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773349" y="2099952"/>
            <a:ext cx="6250021" cy="7210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defRPr sz="5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10513" y="2981528"/>
            <a:ext cx="5603132" cy="3356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Előadó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476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cím 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0" y="2908570"/>
            <a:ext cx="7772400" cy="701675"/>
          </a:xfrm>
          <a:prstGeom prst="rect">
            <a:avLst/>
          </a:prstGeom>
        </p:spPr>
        <p:txBody>
          <a:bodyPr tIns="0" rIns="0"/>
          <a:lstStyle>
            <a:lvl1pPr algn="r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75974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r">
              <a:buNone/>
              <a:defRPr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81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27241"/>
            <a:ext cx="8229600" cy="3482503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22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gy objektu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199" y="1177047"/>
            <a:ext cx="8229601" cy="470818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112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Üres ala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3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0"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53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335604"/>
          </a:xfrm>
          <a:prstGeom prst="rect">
            <a:avLst/>
          </a:prstGeom>
        </p:spPr>
        <p:txBody>
          <a:bodyPr lIns="0" anchor="b"/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136204"/>
            <a:ext cx="5486400" cy="804862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21515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fejező 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04472" y="2812203"/>
            <a:ext cx="662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4000" b="1" cap="none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sz="3600" b="1" dirty="0" smtClean="0">
                <a:solidFill>
                  <a:schemeClr val="bg2"/>
                </a:solidFill>
                <a:latin typeface="Futura Std Medium" pitchFamily="34" charset="0"/>
              </a:rPr>
              <a:t>Köszönöm a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79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0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056784" cy="72106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Mintavételi sajátosságok a mezőgazdaság statisztikában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93204" y="3237412"/>
            <a:ext cx="5603132" cy="335604"/>
          </a:xfrm>
        </p:spPr>
        <p:txBody>
          <a:bodyPr/>
          <a:lstStyle/>
          <a:p>
            <a:r>
              <a:rPr lang="hu-HU" dirty="0" err="1" smtClean="0"/>
              <a:t>Galambosné</a:t>
            </a:r>
            <a:r>
              <a:rPr lang="hu-HU" dirty="0" smtClean="0"/>
              <a:t> </a:t>
            </a:r>
            <a:r>
              <a:rPr lang="hu-HU" dirty="0" err="1" smtClean="0"/>
              <a:t>Tiszberger</a:t>
            </a:r>
            <a:r>
              <a:rPr lang="hu-HU" dirty="0" smtClean="0"/>
              <a:t> Mónika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 smtClean="0"/>
              <a:t>Sajátosságok</a:t>
            </a:r>
            <a:endParaRPr lang="hu-HU" cap="all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Mezőgazdasági összeírások összefüggő rendszere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„Többcélú” minta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Változó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jellemzők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Aszimmetria</a:t>
            </a:r>
            <a:endParaRPr lang="hu-H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Célsokaság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Kérdőívek lekérdezése – összeírók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EU-s szabályozás (régiók, standard hibák)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Mintavételi – nem mintavételi hiba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Pénzügyi- és időkorlát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 smtClean="0"/>
              <a:t>Jelenleg alkalmazott mintavétel</a:t>
            </a:r>
            <a:endParaRPr lang="hu-HU" cap="all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Egyéni gazdaságok  (és gazdasági szervezetek)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„Univerzális” minta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(Technikai) rétegzés régiók szerint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Csoportos kiválasztás, teljes körzetbejárás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Kiemelt gazdálkodói kör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cap="all" dirty="0" smtClean="0"/>
              <a:t>Saját kutatás (2008-2011)</a:t>
            </a:r>
            <a:endParaRPr lang="hu-HU" cap="all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Állatállomány (sertés, szarvasmarha, juh)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GSZÖ 2007 (AMÖ 2010)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Cél: leghatékonyabb minta az EU-s előírások teljesítésére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Pénzügyi korlátok figyelmen kívül hagyása (hosszabb távon megvalósítható)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527241"/>
            <a:ext cx="8229600" cy="4206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(Technikai) rétegzés (régiók) adottság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(Kapcsolati) rétegzés nagyságkategóriák szerint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OPS meghatározása állatfajonként (iterációs eljárás, √f szabály, </a:t>
            </a: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Ekman-szabály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, egyváltozós K-közepű klaszteranalízis)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Neyman-féle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 optimális rétegzés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take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all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take</a:t>
            </a:r>
            <a:r>
              <a:rPr lang="hu-H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600" dirty="0" err="1" smtClean="0">
                <a:solidFill>
                  <a:schemeClr val="tx2">
                    <a:lumMod val="75000"/>
                  </a:schemeClr>
                </a:solidFill>
              </a:rPr>
              <a:t>some</a:t>
            </a:r>
            <a:endParaRPr lang="hu-H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Lényegesen kisebb minta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Állatállomány és földterület összeírásokhoz külön minta-meghatározás, de a szűkített alapsokasági szemlélet nem hatékonyabb. 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</a:rPr>
              <a:t>Nehéz a változások követése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TK kari ppt sablon_2">
  <a:themeElements>
    <a:clrScheme name="KTK PPT">
      <a:dk1>
        <a:sysClr val="windowText" lastClr="000000"/>
      </a:dk1>
      <a:lt1>
        <a:sysClr val="window" lastClr="FFFFFF"/>
      </a:lt1>
      <a:dk2>
        <a:srgbClr val="1F497D"/>
      </a:dk2>
      <a:lt2>
        <a:srgbClr val="2E8FD6"/>
      </a:lt2>
      <a:accent1>
        <a:srgbClr val="2E8FD6"/>
      </a:accent1>
      <a:accent2>
        <a:srgbClr val="00ABD1"/>
      </a:accent2>
      <a:accent3>
        <a:srgbClr val="62C530"/>
      </a:accent3>
      <a:accent4>
        <a:srgbClr val="FF0000"/>
      </a:accent4>
      <a:accent5>
        <a:srgbClr val="4BACC6"/>
      </a:accent5>
      <a:accent6>
        <a:srgbClr val="C00000"/>
      </a:accent6>
      <a:hlink>
        <a:srgbClr val="1F497D"/>
      </a:hlink>
      <a:folHlink>
        <a:srgbClr val="1F497D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 PPT sablon.potx</Template>
  <TotalTime>1284</TotalTime>
  <Words>168</Words>
  <Application>Microsoft Office PowerPoint</Application>
  <PresentationFormat>Diavetítés a képernyőre (4:3 oldalarány)</PresentationFormat>
  <Paragraphs>32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KTK kari ppt sablon_2</vt:lpstr>
      <vt:lpstr>Mintavételi sajátosságok a mezőgazdaság statisztikában</vt:lpstr>
      <vt:lpstr>Sajátosságok</vt:lpstr>
      <vt:lpstr>Jelenleg alkalmazott mintavétel</vt:lpstr>
      <vt:lpstr>Saját kutatás (2008-2011)</vt:lpstr>
      <vt:lpstr>EREDMÉNYEK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Mintavételi sajátosságok a mezőgazdaság statisztikában</dc:title>
  <dc:creator>HP</dc:creator>
  <cp:lastModifiedBy>Miklos</cp:lastModifiedBy>
  <cp:revision>7</cp:revision>
  <dcterms:created xsi:type="dcterms:W3CDTF">2017-02-06T09:23:44Z</dcterms:created>
  <dcterms:modified xsi:type="dcterms:W3CDTF">2017-02-07T12:20:03Z</dcterms:modified>
</cp:coreProperties>
</file>