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cb004220af0346c9" Type="http://schemas.microsoft.com/office/2006/relationships/ui/extensibility" Target="customUI/customUI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7" r:id="rId10"/>
    <p:sldId id="266" r:id="rId11"/>
  </p:sldIdLst>
  <p:sldSz cx="9144000" cy="6858000" type="screen4x3"/>
  <p:notesSz cx="6805613" cy="99441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1D4"/>
    <a:srgbClr val="75B6E5"/>
    <a:srgbClr val="26A3DD"/>
    <a:srgbClr val="A3CCEE"/>
    <a:srgbClr val="102D69"/>
    <a:srgbClr val="CFE2F6"/>
    <a:srgbClr val="0F78C8"/>
    <a:srgbClr val="2585B8"/>
    <a:srgbClr val="4BA6DD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869" y="110"/>
      </p:cViewPr>
      <p:guideLst>
        <p:guide orient="horz" pos="4060"/>
        <p:guide pos="3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2058" y="-84"/>
      </p:cViewPr>
      <p:guideLst>
        <p:guide orient="horz" pos="5647"/>
        <p:guide pos="23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77E02-92A6-4B9C-BBA2-74867274E378}" type="slidenum">
              <a:rPr lang="da-DK" smtClean="0"/>
              <a:t>‹nr.›</a:t>
            </a:fld>
            <a:endParaRPr lang="da-DK" dirty="0"/>
          </a:p>
        </p:txBody>
      </p:sp>
      <p:pic>
        <p:nvPicPr>
          <p:cNvPr id="4098" name="Picture 2" descr="Q:\PPT\SAMLING\JV\Logo2013\LogoUkPri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20" y="9278550"/>
            <a:ext cx="907415" cy="52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402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720EA3-EEEC-4EE3-8111-65C8C600CA44}" type="slidenum">
              <a:rPr lang="da-DK" smtClean="0"/>
              <a:t>‹nr.›</a:t>
            </a:fld>
            <a:endParaRPr lang="da-DK" dirty="0"/>
          </a:p>
        </p:txBody>
      </p:sp>
      <p:pic>
        <p:nvPicPr>
          <p:cNvPr id="8" name="Picture 2" descr="Q:\PPT\SAMLING\JV\Logo2013\LogoUkPri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20" y="9278550"/>
            <a:ext cx="907415" cy="52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262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419100" y="352425"/>
            <a:ext cx="5948363" cy="4462463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>
          <a:xfrm>
            <a:off x="678775" y="5089500"/>
            <a:ext cx="5430200" cy="3915000"/>
          </a:xfrm>
        </p:spPr>
        <p:txBody>
          <a:bodyPr/>
          <a:lstStyle/>
          <a:p>
            <a:endParaRPr lang="da-DK" dirty="0">
              <a:latin typeface="Lucida Sans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>
          <a:xfrm>
            <a:off x="3202808" y="9435646"/>
            <a:ext cx="399998" cy="350111"/>
          </a:xfrm>
        </p:spPr>
        <p:txBody>
          <a:bodyPr/>
          <a:lstStyle/>
          <a:p>
            <a:pPr algn="ctr"/>
            <a:fld id="{DC720EA3-EEEC-4EE3-8111-65C8C600CA44}" type="slidenum">
              <a:rPr lang="da-DK" smtClean="0">
                <a:latin typeface="Lucida Sans"/>
              </a:rPr>
              <a:pPr algn="ctr"/>
              <a:t>1</a:t>
            </a:fld>
            <a:endParaRPr lang="da-DK" dirty="0">
              <a:latin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2747049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419100" y="352425"/>
            <a:ext cx="5948363" cy="4462463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>
          <a:xfrm>
            <a:off x="678775" y="5089500"/>
            <a:ext cx="5430200" cy="3915000"/>
          </a:xfrm>
        </p:spPr>
        <p:txBody>
          <a:bodyPr/>
          <a:lstStyle/>
          <a:p>
            <a:endParaRPr lang="da-DK" dirty="0">
              <a:latin typeface="Lucida Sans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>
          <a:xfrm>
            <a:off x="3202808" y="9435647"/>
            <a:ext cx="399998" cy="350111"/>
          </a:xfrm>
        </p:spPr>
        <p:txBody>
          <a:bodyPr/>
          <a:lstStyle/>
          <a:p>
            <a:pPr algn="ctr"/>
            <a:fld id="{DC720EA3-EEEC-4EE3-8111-65C8C600CA44}" type="slidenum">
              <a:rPr lang="da-DK" smtClean="0">
                <a:latin typeface="Lucida Sans"/>
              </a:rPr>
              <a:pPr algn="ctr"/>
              <a:t>10</a:t>
            </a:fld>
            <a:endParaRPr lang="da-DK" dirty="0">
              <a:latin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2747049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23528" y="332656"/>
            <a:ext cx="8352928" cy="3456384"/>
          </a:xfrm>
          <a:prstGeom prst="rect">
            <a:avLst/>
          </a:prstGeom>
          <a:solidFill>
            <a:srgbClr val="26A3D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264696" cy="1467594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da-DK" noProof="0" smtClean="0"/>
              <a:t>Klik for at redigere i master</a:t>
            </a:r>
            <a:endParaRPr lang="en-GB" noProof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467544" y="2060848"/>
            <a:ext cx="6264696" cy="1554857"/>
          </a:xfr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noProof="0" smtClean="0"/>
              <a:t>Klik for at redigere i master</a:t>
            </a:r>
            <a:endParaRPr lang="en-GB" noProof="0"/>
          </a:p>
        </p:txBody>
      </p:sp>
      <p:sp>
        <p:nvSpPr>
          <p:cNvPr id="4" name="Rektangel 3"/>
          <p:cNvSpPr/>
          <p:nvPr userDrawn="1"/>
        </p:nvSpPr>
        <p:spPr>
          <a:xfrm rot="16200000" flipH="1">
            <a:off x="7997456" y="6575711"/>
            <a:ext cx="461401" cy="108450"/>
          </a:xfrm>
          <a:prstGeom prst="rect">
            <a:avLst/>
          </a:prstGeom>
          <a:solidFill>
            <a:srgbClr val="75B6E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 rot="16200000" flipH="1">
            <a:off x="7928875" y="6375773"/>
            <a:ext cx="861282" cy="108450"/>
          </a:xfrm>
          <a:prstGeom prst="rect">
            <a:avLst/>
          </a:prstGeom>
          <a:solidFill>
            <a:srgbClr val="26A3D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Rektangel 9"/>
          <p:cNvSpPr/>
          <p:nvPr userDrawn="1"/>
        </p:nvSpPr>
        <p:spPr>
          <a:xfrm rot="16200000" flipH="1">
            <a:off x="8106372" y="6421910"/>
            <a:ext cx="769002" cy="108450"/>
          </a:xfrm>
          <a:prstGeom prst="rect">
            <a:avLst/>
          </a:prstGeom>
          <a:solidFill>
            <a:srgbClr val="A3CCE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 rot="16200000" flipH="1">
            <a:off x="8322321" y="6506501"/>
            <a:ext cx="599821" cy="108450"/>
          </a:xfrm>
          <a:prstGeom prst="rect">
            <a:avLst/>
          </a:prstGeom>
          <a:solidFill>
            <a:srgbClr val="0091D4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5" name="Picture 2" descr="H:\JV\DIV\logoer\Logo2013\UKhvid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0" y="5947200"/>
            <a:ext cx="931500" cy="496800"/>
          </a:xfrm>
          <a:prstGeom prst="rect">
            <a:avLst/>
          </a:prstGeom>
          <a:noFill/>
          <a:effectLst>
            <a:outerShdw blurRad="12700" dist="12700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535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525963"/>
          </a:xfrm>
        </p:spPr>
        <p:txBody>
          <a:bodyPr/>
          <a:lstStyle>
            <a:lvl1pPr marL="268288" indent="-268288">
              <a:buClr>
                <a:srgbClr val="0091D4"/>
              </a:buClr>
              <a:buSzPct val="100000"/>
              <a:buFont typeface="Wingdings" pitchFamily="2" charset="2"/>
              <a:buChar char=""/>
              <a:defRPr sz="2600" b="0">
                <a:latin typeface="Arial" pitchFamily="34" charset="0"/>
                <a:cs typeface="Arial" pitchFamily="34" charset="0"/>
              </a:defRPr>
            </a:lvl1pPr>
            <a:lvl2pPr marL="531813" indent="-263525">
              <a:buClr>
                <a:srgbClr val="0091D4"/>
              </a:buClr>
              <a:buSzPct val="80000"/>
              <a:buFont typeface="Wingdings" pitchFamily="2" charset="2"/>
              <a:buChar char="§"/>
              <a:defRPr sz="2200">
                <a:latin typeface="Arial" pitchFamily="34" charset="0"/>
                <a:cs typeface="Arial" pitchFamily="34" charset="0"/>
              </a:defRPr>
            </a:lvl2pPr>
            <a:lvl3pPr marL="809625" indent="-266700">
              <a:buClr>
                <a:srgbClr val="0091D4"/>
              </a:buClr>
              <a:buSzPct val="100000"/>
              <a:buFontTx/>
              <a:buChar char="-"/>
              <a:defRPr sz="1800" baseline="0">
                <a:latin typeface="Arial" pitchFamily="34" charset="0"/>
              </a:defRPr>
            </a:lvl3pPr>
            <a:lvl4pPr marL="648000" indent="-180000">
              <a:buClr>
                <a:srgbClr val="2585B8"/>
              </a:buClr>
              <a:buSzPct val="60000"/>
              <a:buFont typeface="Wingdings" pitchFamily="2" charset="2"/>
              <a:buChar char="n"/>
              <a:defRPr sz="1400">
                <a:latin typeface="Lucida Sans" pitchFamily="34" charset="0"/>
              </a:defRPr>
            </a:lvl4pPr>
            <a:lvl5pPr marL="756000" indent="-180000">
              <a:buClr>
                <a:srgbClr val="2585B8"/>
              </a:buClr>
              <a:buSzPct val="50000"/>
              <a:buFont typeface="Wingdings" pitchFamily="2" charset="2"/>
              <a:buChar char="n"/>
              <a:defRPr sz="1200">
                <a:latin typeface="Lucida Sans" pitchFamily="34" charset="0"/>
              </a:defRPr>
            </a:lvl5pPr>
          </a:lstStyle>
          <a:p>
            <a:pPr lvl="0"/>
            <a:r>
              <a:rPr lang="da-DK" noProof="0" smtClean="0"/>
              <a:t>Klik for at redigere i master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08912" cy="11430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0091D4"/>
                </a:solidFill>
                <a:latin typeface="Georgia" pitchFamily="18" charset="0"/>
              </a:defRPr>
            </a:lvl1pPr>
          </a:lstStyle>
          <a:p>
            <a:r>
              <a:rPr lang="da-DK" noProof="0" smtClean="0"/>
              <a:t>Klik for at redigere i master</a:t>
            </a:r>
            <a:endParaRPr lang="en-GB" noProof="0"/>
          </a:p>
        </p:txBody>
      </p:sp>
      <p:sp>
        <p:nvSpPr>
          <p:cNvPr id="8" name="Rektangel 7"/>
          <p:cNvSpPr/>
          <p:nvPr userDrawn="1"/>
        </p:nvSpPr>
        <p:spPr>
          <a:xfrm>
            <a:off x="-7169" y="6165304"/>
            <a:ext cx="9151169" cy="692696"/>
          </a:xfrm>
          <a:prstGeom prst="rect">
            <a:avLst/>
          </a:prstGeom>
          <a:solidFill>
            <a:srgbClr val="0091D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1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691562" y="6514165"/>
            <a:ext cx="416942" cy="2705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ucida Sans"/>
              </a:defRPr>
            </a:lvl1pPr>
          </a:lstStyle>
          <a:p>
            <a:fld id="{04C73271-F603-4B8B-BC48-CACE9C399C01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14" name="Gruppe 13"/>
          <p:cNvGrpSpPr/>
          <p:nvPr userDrawn="1"/>
        </p:nvGrpSpPr>
        <p:grpSpPr>
          <a:xfrm rot="16200000" flipH="1">
            <a:off x="8156697" y="6392697"/>
            <a:ext cx="514221" cy="422476"/>
            <a:chOff x="4355976" y="4293096"/>
            <a:chExt cx="4032448" cy="2335646"/>
          </a:xfrm>
        </p:grpSpPr>
        <p:sp>
          <p:nvSpPr>
            <p:cNvPr id="15" name="Rektangel 14"/>
            <p:cNvSpPr/>
            <p:nvPr userDrawn="1"/>
          </p:nvSpPr>
          <p:spPr>
            <a:xfrm>
              <a:off x="6228184" y="4293096"/>
              <a:ext cx="2160240" cy="504056"/>
            </a:xfrm>
            <a:prstGeom prst="rect">
              <a:avLst/>
            </a:prstGeom>
            <a:solidFill>
              <a:srgbClr val="A3C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6" name="Rektangel 15"/>
            <p:cNvSpPr/>
            <p:nvPr userDrawn="1"/>
          </p:nvSpPr>
          <p:spPr>
            <a:xfrm>
              <a:off x="4355976" y="4903626"/>
              <a:ext cx="4032448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7" name="Rektangel 16"/>
            <p:cNvSpPr/>
            <p:nvPr userDrawn="1"/>
          </p:nvSpPr>
          <p:spPr>
            <a:xfrm>
              <a:off x="4788022" y="5514155"/>
              <a:ext cx="3600400" cy="504056"/>
            </a:xfrm>
            <a:prstGeom prst="rect">
              <a:avLst/>
            </a:prstGeom>
            <a:solidFill>
              <a:srgbClr val="A3C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8" name="Rektangel 17"/>
            <p:cNvSpPr/>
            <p:nvPr userDrawn="1"/>
          </p:nvSpPr>
          <p:spPr>
            <a:xfrm>
              <a:off x="5580112" y="6124686"/>
              <a:ext cx="2808312" cy="504056"/>
            </a:xfrm>
            <a:prstGeom prst="rect">
              <a:avLst/>
            </a:prstGeom>
            <a:solidFill>
              <a:srgbClr val="CFE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pic>
        <p:nvPicPr>
          <p:cNvPr id="4" name="Picture 2" descr="H:\JV\DIV\logoer\Logo2013\UKhvid.gi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0" y="6343200"/>
            <a:ext cx="648000" cy="34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272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/>
          <p:cNvSpPr/>
          <p:nvPr userDrawn="1"/>
        </p:nvSpPr>
        <p:spPr>
          <a:xfrm>
            <a:off x="-7169" y="6165304"/>
            <a:ext cx="9151169" cy="692696"/>
          </a:xfrm>
          <a:prstGeom prst="rect">
            <a:avLst/>
          </a:prstGeom>
          <a:solidFill>
            <a:srgbClr val="0091D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9" name="Pladsholder til indhold 2"/>
          <p:cNvSpPr>
            <a:spLocks noGrp="1"/>
          </p:cNvSpPr>
          <p:nvPr>
            <p:ph idx="1"/>
          </p:nvPr>
        </p:nvSpPr>
        <p:spPr>
          <a:xfrm>
            <a:off x="467544" y="1600200"/>
            <a:ext cx="5472608" cy="4525963"/>
          </a:xfrm>
        </p:spPr>
        <p:txBody>
          <a:bodyPr/>
          <a:lstStyle>
            <a:lvl1pPr marL="268288" indent="-268288">
              <a:buClr>
                <a:srgbClr val="0091D4"/>
              </a:buClr>
              <a:buSzPct val="100000"/>
              <a:buFont typeface="Wingdings" pitchFamily="2" charset="2"/>
              <a:buChar char=""/>
              <a:defRPr sz="2600" b="0">
                <a:latin typeface="Arial" pitchFamily="34" charset="0"/>
                <a:cs typeface="Arial" pitchFamily="34" charset="0"/>
              </a:defRPr>
            </a:lvl1pPr>
            <a:lvl2pPr marL="531813" indent="-263525">
              <a:buClr>
                <a:srgbClr val="0091D4"/>
              </a:buClr>
              <a:buSzPct val="80000"/>
              <a:buFont typeface="Wingdings" pitchFamily="2" charset="2"/>
              <a:buChar char="§"/>
              <a:defRPr sz="2200">
                <a:latin typeface="Arial" pitchFamily="34" charset="0"/>
                <a:cs typeface="Arial" pitchFamily="34" charset="0"/>
              </a:defRPr>
            </a:lvl2pPr>
            <a:lvl3pPr marL="809625" indent="-266700">
              <a:buClr>
                <a:srgbClr val="0091D4"/>
              </a:buClr>
              <a:buSzPct val="100000"/>
              <a:buFontTx/>
              <a:buChar char="-"/>
              <a:defRPr sz="1800" baseline="0">
                <a:latin typeface="Arial" pitchFamily="34" charset="0"/>
              </a:defRPr>
            </a:lvl3pPr>
            <a:lvl4pPr marL="648000" indent="-180000">
              <a:buClr>
                <a:srgbClr val="2585B8"/>
              </a:buClr>
              <a:buSzPct val="60000"/>
              <a:buFont typeface="Wingdings" pitchFamily="2" charset="2"/>
              <a:buChar char="n"/>
              <a:defRPr sz="1400">
                <a:latin typeface="Lucida Sans" pitchFamily="34" charset="0"/>
              </a:defRPr>
            </a:lvl4pPr>
            <a:lvl5pPr marL="756000" indent="-180000">
              <a:buClr>
                <a:srgbClr val="2585B8"/>
              </a:buClr>
              <a:buSzPct val="50000"/>
              <a:buFont typeface="Wingdings" pitchFamily="2" charset="2"/>
              <a:buChar char="n"/>
              <a:defRPr sz="1200">
                <a:latin typeface="Lucida Sans" pitchFamily="34" charset="0"/>
              </a:defRPr>
            </a:lvl5pPr>
          </a:lstStyle>
          <a:p>
            <a:pPr lvl="0"/>
            <a:r>
              <a:rPr lang="da-DK" noProof="0" smtClean="0"/>
              <a:t>Klik for at redigere i master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08912" cy="11430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0091D4"/>
                </a:solidFill>
                <a:latin typeface="Georgia" pitchFamily="18" charset="0"/>
              </a:defRPr>
            </a:lvl1pPr>
          </a:lstStyle>
          <a:p>
            <a:r>
              <a:rPr lang="da-DK" noProof="0" smtClean="0"/>
              <a:t>Klik for at redigere i master</a:t>
            </a:r>
            <a:endParaRPr lang="en-GB" noProof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56176" y="1628800"/>
            <a:ext cx="2530624" cy="4536504"/>
          </a:xfrm>
          <a:solidFill>
            <a:srgbClr val="0091D4">
              <a:alpha val="80000"/>
            </a:srgbClr>
          </a:solidFill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6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144000" indent="0">
              <a:buFontTx/>
              <a:buNone/>
              <a:defRPr sz="2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marL="288000" indent="0">
              <a:buFontTx/>
              <a:buNone/>
              <a:defRPr sz="1800">
                <a:solidFill>
                  <a:schemeClr val="bg1"/>
                </a:solidFill>
                <a:latin typeface="Lucida Sans" pitchFamily="34" charset="0"/>
              </a:defRPr>
            </a:lvl3pPr>
            <a:lvl4pPr marL="432000" indent="0">
              <a:buFontTx/>
              <a:buNone/>
              <a:defRPr sz="1600">
                <a:solidFill>
                  <a:schemeClr val="bg1"/>
                </a:solidFill>
                <a:latin typeface="Lucida Sans" pitchFamily="34" charset="0"/>
              </a:defRPr>
            </a:lvl4pPr>
            <a:lvl5pPr marL="576000" indent="0">
              <a:buFontTx/>
              <a:buNone/>
              <a:defRPr sz="16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 smtClean="0"/>
              <a:t>Klik for at redigere i master</a:t>
            </a:r>
          </a:p>
          <a:p>
            <a:pPr lvl="1"/>
            <a:r>
              <a:rPr lang="da-DK" noProof="0" smtClean="0"/>
              <a:t>Andet niveau</a:t>
            </a:r>
          </a:p>
        </p:txBody>
      </p:sp>
      <p:sp>
        <p:nvSpPr>
          <p:cNvPr id="12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691562" y="6514165"/>
            <a:ext cx="416942" cy="2705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ucida Sans"/>
              </a:defRPr>
            </a:lvl1pPr>
          </a:lstStyle>
          <a:p>
            <a:fld id="{04C73271-F603-4B8B-BC48-CACE9C399C01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13" name="Gruppe 12"/>
          <p:cNvGrpSpPr/>
          <p:nvPr userDrawn="1"/>
        </p:nvGrpSpPr>
        <p:grpSpPr>
          <a:xfrm rot="16200000" flipH="1">
            <a:off x="8156697" y="6392697"/>
            <a:ext cx="514221" cy="422476"/>
            <a:chOff x="4355976" y="4293096"/>
            <a:chExt cx="4032448" cy="2335646"/>
          </a:xfrm>
        </p:grpSpPr>
        <p:sp>
          <p:nvSpPr>
            <p:cNvPr id="14" name="Rektangel 13"/>
            <p:cNvSpPr/>
            <p:nvPr userDrawn="1"/>
          </p:nvSpPr>
          <p:spPr>
            <a:xfrm>
              <a:off x="6228184" y="4293096"/>
              <a:ext cx="2160240" cy="504056"/>
            </a:xfrm>
            <a:prstGeom prst="rect">
              <a:avLst/>
            </a:prstGeom>
            <a:solidFill>
              <a:srgbClr val="A3C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6" name="Rektangel 15"/>
            <p:cNvSpPr/>
            <p:nvPr userDrawn="1"/>
          </p:nvSpPr>
          <p:spPr>
            <a:xfrm>
              <a:off x="4355976" y="4903626"/>
              <a:ext cx="4032448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7" name="Rektangel 16"/>
            <p:cNvSpPr/>
            <p:nvPr userDrawn="1"/>
          </p:nvSpPr>
          <p:spPr>
            <a:xfrm>
              <a:off x="4788022" y="5514155"/>
              <a:ext cx="3600400" cy="504056"/>
            </a:xfrm>
            <a:prstGeom prst="rect">
              <a:avLst/>
            </a:prstGeom>
            <a:solidFill>
              <a:srgbClr val="A3C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8" name="Rektangel 17"/>
            <p:cNvSpPr/>
            <p:nvPr userDrawn="1"/>
          </p:nvSpPr>
          <p:spPr>
            <a:xfrm>
              <a:off x="5580112" y="6124686"/>
              <a:ext cx="2808312" cy="504056"/>
            </a:xfrm>
            <a:prstGeom prst="rect">
              <a:avLst/>
            </a:prstGeom>
            <a:solidFill>
              <a:srgbClr val="CFE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pic>
        <p:nvPicPr>
          <p:cNvPr id="22" name="Picture 2" descr="H:\JV\DIV\logoer\Logo2013\UKhvid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0" y="6343200"/>
            <a:ext cx="648000" cy="34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258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ktangel 25"/>
          <p:cNvSpPr/>
          <p:nvPr userDrawn="1"/>
        </p:nvSpPr>
        <p:spPr>
          <a:xfrm>
            <a:off x="0" y="6165304"/>
            <a:ext cx="9144001" cy="695743"/>
          </a:xfrm>
          <a:prstGeom prst="rect">
            <a:avLst/>
          </a:prstGeom>
          <a:solidFill>
            <a:srgbClr val="0091D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2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691562" y="6514165"/>
            <a:ext cx="416942" cy="2705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ucida Sans"/>
              </a:defRPr>
            </a:lvl1pPr>
          </a:lstStyle>
          <a:p>
            <a:fld id="{04C73271-F603-4B8B-BC48-CACE9C399C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8" name="Pladsholder til indhold 3"/>
          <p:cNvSpPr>
            <a:spLocks noGrp="1"/>
          </p:cNvSpPr>
          <p:nvPr>
            <p:ph sz="half" idx="2"/>
          </p:nvPr>
        </p:nvSpPr>
        <p:spPr>
          <a:xfrm>
            <a:off x="6156176" y="1628800"/>
            <a:ext cx="2530624" cy="4536504"/>
          </a:xfrm>
          <a:solidFill>
            <a:srgbClr val="0091D4">
              <a:alpha val="80000"/>
            </a:srgbClr>
          </a:solidFill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6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144000" indent="0">
              <a:buFontTx/>
              <a:buNone/>
              <a:defRPr sz="2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marL="288000" indent="0">
              <a:buFontTx/>
              <a:buNone/>
              <a:defRPr sz="1800">
                <a:solidFill>
                  <a:schemeClr val="bg1"/>
                </a:solidFill>
                <a:latin typeface="Lucida Sans" pitchFamily="34" charset="0"/>
              </a:defRPr>
            </a:lvl3pPr>
            <a:lvl4pPr marL="432000" indent="0">
              <a:buFontTx/>
              <a:buNone/>
              <a:defRPr sz="1600">
                <a:solidFill>
                  <a:schemeClr val="bg1"/>
                </a:solidFill>
                <a:latin typeface="Lucida Sans" pitchFamily="34" charset="0"/>
              </a:defRPr>
            </a:lvl4pPr>
            <a:lvl5pPr marL="576000" indent="0">
              <a:buFontTx/>
              <a:buNone/>
              <a:defRPr sz="16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 smtClean="0"/>
              <a:t>Klik for at redigere i master</a:t>
            </a:r>
          </a:p>
          <a:p>
            <a:pPr lvl="1"/>
            <a:r>
              <a:rPr lang="da-DK" noProof="0" smtClean="0"/>
              <a:t>Andet niveau</a:t>
            </a:r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08912" cy="11430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0091D4"/>
                </a:solidFill>
                <a:latin typeface="Georgia" pitchFamily="18" charset="0"/>
              </a:defRPr>
            </a:lvl1pPr>
          </a:lstStyle>
          <a:p>
            <a:r>
              <a:rPr lang="da-DK" noProof="0" smtClean="0"/>
              <a:t>Klik for at redigere i master</a:t>
            </a:r>
            <a:endParaRPr lang="en-GB" noProof="0" dirty="0"/>
          </a:p>
        </p:txBody>
      </p:sp>
      <p:grpSp>
        <p:nvGrpSpPr>
          <p:cNvPr id="14" name="Gruppe 13"/>
          <p:cNvGrpSpPr/>
          <p:nvPr userDrawn="1"/>
        </p:nvGrpSpPr>
        <p:grpSpPr>
          <a:xfrm rot="16200000" flipH="1">
            <a:off x="8156697" y="6392697"/>
            <a:ext cx="514221" cy="422476"/>
            <a:chOff x="4355976" y="4293096"/>
            <a:chExt cx="4032448" cy="2335646"/>
          </a:xfrm>
        </p:grpSpPr>
        <p:sp>
          <p:nvSpPr>
            <p:cNvPr id="15" name="Rektangel 14"/>
            <p:cNvSpPr/>
            <p:nvPr userDrawn="1"/>
          </p:nvSpPr>
          <p:spPr>
            <a:xfrm>
              <a:off x="6228184" y="4293096"/>
              <a:ext cx="2160240" cy="504056"/>
            </a:xfrm>
            <a:prstGeom prst="rect">
              <a:avLst/>
            </a:prstGeom>
            <a:solidFill>
              <a:srgbClr val="A3C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6" name="Rektangel 15"/>
            <p:cNvSpPr/>
            <p:nvPr userDrawn="1"/>
          </p:nvSpPr>
          <p:spPr>
            <a:xfrm>
              <a:off x="4355976" y="4903626"/>
              <a:ext cx="4032448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7" name="Rektangel 16"/>
            <p:cNvSpPr/>
            <p:nvPr userDrawn="1"/>
          </p:nvSpPr>
          <p:spPr>
            <a:xfrm>
              <a:off x="4788022" y="5514155"/>
              <a:ext cx="3600400" cy="504056"/>
            </a:xfrm>
            <a:prstGeom prst="rect">
              <a:avLst/>
            </a:prstGeom>
            <a:solidFill>
              <a:srgbClr val="A3C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9" name="Rektangel 18"/>
            <p:cNvSpPr/>
            <p:nvPr userDrawn="1"/>
          </p:nvSpPr>
          <p:spPr>
            <a:xfrm>
              <a:off x="5580112" y="6124686"/>
              <a:ext cx="2808312" cy="504056"/>
            </a:xfrm>
            <a:prstGeom prst="rect">
              <a:avLst/>
            </a:prstGeom>
            <a:solidFill>
              <a:srgbClr val="CFE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pic>
        <p:nvPicPr>
          <p:cNvPr id="20" name="Picture 2" descr="H:\JV\DIV\logoer\Logo2013\UKhvid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0" y="6343200"/>
            <a:ext cx="648000" cy="34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653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smtClean="0"/>
              <a:t>Klik for at redigere i master</a:t>
            </a:r>
            <a:endParaRPr lang="en-GB" noProof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smtClean="0"/>
              <a:t>Klik for at redigere i master</a:t>
            </a:r>
          </a:p>
          <a:p>
            <a:pPr lvl="1"/>
            <a:r>
              <a:rPr lang="en-GB" noProof="0" smtClean="0"/>
              <a:t>Andet niveau</a:t>
            </a:r>
          </a:p>
          <a:p>
            <a:pPr lvl="2"/>
            <a:r>
              <a:rPr lang="en-GB" noProof="0" smtClean="0"/>
              <a:t>Tredje niveau</a:t>
            </a:r>
          </a:p>
          <a:p>
            <a:pPr lvl="3"/>
            <a:r>
              <a:rPr lang="en-GB" noProof="0" smtClean="0"/>
              <a:t>Fjerde niveau</a:t>
            </a:r>
          </a:p>
          <a:p>
            <a:pPr lvl="4"/>
            <a:r>
              <a:rPr lang="en-GB" noProof="0" smtClean="0"/>
              <a:t>Femte niveau</a:t>
            </a:r>
            <a:endParaRPr lang="en-GB" noProof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Lucida Sans"/>
              </a:defRPr>
            </a:lvl1pPr>
          </a:lstStyle>
          <a:p>
            <a:fld id="{BE0DDEB0-2A7A-4824-9558-A361FF9FC87C}" type="datetime4">
              <a:rPr lang="en-US" smtClean="0"/>
              <a:t>October 12, 2016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Lucida Sans"/>
              </a:defRPr>
            </a:lvl1pPr>
          </a:lstStyle>
          <a:p>
            <a:fld id="{04C73271-F603-4B8B-BC48-CACE9C399C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4496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eorg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statbank.dk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Map With Indicators</a:t>
            </a:r>
            <a:endParaRPr lang="en-GB" dirty="0"/>
          </a:p>
        </p:txBody>
      </p:sp>
      <p:sp>
        <p:nvSpPr>
          <p:cNvPr id="7" name="Undertitel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600" dirty="0" smtClean="0"/>
              <a:t>Anne Vibeke Jacobsen</a:t>
            </a:r>
          </a:p>
          <a:p>
            <a:r>
              <a:rPr lang="en-GB" dirty="0" smtClean="0"/>
              <a:t>Statistics Denmark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341948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800" dirty="0"/>
              <a:t>Process</a:t>
            </a:r>
          </a:p>
          <a:p>
            <a:r>
              <a:rPr lang="da-DK" sz="2800" dirty="0"/>
              <a:t>Requirements</a:t>
            </a:r>
          </a:p>
          <a:p>
            <a:r>
              <a:rPr lang="da-DK" sz="2800" dirty="0"/>
              <a:t>The Map </a:t>
            </a:r>
          </a:p>
          <a:p>
            <a:r>
              <a:rPr lang="da-DK" sz="2800" dirty="0"/>
              <a:t>Design and technology</a:t>
            </a:r>
          </a:p>
          <a:p>
            <a:r>
              <a:rPr lang="da-DK" sz="2800" dirty="0"/>
              <a:t>Further work </a:t>
            </a:r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Agenda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7460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sz="3200" dirty="0" smtClean="0"/>
              <a:t>Why</a:t>
            </a:r>
            <a:r>
              <a:rPr lang="da-DK" sz="3200" dirty="0" smtClean="0"/>
              <a:t>?</a:t>
            </a:r>
          </a:p>
          <a:p>
            <a:r>
              <a:rPr lang="da-DK" sz="3200" dirty="0" smtClean="0"/>
              <a:t>How?</a:t>
            </a:r>
          </a:p>
          <a:p>
            <a:pPr lvl="1"/>
            <a:r>
              <a:rPr lang="da-DK" sz="2800" dirty="0" smtClean="0"/>
              <a:t>Small </a:t>
            </a:r>
            <a:r>
              <a:rPr lang="da-DK" sz="2800" dirty="0"/>
              <a:t>projectgroup: </a:t>
            </a:r>
            <a:r>
              <a:rPr lang="da-DK" sz="2800" dirty="0" smtClean="0"/>
              <a:t>Projectleader </a:t>
            </a:r>
            <a:r>
              <a:rPr lang="da-DK" sz="2800" dirty="0"/>
              <a:t>and two employees from the communication department</a:t>
            </a:r>
          </a:p>
          <a:p>
            <a:pPr lvl="1"/>
            <a:r>
              <a:rPr lang="da-DK" sz="2800" dirty="0"/>
              <a:t>Meeting in the steering group every quarter</a:t>
            </a:r>
          </a:p>
          <a:p>
            <a:pPr lvl="1"/>
            <a:r>
              <a:rPr lang="da-DK" sz="2800" dirty="0"/>
              <a:t>Started in summer 2014 and was ready in </a:t>
            </a:r>
            <a:r>
              <a:rPr lang="da-DK" sz="2800" dirty="0" smtClean="0"/>
              <a:t>January </a:t>
            </a:r>
            <a:r>
              <a:rPr lang="da-DK" sz="2800" dirty="0"/>
              <a:t>2016</a:t>
            </a:r>
          </a:p>
          <a:p>
            <a:r>
              <a:rPr lang="da-DK" sz="3200" dirty="0"/>
              <a:t>Inspiration from different web-sites</a:t>
            </a:r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The Process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1041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3200" dirty="0"/>
              <a:t>Use the Statbank for data</a:t>
            </a:r>
          </a:p>
          <a:p>
            <a:r>
              <a:rPr lang="da-DK" sz="3200" dirty="0"/>
              <a:t>The data in the Statbank must be ‘in relation to’:</a:t>
            </a:r>
          </a:p>
          <a:p>
            <a:pPr lvl="1"/>
            <a:r>
              <a:rPr lang="da-DK" sz="2800" dirty="0"/>
              <a:t>E.g. number of citizens, who receive home care in relation to the total number of citizens (above 67 years)</a:t>
            </a:r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Requirements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1996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5</a:t>
            </a:fld>
            <a:endParaRPr lang="da-DK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1052736"/>
            <a:ext cx="8470900" cy="46805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itel 2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08912" cy="706090"/>
          </a:xfrm>
        </p:spPr>
        <p:txBody>
          <a:bodyPr/>
          <a:lstStyle/>
          <a:p>
            <a:r>
              <a:rPr lang="da-DK" dirty="0" smtClean="0"/>
              <a:t>www.dst.dk/kommunekort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8033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2800" i="1" dirty="0"/>
              <a:t>What framework to use</a:t>
            </a:r>
          </a:p>
          <a:p>
            <a:r>
              <a:rPr lang="da-DK" sz="2800" dirty="0"/>
              <a:t>Looked at different frameworks</a:t>
            </a:r>
          </a:p>
          <a:p>
            <a:r>
              <a:rPr lang="da-DK" sz="2800" dirty="0"/>
              <a:t>Selected HighChats &amp; HighMaps</a:t>
            </a:r>
          </a:p>
          <a:p>
            <a:endParaRPr lang="da-DK" sz="2800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HighCharts</a:t>
            </a:r>
            <a:r>
              <a:rPr lang="da-DK" dirty="0"/>
              <a:t> &amp; </a:t>
            </a:r>
            <a:r>
              <a:rPr lang="da-DK" dirty="0"/>
              <a:t>HighMaps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7511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87313" algn="l"/>
              </a:tabLst>
            </a:pPr>
            <a:r>
              <a:rPr lang="da-DK" sz="2000" dirty="0"/>
              <a:t>Create ‘saved query’ in </a:t>
            </a:r>
            <a:r>
              <a:rPr lang="da-DK" sz="2000" dirty="0">
                <a:hlinkClick r:id="rId2"/>
              </a:rPr>
              <a:t>www.statbank.dk</a:t>
            </a:r>
            <a:r>
              <a:rPr lang="da-DK" sz="2000" dirty="0"/>
              <a:t> (get an ID)</a:t>
            </a:r>
          </a:p>
          <a:p>
            <a:pPr>
              <a:tabLst>
                <a:tab pos="87313" algn="l"/>
              </a:tabLst>
            </a:pPr>
            <a:r>
              <a:rPr lang="da-DK" sz="2000" dirty="0"/>
              <a:t>Insert ID, texts and documentation ID in CMS (SiteCore)</a:t>
            </a:r>
          </a:p>
          <a:p>
            <a:endParaRPr lang="en-US" dirty="0"/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Municipality Indicators – how to….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7</a:t>
            </a:fld>
            <a:endParaRPr lang="da-DK" dirty="0"/>
          </a:p>
        </p:txBody>
      </p:sp>
      <p:pic>
        <p:nvPicPr>
          <p:cNvPr id="6" name="Billede 1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420888"/>
            <a:ext cx="6300192" cy="3311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7145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800" dirty="0"/>
              <a:t>Change the map over time – can only see this year</a:t>
            </a:r>
          </a:p>
          <a:p>
            <a:r>
              <a:rPr lang="en-US" sz="2800" dirty="0"/>
              <a:t>Overview of all indicators of a selected municipality</a:t>
            </a:r>
          </a:p>
          <a:p>
            <a:r>
              <a:rPr lang="en-US" sz="2800" dirty="0"/>
              <a:t>Compare municipalities on iPad</a:t>
            </a:r>
          </a:p>
          <a:p>
            <a:r>
              <a:rPr lang="en-US" sz="2800" dirty="0"/>
              <a:t>Country total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Possible Further Work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1713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9</a:t>
            </a:fld>
            <a:endParaRPr lang="da-DK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62" y="1052736"/>
            <a:ext cx="7886700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572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Thank you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378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stBlue">
  <a:themeElements>
    <a:clrScheme name="Ds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BA6DD"/>
      </a:accent1>
      <a:accent2>
        <a:srgbClr val="2585B8"/>
      </a:accent2>
      <a:accent3>
        <a:srgbClr val="A0B24F"/>
      </a:accent3>
      <a:accent4>
        <a:srgbClr val="6AB24F"/>
      </a:accent4>
      <a:accent5>
        <a:srgbClr val="D73858"/>
      </a:accent5>
      <a:accent6>
        <a:srgbClr val="F79646"/>
      </a:accent6>
      <a:hlink>
        <a:srgbClr val="0000FF"/>
      </a:hlink>
      <a:folHlink>
        <a:srgbClr val="800080"/>
      </a:folHlink>
    </a:clrScheme>
    <a:fontScheme name="DST">
      <a:majorFont>
        <a:latin typeface="Lucida Sans Unicode"/>
        <a:ea typeface=""/>
        <a:cs typeface=""/>
      </a:majorFont>
      <a:minorFont>
        <a:latin typeface="Lucida Sans Unicode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tx1"/>
          </a:solidFill>
        </a:ln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st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BA6DD"/>
    </a:accent1>
    <a:accent2>
      <a:srgbClr val="2585B8"/>
    </a:accent2>
    <a:accent3>
      <a:srgbClr val="A0B24F"/>
    </a:accent3>
    <a:accent4>
      <a:srgbClr val="6AB24F"/>
    </a:accent4>
    <a:accent5>
      <a:srgbClr val="D73858"/>
    </a:accent5>
    <a:accent6>
      <a:srgbClr val="F79646"/>
    </a:accent6>
    <a:hlink>
      <a:srgbClr val="0000FF"/>
    </a:hlink>
    <a:folHlink>
      <a:srgbClr val="800080"/>
    </a:folHlink>
  </a:clrScheme>
</a:themeOverride>
</file>

<file path=customUI/customUI.xml>
</file>

<file path=docProps/app.xml><?xml version="1.0" encoding="utf-8"?>
<Properties xmlns="http://schemas.openxmlformats.org/officeDocument/2006/extended-properties" xmlns:vt="http://schemas.openxmlformats.org/officeDocument/2006/docPropsVTypes">
  <Template>DstBlue</Template>
  <TotalTime>58</TotalTime>
  <Words>183</Words>
  <Application>Microsoft Office PowerPoint</Application>
  <PresentationFormat>Skærmshow (4:3)</PresentationFormat>
  <Paragraphs>44</Paragraphs>
  <Slides>10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10</vt:i4>
      </vt:variant>
    </vt:vector>
  </HeadingPairs>
  <TitlesOfParts>
    <vt:vector size="11" baseType="lpstr">
      <vt:lpstr>DstBlue</vt:lpstr>
      <vt:lpstr>Map With Indicators</vt:lpstr>
      <vt:lpstr>Agenda</vt:lpstr>
      <vt:lpstr>The Process</vt:lpstr>
      <vt:lpstr>Requirements</vt:lpstr>
      <vt:lpstr>www.dst.dk/kommunekort</vt:lpstr>
      <vt:lpstr>HighCharts &amp; HighMaps</vt:lpstr>
      <vt:lpstr>Municipality Indicators – how to….</vt:lpstr>
      <vt:lpstr>Possible Further Work</vt:lpstr>
      <vt:lpstr>PowerPoint-præsentation</vt:lpstr>
      <vt:lpstr>Thank you </vt:lpstr>
    </vt:vector>
  </TitlesOfParts>
  <Company>Danmarks Statistik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With Indicators</dc:title>
  <dc:creator>Anne Vibeke Jacobsen</dc:creator>
  <cp:lastModifiedBy>Anne Vibeke Jacobsen</cp:lastModifiedBy>
  <cp:revision>4</cp:revision>
  <cp:lastPrinted>2016-10-12T10:54:50Z</cp:lastPrinted>
  <dcterms:created xsi:type="dcterms:W3CDTF">2016-10-12T10:05:05Z</dcterms:created>
  <dcterms:modified xsi:type="dcterms:W3CDTF">2016-10-12T11:28:13Z</dcterms:modified>
</cp:coreProperties>
</file>