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6.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 id="2147483721" r:id="rId2"/>
    <p:sldMasterId id="2147483660" r:id="rId3"/>
    <p:sldMasterId id="2147483648" r:id="rId4"/>
    <p:sldMasterId id="2147483812" r:id="rId5"/>
    <p:sldMasterId id="2147483814" r:id="rId6"/>
    <p:sldMasterId id="2147483832" r:id="rId7"/>
    <p:sldMasterId id="2147483848" r:id="rId8"/>
  </p:sldMasterIdLst>
  <p:notesMasterIdLst>
    <p:notesMasterId r:id="rId29"/>
  </p:notesMasterIdLst>
  <p:sldIdLst>
    <p:sldId id="319" r:id="rId9"/>
    <p:sldId id="964" r:id="rId10"/>
    <p:sldId id="941" r:id="rId11"/>
    <p:sldId id="966" r:id="rId12"/>
    <p:sldId id="937" r:id="rId13"/>
    <p:sldId id="938" r:id="rId14"/>
    <p:sldId id="958" r:id="rId15"/>
    <p:sldId id="959" r:id="rId16"/>
    <p:sldId id="940" r:id="rId17"/>
    <p:sldId id="957" r:id="rId18"/>
    <p:sldId id="960" r:id="rId19"/>
    <p:sldId id="947" r:id="rId20"/>
    <p:sldId id="950" r:id="rId21"/>
    <p:sldId id="951" r:id="rId22"/>
    <p:sldId id="952" r:id="rId23"/>
    <p:sldId id="954" r:id="rId24"/>
    <p:sldId id="955" r:id="rId25"/>
    <p:sldId id="956" r:id="rId26"/>
    <p:sldId id="949" r:id="rId27"/>
    <p:sldId id="963" r:id="rId28"/>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T-Infrastruktur" initials="N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9625"/>
    <a:srgbClr val="046F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94634" autoAdjust="0"/>
  </p:normalViewPr>
  <p:slideViewPr>
    <p:cSldViewPr snapToGrid="0">
      <p:cViewPr>
        <p:scale>
          <a:sx n="100" d="100"/>
          <a:sy n="100" d="100"/>
        </p:scale>
        <p:origin x="-1974" y="-6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000" b="0" i="0" u="none" strike="noStrike" baseline="0" dirty="0" smtClean="0"/>
              <a:t>European Comparability and National Best Practices of EU-SILC: A Review of Data Collection and Coherence of the Longitudinal Component</a:t>
            </a:r>
          </a:p>
          <a:p>
            <a:pPr>
              <a:defRPr/>
            </a:pPr>
            <a:r>
              <a:rPr lang="en-US" sz="1000" b="0" i="0" u="none" strike="noStrike" baseline="0" dirty="0" smtClean="0"/>
              <a:t>http://bit.ly/2dB434x</a:t>
            </a:r>
          </a:p>
        </c:rich>
      </c:tx>
      <c:layout>
        <c:manualLayout>
          <c:xMode val="edge"/>
          <c:yMode val="edge"/>
          <c:x val="0.15518610421836229"/>
          <c:y val="0"/>
        </c:manualLayout>
      </c:layout>
      <c:overlay val="0"/>
    </c:title>
    <c:autoTitleDeleted val="0"/>
    <c:plotArea>
      <c:layout/>
      <c:barChart>
        <c:barDir val="bar"/>
        <c:grouping val="clustered"/>
        <c:varyColors val="0"/>
        <c:ser>
          <c:idx val="0"/>
          <c:order val="0"/>
          <c:tx>
            <c:strRef>
              <c:f>Blad1!$B$1</c:f>
              <c:strCache>
                <c:ptCount val="1"/>
                <c:pt idx="0">
                  <c:v>Proxy rate</c:v>
                </c:pt>
              </c:strCache>
            </c:strRef>
          </c:tx>
          <c:invertIfNegative val="0"/>
          <c:cat>
            <c:strRef>
              <c:f>Blad1!$A$2:$A$31</c:f>
              <c:strCache>
                <c:ptCount val="30"/>
                <c:pt idx="0">
                  <c:v>BE</c:v>
                </c:pt>
                <c:pt idx="1">
                  <c:v>BG</c:v>
                </c:pt>
                <c:pt idx="2">
                  <c:v>CZ</c:v>
                </c:pt>
                <c:pt idx="3">
                  <c:v>DK</c:v>
                </c:pt>
                <c:pt idx="4">
                  <c:v>DE</c:v>
                </c:pt>
                <c:pt idx="5">
                  <c:v>EE</c:v>
                </c:pt>
                <c:pt idx="6">
                  <c:v>IE</c:v>
                </c:pt>
                <c:pt idx="7">
                  <c:v>EL</c:v>
                </c:pt>
                <c:pt idx="8">
                  <c:v> ES</c:v>
                </c:pt>
                <c:pt idx="9">
                  <c:v> FR</c:v>
                </c:pt>
                <c:pt idx="10">
                  <c:v> IT</c:v>
                </c:pt>
                <c:pt idx="11">
                  <c:v>CY</c:v>
                </c:pt>
                <c:pt idx="12">
                  <c:v>LV</c:v>
                </c:pt>
                <c:pt idx="13">
                  <c:v> LT</c:v>
                </c:pt>
                <c:pt idx="14">
                  <c:v>LU</c:v>
                </c:pt>
                <c:pt idx="15">
                  <c:v>HU</c:v>
                </c:pt>
                <c:pt idx="16">
                  <c:v>MT</c:v>
                </c:pt>
                <c:pt idx="17">
                  <c:v>NL</c:v>
                </c:pt>
                <c:pt idx="18">
                  <c:v>AT</c:v>
                </c:pt>
                <c:pt idx="19">
                  <c:v>PL</c:v>
                </c:pt>
                <c:pt idx="20">
                  <c:v> PT</c:v>
                </c:pt>
                <c:pt idx="21">
                  <c:v>RO</c:v>
                </c:pt>
                <c:pt idx="22">
                  <c:v> SI</c:v>
                </c:pt>
                <c:pt idx="23">
                  <c:v> SK</c:v>
                </c:pt>
                <c:pt idx="24">
                  <c:v> FI</c:v>
                </c:pt>
                <c:pt idx="25">
                  <c:v> SE</c:v>
                </c:pt>
                <c:pt idx="26">
                  <c:v> UK</c:v>
                </c:pt>
                <c:pt idx="27">
                  <c:v> IS</c:v>
                </c:pt>
                <c:pt idx="28">
                  <c:v> NO</c:v>
                </c:pt>
                <c:pt idx="29">
                  <c:v> CH</c:v>
                </c:pt>
              </c:strCache>
            </c:strRef>
          </c:cat>
          <c:val>
            <c:numRef>
              <c:f>Blad1!$B$2:$B$31</c:f>
              <c:numCache>
                <c:formatCode>General</c:formatCode>
                <c:ptCount val="30"/>
                <c:pt idx="0">
                  <c:v>12.9</c:v>
                </c:pt>
                <c:pt idx="1">
                  <c:v>19.5</c:v>
                </c:pt>
                <c:pt idx="2">
                  <c:v>14.9</c:v>
                </c:pt>
                <c:pt idx="3">
                  <c:v>49</c:v>
                </c:pt>
                <c:pt idx="4">
                  <c:v>19.8</c:v>
                </c:pt>
                <c:pt idx="5">
                  <c:v>22.2</c:v>
                </c:pt>
                <c:pt idx="6">
                  <c:v>27.5</c:v>
                </c:pt>
                <c:pt idx="7">
                  <c:v>7.6</c:v>
                </c:pt>
                <c:pt idx="8">
                  <c:v>39.9</c:v>
                </c:pt>
                <c:pt idx="9">
                  <c:v>27.5</c:v>
                </c:pt>
                <c:pt idx="10">
                  <c:v>18.8</c:v>
                </c:pt>
                <c:pt idx="11">
                  <c:v>21</c:v>
                </c:pt>
                <c:pt idx="12">
                  <c:v>21.5</c:v>
                </c:pt>
                <c:pt idx="13">
                  <c:v>14.1</c:v>
                </c:pt>
                <c:pt idx="14">
                  <c:v>18.600000000000001</c:v>
                </c:pt>
                <c:pt idx="15">
                  <c:v>11.1</c:v>
                </c:pt>
                <c:pt idx="16">
                  <c:v>31.2</c:v>
                </c:pt>
                <c:pt idx="17">
                  <c:v>1.5</c:v>
                </c:pt>
                <c:pt idx="18">
                  <c:v>22.6</c:v>
                </c:pt>
                <c:pt idx="19">
                  <c:v>18.5</c:v>
                </c:pt>
                <c:pt idx="20">
                  <c:v>18.399999999999999</c:v>
                </c:pt>
                <c:pt idx="21">
                  <c:v>13.6</c:v>
                </c:pt>
                <c:pt idx="22">
                  <c:v>24.2</c:v>
                </c:pt>
                <c:pt idx="23">
                  <c:v>4.5999999999999996</c:v>
                </c:pt>
                <c:pt idx="24">
                  <c:v>42.7</c:v>
                </c:pt>
                <c:pt idx="25">
                  <c:v>2.7</c:v>
                </c:pt>
                <c:pt idx="26">
                  <c:v>10.4</c:v>
                </c:pt>
                <c:pt idx="27">
                  <c:v>0</c:v>
                </c:pt>
                <c:pt idx="28">
                  <c:v>25.1</c:v>
                </c:pt>
                <c:pt idx="29">
                  <c:v>3.4</c:v>
                </c:pt>
              </c:numCache>
            </c:numRef>
          </c:val>
        </c:ser>
        <c:dLbls>
          <c:showLegendKey val="0"/>
          <c:showVal val="0"/>
          <c:showCatName val="0"/>
          <c:showSerName val="0"/>
          <c:showPercent val="0"/>
          <c:showBubbleSize val="0"/>
        </c:dLbls>
        <c:gapWidth val="150"/>
        <c:axId val="37666816"/>
        <c:axId val="37668352"/>
      </c:barChart>
      <c:catAx>
        <c:axId val="37666816"/>
        <c:scaling>
          <c:orientation val="minMax"/>
        </c:scaling>
        <c:delete val="0"/>
        <c:axPos val="l"/>
        <c:majorTickMark val="out"/>
        <c:minorTickMark val="none"/>
        <c:tickLblPos val="nextTo"/>
        <c:txPr>
          <a:bodyPr/>
          <a:lstStyle/>
          <a:p>
            <a:pPr>
              <a:defRPr sz="800" baseline="0"/>
            </a:pPr>
            <a:endParaRPr lang="nl-NL"/>
          </a:p>
        </c:txPr>
        <c:crossAx val="37668352"/>
        <c:crosses val="autoZero"/>
        <c:auto val="1"/>
        <c:lblAlgn val="ctr"/>
        <c:lblOffset val="100"/>
        <c:noMultiLvlLbl val="0"/>
      </c:catAx>
      <c:valAx>
        <c:axId val="37668352"/>
        <c:scaling>
          <c:orientation val="minMax"/>
          <c:max val="50"/>
        </c:scaling>
        <c:delete val="0"/>
        <c:axPos val="b"/>
        <c:majorGridlines/>
        <c:numFmt formatCode="General" sourceLinked="1"/>
        <c:majorTickMark val="out"/>
        <c:minorTickMark val="none"/>
        <c:tickLblPos val="nextTo"/>
        <c:txPr>
          <a:bodyPr/>
          <a:lstStyle/>
          <a:p>
            <a:pPr>
              <a:defRPr sz="900" baseline="0"/>
            </a:pPr>
            <a:endParaRPr lang="nl-NL"/>
          </a:p>
        </c:txPr>
        <c:crossAx val="37666816"/>
        <c:crosses val="autoZero"/>
        <c:crossBetween val="between"/>
      </c:valAx>
    </c:plotArea>
    <c:legend>
      <c:legendPos val="b"/>
      <c:legendEntry>
        <c:idx val="0"/>
        <c:txPr>
          <a:bodyPr/>
          <a:lstStyle/>
          <a:p>
            <a:pPr>
              <a:defRPr sz="800" baseline="0"/>
            </a:pPr>
            <a:endParaRPr lang="nl-NL"/>
          </a:p>
        </c:txPr>
      </c:legendEntry>
      <c:layout/>
      <c:overlay val="0"/>
    </c:legend>
    <c:plotVisOnly val="1"/>
    <c:dispBlanksAs val="gap"/>
    <c:showDLblsOverMax val="0"/>
  </c:chart>
  <c:txPr>
    <a:bodyPr/>
    <a:lstStyle/>
    <a:p>
      <a:pPr>
        <a:defRPr sz="1800"/>
      </a:pPr>
      <a:endParaRPr lang="nl-N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987921648682837E-2"/>
          <c:y val="9.991125382177099E-2"/>
          <c:w val="0.92020960921551542"/>
          <c:h val="0.80478966612138514"/>
        </c:manualLayout>
      </c:layout>
      <c:barChart>
        <c:barDir val="col"/>
        <c:grouping val="stacked"/>
        <c:varyColors val="0"/>
        <c:ser>
          <c:idx val="0"/>
          <c:order val="0"/>
          <c:tx>
            <c:strRef>
              <c:f>Blad1!$B$1</c:f>
              <c:strCache>
                <c:ptCount val="1"/>
                <c:pt idx="0">
                  <c:v>interview</c:v>
                </c:pt>
              </c:strCache>
            </c:strRef>
          </c:tx>
          <c:spPr>
            <a:solidFill>
              <a:srgbClr val="FF0000"/>
            </a:solidFill>
            <a:ln>
              <a:solidFill>
                <a:schemeClr val="tx1"/>
              </a:solidFill>
            </a:ln>
          </c:spPr>
          <c:invertIfNegative val="0"/>
          <c:cat>
            <c:strRef>
              <c:f>Blad1!$A$2:$A$28</c:f>
              <c:strCache>
                <c:ptCount val="27"/>
                <c:pt idx="0">
                  <c:v>BE</c:v>
                </c:pt>
                <c:pt idx="1">
                  <c:v>BG</c:v>
                </c:pt>
                <c:pt idx="2">
                  <c:v>CH</c:v>
                </c:pt>
                <c:pt idx="3">
                  <c:v>CY</c:v>
                </c:pt>
                <c:pt idx="4">
                  <c:v>CZ</c:v>
                </c:pt>
                <c:pt idx="5">
                  <c:v>DE</c:v>
                </c:pt>
                <c:pt idx="6">
                  <c:v>DK</c:v>
                </c:pt>
                <c:pt idx="7">
                  <c:v>EE</c:v>
                </c:pt>
                <c:pt idx="8">
                  <c:v>ES</c:v>
                </c:pt>
                <c:pt idx="9">
                  <c:v>FI</c:v>
                </c:pt>
                <c:pt idx="10">
                  <c:v>FR</c:v>
                </c:pt>
                <c:pt idx="11">
                  <c:v>GB</c:v>
                </c:pt>
                <c:pt idx="12">
                  <c:v>GR</c:v>
                </c:pt>
                <c:pt idx="13">
                  <c:v>HR</c:v>
                </c:pt>
                <c:pt idx="14">
                  <c:v>HU</c:v>
                </c:pt>
                <c:pt idx="15">
                  <c:v>IE</c:v>
                </c:pt>
                <c:pt idx="16">
                  <c:v>IL</c:v>
                </c:pt>
                <c:pt idx="17">
                  <c:v>LT</c:v>
                </c:pt>
                <c:pt idx="18">
                  <c:v>NL</c:v>
                </c:pt>
                <c:pt idx="19">
                  <c:v>NO</c:v>
                </c:pt>
                <c:pt idx="20">
                  <c:v>PL</c:v>
                </c:pt>
                <c:pt idx="21">
                  <c:v>PT</c:v>
                </c:pt>
                <c:pt idx="22">
                  <c:v>RU</c:v>
                </c:pt>
                <c:pt idx="23">
                  <c:v>SE</c:v>
                </c:pt>
                <c:pt idx="24">
                  <c:v>SI</c:v>
                </c:pt>
                <c:pt idx="25">
                  <c:v>SK</c:v>
                </c:pt>
                <c:pt idx="26">
                  <c:v>UA</c:v>
                </c:pt>
              </c:strCache>
            </c:strRef>
          </c:cat>
          <c:val>
            <c:numRef>
              <c:f>Blad1!$B$2:$B$28</c:f>
              <c:numCache>
                <c:formatCode>General</c:formatCode>
                <c:ptCount val="27"/>
                <c:pt idx="0">
                  <c:v>53.43</c:v>
                </c:pt>
                <c:pt idx="1">
                  <c:v>76.06</c:v>
                </c:pt>
                <c:pt idx="2">
                  <c:v>53.24</c:v>
                </c:pt>
                <c:pt idx="3">
                  <c:v>71.86</c:v>
                </c:pt>
                <c:pt idx="4">
                  <c:v>70.19</c:v>
                </c:pt>
                <c:pt idx="5">
                  <c:v>29.71</c:v>
                </c:pt>
                <c:pt idx="6">
                  <c:v>54.88</c:v>
                </c:pt>
                <c:pt idx="7">
                  <c:v>56.190000000000012</c:v>
                </c:pt>
                <c:pt idx="8">
                  <c:v>68.569999999999993</c:v>
                </c:pt>
                <c:pt idx="9">
                  <c:v>59.43</c:v>
                </c:pt>
                <c:pt idx="10">
                  <c:v>47.05</c:v>
                </c:pt>
                <c:pt idx="11">
                  <c:v>56.260000000000012</c:v>
                </c:pt>
                <c:pt idx="12">
                  <c:v>65.599999999999994</c:v>
                </c:pt>
                <c:pt idx="13">
                  <c:v>54.230000000000011</c:v>
                </c:pt>
                <c:pt idx="14">
                  <c:v>60.67</c:v>
                </c:pt>
                <c:pt idx="15">
                  <c:v>59.790000000000013</c:v>
                </c:pt>
                <c:pt idx="16">
                  <c:v>72.25</c:v>
                </c:pt>
                <c:pt idx="17">
                  <c:v>39.42</c:v>
                </c:pt>
                <c:pt idx="18">
                  <c:v>60.01</c:v>
                </c:pt>
                <c:pt idx="19">
                  <c:v>58.5</c:v>
                </c:pt>
                <c:pt idx="20">
                  <c:v>69.98</c:v>
                </c:pt>
                <c:pt idx="21">
                  <c:v>67.08</c:v>
                </c:pt>
                <c:pt idx="22">
                  <c:v>66.64</c:v>
                </c:pt>
                <c:pt idx="23">
                  <c:v>51.81</c:v>
                </c:pt>
                <c:pt idx="24">
                  <c:v>64.39</c:v>
                </c:pt>
                <c:pt idx="25">
                  <c:v>74.66</c:v>
                </c:pt>
                <c:pt idx="26">
                  <c:v>64.45</c:v>
                </c:pt>
              </c:numCache>
            </c:numRef>
          </c:val>
        </c:ser>
        <c:ser>
          <c:idx val="1"/>
          <c:order val="1"/>
          <c:tx>
            <c:strRef>
              <c:f>Blad1!$C$1</c:f>
              <c:strCache>
                <c:ptCount val="1"/>
                <c:pt idx="0">
                  <c:v>noncontact</c:v>
                </c:pt>
              </c:strCache>
            </c:strRef>
          </c:tx>
          <c:spPr>
            <a:solidFill>
              <a:srgbClr val="FFFF00"/>
            </a:solidFill>
            <a:ln>
              <a:solidFill>
                <a:schemeClr val="tx1"/>
              </a:solidFill>
            </a:ln>
          </c:spPr>
          <c:invertIfNegative val="0"/>
          <c:cat>
            <c:strRef>
              <c:f>Blad1!$A$2:$A$28</c:f>
              <c:strCache>
                <c:ptCount val="27"/>
                <c:pt idx="0">
                  <c:v>BE</c:v>
                </c:pt>
                <c:pt idx="1">
                  <c:v>BG</c:v>
                </c:pt>
                <c:pt idx="2">
                  <c:v>CH</c:v>
                </c:pt>
                <c:pt idx="3">
                  <c:v>CY</c:v>
                </c:pt>
                <c:pt idx="4">
                  <c:v>CZ</c:v>
                </c:pt>
                <c:pt idx="5">
                  <c:v>DE</c:v>
                </c:pt>
                <c:pt idx="6">
                  <c:v>DK</c:v>
                </c:pt>
                <c:pt idx="7">
                  <c:v>EE</c:v>
                </c:pt>
                <c:pt idx="8">
                  <c:v>ES</c:v>
                </c:pt>
                <c:pt idx="9">
                  <c:v>FI</c:v>
                </c:pt>
                <c:pt idx="10">
                  <c:v>FR</c:v>
                </c:pt>
                <c:pt idx="11">
                  <c:v>GB</c:v>
                </c:pt>
                <c:pt idx="12">
                  <c:v>GR</c:v>
                </c:pt>
                <c:pt idx="13">
                  <c:v>HR</c:v>
                </c:pt>
                <c:pt idx="14">
                  <c:v>HU</c:v>
                </c:pt>
                <c:pt idx="15">
                  <c:v>IE</c:v>
                </c:pt>
                <c:pt idx="16">
                  <c:v>IL</c:v>
                </c:pt>
                <c:pt idx="17">
                  <c:v>LT</c:v>
                </c:pt>
                <c:pt idx="18">
                  <c:v>NL</c:v>
                </c:pt>
                <c:pt idx="19">
                  <c:v>NO</c:v>
                </c:pt>
                <c:pt idx="20">
                  <c:v>PL</c:v>
                </c:pt>
                <c:pt idx="21">
                  <c:v>PT</c:v>
                </c:pt>
                <c:pt idx="22">
                  <c:v>RU</c:v>
                </c:pt>
                <c:pt idx="23">
                  <c:v>SE</c:v>
                </c:pt>
                <c:pt idx="24">
                  <c:v>SI</c:v>
                </c:pt>
                <c:pt idx="25">
                  <c:v>SK</c:v>
                </c:pt>
                <c:pt idx="26">
                  <c:v>UA</c:v>
                </c:pt>
              </c:strCache>
            </c:strRef>
          </c:cat>
          <c:val>
            <c:numRef>
              <c:f>Blad1!$C$2:$C$28</c:f>
              <c:numCache>
                <c:formatCode>General</c:formatCode>
                <c:ptCount val="27"/>
                <c:pt idx="0">
                  <c:v>1.32</c:v>
                </c:pt>
                <c:pt idx="1">
                  <c:v>0</c:v>
                </c:pt>
                <c:pt idx="2">
                  <c:v>7.29</c:v>
                </c:pt>
                <c:pt idx="3">
                  <c:v>6.9700000000000024</c:v>
                </c:pt>
                <c:pt idx="4">
                  <c:v>0</c:v>
                </c:pt>
                <c:pt idx="5">
                  <c:v>7.4300000000000024</c:v>
                </c:pt>
                <c:pt idx="6">
                  <c:v>3.7</c:v>
                </c:pt>
                <c:pt idx="7">
                  <c:v>10.030000000000001</c:v>
                </c:pt>
                <c:pt idx="8">
                  <c:v>1.6</c:v>
                </c:pt>
                <c:pt idx="9">
                  <c:v>1.7100000000000002</c:v>
                </c:pt>
                <c:pt idx="10">
                  <c:v>9.26</c:v>
                </c:pt>
                <c:pt idx="11">
                  <c:v>5.9</c:v>
                </c:pt>
                <c:pt idx="12">
                  <c:v>2.63</c:v>
                </c:pt>
                <c:pt idx="13">
                  <c:v>6.9</c:v>
                </c:pt>
                <c:pt idx="14">
                  <c:v>2.57</c:v>
                </c:pt>
                <c:pt idx="15">
                  <c:v>21.57</c:v>
                </c:pt>
                <c:pt idx="16">
                  <c:v>13.1</c:v>
                </c:pt>
                <c:pt idx="17">
                  <c:v>11.28</c:v>
                </c:pt>
                <c:pt idx="18">
                  <c:v>2.66</c:v>
                </c:pt>
                <c:pt idx="19">
                  <c:v>1.36</c:v>
                </c:pt>
                <c:pt idx="20">
                  <c:v>1.1200000000000001</c:v>
                </c:pt>
                <c:pt idx="21">
                  <c:v>3.24</c:v>
                </c:pt>
                <c:pt idx="22">
                  <c:v>7.78</c:v>
                </c:pt>
                <c:pt idx="23">
                  <c:v>0.69000000000000072</c:v>
                </c:pt>
                <c:pt idx="24">
                  <c:v>3.4</c:v>
                </c:pt>
                <c:pt idx="25">
                  <c:v>6.1499999999999995</c:v>
                </c:pt>
                <c:pt idx="26">
                  <c:v>7.41</c:v>
                </c:pt>
              </c:numCache>
            </c:numRef>
          </c:val>
        </c:ser>
        <c:ser>
          <c:idx val="2"/>
          <c:order val="2"/>
          <c:tx>
            <c:strRef>
              <c:f>Blad1!$D$1</c:f>
              <c:strCache>
                <c:ptCount val="1"/>
                <c:pt idx="0">
                  <c:v>refusal</c:v>
                </c:pt>
              </c:strCache>
            </c:strRef>
          </c:tx>
          <c:spPr>
            <a:solidFill>
              <a:schemeClr val="accent6">
                <a:lumMod val="50000"/>
                <a:lumOff val="50000"/>
              </a:schemeClr>
            </a:solidFill>
            <a:ln>
              <a:solidFill>
                <a:schemeClr val="tx1"/>
              </a:solidFill>
            </a:ln>
          </c:spPr>
          <c:invertIfNegative val="0"/>
          <c:cat>
            <c:strRef>
              <c:f>Blad1!$A$2:$A$28</c:f>
              <c:strCache>
                <c:ptCount val="27"/>
                <c:pt idx="0">
                  <c:v>BE</c:v>
                </c:pt>
                <c:pt idx="1">
                  <c:v>BG</c:v>
                </c:pt>
                <c:pt idx="2">
                  <c:v>CH</c:v>
                </c:pt>
                <c:pt idx="3">
                  <c:v>CY</c:v>
                </c:pt>
                <c:pt idx="4">
                  <c:v>CZ</c:v>
                </c:pt>
                <c:pt idx="5">
                  <c:v>DE</c:v>
                </c:pt>
                <c:pt idx="6">
                  <c:v>DK</c:v>
                </c:pt>
                <c:pt idx="7">
                  <c:v>EE</c:v>
                </c:pt>
                <c:pt idx="8">
                  <c:v>ES</c:v>
                </c:pt>
                <c:pt idx="9">
                  <c:v>FI</c:v>
                </c:pt>
                <c:pt idx="10">
                  <c:v>FR</c:v>
                </c:pt>
                <c:pt idx="11">
                  <c:v>GB</c:v>
                </c:pt>
                <c:pt idx="12">
                  <c:v>GR</c:v>
                </c:pt>
                <c:pt idx="13">
                  <c:v>HR</c:v>
                </c:pt>
                <c:pt idx="14">
                  <c:v>HU</c:v>
                </c:pt>
                <c:pt idx="15">
                  <c:v>IE</c:v>
                </c:pt>
                <c:pt idx="16">
                  <c:v>IL</c:v>
                </c:pt>
                <c:pt idx="17">
                  <c:v>LT</c:v>
                </c:pt>
                <c:pt idx="18">
                  <c:v>NL</c:v>
                </c:pt>
                <c:pt idx="19">
                  <c:v>NO</c:v>
                </c:pt>
                <c:pt idx="20">
                  <c:v>PL</c:v>
                </c:pt>
                <c:pt idx="21">
                  <c:v>PT</c:v>
                </c:pt>
                <c:pt idx="22">
                  <c:v>RU</c:v>
                </c:pt>
                <c:pt idx="23">
                  <c:v>SE</c:v>
                </c:pt>
                <c:pt idx="24">
                  <c:v>SI</c:v>
                </c:pt>
                <c:pt idx="25">
                  <c:v>SK</c:v>
                </c:pt>
                <c:pt idx="26">
                  <c:v>UA</c:v>
                </c:pt>
              </c:strCache>
            </c:strRef>
          </c:cat>
          <c:val>
            <c:numRef>
              <c:f>Blad1!$D$2:$D$28</c:f>
              <c:numCache>
                <c:formatCode>General</c:formatCode>
                <c:ptCount val="27"/>
                <c:pt idx="0">
                  <c:v>32.46</c:v>
                </c:pt>
                <c:pt idx="1">
                  <c:v>11.03</c:v>
                </c:pt>
                <c:pt idx="2">
                  <c:v>29.43</c:v>
                </c:pt>
                <c:pt idx="3">
                  <c:v>11.21</c:v>
                </c:pt>
                <c:pt idx="4">
                  <c:v>27.08</c:v>
                </c:pt>
                <c:pt idx="5">
                  <c:v>39.56</c:v>
                </c:pt>
                <c:pt idx="6">
                  <c:v>29.479999999999986</c:v>
                </c:pt>
                <c:pt idx="7">
                  <c:v>16.86</c:v>
                </c:pt>
                <c:pt idx="8">
                  <c:v>15.35000000000001</c:v>
                </c:pt>
                <c:pt idx="9">
                  <c:v>27.15000000000002</c:v>
                </c:pt>
                <c:pt idx="10">
                  <c:v>35.340000000000003</c:v>
                </c:pt>
                <c:pt idx="11">
                  <c:v>29.38</c:v>
                </c:pt>
                <c:pt idx="12">
                  <c:v>25.66</c:v>
                </c:pt>
                <c:pt idx="13">
                  <c:v>34.380000000000003</c:v>
                </c:pt>
                <c:pt idx="14">
                  <c:v>26.51</c:v>
                </c:pt>
                <c:pt idx="15">
                  <c:v>13.2</c:v>
                </c:pt>
                <c:pt idx="16">
                  <c:v>12.09</c:v>
                </c:pt>
                <c:pt idx="17">
                  <c:v>31.57</c:v>
                </c:pt>
                <c:pt idx="18">
                  <c:v>32.68</c:v>
                </c:pt>
                <c:pt idx="19">
                  <c:v>31.65000000000002</c:v>
                </c:pt>
                <c:pt idx="20">
                  <c:v>19.059999999999999</c:v>
                </c:pt>
                <c:pt idx="21">
                  <c:v>21</c:v>
                </c:pt>
                <c:pt idx="22">
                  <c:v>23.88</c:v>
                </c:pt>
                <c:pt idx="23">
                  <c:v>35.720000000000013</c:v>
                </c:pt>
                <c:pt idx="24">
                  <c:v>22.53</c:v>
                </c:pt>
                <c:pt idx="25">
                  <c:v>17.02</c:v>
                </c:pt>
                <c:pt idx="26">
                  <c:v>24.17</c:v>
                </c:pt>
              </c:numCache>
            </c:numRef>
          </c:val>
        </c:ser>
        <c:ser>
          <c:idx val="3"/>
          <c:order val="3"/>
          <c:tx>
            <c:strRef>
              <c:f>Blad1!$E$1</c:f>
              <c:strCache>
                <c:ptCount val="1"/>
                <c:pt idx="0">
                  <c:v>not able/other</c:v>
                </c:pt>
              </c:strCache>
            </c:strRef>
          </c:tx>
          <c:spPr>
            <a:solidFill>
              <a:schemeClr val="accent1">
                <a:lumMod val="25000"/>
              </a:schemeClr>
            </a:solidFill>
            <a:ln>
              <a:solidFill>
                <a:schemeClr val="tx1"/>
              </a:solidFill>
            </a:ln>
          </c:spPr>
          <c:invertIfNegative val="0"/>
          <c:cat>
            <c:strRef>
              <c:f>Blad1!$A$2:$A$28</c:f>
              <c:strCache>
                <c:ptCount val="27"/>
                <c:pt idx="0">
                  <c:v>BE</c:v>
                </c:pt>
                <c:pt idx="1">
                  <c:v>BG</c:v>
                </c:pt>
                <c:pt idx="2">
                  <c:v>CH</c:v>
                </c:pt>
                <c:pt idx="3">
                  <c:v>CY</c:v>
                </c:pt>
                <c:pt idx="4">
                  <c:v>CZ</c:v>
                </c:pt>
                <c:pt idx="5">
                  <c:v>DE</c:v>
                </c:pt>
                <c:pt idx="6">
                  <c:v>DK</c:v>
                </c:pt>
                <c:pt idx="7">
                  <c:v>EE</c:v>
                </c:pt>
                <c:pt idx="8">
                  <c:v>ES</c:v>
                </c:pt>
                <c:pt idx="9">
                  <c:v>FI</c:v>
                </c:pt>
                <c:pt idx="10">
                  <c:v>FR</c:v>
                </c:pt>
                <c:pt idx="11">
                  <c:v>GB</c:v>
                </c:pt>
                <c:pt idx="12">
                  <c:v>GR</c:v>
                </c:pt>
                <c:pt idx="13">
                  <c:v>HR</c:v>
                </c:pt>
                <c:pt idx="14">
                  <c:v>HU</c:v>
                </c:pt>
                <c:pt idx="15">
                  <c:v>IE</c:v>
                </c:pt>
                <c:pt idx="16">
                  <c:v>IL</c:v>
                </c:pt>
                <c:pt idx="17">
                  <c:v>LT</c:v>
                </c:pt>
                <c:pt idx="18">
                  <c:v>NL</c:v>
                </c:pt>
                <c:pt idx="19">
                  <c:v>NO</c:v>
                </c:pt>
                <c:pt idx="20">
                  <c:v>PL</c:v>
                </c:pt>
                <c:pt idx="21">
                  <c:v>PT</c:v>
                </c:pt>
                <c:pt idx="22">
                  <c:v>RU</c:v>
                </c:pt>
                <c:pt idx="23">
                  <c:v>SE</c:v>
                </c:pt>
                <c:pt idx="24">
                  <c:v>SI</c:v>
                </c:pt>
                <c:pt idx="25">
                  <c:v>SK</c:v>
                </c:pt>
                <c:pt idx="26">
                  <c:v>UA</c:v>
                </c:pt>
              </c:strCache>
            </c:strRef>
          </c:cat>
          <c:val>
            <c:numRef>
              <c:f>Blad1!$E$2:$E$28</c:f>
              <c:numCache>
                <c:formatCode>General</c:formatCode>
                <c:ptCount val="27"/>
                <c:pt idx="0">
                  <c:v>12.79</c:v>
                </c:pt>
                <c:pt idx="1">
                  <c:v>12.91</c:v>
                </c:pt>
                <c:pt idx="2">
                  <c:v>10.050000000000002</c:v>
                </c:pt>
                <c:pt idx="3">
                  <c:v>9.9500000000000028</c:v>
                </c:pt>
                <c:pt idx="4">
                  <c:v>2.73</c:v>
                </c:pt>
                <c:pt idx="5">
                  <c:v>23.3</c:v>
                </c:pt>
                <c:pt idx="6">
                  <c:v>11.93</c:v>
                </c:pt>
                <c:pt idx="7">
                  <c:v>16.920000000000002</c:v>
                </c:pt>
                <c:pt idx="8">
                  <c:v>14.48</c:v>
                </c:pt>
                <c:pt idx="9">
                  <c:v>11.71</c:v>
                </c:pt>
                <c:pt idx="10">
                  <c:v>8.3600000000000048</c:v>
                </c:pt>
                <c:pt idx="11">
                  <c:v>8.3600000000000048</c:v>
                </c:pt>
                <c:pt idx="12">
                  <c:v>6.1099999999999985</c:v>
                </c:pt>
                <c:pt idx="13">
                  <c:v>4.49</c:v>
                </c:pt>
                <c:pt idx="14">
                  <c:v>10.26</c:v>
                </c:pt>
                <c:pt idx="15">
                  <c:v>5.44</c:v>
                </c:pt>
                <c:pt idx="16">
                  <c:v>2.5499999999999998</c:v>
                </c:pt>
                <c:pt idx="17">
                  <c:v>17.72</c:v>
                </c:pt>
                <c:pt idx="18">
                  <c:v>4.6599999999999975</c:v>
                </c:pt>
                <c:pt idx="19">
                  <c:v>8.48</c:v>
                </c:pt>
                <c:pt idx="20">
                  <c:v>9.83</c:v>
                </c:pt>
                <c:pt idx="21">
                  <c:v>8.67</c:v>
                </c:pt>
                <c:pt idx="22">
                  <c:v>1.6900000000000013</c:v>
                </c:pt>
                <c:pt idx="23">
                  <c:v>11.78</c:v>
                </c:pt>
                <c:pt idx="24">
                  <c:v>9.68</c:v>
                </c:pt>
                <c:pt idx="25">
                  <c:v>2.17</c:v>
                </c:pt>
                <c:pt idx="26">
                  <c:v>3.9699999999999998</c:v>
                </c:pt>
              </c:numCache>
            </c:numRef>
          </c:val>
        </c:ser>
        <c:dLbls>
          <c:showLegendKey val="0"/>
          <c:showVal val="0"/>
          <c:showCatName val="0"/>
          <c:showSerName val="0"/>
          <c:showPercent val="0"/>
          <c:showBubbleSize val="0"/>
        </c:dLbls>
        <c:gapWidth val="150"/>
        <c:overlap val="100"/>
        <c:axId val="42094976"/>
        <c:axId val="42096512"/>
      </c:barChart>
      <c:catAx>
        <c:axId val="42094976"/>
        <c:scaling>
          <c:orientation val="minMax"/>
        </c:scaling>
        <c:delete val="0"/>
        <c:axPos val="b"/>
        <c:majorTickMark val="out"/>
        <c:minorTickMark val="none"/>
        <c:tickLblPos val="nextTo"/>
        <c:crossAx val="42096512"/>
        <c:crosses val="autoZero"/>
        <c:auto val="1"/>
        <c:lblAlgn val="ctr"/>
        <c:lblOffset val="100"/>
        <c:noMultiLvlLbl val="0"/>
      </c:catAx>
      <c:valAx>
        <c:axId val="42096512"/>
        <c:scaling>
          <c:orientation val="minMax"/>
          <c:max val="100"/>
        </c:scaling>
        <c:delete val="0"/>
        <c:axPos val="l"/>
        <c:majorGridlines/>
        <c:numFmt formatCode="General" sourceLinked="1"/>
        <c:majorTickMark val="out"/>
        <c:minorTickMark val="none"/>
        <c:tickLblPos val="nextTo"/>
        <c:crossAx val="42094976"/>
        <c:crosses val="autoZero"/>
        <c:crossBetween val="between"/>
      </c:valAx>
    </c:plotArea>
    <c:legend>
      <c:legendPos val="t"/>
      <c:overlay val="0"/>
    </c:legend>
    <c:plotVisOnly val="1"/>
    <c:dispBlanksAs val="gap"/>
    <c:showDLblsOverMax val="0"/>
  </c:chart>
  <c:txPr>
    <a:bodyPr/>
    <a:lstStyle/>
    <a:p>
      <a:pPr>
        <a:defRPr sz="1200" baseline="0"/>
      </a:pPr>
      <a:endParaRPr lang="nl-NL"/>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987921648682823E-2"/>
          <c:y val="9.991125382177099E-2"/>
          <c:w val="0.92020960921551542"/>
          <c:h val="0.80478966612138514"/>
        </c:manualLayout>
      </c:layout>
      <c:barChart>
        <c:barDir val="col"/>
        <c:grouping val="stacked"/>
        <c:varyColors val="0"/>
        <c:ser>
          <c:idx val="0"/>
          <c:order val="0"/>
          <c:tx>
            <c:strRef>
              <c:f>Blad1!$B$1</c:f>
              <c:strCache>
                <c:ptCount val="1"/>
                <c:pt idx="0">
                  <c:v>interview</c:v>
                </c:pt>
              </c:strCache>
            </c:strRef>
          </c:tx>
          <c:spPr>
            <a:solidFill>
              <a:srgbClr val="FF0000"/>
            </a:solidFill>
            <a:ln>
              <a:solidFill>
                <a:schemeClr val="tx1"/>
              </a:solidFill>
            </a:ln>
          </c:spPr>
          <c:invertIfNegative val="0"/>
          <c:cat>
            <c:strRef>
              <c:f>Blad1!$A$2:$A$32</c:f>
              <c:strCache>
                <c:ptCount val="31"/>
                <c:pt idx="0">
                  <c:v>AT</c:v>
                </c:pt>
                <c:pt idx="1">
                  <c:v>BE</c:v>
                </c:pt>
                <c:pt idx="2">
                  <c:v>BG</c:v>
                </c:pt>
                <c:pt idx="3">
                  <c:v>CH</c:v>
                </c:pt>
                <c:pt idx="4">
                  <c:v>CY</c:v>
                </c:pt>
                <c:pt idx="5">
                  <c:v>CZ</c:v>
                </c:pt>
                <c:pt idx="6">
                  <c:v>DE</c:v>
                </c:pt>
                <c:pt idx="7">
                  <c:v>DK</c:v>
                </c:pt>
                <c:pt idx="8">
                  <c:v>EE</c:v>
                </c:pt>
                <c:pt idx="9">
                  <c:v>EL</c:v>
                </c:pt>
                <c:pt idx="10">
                  <c:v>ES</c:v>
                </c:pt>
                <c:pt idx="11">
                  <c:v>FI</c:v>
                </c:pt>
                <c:pt idx="12">
                  <c:v>FR</c:v>
                </c:pt>
                <c:pt idx="13">
                  <c:v>HR</c:v>
                </c:pt>
                <c:pt idx="14">
                  <c:v>HU</c:v>
                </c:pt>
                <c:pt idx="15">
                  <c:v>IE</c:v>
                </c:pt>
                <c:pt idx="16">
                  <c:v>IS</c:v>
                </c:pt>
                <c:pt idx="17">
                  <c:v>IT</c:v>
                </c:pt>
                <c:pt idx="18">
                  <c:v>LT</c:v>
                </c:pt>
                <c:pt idx="19">
                  <c:v>LU</c:v>
                </c:pt>
                <c:pt idx="20">
                  <c:v>LV</c:v>
                </c:pt>
                <c:pt idx="21">
                  <c:v>MT</c:v>
                </c:pt>
                <c:pt idx="22">
                  <c:v>NL</c:v>
                </c:pt>
                <c:pt idx="23">
                  <c:v>NO</c:v>
                </c:pt>
                <c:pt idx="24">
                  <c:v>PL</c:v>
                </c:pt>
                <c:pt idx="25">
                  <c:v>PT</c:v>
                </c:pt>
                <c:pt idx="26">
                  <c:v>RO</c:v>
                </c:pt>
                <c:pt idx="27">
                  <c:v>SE</c:v>
                </c:pt>
                <c:pt idx="28">
                  <c:v>SI</c:v>
                </c:pt>
                <c:pt idx="29">
                  <c:v>SK</c:v>
                </c:pt>
                <c:pt idx="30">
                  <c:v>UK</c:v>
                </c:pt>
              </c:strCache>
            </c:strRef>
          </c:cat>
          <c:val>
            <c:numRef>
              <c:f>Blad1!$B$2:$B$32</c:f>
              <c:numCache>
                <c:formatCode>General</c:formatCode>
                <c:ptCount val="31"/>
                <c:pt idx="0">
                  <c:v>74.455540849476549</c:v>
                </c:pt>
                <c:pt idx="1">
                  <c:v>62.386814528436197</c:v>
                </c:pt>
                <c:pt idx="2">
                  <c:v>86.054943522521185</c:v>
                </c:pt>
                <c:pt idx="3">
                  <c:v>71.233526121171892</c:v>
                </c:pt>
                <c:pt idx="4">
                  <c:v>82.550775278445059</c:v>
                </c:pt>
                <c:pt idx="5">
                  <c:v>80.698953343977294</c:v>
                </c:pt>
                <c:pt idx="6">
                  <c:v>78.345513358092731</c:v>
                </c:pt>
                <c:pt idx="7">
                  <c:v>51.714411635081525</c:v>
                </c:pt>
                <c:pt idx="8">
                  <c:v>78.770595690747797</c:v>
                </c:pt>
                <c:pt idx="9">
                  <c:v>81.207975886853689</c:v>
                </c:pt>
                <c:pt idx="10">
                  <c:v>77.919770773638959</c:v>
                </c:pt>
                <c:pt idx="11">
                  <c:v>82.296113232981355</c:v>
                </c:pt>
                <c:pt idx="12">
                  <c:v>82.238605898123311</c:v>
                </c:pt>
                <c:pt idx="13">
                  <c:v>52.945381755790578</c:v>
                </c:pt>
                <c:pt idx="14">
                  <c:v>85.330434782608648</c:v>
                </c:pt>
                <c:pt idx="15">
                  <c:v>80.135088326982824</c:v>
                </c:pt>
                <c:pt idx="16">
                  <c:v>71.621621621621628</c:v>
                </c:pt>
                <c:pt idx="17">
                  <c:v>77.461768751517127</c:v>
                </c:pt>
                <c:pt idx="18">
                  <c:v>83.396107972379156</c:v>
                </c:pt>
                <c:pt idx="19">
                  <c:v>54.280307247022151</c:v>
                </c:pt>
                <c:pt idx="20">
                  <c:v>76.739050423260963</c:v>
                </c:pt>
                <c:pt idx="21">
                  <c:v>79.818450496094485</c:v>
                </c:pt>
                <c:pt idx="22">
                  <c:v>79.770151133501116</c:v>
                </c:pt>
                <c:pt idx="23">
                  <c:v>56.168063614872132</c:v>
                </c:pt>
                <c:pt idx="24">
                  <c:v>79.569230769230856</c:v>
                </c:pt>
                <c:pt idx="25">
                  <c:v>78.515151515151459</c:v>
                </c:pt>
                <c:pt idx="26">
                  <c:v>94.57174365886533</c:v>
                </c:pt>
                <c:pt idx="27">
                  <c:v>65.904079382579908</c:v>
                </c:pt>
                <c:pt idx="28">
                  <c:v>73.709068010075569</c:v>
                </c:pt>
                <c:pt idx="29">
                  <c:v>88.595912986156819</c:v>
                </c:pt>
                <c:pt idx="30">
                  <c:v>66.136530462441769</c:v>
                </c:pt>
              </c:numCache>
            </c:numRef>
          </c:val>
        </c:ser>
        <c:ser>
          <c:idx val="1"/>
          <c:order val="1"/>
          <c:tx>
            <c:strRef>
              <c:f>Blad1!$C$1</c:f>
              <c:strCache>
                <c:ptCount val="1"/>
                <c:pt idx="0">
                  <c:v>Interview rejected</c:v>
                </c:pt>
              </c:strCache>
            </c:strRef>
          </c:tx>
          <c:spPr>
            <a:solidFill>
              <a:srgbClr val="FFFF00"/>
            </a:solidFill>
            <a:ln>
              <a:solidFill>
                <a:schemeClr val="tx1"/>
              </a:solidFill>
            </a:ln>
          </c:spPr>
          <c:invertIfNegative val="0"/>
          <c:cat>
            <c:strRef>
              <c:f>Blad1!$A$2:$A$32</c:f>
              <c:strCache>
                <c:ptCount val="31"/>
                <c:pt idx="0">
                  <c:v>AT</c:v>
                </c:pt>
                <c:pt idx="1">
                  <c:v>BE</c:v>
                </c:pt>
                <c:pt idx="2">
                  <c:v>BG</c:v>
                </c:pt>
                <c:pt idx="3">
                  <c:v>CH</c:v>
                </c:pt>
                <c:pt idx="4">
                  <c:v>CY</c:v>
                </c:pt>
                <c:pt idx="5">
                  <c:v>CZ</c:v>
                </c:pt>
                <c:pt idx="6">
                  <c:v>DE</c:v>
                </c:pt>
                <c:pt idx="7">
                  <c:v>DK</c:v>
                </c:pt>
                <c:pt idx="8">
                  <c:v>EE</c:v>
                </c:pt>
                <c:pt idx="9">
                  <c:v>EL</c:v>
                </c:pt>
                <c:pt idx="10">
                  <c:v>ES</c:v>
                </c:pt>
                <c:pt idx="11">
                  <c:v>FI</c:v>
                </c:pt>
                <c:pt idx="12">
                  <c:v>FR</c:v>
                </c:pt>
                <c:pt idx="13">
                  <c:v>HR</c:v>
                </c:pt>
                <c:pt idx="14">
                  <c:v>HU</c:v>
                </c:pt>
                <c:pt idx="15">
                  <c:v>IE</c:v>
                </c:pt>
                <c:pt idx="16">
                  <c:v>IS</c:v>
                </c:pt>
                <c:pt idx="17">
                  <c:v>IT</c:v>
                </c:pt>
                <c:pt idx="18">
                  <c:v>LT</c:v>
                </c:pt>
                <c:pt idx="19">
                  <c:v>LU</c:v>
                </c:pt>
                <c:pt idx="20">
                  <c:v>LV</c:v>
                </c:pt>
                <c:pt idx="21">
                  <c:v>MT</c:v>
                </c:pt>
                <c:pt idx="22">
                  <c:v>NL</c:v>
                </c:pt>
                <c:pt idx="23">
                  <c:v>NO</c:v>
                </c:pt>
                <c:pt idx="24">
                  <c:v>PL</c:v>
                </c:pt>
                <c:pt idx="25">
                  <c:v>PT</c:v>
                </c:pt>
                <c:pt idx="26">
                  <c:v>RO</c:v>
                </c:pt>
                <c:pt idx="27">
                  <c:v>SE</c:v>
                </c:pt>
                <c:pt idx="28">
                  <c:v>SI</c:v>
                </c:pt>
                <c:pt idx="29">
                  <c:v>SK</c:v>
                </c:pt>
                <c:pt idx="30">
                  <c:v>UK</c:v>
                </c:pt>
              </c:strCache>
            </c:strRef>
          </c:cat>
          <c:val>
            <c:numRef>
              <c:f>Blad1!$C$2:$C$32</c:f>
              <c:numCache>
                <c:formatCode>General</c:formatCode>
                <c:ptCount val="31"/>
                <c:pt idx="0">
                  <c:v>0</c:v>
                </c:pt>
                <c:pt idx="1">
                  <c:v>0.2632922983009463</c:v>
                </c:pt>
                <c:pt idx="2">
                  <c:v>0</c:v>
                </c:pt>
                <c:pt idx="3">
                  <c:v>6.8751872570399062</c:v>
                </c:pt>
                <c:pt idx="4">
                  <c:v>0</c:v>
                </c:pt>
                <c:pt idx="5">
                  <c:v>0</c:v>
                </c:pt>
                <c:pt idx="6">
                  <c:v>0</c:v>
                </c:pt>
                <c:pt idx="7">
                  <c:v>0</c:v>
                </c:pt>
                <c:pt idx="8">
                  <c:v>4.2458808618504394E-2</c:v>
                </c:pt>
                <c:pt idx="9">
                  <c:v>0</c:v>
                </c:pt>
                <c:pt idx="10">
                  <c:v>0</c:v>
                </c:pt>
                <c:pt idx="11">
                  <c:v>0.15933498090316794</c:v>
                </c:pt>
                <c:pt idx="12">
                  <c:v>0.15985254691689021</c:v>
                </c:pt>
                <c:pt idx="13">
                  <c:v>0</c:v>
                </c:pt>
                <c:pt idx="14">
                  <c:v>0</c:v>
                </c:pt>
                <c:pt idx="15">
                  <c:v>0</c:v>
                </c:pt>
                <c:pt idx="16">
                  <c:v>0</c:v>
                </c:pt>
                <c:pt idx="17">
                  <c:v>0</c:v>
                </c:pt>
                <c:pt idx="18">
                  <c:v>0</c:v>
                </c:pt>
                <c:pt idx="19">
                  <c:v>0</c:v>
                </c:pt>
                <c:pt idx="20">
                  <c:v>2.3260949576739055E-2</c:v>
                </c:pt>
                <c:pt idx="21">
                  <c:v>0</c:v>
                </c:pt>
                <c:pt idx="22">
                  <c:v>1.2947103274559195</c:v>
                </c:pt>
                <c:pt idx="23">
                  <c:v>8.7663872770255766E-2</c:v>
                </c:pt>
                <c:pt idx="24">
                  <c:v>0</c:v>
                </c:pt>
                <c:pt idx="25">
                  <c:v>0</c:v>
                </c:pt>
                <c:pt idx="26">
                  <c:v>0.48854307070212033</c:v>
                </c:pt>
                <c:pt idx="27">
                  <c:v>0</c:v>
                </c:pt>
                <c:pt idx="28">
                  <c:v>0</c:v>
                </c:pt>
                <c:pt idx="29">
                  <c:v>0</c:v>
                </c:pt>
                <c:pt idx="30">
                  <c:v>0</c:v>
                </c:pt>
              </c:numCache>
            </c:numRef>
          </c:val>
        </c:ser>
        <c:ser>
          <c:idx val="2"/>
          <c:order val="2"/>
          <c:tx>
            <c:strRef>
              <c:f>Blad1!$D$1</c:f>
              <c:strCache>
                <c:ptCount val="1"/>
                <c:pt idx="0">
                  <c:v>Refusal to cooperate</c:v>
                </c:pt>
              </c:strCache>
            </c:strRef>
          </c:tx>
          <c:spPr>
            <a:solidFill>
              <a:schemeClr val="accent6">
                <a:lumMod val="50000"/>
                <a:lumOff val="50000"/>
              </a:schemeClr>
            </a:solidFill>
            <a:ln>
              <a:solidFill>
                <a:schemeClr val="tx1"/>
              </a:solidFill>
            </a:ln>
          </c:spPr>
          <c:invertIfNegative val="0"/>
          <c:cat>
            <c:strRef>
              <c:f>Blad1!$A$2:$A$32</c:f>
              <c:strCache>
                <c:ptCount val="31"/>
                <c:pt idx="0">
                  <c:v>AT</c:v>
                </c:pt>
                <c:pt idx="1">
                  <c:v>BE</c:v>
                </c:pt>
                <c:pt idx="2">
                  <c:v>BG</c:v>
                </c:pt>
                <c:pt idx="3">
                  <c:v>CH</c:v>
                </c:pt>
                <c:pt idx="4">
                  <c:v>CY</c:v>
                </c:pt>
                <c:pt idx="5">
                  <c:v>CZ</c:v>
                </c:pt>
                <c:pt idx="6">
                  <c:v>DE</c:v>
                </c:pt>
                <c:pt idx="7">
                  <c:v>DK</c:v>
                </c:pt>
                <c:pt idx="8">
                  <c:v>EE</c:v>
                </c:pt>
                <c:pt idx="9">
                  <c:v>EL</c:v>
                </c:pt>
                <c:pt idx="10">
                  <c:v>ES</c:v>
                </c:pt>
                <c:pt idx="11">
                  <c:v>FI</c:v>
                </c:pt>
                <c:pt idx="12">
                  <c:v>FR</c:v>
                </c:pt>
                <c:pt idx="13">
                  <c:v>HR</c:v>
                </c:pt>
                <c:pt idx="14">
                  <c:v>HU</c:v>
                </c:pt>
                <c:pt idx="15">
                  <c:v>IE</c:v>
                </c:pt>
                <c:pt idx="16">
                  <c:v>IS</c:v>
                </c:pt>
                <c:pt idx="17">
                  <c:v>IT</c:v>
                </c:pt>
                <c:pt idx="18">
                  <c:v>LT</c:v>
                </c:pt>
                <c:pt idx="19">
                  <c:v>LU</c:v>
                </c:pt>
                <c:pt idx="20">
                  <c:v>LV</c:v>
                </c:pt>
                <c:pt idx="21">
                  <c:v>MT</c:v>
                </c:pt>
                <c:pt idx="22">
                  <c:v>NL</c:v>
                </c:pt>
                <c:pt idx="23">
                  <c:v>NO</c:v>
                </c:pt>
                <c:pt idx="24">
                  <c:v>PL</c:v>
                </c:pt>
                <c:pt idx="25">
                  <c:v>PT</c:v>
                </c:pt>
                <c:pt idx="26">
                  <c:v>RO</c:v>
                </c:pt>
                <c:pt idx="27">
                  <c:v>SE</c:v>
                </c:pt>
                <c:pt idx="28">
                  <c:v>SI</c:v>
                </c:pt>
                <c:pt idx="29">
                  <c:v>SK</c:v>
                </c:pt>
                <c:pt idx="30">
                  <c:v>UK</c:v>
                </c:pt>
              </c:strCache>
            </c:strRef>
          </c:cat>
          <c:val>
            <c:numRef>
              <c:f>Blad1!$D$2:$D$32</c:f>
              <c:numCache>
                <c:formatCode>General</c:formatCode>
                <c:ptCount val="31"/>
                <c:pt idx="0">
                  <c:v>16.808254121044438</c:v>
                </c:pt>
                <c:pt idx="1">
                  <c:v>20.235893783701286</c:v>
                </c:pt>
                <c:pt idx="2">
                  <c:v>4.4205829033607555</c:v>
                </c:pt>
                <c:pt idx="3">
                  <c:v>12.65724850668437</c:v>
                </c:pt>
                <c:pt idx="4">
                  <c:v>6.6830530683555365</c:v>
                </c:pt>
                <c:pt idx="5">
                  <c:v>11.310413340429317</c:v>
                </c:pt>
                <c:pt idx="6">
                  <c:v>9.3763927159458547</c:v>
                </c:pt>
                <c:pt idx="7">
                  <c:v>7.1462670780079343</c:v>
                </c:pt>
                <c:pt idx="8">
                  <c:v>9.6169201520912519</c:v>
                </c:pt>
                <c:pt idx="9">
                  <c:v>9.3020519360074267</c:v>
                </c:pt>
                <c:pt idx="10">
                  <c:v>9.2957765042980007</c:v>
                </c:pt>
                <c:pt idx="11">
                  <c:v>11.419006964727036</c:v>
                </c:pt>
                <c:pt idx="12">
                  <c:v>8.1880026809651483</c:v>
                </c:pt>
                <c:pt idx="13">
                  <c:v>16.280897912496435</c:v>
                </c:pt>
                <c:pt idx="14">
                  <c:v>8.1122695652173942</c:v>
                </c:pt>
                <c:pt idx="15">
                  <c:v>14.541115344648418</c:v>
                </c:pt>
                <c:pt idx="16">
                  <c:v>11.294594594594592</c:v>
                </c:pt>
                <c:pt idx="17">
                  <c:v>7.5052310057448075</c:v>
                </c:pt>
                <c:pt idx="18">
                  <c:v>9.2317639673571676</c:v>
                </c:pt>
                <c:pt idx="19">
                  <c:v>30.357875987977295</c:v>
                </c:pt>
                <c:pt idx="20">
                  <c:v>9.5369893264630097</c:v>
                </c:pt>
                <c:pt idx="21">
                  <c:v>10.332953345999581</c:v>
                </c:pt>
                <c:pt idx="22">
                  <c:v>5.0776920654911919</c:v>
                </c:pt>
                <c:pt idx="23">
                  <c:v>26.956640876853612</c:v>
                </c:pt>
                <c:pt idx="24">
                  <c:v>9.8476307692307685</c:v>
                </c:pt>
                <c:pt idx="25">
                  <c:v>3.3946060606060597</c:v>
                </c:pt>
                <c:pt idx="26">
                  <c:v>1.4113466486950126</c:v>
                </c:pt>
                <c:pt idx="27">
                  <c:v>18.207221609702312</c:v>
                </c:pt>
                <c:pt idx="28">
                  <c:v>17.194269521410607</c:v>
                </c:pt>
                <c:pt idx="29">
                  <c:v>3.1019116677653309</c:v>
                </c:pt>
                <c:pt idx="30">
                  <c:v>17.067188646929289</c:v>
                </c:pt>
              </c:numCache>
            </c:numRef>
          </c:val>
        </c:ser>
        <c:ser>
          <c:idx val="3"/>
          <c:order val="3"/>
          <c:tx>
            <c:strRef>
              <c:f>Blad1!$E$1</c:f>
              <c:strCache>
                <c:ptCount val="1"/>
                <c:pt idx="0">
                  <c:v>Away</c:v>
                </c:pt>
              </c:strCache>
            </c:strRef>
          </c:tx>
          <c:spPr>
            <a:solidFill>
              <a:schemeClr val="accent1">
                <a:lumMod val="25000"/>
              </a:schemeClr>
            </a:solidFill>
            <a:ln>
              <a:solidFill>
                <a:schemeClr val="tx1"/>
              </a:solidFill>
            </a:ln>
          </c:spPr>
          <c:invertIfNegative val="0"/>
          <c:cat>
            <c:strRef>
              <c:f>Blad1!$A$2:$A$32</c:f>
              <c:strCache>
                <c:ptCount val="31"/>
                <c:pt idx="0">
                  <c:v>AT</c:v>
                </c:pt>
                <c:pt idx="1">
                  <c:v>BE</c:v>
                </c:pt>
                <c:pt idx="2">
                  <c:v>BG</c:v>
                </c:pt>
                <c:pt idx="3">
                  <c:v>CH</c:v>
                </c:pt>
                <c:pt idx="4">
                  <c:v>CY</c:v>
                </c:pt>
                <c:pt idx="5">
                  <c:v>CZ</c:v>
                </c:pt>
                <c:pt idx="6">
                  <c:v>DE</c:v>
                </c:pt>
                <c:pt idx="7">
                  <c:v>DK</c:v>
                </c:pt>
                <c:pt idx="8">
                  <c:v>EE</c:v>
                </c:pt>
                <c:pt idx="9">
                  <c:v>EL</c:v>
                </c:pt>
                <c:pt idx="10">
                  <c:v>ES</c:v>
                </c:pt>
                <c:pt idx="11">
                  <c:v>FI</c:v>
                </c:pt>
                <c:pt idx="12">
                  <c:v>FR</c:v>
                </c:pt>
                <c:pt idx="13">
                  <c:v>HR</c:v>
                </c:pt>
                <c:pt idx="14">
                  <c:v>HU</c:v>
                </c:pt>
                <c:pt idx="15">
                  <c:v>IE</c:v>
                </c:pt>
                <c:pt idx="16">
                  <c:v>IS</c:v>
                </c:pt>
                <c:pt idx="17">
                  <c:v>IT</c:v>
                </c:pt>
                <c:pt idx="18">
                  <c:v>LT</c:v>
                </c:pt>
                <c:pt idx="19">
                  <c:v>LU</c:v>
                </c:pt>
                <c:pt idx="20">
                  <c:v>LV</c:v>
                </c:pt>
                <c:pt idx="21">
                  <c:v>MT</c:v>
                </c:pt>
                <c:pt idx="22">
                  <c:v>NL</c:v>
                </c:pt>
                <c:pt idx="23">
                  <c:v>NO</c:v>
                </c:pt>
                <c:pt idx="24">
                  <c:v>PL</c:v>
                </c:pt>
                <c:pt idx="25">
                  <c:v>PT</c:v>
                </c:pt>
                <c:pt idx="26">
                  <c:v>RO</c:v>
                </c:pt>
                <c:pt idx="27">
                  <c:v>SE</c:v>
                </c:pt>
                <c:pt idx="28">
                  <c:v>SI</c:v>
                </c:pt>
                <c:pt idx="29">
                  <c:v>SK</c:v>
                </c:pt>
                <c:pt idx="30">
                  <c:v>UK</c:v>
                </c:pt>
              </c:strCache>
            </c:strRef>
          </c:cat>
          <c:val>
            <c:numRef>
              <c:f>Blad1!$E$2:$E$32</c:f>
              <c:numCache>
                <c:formatCode>General</c:formatCode>
                <c:ptCount val="31"/>
                <c:pt idx="0">
                  <c:v>2.7843460474070576</c:v>
                </c:pt>
                <c:pt idx="1">
                  <c:v>1.2788483060331672</c:v>
                </c:pt>
                <c:pt idx="2">
                  <c:v>4.0859015479012655</c:v>
                </c:pt>
                <c:pt idx="3">
                  <c:v>0</c:v>
                </c:pt>
                <c:pt idx="4">
                  <c:v>0.48857829220353827</c:v>
                </c:pt>
                <c:pt idx="5">
                  <c:v>2.2003193187865921</c:v>
                </c:pt>
                <c:pt idx="6">
                  <c:v>0</c:v>
                </c:pt>
                <c:pt idx="7">
                  <c:v>1.1105685323931247</c:v>
                </c:pt>
                <c:pt idx="8">
                  <c:v>0.55196451204055774</c:v>
                </c:pt>
                <c:pt idx="9">
                  <c:v>5.1490146070020799</c:v>
                </c:pt>
                <c:pt idx="10">
                  <c:v>5.8512607449856784</c:v>
                </c:pt>
                <c:pt idx="11">
                  <c:v>0.33637384857335462</c:v>
                </c:pt>
                <c:pt idx="12">
                  <c:v>3.2325737265415571</c:v>
                </c:pt>
                <c:pt idx="13">
                  <c:v>7.5287389190734864</c:v>
                </c:pt>
                <c:pt idx="14">
                  <c:v>3.1686260869565257</c:v>
                </c:pt>
                <c:pt idx="15">
                  <c:v>2.2248701073779045</c:v>
                </c:pt>
                <c:pt idx="16">
                  <c:v>9.7621621621621539</c:v>
                </c:pt>
                <c:pt idx="17">
                  <c:v>5.0711020309086514</c:v>
                </c:pt>
                <c:pt idx="18">
                  <c:v>0.63094789704959386</c:v>
                </c:pt>
                <c:pt idx="19">
                  <c:v>8.046665924524099</c:v>
                </c:pt>
                <c:pt idx="20">
                  <c:v>4.6754508649245485</c:v>
                </c:pt>
                <c:pt idx="21">
                  <c:v>0.34308634156639228</c:v>
                </c:pt>
                <c:pt idx="22">
                  <c:v>0</c:v>
                </c:pt>
                <c:pt idx="23">
                  <c:v>8.1089082312486571</c:v>
                </c:pt>
                <c:pt idx="24">
                  <c:v>2.3086769230769204</c:v>
                </c:pt>
                <c:pt idx="25">
                  <c:v>7.7989999999999995</c:v>
                </c:pt>
                <c:pt idx="26">
                  <c:v>0.51568435240779364</c:v>
                </c:pt>
                <c:pt idx="27">
                  <c:v>0.4432469680264608</c:v>
                </c:pt>
                <c:pt idx="28">
                  <c:v>1.4197103274559182</c:v>
                </c:pt>
                <c:pt idx="29">
                  <c:v>1.0035596572181911</c:v>
                </c:pt>
                <c:pt idx="30">
                  <c:v>0</c:v>
                </c:pt>
              </c:numCache>
            </c:numRef>
          </c:val>
        </c:ser>
        <c:ser>
          <c:idx val="4"/>
          <c:order val="4"/>
          <c:tx>
            <c:strRef>
              <c:f>Blad1!$F$1</c:f>
              <c:strCache>
                <c:ptCount val="1"/>
                <c:pt idx="0">
                  <c:v>Unable to respond</c:v>
                </c:pt>
              </c:strCache>
            </c:strRef>
          </c:tx>
          <c:spPr>
            <a:solidFill>
              <a:srgbClr val="FFC5CF"/>
            </a:solidFill>
            <a:ln>
              <a:solidFill>
                <a:schemeClr val="tx1"/>
              </a:solidFill>
            </a:ln>
          </c:spPr>
          <c:invertIfNegative val="0"/>
          <c:cat>
            <c:strRef>
              <c:f>Blad1!$A$2:$A$32</c:f>
              <c:strCache>
                <c:ptCount val="31"/>
                <c:pt idx="0">
                  <c:v>AT</c:v>
                </c:pt>
                <c:pt idx="1">
                  <c:v>BE</c:v>
                </c:pt>
                <c:pt idx="2">
                  <c:v>BG</c:v>
                </c:pt>
                <c:pt idx="3">
                  <c:v>CH</c:v>
                </c:pt>
                <c:pt idx="4">
                  <c:v>CY</c:v>
                </c:pt>
                <c:pt idx="5">
                  <c:v>CZ</c:v>
                </c:pt>
                <c:pt idx="6">
                  <c:v>DE</c:v>
                </c:pt>
                <c:pt idx="7">
                  <c:v>DK</c:v>
                </c:pt>
                <c:pt idx="8">
                  <c:v>EE</c:v>
                </c:pt>
                <c:pt idx="9">
                  <c:v>EL</c:v>
                </c:pt>
                <c:pt idx="10">
                  <c:v>ES</c:v>
                </c:pt>
                <c:pt idx="11">
                  <c:v>FI</c:v>
                </c:pt>
                <c:pt idx="12">
                  <c:v>FR</c:v>
                </c:pt>
                <c:pt idx="13">
                  <c:v>HR</c:v>
                </c:pt>
                <c:pt idx="14">
                  <c:v>HU</c:v>
                </c:pt>
                <c:pt idx="15">
                  <c:v>IE</c:v>
                </c:pt>
                <c:pt idx="16">
                  <c:v>IS</c:v>
                </c:pt>
                <c:pt idx="17">
                  <c:v>IT</c:v>
                </c:pt>
                <c:pt idx="18">
                  <c:v>LT</c:v>
                </c:pt>
                <c:pt idx="19">
                  <c:v>LU</c:v>
                </c:pt>
                <c:pt idx="20">
                  <c:v>LV</c:v>
                </c:pt>
                <c:pt idx="21">
                  <c:v>MT</c:v>
                </c:pt>
                <c:pt idx="22">
                  <c:v>NL</c:v>
                </c:pt>
                <c:pt idx="23">
                  <c:v>NO</c:v>
                </c:pt>
                <c:pt idx="24">
                  <c:v>PL</c:v>
                </c:pt>
                <c:pt idx="25">
                  <c:v>PT</c:v>
                </c:pt>
                <c:pt idx="26">
                  <c:v>RO</c:v>
                </c:pt>
                <c:pt idx="27">
                  <c:v>SE</c:v>
                </c:pt>
                <c:pt idx="28">
                  <c:v>SI</c:v>
                </c:pt>
                <c:pt idx="29">
                  <c:v>SK</c:v>
                </c:pt>
                <c:pt idx="30">
                  <c:v>UK</c:v>
                </c:pt>
              </c:strCache>
            </c:strRef>
          </c:cat>
          <c:val>
            <c:numRef>
              <c:f>Blad1!$F$2:$F$32</c:f>
              <c:numCache>
                <c:formatCode>General</c:formatCode>
                <c:ptCount val="31"/>
                <c:pt idx="0">
                  <c:v>1.4049452532787876</c:v>
                </c:pt>
                <c:pt idx="1">
                  <c:v>0.63942415301658451</c:v>
                </c:pt>
                <c:pt idx="2">
                  <c:v>0.96220889694603262</c:v>
                </c:pt>
                <c:pt idx="3">
                  <c:v>2.1574855409121092</c:v>
                </c:pt>
                <c:pt idx="4">
                  <c:v>1.5704302249399433</c:v>
                </c:pt>
                <c:pt idx="5">
                  <c:v>0.77204186624090942</c:v>
                </c:pt>
                <c:pt idx="6">
                  <c:v>0</c:v>
                </c:pt>
                <c:pt idx="7">
                  <c:v>1.9314235345967408</c:v>
                </c:pt>
                <c:pt idx="8">
                  <c:v>1.0190114068441058</c:v>
                </c:pt>
                <c:pt idx="9">
                  <c:v>0.99597727799675351</c:v>
                </c:pt>
                <c:pt idx="10">
                  <c:v>0.4195243553008603</c:v>
                </c:pt>
                <c:pt idx="11">
                  <c:v>1.2392720736913061</c:v>
                </c:pt>
                <c:pt idx="12">
                  <c:v>2.4155495978552253</c:v>
                </c:pt>
                <c:pt idx="13">
                  <c:v>0.98814698312839577</c:v>
                </c:pt>
                <c:pt idx="14">
                  <c:v>0.46942608695652188</c:v>
                </c:pt>
                <c:pt idx="15">
                  <c:v>1.2912192587461022</c:v>
                </c:pt>
                <c:pt idx="16">
                  <c:v>1.305405405405405</c:v>
                </c:pt>
                <c:pt idx="17">
                  <c:v>0.94660571243628255</c:v>
                </c:pt>
                <c:pt idx="18">
                  <c:v>9.9623352165725237E-2</c:v>
                </c:pt>
                <c:pt idx="19">
                  <c:v>0.73151508404764487</c:v>
                </c:pt>
                <c:pt idx="20">
                  <c:v>0.93043798306956149</c:v>
                </c:pt>
                <c:pt idx="21">
                  <c:v>1.6145239603124344</c:v>
                </c:pt>
                <c:pt idx="22">
                  <c:v>1.8206863979848855</c:v>
                </c:pt>
                <c:pt idx="23">
                  <c:v>4.9091768751343281</c:v>
                </c:pt>
                <c:pt idx="24">
                  <c:v>1.4301538461538461</c:v>
                </c:pt>
                <c:pt idx="25">
                  <c:v>1.2461212121212109</c:v>
                </c:pt>
                <c:pt idx="26">
                  <c:v>0.88480578360495132</c:v>
                </c:pt>
                <c:pt idx="27">
                  <c:v>2.795865490628441</c:v>
                </c:pt>
                <c:pt idx="28">
                  <c:v>1.1830919395466009</c:v>
                </c:pt>
                <c:pt idx="29">
                  <c:v>0.92373104812129181</c:v>
                </c:pt>
                <c:pt idx="30">
                  <c:v>2.7429410325422072</c:v>
                </c:pt>
              </c:numCache>
            </c:numRef>
          </c:val>
        </c:ser>
        <c:ser>
          <c:idx val="5"/>
          <c:order val="5"/>
          <c:tx>
            <c:strRef>
              <c:f>Blad1!$G$1</c:f>
              <c:strCache>
                <c:ptCount val="1"/>
                <c:pt idx="0">
                  <c:v>Other reasons</c:v>
                </c:pt>
              </c:strCache>
            </c:strRef>
          </c:tx>
          <c:spPr>
            <a:solidFill>
              <a:srgbClr val="00B0F0"/>
            </a:solidFill>
            <a:ln>
              <a:solidFill>
                <a:schemeClr val="tx1"/>
              </a:solidFill>
            </a:ln>
          </c:spPr>
          <c:invertIfNegative val="0"/>
          <c:cat>
            <c:strRef>
              <c:f>Blad1!$A$2:$A$32</c:f>
              <c:strCache>
                <c:ptCount val="31"/>
                <c:pt idx="0">
                  <c:v>AT</c:v>
                </c:pt>
                <c:pt idx="1">
                  <c:v>BE</c:v>
                </c:pt>
                <c:pt idx="2">
                  <c:v>BG</c:v>
                </c:pt>
                <c:pt idx="3">
                  <c:v>CH</c:v>
                </c:pt>
                <c:pt idx="4">
                  <c:v>CY</c:v>
                </c:pt>
                <c:pt idx="5">
                  <c:v>CZ</c:v>
                </c:pt>
                <c:pt idx="6">
                  <c:v>DE</c:v>
                </c:pt>
                <c:pt idx="7">
                  <c:v>DK</c:v>
                </c:pt>
                <c:pt idx="8">
                  <c:v>EE</c:v>
                </c:pt>
                <c:pt idx="9">
                  <c:v>EL</c:v>
                </c:pt>
                <c:pt idx="10">
                  <c:v>ES</c:v>
                </c:pt>
                <c:pt idx="11">
                  <c:v>FI</c:v>
                </c:pt>
                <c:pt idx="12">
                  <c:v>FR</c:v>
                </c:pt>
                <c:pt idx="13">
                  <c:v>HR</c:v>
                </c:pt>
                <c:pt idx="14">
                  <c:v>HU</c:v>
                </c:pt>
                <c:pt idx="15">
                  <c:v>IE</c:v>
                </c:pt>
                <c:pt idx="16">
                  <c:v>IS</c:v>
                </c:pt>
                <c:pt idx="17">
                  <c:v>IT</c:v>
                </c:pt>
                <c:pt idx="18">
                  <c:v>LT</c:v>
                </c:pt>
                <c:pt idx="19">
                  <c:v>LU</c:v>
                </c:pt>
                <c:pt idx="20">
                  <c:v>LV</c:v>
                </c:pt>
                <c:pt idx="21">
                  <c:v>MT</c:v>
                </c:pt>
                <c:pt idx="22">
                  <c:v>NL</c:v>
                </c:pt>
                <c:pt idx="23">
                  <c:v>NO</c:v>
                </c:pt>
                <c:pt idx="24">
                  <c:v>PL</c:v>
                </c:pt>
                <c:pt idx="25">
                  <c:v>PT</c:v>
                </c:pt>
                <c:pt idx="26">
                  <c:v>RO</c:v>
                </c:pt>
                <c:pt idx="27">
                  <c:v>SE</c:v>
                </c:pt>
                <c:pt idx="28">
                  <c:v>SI</c:v>
                </c:pt>
                <c:pt idx="29">
                  <c:v>SK</c:v>
                </c:pt>
                <c:pt idx="30">
                  <c:v>UK</c:v>
                </c:pt>
              </c:strCache>
            </c:strRef>
          </c:cat>
          <c:val>
            <c:numRef>
              <c:f>Blad1!$G$2:$G$32</c:f>
              <c:numCache>
                <c:formatCode>General</c:formatCode>
                <c:ptCount val="31"/>
                <c:pt idx="0">
                  <c:v>1.4304897124293092</c:v>
                </c:pt>
                <c:pt idx="1">
                  <c:v>12.37473802014447</c:v>
                </c:pt>
                <c:pt idx="2">
                  <c:v>1.0877144052433398</c:v>
                </c:pt>
                <c:pt idx="3">
                  <c:v>0</c:v>
                </c:pt>
                <c:pt idx="4">
                  <c:v>0.24428914610176927</c:v>
                </c:pt>
                <c:pt idx="5">
                  <c:v>0.11580627993613642</c:v>
                </c:pt>
                <c:pt idx="6">
                  <c:v>0.25985383970288756</c:v>
                </c:pt>
                <c:pt idx="7">
                  <c:v>16.320528867342443</c:v>
                </c:pt>
                <c:pt idx="8">
                  <c:v>0.10614702154626117</c:v>
                </c:pt>
                <c:pt idx="9">
                  <c:v>0.37584048226292655</c:v>
                </c:pt>
                <c:pt idx="10">
                  <c:v>0.2428825214899713</c:v>
                </c:pt>
                <c:pt idx="11">
                  <c:v>4.5676027858908164</c:v>
                </c:pt>
                <c:pt idx="12">
                  <c:v>1.9537533512064342</c:v>
                </c:pt>
                <c:pt idx="13">
                  <c:v>7.9051758650271662</c:v>
                </c:pt>
                <c:pt idx="14">
                  <c:v>0.29339130434782656</c:v>
                </c:pt>
                <c:pt idx="15">
                  <c:v>1.8275718739175617</c:v>
                </c:pt>
                <c:pt idx="16">
                  <c:v>8.5135135135135098E-2</c:v>
                </c:pt>
                <c:pt idx="17">
                  <c:v>5.5444048871267819</c:v>
                </c:pt>
                <c:pt idx="18">
                  <c:v>1.6603892027620845E-2</c:v>
                </c:pt>
                <c:pt idx="19">
                  <c:v>1.2801513970833798</c:v>
                </c:pt>
                <c:pt idx="20">
                  <c:v>2.0237026131762974</c:v>
                </c:pt>
                <c:pt idx="21">
                  <c:v>3.7739497572303207</c:v>
                </c:pt>
                <c:pt idx="22">
                  <c:v>4.3089578085642275</c:v>
                </c:pt>
                <c:pt idx="23">
                  <c:v>0.78897485493230179</c:v>
                </c:pt>
                <c:pt idx="24">
                  <c:v>0.16344615384615407</c:v>
                </c:pt>
                <c:pt idx="25">
                  <c:v>0.34375757575757582</c:v>
                </c:pt>
                <c:pt idx="26">
                  <c:v>2.7141281705673405E-2</c:v>
                </c:pt>
                <c:pt idx="27">
                  <c:v>0.40915104740904085</c:v>
                </c:pt>
                <c:pt idx="28">
                  <c:v>0</c:v>
                </c:pt>
                <c:pt idx="29">
                  <c:v>0.49037574159525427</c:v>
                </c:pt>
                <c:pt idx="30">
                  <c:v>4.8424761438708108</c:v>
                </c:pt>
              </c:numCache>
            </c:numRef>
          </c:val>
        </c:ser>
        <c:ser>
          <c:idx val="6"/>
          <c:order val="6"/>
          <c:tx>
            <c:strRef>
              <c:f>Blad1!$H$1</c:f>
              <c:strCache>
                <c:ptCount val="1"/>
                <c:pt idx="0">
                  <c:v>Noncontacted</c:v>
                </c:pt>
              </c:strCache>
            </c:strRef>
          </c:tx>
          <c:spPr>
            <a:solidFill>
              <a:srgbClr val="00FF00"/>
            </a:solidFill>
            <a:ln>
              <a:solidFill>
                <a:schemeClr val="tx1"/>
              </a:solidFill>
            </a:ln>
          </c:spPr>
          <c:invertIfNegative val="0"/>
          <c:cat>
            <c:strRef>
              <c:f>Blad1!$A$2:$A$32</c:f>
              <c:strCache>
                <c:ptCount val="31"/>
                <c:pt idx="0">
                  <c:v>AT</c:v>
                </c:pt>
                <c:pt idx="1">
                  <c:v>BE</c:v>
                </c:pt>
                <c:pt idx="2">
                  <c:v>BG</c:v>
                </c:pt>
                <c:pt idx="3">
                  <c:v>CH</c:v>
                </c:pt>
                <c:pt idx="4">
                  <c:v>CY</c:v>
                </c:pt>
                <c:pt idx="5">
                  <c:v>CZ</c:v>
                </c:pt>
                <c:pt idx="6">
                  <c:v>DE</c:v>
                </c:pt>
                <c:pt idx="7">
                  <c:v>DK</c:v>
                </c:pt>
                <c:pt idx="8">
                  <c:v>EE</c:v>
                </c:pt>
                <c:pt idx="9">
                  <c:v>EL</c:v>
                </c:pt>
                <c:pt idx="10">
                  <c:v>ES</c:v>
                </c:pt>
                <c:pt idx="11">
                  <c:v>FI</c:v>
                </c:pt>
                <c:pt idx="12">
                  <c:v>FR</c:v>
                </c:pt>
                <c:pt idx="13">
                  <c:v>HR</c:v>
                </c:pt>
                <c:pt idx="14">
                  <c:v>HU</c:v>
                </c:pt>
                <c:pt idx="15">
                  <c:v>IE</c:v>
                </c:pt>
                <c:pt idx="16">
                  <c:v>IS</c:v>
                </c:pt>
                <c:pt idx="17">
                  <c:v>IT</c:v>
                </c:pt>
                <c:pt idx="18">
                  <c:v>LT</c:v>
                </c:pt>
                <c:pt idx="19">
                  <c:v>LU</c:v>
                </c:pt>
                <c:pt idx="20">
                  <c:v>LV</c:v>
                </c:pt>
                <c:pt idx="21">
                  <c:v>MT</c:v>
                </c:pt>
                <c:pt idx="22">
                  <c:v>NL</c:v>
                </c:pt>
                <c:pt idx="23">
                  <c:v>NO</c:v>
                </c:pt>
                <c:pt idx="24">
                  <c:v>PL</c:v>
                </c:pt>
                <c:pt idx="25">
                  <c:v>PT</c:v>
                </c:pt>
                <c:pt idx="26">
                  <c:v>RO</c:v>
                </c:pt>
                <c:pt idx="27">
                  <c:v>SE</c:v>
                </c:pt>
                <c:pt idx="28">
                  <c:v>SI</c:v>
                </c:pt>
                <c:pt idx="29">
                  <c:v>SK</c:v>
                </c:pt>
                <c:pt idx="30">
                  <c:v>UK</c:v>
                </c:pt>
              </c:strCache>
            </c:strRef>
          </c:cat>
          <c:val>
            <c:numRef>
              <c:f>Blad1!$H$2:$H$32</c:f>
              <c:numCache>
                <c:formatCode>General</c:formatCode>
                <c:ptCount val="31"/>
                <c:pt idx="0">
                  <c:v>3.1419684755143793</c:v>
                </c:pt>
                <c:pt idx="1">
                  <c:v>2.8586020958388381</c:v>
                </c:pt>
                <c:pt idx="2">
                  <c:v>3.3886487240273313</c:v>
                </c:pt>
                <c:pt idx="3">
                  <c:v>7.1053190480705375</c:v>
                </c:pt>
                <c:pt idx="4">
                  <c:v>8.4803232146756944</c:v>
                </c:pt>
                <c:pt idx="5">
                  <c:v>4.9217668972857895</c:v>
                </c:pt>
                <c:pt idx="6">
                  <c:v>12.018240086258521</c:v>
                </c:pt>
                <c:pt idx="7">
                  <c:v>21.825085940943129</c:v>
                </c:pt>
                <c:pt idx="8">
                  <c:v>9.8929024081115333</c:v>
                </c:pt>
                <c:pt idx="9">
                  <c:v>2.9503477857639684</c:v>
                </c:pt>
                <c:pt idx="10">
                  <c:v>6.2487048710601707</c:v>
                </c:pt>
                <c:pt idx="11">
                  <c:v>0</c:v>
                </c:pt>
                <c:pt idx="12">
                  <c:v>1.811662198391421</c:v>
                </c:pt>
                <c:pt idx="13">
                  <c:v>14.35165856448385</c:v>
                </c:pt>
                <c:pt idx="14">
                  <c:v>2.6405217391304405</c:v>
                </c:pt>
                <c:pt idx="15">
                  <c:v>0</c:v>
                </c:pt>
                <c:pt idx="16">
                  <c:v>5.9310810810810848</c:v>
                </c:pt>
                <c:pt idx="17">
                  <c:v>3.4708876122663646</c:v>
                </c:pt>
                <c:pt idx="18">
                  <c:v>6.6415568110483365</c:v>
                </c:pt>
                <c:pt idx="19">
                  <c:v>5.3492040520984085</c:v>
                </c:pt>
                <c:pt idx="20">
                  <c:v>6.0943687891056362</c:v>
                </c:pt>
                <c:pt idx="21">
                  <c:v>4.1372176483006085</c:v>
                </c:pt>
                <c:pt idx="22">
                  <c:v>7.7480321158690231</c:v>
                </c:pt>
                <c:pt idx="23">
                  <c:v>2.9367397378035678</c:v>
                </c:pt>
                <c:pt idx="24">
                  <c:v>6.6808615384615386</c:v>
                </c:pt>
                <c:pt idx="25">
                  <c:v>8.7228484848484733</c:v>
                </c:pt>
                <c:pt idx="26">
                  <c:v>2.1061634603602517</c:v>
                </c:pt>
                <c:pt idx="27">
                  <c:v>12.206339581036382</c:v>
                </c:pt>
                <c:pt idx="28">
                  <c:v>6.5201511335012565</c:v>
                </c:pt>
                <c:pt idx="29">
                  <c:v>5.8845088991430456</c:v>
                </c:pt>
                <c:pt idx="30">
                  <c:v>9.2108637142157939</c:v>
                </c:pt>
              </c:numCache>
            </c:numRef>
          </c:val>
        </c:ser>
        <c:dLbls>
          <c:showLegendKey val="0"/>
          <c:showVal val="0"/>
          <c:showCatName val="0"/>
          <c:showSerName val="0"/>
          <c:showPercent val="0"/>
          <c:showBubbleSize val="0"/>
        </c:dLbls>
        <c:gapWidth val="150"/>
        <c:overlap val="100"/>
        <c:axId val="113047808"/>
        <c:axId val="113336704"/>
      </c:barChart>
      <c:catAx>
        <c:axId val="113047808"/>
        <c:scaling>
          <c:orientation val="minMax"/>
        </c:scaling>
        <c:delete val="0"/>
        <c:axPos val="b"/>
        <c:majorTickMark val="out"/>
        <c:minorTickMark val="none"/>
        <c:tickLblPos val="nextTo"/>
        <c:crossAx val="113336704"/>
        <c:crosses val="autoZero"/>
        <c:auto val="1"/>
        <c:lblAlgn val="ctr"/>
        <c:lblOffset val="100"/>
        <c:noMultiLvlLbl val="0"/>
      </c:catAx>
      <c:valAx>
        <c:axId val="113336704"/>
        <c:scaling>
          <c:orientation val="minMax"/>
          <c:max val="100"/>
        </c:scaling>
        <c:delete val="0"/>
        <c:axPos val="l"/>
        <c:majorGridlines/>
        <c:numFmt formatCode="General" sourceLinked="1"/>
        <c:majorTickMark val="out"/>
        <c:minorTickMark val="none"/>
        <c:tickLblPos val="nextTo"/>
        <c:crossAx val="113047808"/>
        <c:crosses val="autoZero"/>
        <c:crossBetween val="between"/>
      </c:valAx>
    </c:plotArea>
    <c:legend>
      <c:legendPos val="t"/>
      <c:overlay val="0"/>
      <c:txPr>
        <a:bodyPr/>
        <a:lstStyle/>
        <a:p>
          <a:pPr>
            <a:defRPr sz="1000" baseline="0"/>
          </a:pPr>
          <a:endParaRPr lang="nl-NL"/>
        </a:p>
      </c:txPr>
    </c:legend>
    <c:plotVisOnly val="1"/>
    <c:dispBlanksAs val="gap"/>
    <c:showDLblsOverMax val="0"/>
  </c:chart>
  <c:txPr>
    <a:bodyPr/>
    <a:lstStyle/>
    <a:p>
      <a:pPr>
        <a:defRPr sz="1200" baseline="0"/>
      </a:pPr>
      <a:endParaRPr lang="nl-NL"/>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DC54709-2062-48F9-8E08-D49D17261984}" type="datetimeFigureOut">
              <a:rPr lang="nl-NL"/>
              <a:pPr>
                <a:defRPr/>
              </a:pPr>
              <a:t>17-10-2016</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l-NL" noProof="0" smtClean="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1C051CA7-A65E-49A7-9906-4555616C8771}" type="slidenum">
              <a:rPr lang="nl-NL"/>
              <a:pPr>
                <a:defRPr/>
              </a:pPr>
              <a:t>‹nr.›</a:t>
            </a:fld>
            <a:endParaRPr lang="nl-NL"/>
          </a:p>
        </p:txBody>
      </p:sp>
    </p:spTree>
    <p:extLst>
      <p:ext uri="{BB962C8B-B14F-4D97-AF65-F5344CB8AC3E}">
        <p14:creationId xmlns:p14="http://schemas.microsoft.com/office/powerpoint/2010/main" val="7573499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pPr>
              <a:defRPr/>
            </a:pPr>
            <a:fld id="{1C051CA7-A65E-49A7-9906-4555616C8771}" type="slidenum">
              <a:rPr lang="nl-NL" smtClean="0">
                <a:solidFill>
                  <a:prstClr val="black"/>
                </a:solidFill>
              </a:rPr>
              <a:pPr>
                <a:defRPr/>
              </a:pPr>
              <a:t>1</a:t>
            </a:fld>
            <a:endParaRPr lang="nl-NL">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a:defRPr/>
            </a:pPr>
            <a:fld id="{1C051CA7-A65E-49A7-9906-4555616C8771}" type="slidenum">
              <a:rPr lang="nl-NL" smtClean="0"/>
              <a:pPr>
                <a:defRPr/>
              </a:pPr>
              <a:t>16</a:t>
            </a:fld>
            <a:endParaRPr lang="nl-NL"/>
          </a:p>
        </p:txBody>
      </p:sp>
    </p:spTree>
    <p:extLst>
      <p:ext uri="{BB962C8B-B14F-4D97-AF65-F5344CB8AC3E}">
        <p14:creationId xmlns:p14="http://schemas.microsoft.com/office/powerpoint/2010/main" val="2152003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oorpagina">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pagina met afbeelding">
    <p:spTree>
      <p:nvGrpSpPr>
        <p:cNvPr id="1" name=""/>
        <p:cNvGrpSpPr/>
        <p:nvPr/>
      </p:nvGrpSpPr>
      <p:grpSpPr>
        <a:xfrm>
          <a:off x="0" y="0"/>
          <a:ext cx="0" cy="0"/>
          <a:chOff x="0" y="0"/>
          <a:chExt cx="0" cy="0"/>
        </a:xfrm>
      </p:grpSpPr>
      <p:sp>
        <p:nvSpPr>
          <p:cNvPr id="7" name="shpTitel"/>
          <p:cNvSpPr>
            <a:spLocks noGrp="1"/>
          </p:cNvSpPr>
          <p:nvPr>
            <p:ph type="title"/>
          </p:nvPr>
        </p:nvSpPr>
        <p:spPr>
          <a:xfrm>
            <a:off x="4924425" y="2447925"/>
            <a:ext cx="3600450" cy="942975"/>
          </a:xfrm>
          <a:prstGeom prst="rect">
            <a:avLst/>
          </a:prstGeom>
        </p:spPr>
        <p:txBody>
          <a:bodyPr/>
          <a:lstStyle/>
          <a:p>
            <a:r>
              <a:rPr lang="nl-NL" dirty="0" smtClean="0"/>
              <a:t>Klik om de stijl te bewerken</a:t>
            </a:r>
            <a:endParaRPr lang="nl-NL" dirty="0"/>
          </a:p>
        </p:txBody>
      </p:sp>
      <p:sp>
        <p:nvSpPr>
          <p:cNvPr id="8" name="shpTekst"/>
          <p:cNvSpPr>
            <a:spLocks noGrp="1"/>
          </p:cNvSpPr>
          <p:nvPr>
            <p:ph idx="1"/>
          </p:nvPr>
        </p:nvSpPr>
        <p:spPr bwMode="auto">
          <a:xfrm>
            <a:off x="4910138" y="3484563"/>
            <a:ext cx="3600450" cy="2773362"/>
          </a:xfrm>
          <a:prstGeom prst="rect">
            <a:avLst/>
          </a:prstGeom>
          <a:noFill/>
          <a:ln w="9525">
            <a:noFill/>
            <a:miter lim="800000"/>
            <a:headEnd/>
            <a:tailEnd/>
          </a:ln>
        </p:spPr>
        <p:txBody>
          <a:bodyPr/>
          <a:lstStyle/>
          <a:p>
            <a:pPr lvl="0"/>
            <a:r>
              <a:rPr lang="nl-NL" dirty="0" smtClean="0"/>
              <a:t>Klik om de modelstijlen te bewerken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pagina zonder afbeelding">
    <p:spTree>
      <p:nvGrpSpPr>
        <p:cNvPr id="1" name=""/>
        <p:cNvGrpSpPr/>
        <p:nvPr/>
      </p:nvGrpSpPr>
      <p:grpSpPr>
        <a:xfrm>
          <a:off x="0" y="0"/>
          <a:ext cx="0" cy="0"/>
          <a:chOff x="0" y="0"/>
          <a:chExt cx="0" cy="0"/>
        </a:xfrm>
      </p:grpSpPr>
      <p:sp>
        <p:nvSpPr>
          <p:cNvPr id="5" name="shpTitel"/>
          <p:cNvSpPr>
            <a:spLocks noGrp="1"/>
          </p:cNvSpPr>
          <p:nvPr>
            <p:ph type="title"/>
          </p:nvPr>
        </p:nvSpPr>
        <p:spPr>
          <a:xfrm>
            <a:off x="4910138" y="2505075"/>
            <a:ext cx="3600450" cy="942975"/>
          </a:xfrm>
          <a:prstGeom prst="rect">
            <a:avLst/>
          </a:prstGeom>
        </p:spPr>
        <p:txBody>
          <a:bodyPr/>
          <a:lstStyle/>
          <a:p>
            <a:r>
              <a:rPr lang="nl-NL" dirty="0" smtClean="0"/>
              <a:t>Klik om de stijl te bewerken</a:t>
            </a:r>
            <a:endParaRPr lang="nl-NL" dirty="0"/>
          </a:p>
        </p:txBody>
      </p:sp>
      <p:sp>
        <p:nvSpPr>
          <p:cNvPr id="6" name="shpTekst"/>
          <p:cNvSpPr>
            <a:spLocks noGrp="1"/>
          </p:cNvSpPr>
          <p:nvPr>
            <p:ph idx="1"/>
          </p:nvPr>
        </p:nvSpPr>
        <p:spPr bwMode="auto">
          <a:xfrm>
            <a:off x="4924425" y="3541713"/>
            <a:ext cx="3600450" cy="2701925"/>
          </a:xfrm>
          <a:prstGeom prst="rect">
            <a:avLst/>
          </a:prstGeom>
          <a:noFill/>
          <a:ln w="9525">
            <a:noFill/>
            <a:miter lim="800000"/>
            <a:headEnd/>
            <a:tailEnd/>
          </a:ln>
        </p:spPr>
        <p:txBody>
          <a:bodyPr/>
          <a:lstStyle>
            <a:lvl1pPr>
              <a:defRPr sz="1800"/>
            </a:lvl1pPr>
          </a:lstStyle>
          <a:p>
            <a:pPr lvl="0"/>
            <a:r>
              <a:rPr lang="nl-NL" dirty="0" smtClean="0"/>
              <a:t>Klik om de modelstijlen te bewerken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a:xfrm>
            <a:off x="323850" y="1790700"/>
            <a:ext cx="8229600" cy="4414838"/>
          </a:xfrm>
        </p:spPr>
        <p:txBody>
          <a:bodyPr/>
          <a:lstStyle>
            <a:lvl1pPr>
              <a:buFont typeface="Wingdings" pitchFamily="2" charset="2"/>
              <a:buChar char="Ø"/>
              <a:defRPr/>
            </a:lvl1pPr>
            <a:lvl2pPr>
              <a:buFont typeface="Wingdings" pitchFamily="2" charset="2"/>
              <a:buChar char="§"/>
              <a:defRPr sz="2000"/>
            </a:lvl2pPr>
            <a:lvl3pPr>
              <a:buFont typeface="Arial" pitchFamily="34" charset="0"/>
              <a:buChar char="•"/>
              <a:defRPr sz="1600"/>
            </a:lvl3pPr>
            <a:lvl4pPr>
              <a:buFont typeface="Courier New" pitchFamily="49" charset="0"/>
              <a:buChar char="o"/>
              <a:defRPr sz="1200"/>
            </a:lvl4pPr>
            <a:lvl5pPr>
              <a:buFont typeface="Arial" pitchFamily="34" charset="0"/>
              <a:buChar char="•"/>
              <a:defRPr sz="1200"/>
            </a:lvl5pPr>
          </a:lstStyle>
          <a:p>
            <a:pPr lvl="1"/>
            <a:r>
              <a:rPr lang="en-GB" noProof="0" dirty="0" err="1" smtClean="0"/>
              <a:t>Klik</a:t>
            </a:r>
            <a:r>
              <a:rPr lang="en-GB" noProof="0" dirty="0" smtClean="0"/>
              <a:t> </a:t>
            </a:r>
            <a:r>
              <a:rPr lang="en-GB" noProof="0" dirty="0" err="1" smtClean="0"/>
              <a:t>om</a:t>
            </a:r>
            <a:r>
              <a:rPr lang="en-GB" noProof="0" dirty="0" smtClean="0"/>
              <a:t> de </a:t>
            </a:r>
            <a:r>
              <a:rPr lang="en-GB" noProof="0" dirty="0" err="1" smtClean="0"/>
              <a:t>modelstijlen</a:t>
            </a:r>
            <a:r>
              <a:rPr lang="en-GB" noProof="0" dirty="0" smtClean="0"/>
              <a:t> </a:t>
            </a:r>
            <a:r>
              <a:rPr lang="en-GB" noProof="0" dirty="0" err="1" smtClean="0"/>
              <a:t>te</a:t>
            </a:r>
            <a:r>
              <a:rPr lang="en-GB" noProof="0" dirty="0" smtClean="0"/>
              <a:t> </a:t>
            </a:r>
            <a:r>
              <a:rPr lang="en-GB" noProof="0" dirty="0" err="1" smtClean="0"/>
              <a:t>bewerken</a:t>
            </a:r>
            <a:endParaRPr lang="en-GB" noProof="0" dirty="0" smtClean="0"/>
          </a:p>
          <a:p>
            <a:pPr lvl="2"/>
            <a:r>
              <a:rPr lang="en-GB" noProof="0" dirty="0" err="1" smtClean="0"/>
              <a:t>Tweede</a:t>
            </a:r>
            <a:r>
              <a:rPr lang="en-GB" noProof="0" dirty="0" smtClean="0"/>
              <a:t> </a:t>
            </a:r>
            <a:r>
              <a:rPr lang="en-GB" noProof="0" dirty="0" err="1" smtClean="0"/>
              <a:t>niveau</a:t>
            </a:r>
            <a:endParaRPr lang="en-GB" noProof="0" dirty="0" smtClean="0"/>
          </a:p>
          <a:p>
            <a:pPr lvl="3"/>
            <a:r>
              <a:rPr lang="en-GB" noProof="0" dirty="0" err="1" smtClean="0"/>
              <a:t>Derde</a:t>
            </a:r>
            <a:r>
              <a:rPr lang="en-GB" noProof="0" dirty="0" smtClean="0"/>
              <a:t> </a:t>
            </a:r>
            <a:r>
              <a:rPr lang="en-GB" noProof="0" dirty="0" err="1" smtClean="0"/>
              <a:t>niveau</a:t>
            </a:r>
            <a:endParaRPr lang="en-GB" noProof="0" dirty="0" smtClean="0"/>
          </a:p>
          <a:p>
            <a:pPr lvl="4"/>
            <a:r>
              <a:rPr lang="en-GB" noProof="0" dirty="0" err="1" smtClean="0"/>
              <a:t>Vierde</a:t>
            </a:r>
            <a:r>
              <a:rPr lang="en-GB" noProof="0" dirty="0" smtClean="0"/>
              <a:t> </a:t>
            </a:r>
            <a:r>
              <a:rPr lang="en-GB" noProof="0" dirty="0" err="1" smtClean="0"/>
              <a:t>niveau</a:t>
            </a:r>
            <a:endParaRPr lang="en-GB" noProof="0" dirty="0" smtClean="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Inhoud van twe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itelbalk hoog, tekst, afbeelding, grafiek en overig">
    <p:spTree>
      <p:nvGrpSpPr>
        <p:cNvPr id="1" name=""/>
        <p:cNvGrpSpPr/>
        <p:nvPr/>
      </p:nvGrpSpPr>
      <p:grpSpPr>
        <a:xfrm>
          <a:off x="0" y="0"/>
          <a:ext cx="0" cy="0"/>
          <a:chOff x="0" y="0"/>
          <a:chExt cx="0" cy="0"/>
        </a:xfrm>
      </p:grpSpPr>
      <p:sp>
        <p:nvSpPr>
          <p:cNvPr id="2" name="Titel 1"/>
          <p:cNvSpPr>
            <a:spLocks noGrp="1"/>
          </p:cNvSpPr>
          <p:nvPr>
            <p:ph type="title"/>
          </p:nvPr>
        </p:nvSpPr>
        <p:spPr>
          <a:xfrm>
            <a:off x="352800" y="1263600"/>
            <a:ext cx="4129200" cy="864000"/>
          </a:xfrm>
        </p:spPr>
        <p:txBody>
          <a:bodyPr/>
          <a:lstStyle/>
          <a:p>
            <a:r>
              <a:rPr lang="nl-NL" dirty="0" smtClean="0"/>
              <a:t>Klik om de stijl te bewerken</a:t>
            </a:r>
            <a:endParaRPr lang="nl-NL" dirty="0"/>
          </a:p>
        </p:txBody>
      </p:sp>
      <p:sp>
        <p:nvSpPr>
          <p:cNvPr id="3" name="Tijdelijke aanduiding voor inhoud 2"/>
          <p:cNvSpPr>
            <a:spLocks noGrp="1"/>
          </p:cNvSpPr>
          <p:nvPr>
            <p:ph sz="half" idx="1"/>
          </p:nvPr>
        </p:nvSpPr>
        <p:spPr>
          <a:xfrm>
            <a:off x="352800" y="2178000"/>
            <a:ext cx="4129200" cy="4032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p:txBody>
      </p:sp>
      <p:sp>
        <p:nvSpPr>
          <p:cNvPr id="4" name="Tijdelijke aanduiding voor inhoud 3"/>
          <p:cNvSpPr>
            <a:spLocks noGrp="1"/>
          </p:cNvSpPr>
          <p:nvPr>
            <p:ph sz="half" idx="2"/>
          </p:nvPr>
        </p:nvSpPr>
        <p:spPr>
          <a:xfrm>
            <a:off x="4575600" y="1071545"/>
            <a:ext cx="4572000" cy="5256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endParaRPr lang="nl-NL" dirty="0"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itelbalk laag, tekst, afbeelding, grafiek en overig">
    <p:spTree>
      <p:nvGrpSpPr>
        <p:cNvPr id="1" name=""/>
        <p:cNvGrpSpPr/>
        <p:nvPr/>
      </p:nvGrpSpPr>
      <p:grpSpPr>
        <a:xfrm>
          <a:off x="0" y="0"/>
          <a:ext cx="0" cy="0"/>
          <a:chOff x="0" y="0"/>
          <a:chExt cx="0" cy="0"/>
        </a:xfrm>
      </p:grpSpPr>
      <p:sp>
        <p:nvSpPr>
          <p:cNvPr id="2" name="Titel 1"/>
          <p:cNvSpPr>
            <a:spLocks noGrp="1"/>
          </p:cNvSpPr>
          <p:nvPr>
            <p:ph type="title"/>
          </p:nvPr>
        </p:nvSpPr>
        <p:spPr>
          <a:xfrm>
            <a:off x="352800" y="1263600"/>
            <a:ext cx="4129200" cy="522326"/>
          </a:xfrm>
        </p:spPr>
        <p:txBody>
          <a:bodyPr/>
          <a:lstStyle/>
          <a:p>
            <a:r>
              <a:rPr lang="nl-NL" dirty="0" smtClean="0"/>
              <a:t>Klik om de stijl te bewerken</a:t>
            </a:r>
            <a:endParaRPr lang="nl-NL" dirty="0"/>
          </a:p>
        </p:txBody>
      </p:sp>
      <p:sp>
        <p:nvSpPr>
          <p:cNvPr id="3" name="Tijdelijke aanduiding voor inhoud 2"/>
          <p:cNvSpPr>
            <a:spLocks noGrp="1"/>
          </p:cNvSpPr>
          <p:nvPr>
            <p:ph sz="half" idx="1"/>
          </p:nvPr>
        </p:nvSpPr>
        <p:spPr>
          <a:xfrm>
            <a:off x="352800" y="1814400"/>
            <a:ext cx="4129200" cy="43992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p:txBody>
      </p:sp>
      <p:sp>
        <p:nvSpPr>
          <p:cNvPr id="4" name="Tijdelijke aanduiding voor inhoud 3"/>
          <p:cNvSpPr>
            <a:spLocks noGrp="1"/>
          </p:cNvSpPr>
          <p:nvPr>
            <p:ph sz="half" idx="2"/>
          </p:nvPr>
        </p:nvSpPr>
        <p:spPr>
          <a:xfrm>
            <a:off x="4575600" y="1071544"/>
            <a:ext cx="4572000" cy="5256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endParaRPr lang="nl-NL" dirty="0"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Inhoud van twe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406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oorpagina">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oorpagina">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houd van twe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smtClean="0"/>
              <a:t>Klik om de ondertitelstijl van het model te bewerken</a:t>
            </a:r>
            <a:endParaRPr lang="nl-NL"/>
          </a:p>
        </p:txBody>
      </p:sp>
      <p:sp>
        <p:nvSpPr>
          <p:cNvPr id="4"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1272427A-5F29-4C04-A775-35A3295BDE4F}"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115148132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FB57A9FD-79D3-488D-882F-BE29A97AD0E2}"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1578990716"/>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FDBD4E5F-B89C-417B-A4ED-FAB469C4574C}"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2572564357"/>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539750" y="1598613"/>
            <a:ext cx="3886200" cy="4640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578350" y="1598613"/>
            <a:ext cx="3887788" cy="4640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F4FD48D0-4D34-458B-934B-461288A0A3D6}"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3207063152"/>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1B0B9201-E921-4F5E-9251-394BCBF7EA54}"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305211048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CDFC8E32-6329-4623-9287-C8FADE4519B4}"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2608594574"/>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CAB31449-BF6A-4E26-B6F7-D4F5346ACD68}"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3435300203"/>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F13F3494-ECE5-4AD4-A838-E55F78130A0D}"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3157272007"/>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E4113212-6438-4747-AC3C-79FD4AD5574F}"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31313295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91CF27F7-B132-48BD-B4CF-82E0B18614B5}"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867426049"/>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884988" y="374650"/>
            <a:ext cx="2114550" cy="58642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539750" y="374650"/>
            <a:ext cx="6192838" cy="58642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8E4A8219-E96F-49A3-9162-2673BDD78DD0}"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87744091"/>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539750" y="374650"/>
            <a:ext cx="8459788" cy="7620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539750" y="1598613"/>
            <a:ext cx="3886200" cy="46402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578350" y="1598613"/>
            <a:ext cx="3887788" cy="46402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9BDC72F3-F54F-4549-BACA-05E6EB6059CC}"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2039601525"/>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539750" y="374650"/>
            <a:ext cx="8459788" cy="762000"/>
          </a:xfrm>
        </p:spPr>
        <p:txBody>
          <a:bodyPr/>
          <a:lstStyle/>
          <a:p>
            <a:r>
              <a:rPr lang="nl-NL" smtClean="0"/>
              <a:t>Klik om de stijl te bewerken</a:t>
            </a:r>
            <a:endParaRPr lang="nl-NL"/>
          </a:p>
        </p:txBody>
      </p:sp>
      <p:sp>
        <p:nvSpPr>
          <p:cNvPr id="3" name="Tijdelijke aanduiding voor tabel 2"/>
          <p:cNvSpPr>
            <a:spLocks noGrp="1"/>
          </p:cNvSpPr>
          <p:nvPr>
            <p:ph type="tbl" idx="1"/>
          </p:nvPr>
        </p:nvSpPr>
        <p:spPr>
          <a:xfrm>
            <a:off x="539750" y="1598613"/>
            <a:ext cx="7926388" cy="4640262"/>
          </a:xfrm>
        </p:spPr>
        <p:txBody>
          <a:bodyPr/>
          <a:lstStyle/>
          <a:p>
            <a:pPr lvl="0"/>
            <a:endParaRPr lang="nl-NL" noProof="0" smtClean="0"/>
          </a:p>
        </p:txBody>
      </p:sp>
      <p:sp>
        <p:nvSpPr>
          <p:cNvPr id="4"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E0492E0B-AD1D-48E7-A16A-DEFFF32AF7F9}"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1314551908"/>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objOverTx" preserve="1">
  <p:cSld name="Titel en object boven tekst">
    <p:spTree>
      <p:nvGrpSpPr>
        <p:cNvPr id="1" name=""/>
        <p:cNvGrpSpPr/>
        <p:nvPr/>
      </p:nvGrpSpPr>
      <p:grpSpPr>
        <a:xfrm>
          <a:off x="0" y="0"/>
          <a:ext cx="0" cy="0"/>
          <a:chOff x="0" y="0"/>
          <a:chExt cx="0" cy="0"/>
        </a:xfrm>
      </p:grpSpPr>
      <p:sp>
        <p:nvSpPr>
          <p:cNvPr id="2" name="Titel 1"/>
          <p:cNvSpPr>
            <a:spLocks noGrp="1"/>
          </p:cNvSpPr>
          <p:nvPr>
            <p:ph type="title"/>
          </p:nvPr>
        </p:nvSpPr>
        <p:spPr>
          <a:xfrm>
            <a:off x="539750" y="374650"/>
            <a:ext cx="8459788" cy="762000"/>
          </a:xfr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539750" y="1598613"/>
            <a:ext cx="7926388" cy="224313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539750" y="3994150"/>
            <a:ext cx="7926388" cy="2244725"/>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C6F6C19C-E4F4-4B36-AFA3-91036ACD8440}"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2626005620"/>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OverObj" preserve="1">
  <p:cSld name="Titel en tekst boven object">
    <p:spTree>
      <p:nvGrpSpPr>
        <p:cNvPr id="1" name=""/>
        <p:cNvGrpSpPr/>
        <p:nvPr/>
      </p:nvGrpSpPr>
      <p:grpSpPr>
        <a:xfrm>
          <a:off x="0" y="0"/>
          <a:ext cx="0" cy="0"/>
          <a:chOff x="0" y="0"/>
          <a:chExt cx="0" cy="0"/>
        </a:xfrm>
      </p:grpSpPr>
      <p:sp>
        <p:nvSpPr>
          <p:cNvPr id="2" name="Titel 1"/>
          <p:cNvSpPr>
            <a:spLocks noGrp="1"/>
          </p:cNvSpPr>
          <p:nvPr>
            <p:ph type="title"/>
          </p:nvPr>
        </p:nvSpPr>
        <p:spPr>
          <a:xfrm>
            <a:off x="539750" y="374650"/>
            <a:ext cx="8459788" cy="7620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539750" y="1598613"/>
            <a:ext cx="7926388" cy="224313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539750" y="3994150"/>
            <a:ext cx="7926388" cy="2244725"/>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28"/>
          <p:cNvSpPr>
            <a:spLocks noGrp="1" noChangeArrowheads="1"/>
          </p:cNvSpPr>
          <p:nvPr>
            <p:ph type="ftr" sz="quarter" idx="10"/>
          </p:nvPr>
        </p:nvSpPr>
        <p:spPr>
          <a:ln/>
        </p:spPr>
        <p:txBody>
          <a:bodyPr/>
          <a:lstStyle>
            <a:lvl1pPr>
              <a:defRPr/>
            </a:lvl1pPr>
          </a:lstStyle>
          <a:p>
            <a:pPr>
              <a:defRPr/>
            </a:pPr>
            <a:r>
              <a:rPr lang="nl-NL" altLang="nl-NL">
                <a:solidFill>
                  <a:srgbClr val="18398A"/>
                </a:solidFill>
              </a:rPr>
              <a:t>				</a:t>
            </a:r>
            <a:fld id="{47F56748-D263-4FD2-A3C0-DDB5B113DE05}" type="slidenum">
              <a:rPr lang="nl-NL" altLang="nl-NL">
                <a:solidFill>
                  <a:srgbClr val="18398A"/>
                </a:solidFill>
              </a:rPr>
              <a:pPr>
                <a:defRPr/>
              </a:pPr>
              <a:t>‹nr.›</a:t>
            </a:fld>
            <a:endParaRPr lang="nl-NL" altLang="nl-NL">
              <a:solidFill>
                <a:srgbClr val="18398A"/>
              </a:solidFill>
            </a:endParaRPr>
          </a:p>
        </p:txBody>
      </p:sp>
    </p:spTree>
    <p:extLst>
      <p:ext uri="{BB962C8B-B14F-4D97-AF65-F5344CB8AC3E}">
        <p14:creationId xmlns:p14="http://schemas.microsoft.com/office/powerpoint/2010/main" val="494266378"/>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smtClean="0"/>
              <a:t>Klik om de ondertitelstijl van het model te bewerken</a:t>
            </a:r>
            <a:endParaRPr lang="nl-NL"/>
          </a:p>
        </p:txBody>
      </p:sp>
      <p:sp>
        <p:nvSpPr>
          <p:cNvPr id="4" name="Rectangle 4"/>
          <p:cNvSpPr>
            <a:spLocks noGrp="1" noChangeArrowheads="1"/>
          </p:cNvSpPr>
          <p:nvPr>
            <p:ph type="sldNum" sz="quarter" idx="10"/>
          </p:nvPr>
        </p:nvSpPr>
        <p:spPr>
          <a:ln/>
        </p:spPr>
        <p:txBody>
          <a:bodyPr/>
          <a:lstStyle>
            <a:lvl1pPr>
              <a:defRPr/>
            </a:lvl1pPr>
          </a:lstStyle>
          <a:p>
            <a:pPr>
              <a:defRPr/>
            </a:pPr>
            <a:fld id="{8B9148C0-4B3F-41F4-9AD2-3BE6C2C05A0E}" type="slidenum">
              <a:rPr lang="nl-NL" altLang="nl-NL">
                <a:solidFill>
                  <a:srgbClr val="000000"/>
                </a:solidFill>
              </a:rPr>
              <a:pPr>
                <a:defRPr/>
              </a:pPr>
              <a:t>‹nr.›</a:t>
            </a:fld>
            <a:endParaRPr lang="nl-NL" altLang="nl-NL">
              <a:solidFill>
                <a:srgbClr val="000000"/>
              </a:solidFill>
            </a:endParaRPr>
          </a:p>
        </p:txBody>
      </p:sp>
    </p:spTree>
    <p:extLst>
      <p:ext uri="{BB962C8B-B14F-4D97-AF65-F5344CB8AC3E}">
        <p14:creationId xmlns:p14="http://schemas.microsoft.com/office/powerpoint/2010/main" val="303283312"/>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sldNum" sz="quarter" idx="10"/>
          </p:nvPr>
        </p:nvSpPr>
        <p:spPr>
          <a:ln/>
        </p:spPr>
        <p:txBody>
          <a:bodyPr/>
          <a:lstStyle>
            <a:lvl1pPr>
              <a:defRPr/>
            </a:lvl1pPr>
          </a:lstStyle>
          <a:p>
            <a:pPr>
              <a:defRPr/>
            </a:pPr>
            <a:fld id="{F9A88485-C3AD-4E35-9B13-10A39338F3BF}" type="slidenum">
              <a:rPr lang="nl-NL" altLang="nl-NL">
                <a:solidFill>
                  <a:srgbClr val="000000"/>
                </a:solidFill>
              </a:rPr>
              <a:pPr>
                <a:defRPr/>
              </a:pPr>
              <a:t>‹nr.›</a:t>
            </a:fld>
            <a:endParaRPr lang="nl-NL" altLang="nl-NL">
              <a:solidFill>
                <a:srgbClr val="000000"/>
              </a:solidFill>
            </a:endParaRPr>
          </a:p>
        </p:txBody>
      </p:sp>
    </p:spTree>
    <p:extLst>
      <p:ext uri="{BB962C8B-B14F-4D97-AF65-F5344CB8AC3E}">
        <p14:creationId xmlns:p14="http://schemas.microsoft.com/office/powerpoint/2010/main" val="3601917326"/>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sldNum" sz="quarter" idx="10"/>
          </p:nvPr>
        </p:nvSpPr>
        <p:spPr>
          <a:ln/>
        </p:spPr>
        <p:txBody>
          <a:bodyPr/>
          <a:lstStyle>
            <a:lvl1pPr>
              <a:defRPr/>
            </a:lvl1pPr>
          </a:lstStyle>
          <a:p>
            <a:pPr>
              <a:defRPr/>
            </a:pPr>
            <a:fld id="{87E6D9B6-E2A9-4BE2-A52F-04DC3EA1B23F}" type="slidenum">
              <a:rPr lang="nl-NL" altLang="nl-NL">
                <a:solidFill>
                  <a:srgbClr val="000000"/>
                </a:solidFill>
              </a:rPr>
              <a:pPr>
                <a:defRPr/>
              </a:pPr>
              <a:t>‹nr.›</a:t>
            </a:fld>
            <a:endParaRPr lang="nl-NL" altLang="nl-NL">
              <a:solidFill>
                <a:srgbClr val="000000"/>
              </a:solidFill>
            </a:endParaRPr>
          </a:p>
        </p:txBody>
      </p:sp>
    </p:spTree>
    <p:extLst>
      <p:ext uri="{BB962C8B-B14F-4D97-AF65-F5344CB8AC3E}">
        <p14:creationId xmlns:p14="http://schemas.microsoft.com/office/powerpoint/2010/main" val="90314013"/>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539750" y="1598613"/>
            <a:ext cx="3886200" cy="4878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578350" y="1598613"/>
            <a:ext cx="3887788" cy="4878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sldNum" sz="quarter" idx="10"/>
          </p:nvPr>
        </p:nvSpPr>
        <p:spPr>
          <a:ln/>
        </p:spPr>
        <p:txBody>
          <a:bodyPr/>
          <a:lstStyle>
            <a:lvl1pPr>
              <a:defRPr/>
            </a:lvl1pPr>
          </a:lstStyle>
          <a:p>
            <a:pPr>
              <a:defRPr/>
            </a:pPr>
            <a:fld id="{D7C5835F-0806-42EC-A2ED-A8D6E8921E24}" type="slidenum">
              <a:rPr lang="nl-NL" altLang="nl-NL">
                <a:solidFill>
                  <a:srgbClr val="000000"/>
                </a:solidFill>
              </a:rPr>
              <a:pPr>
                <a:defRPr/>
              </a:pPr>
              <a:t>‹nr.›</a:t>
            </a:fld>
            <a:endParaRPr lang="nl-NL" altLang="nl-NL">
              <a:solidFill>
                <a:srgbClr val="000000"/>
              </a:solidFill>
            </a:endParaRPr>
          </a:p>
        </p:txBody>
      </p:sp>
    </p:spTree>
    <p:extLst>
      <p:ext uri="{BB962C8B-B14F-4D97-AF65-F5344CB8AC3E}">
        <p14:creationId xmlns:p14="http://schemas.microsoft.com/office/powerpoint/2010/main" val="3933264969"/>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sldNum" sz="quarter" idx="10"/>
          </p:nvPr>
        </p:nvSpPr>
        <p:spPr>
          <a:ln/>
        </p:spPr>
        <p:txBody>
          <a:bodyPr/>
          <a:lstStyle>
            <a:lvl1pPr>
              <a:defRPr/>
            </a:lvl1pPr>
          </a:lstStyle>
          <a:p>
            <a:pPr>
              <a:defRPr/>
            </a:pPr>
            <a:fld id="{91526635-17A7-4702-B1D8-09BF7DA5D1DF}" type="slidenum">
              <a:rPr lang="nl-NL" altLang="nl-NL">
                <a:solidFill>
                  <a:srgbClr val="000000"/>
                </a:solidFill>
              </a:rPr>
              <a:pPr>
                <a:defRPr/>
              </a:pPr>
              <a:t>‹nr.›</a:t>
            </a:fld>
            <a:endParaRPr lang="nl-NL" altLang="nl-NL">
              <a:solidFill>
                <a:srgbClr val="000000"/>
              </a:solidFill>
            </a:endParaRPr>
          </a:p>
        </p:txBody>
      </p:sp>
    </p:spTree>
    <p:extLst>
      <p:ext uri="{BB962C8B-B14F-4D97-AF65-F5344CB8AC3E}">
        <p14:creationId xmlns:p14="http://schemas.microsoft.com/office/powerpoint/2010/main" val="3873763120"/>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sldNum" sz="quarter" idx="10"/>
          </p:nvPr>
        </p:nvSpPr>
        <p:spPr>
          <a:ln/>
        </p:spPr>
        <p:txBody>
          <a:bodyPr/>
          <a:lstStyle>
            <a:lvl1pPr>
              <a:defRPr/>
            </a:lvl1pPr>
          </a:lstStyle>
          <a:p>
            <a:pPr>
              <a:defRPr/>
            </a:pPr>
            <a:fld id="{83D8B93C-47D9-4212-87D8-EF8F3331AFE6}" type="slidenum">
              <a:rPr lang="nl-NL" altLang="nl-NL">
                <a:solidFill>
                  <a:srgbClr val="000000"/>
                </a:solidFill>
              </a:rPr>
              <a:pPr>
                <a:defRPr/>
              </a:pPr>
              <a:t>‹nr.›</a:t>
            </a:fld>
            <a:endParaRPr lang="nl-NL" altLang="nl-NL">
              <a:solidFill>
                <a:srgbClr val="000000"/>
              </a:solidFill>
            </a:endParaRPr>
          </a:p>
        </p:txBody>
      </p:sp>
    </p:spTree>
    <p:extLst>
      <p:ext uri="{BB962C8B-B14F-4D97-AF65-F5344CB8AC3E}">
        <p14:creationId xmlns:p14="http://schemas.microsoft.com/office/powerpoint/2010/main" val="1222260153"/>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F880B60-608F-43AB-89F4-AC7C3262AE79}" type="slidenum">
              <a:rPr lang="nl-NL" altLang="nl-NL">
                <a:solidFill>
                  <a:srgbClr val="000000"/>
                </a:solidFill>
              </a:rPr>
              <a:pPr>
                <a:defRPr/>
              </a:pPr>
              <a:t>‹nr.›</a:t>
            </a:fld>
            <a:endParaRPr lang="nl-NL" altLang="nl-NL">
              <a:solidFill>
                <a:srgbClr val="000000"/>
              </a:solidFill>
            </a:endParaRPr>
          </a:p>
        </p:txBody>
      </p:sp>
    </p:spTree>
    <p:extLst>
      <p:ext uri="{BB962C8B-B14F-4D97-AF65-F5344CB8AC3E}">
        <p14:creationId xmlns:p14="http://schemas.microsoft.com/office/powerpoint/2010/main" val="1348317635"/>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sldNum" sz="quarter" idx="10"/>
          </p:nvPr>
        </p:nvSpPr>
        <p:spPr>
          <a:ln/>
        </p:spPr>
        <p:txBody>
          <a:bodyPr/>
          <a:lstStyle>
            <a:lvl1pPr>
              <a:defRPr/>
            </a:lvl1pPr>
          </a:lstStyle>
          <a:p>
            <a:pPr>
              <a:defRPr/>
            </a:pPr>
            <a:fld id="{D00F8DB1-3794-40A5-9625-B4D919B8BB97}" type="slidenum">
              <a:rPr lang="nl-NL" altLang="nl-NL">
                <a:solidFill>
                  <a:srgbClr val="000000"/>
                </a:solidFill>
              </a:rPr>
              <a:pPr>
                <a:defRPr/>
              </a:pPr>
              <a:t>‹nr.›</a:t>
            </a:fld>
            <a:endParaRPr lang="nl-NL" altLang="nl-NL">
              <a:solidFill>
                <a:srgbClr val="000000"/>
              </a:solidFill>
            </a:endParaRPr>
          </a:p>
        </p:txBody>
      </p:sp>
    </p:spTree>
    <p:extLst>
      <p:ext uri="{BB962C8B-B14F-4D97-AF65-F5344CB8AC3E}">
        <p14:creationId xmlns:p14="http://schemas.microsoft.com/office/powerpoint/2010/main" val="4014221562"/>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sldNum" sz="quarter" idx="10"/>
          </p:nvPr>
        </p:nvSpPr>
        <p:spPr>
          <a:ln/>
        </p:spPr>
        <p:txBody>
          <a:bodyPr/>
          <a:lstStyle>
            <a:lvl1pPr>
              <a:defRPr/>
            </a:lvl1pPr>
          </a:lstStyle>
          <a:p>
            <a:pPr>
              <a:defRPr/>
            </a:pPr>
            <a:fld id="{7D30DAF8-4E4D-4502-B796-7BF4B4E4F81F}" type="slidenum">
              <a:rPr lang="nl-NL" altLang="nl-NL">
                <a:solidFill>
                  <a:srgbClr val="000000"/>
                </a:solidFill>
              </a:rPr>
              <a:pPr>
                <a:defRPr/>
              </a:pPr>
              <a:t>‹nr.›</a:t>
            </a:fld>
            <a:endParaRPr lang="nl-NL" altLang="nl-NL">
              <a:solidFill>
                <a:srgbClr val="000000"/>
              </a:solidFill>
            </a:endParaRPr>
          </a:p>
        </p:txBody>
      </p:sp>
    </p:spTree>
    <p:extLst>
      <p:ext uri="{BB962C8B-B14F-4D97-AF65-F5344CB8AC3E}">
        <p14:creationId xmlns:p14="http://schemas.microsoft.com/office/powerpoint/2010/main" val="572011613"/>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sldNum" sz="quarter" idx="10"/>
          </p:nvPr>
        </p:nvSpPr>
        <p:spPr>
          <a:ln/>
        </p:spPr>
        <p:txBody>
          <a:bodyPr/>
          <a:lstStyle>
            <a:lvl1pPr>
              <a:defRPr/>
            </a:lvl1pPr>
          </a:lstStyle>
          <a:p>
            <a:pPr>
              <a:defRPr/>
            </a:pPr>
            <a:fld id="{03571CAB-27C6-4C84-A9AD-874675362A37}" type="slidenum">
              <a:rPr lang="nl-NL" altLang="nl-NL">
                <a:solidFill>
                  <a:srgbClr val="000000"/>
                </a:solidFill>
              </a:rPr>
              <a:pPr>
                <a:defRPr/>
              </a:pPr>
              <a:t>‹nr.›</a:t>
            </a:fld>
            <a:endParaRPr lang="nl-NL" altLang="nl-NL">
              <a:solidFill>
                <a:srgbClr val="000000"/>
              </a:solidFill>
            </a:endParaRPr>
          </a:p>
        </p:txBody>
      </p:sp>
    </p:spTree>
    <p:extLst>
      <p:ext uri="{BB962C8B-B14F-4D97-AF65-F5344CB8AC3E}">
        <p14:creationId xmlns:p14="http://schemas.microsoft.com/office/powerpoint/2010/main" val="899236561"/>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884988" y="374650"/>
            <a:ext cx="2114550" cy="610235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539750" y="374650"/>
            <a:ext cx="6192838" cy="610235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sldNum" sz="quarter" idx="10"/>
          </p:nvPr>
        </p:nvSpPr>
        <p:spPr>
          <a:ln/>
        </p:spPr>
        <p:txBody>
          <a:bodyPr/>
          <a:lstStyle>
            <a:lvl1pPr>
              <a:defRPr/>
            </a:lvl1pPr>
          </a:lstStyle>
          <a:p>
            <a:pPr>
              <a:defRPr/>
            </a:pPr>
            <a:fld id="{B8C8EF65-B0C0-4BD4-AAEF-C7846BF87AB9}" type="slidenum">
              <a:rPr lang="nl-NL" altLang="nl-NL">
                <a:solidFill>
                  <a:srgbClr val="000000"/>
                </a:solidFill>
              </a:rPr>
              <a:pPr>
                <a:defRPr/>
              </a:pPr>
              <a:t>‹nr.›</a:t>
            </a:fld>
            <a:endParaRPr lang="nl-NL" altLang="nl-NL">
              <a:solidFill>
                <a:srgbClr val="000000"/>
              </a:solidFill>
            </a:endParaRPr>
          </a:p>
        </p:txBody>
      </p:sp>
    </p:spTree>
    <p:extLst>
      <p:ext uri="{BB962C8B-B14F-4D97-AF65-F5344CB8AC3E}">
        <p14:creationId xmlns:p14="http://schemas.microsoft.com/office/powerpoint/2010/main" val="2651599453"/>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image" Target="../media/image6.png"/><Relationship Id="rId5" Type="http://schemas.openxmlformats.org/officeDocument/2006/relationships/slideLayout" Target="../slideLayouts/slideLayout9.xml"/><Relationship Id="rId10" Type="http://schemas.openxmlformats.org/officeDocument/2006/relationships/image" Target="../media/image5.png"/><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5.xml"/><Relationship Id="rId1" Type="http://schemas.openxmlformats.org/officeDocument/2006/relationships/slideLayout" Target="../slideLayouts/slideLayout11.xml"/><Relationship Id="rId4"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9.jpeg"/><Relationship Id="rId2" Type="http://schemas.openxmlformats.org/officeDocument/2006/relationships/slideLayout" Target="../slideLayouts/slideLayout16.xml"/><Relationship Id="rId16" Type="http://schemas.openxmlformats.org/officeDocument/2006/relationships/theme" Target="../theme/theme7.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9.jpe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8.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shpKleurvlak"/>
          <p:cNvSpPr/>
          <p:nvPr/>
        </p:nvSpPr>
        <p:spPr>
          <a:xfrm>
            <a:off x="4572000" y="0"/>
            <a:ext cx="4572000" cy="6858000"/>
          </a:xfrm>
          <a:prstGeom prst="rect">
            <a:avLst/>
          </a:prstGeom>
          <a:solidFill>
            <a:srgbClr val="F9B2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p>
        </p:txBody>
      </p:sp>
      <p:pic>
        <p:nvPicPr>
          <p:cNvPr id="3075" name="Afbeelding 6" descr="www.scp.nl engels PPT.tif"/>
          <p:cNvPicPr>
            <a:picLocks noChangeAspect="1"/>
          </p:cNvPicPr>
          <p:nvPr/>
        </p:nvPicPr>
        <p:blipFill>
          <a:blip r:embed="rId4" cstate="print"/>
          <a:srcRect/>
          <a:stretch>
            <a:fillRect/>
          </a:stretch>
        </p:blipFill>
        <p:spPr bwMode="auto">
          <a:xfrm>
            <a:off x="225425" y="711200"/>
            <a:ext cx="4176713" cy="5895975"/>
          </a:xfrm>
          <a:prstGeom prst="rect">
            <a:avLst/>
          </a:prstGeom>
          <a:noFill/>
          <a:ln w="9525">
            <a:noFill/>
            <a:miter lim="800000"/>
            <a:headEnd/>
            <a:tailEnd/>
          </a:ln>
        </p:spPr>
      </p:pic>
      <p:pic>
        <p:nvPicPr>
          <p:cNvPr id="3076" name="Afbeelding 5" descr="RO_SCP_Logo_1_RGB_pos_en.png"/>
          <p:cNvPicPr>
            <a:picLocks noChangeAspect="1"/>
          </p:cNvPicPr>
          <p:nvPr/>
        </p:nvPicPr>
        <p:blipFill>
          <a:blip r:embed="rId5" cstate="print"/>
          <a:srcRect t="12988"/>
          <a:stretch>
            <a:fillRect/>
          </a:stretch>
        </p:blipFill>
        <p:spPr bwMode="auto">
          <a:xfrm>
            <a:off x="949325" y="0"/>
            <a:ext cx="7262813" cy="2192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02" r:id="rId1"/>
    <p:sldLayoutId id="2147483803" r:id="rId2"/>
  </p:sldLayoutIdLst>
  <p:hf sldNum="0" hdr="0" ftr="0" dt="0"/>
  <p:txStyles>
    <p:titleStyle>
      <a:lvl1pPr algn="l" rtl="0" eaLnBrk="1" fontAlgn="base" hangingPunct="1">
        <a:spcBef>
          <a:spcPct val="0"/>
        </a:spcBef>
        <a:spcAft>
          <a:spcPct val="0"/>
        </a:spcAft>
        <a:defRPr sz="2600" kern="1200" spc="-6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2pPr>
      <a:lvl3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3pPr>
      <a:lvl4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4pPr>
      <a:lvl5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5pPr>
      <a:lvl6pPr marL="4572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6pPr>
      <a:lvl7pPr marL="9144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7pPr>
      <a:lvl8pPr marL="13716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8pPr>
      <a:lvl9pPr marL="18288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9pPr>
    </p:titleStyle>
    <p:bodyStyle>
      <a:lvl1pPr marL="342900" indent="-342900" algn="l" rtl="0" eaLnBrk="1" fontAlgn="base" hangingPunct="1">
        <a:spcBef>
          <a:spcPct val="20000"/>
        </a:spcBef>
        <a:spcAft>
          <a:spcPct val="0"/>
        </a:spcAft>
        <a:buFont typeface="Arial" charset="0"/>
        <a:defRPr kern="1200">
          <a:solidFill>
            <a:schemeClr val="bg1"/>
          </a:solidFill>
          <a:latin typeface="Verdana" pitchFamily="34" charset="0"/>
          <a:ea typeface="Verdana" pitchFamily="34" charset="0"/>
          <a:cs typeface="Verdana" pitchFamily="34" charset="0"/>
        </a:defRPr>
      </a:lvl1pPr>
      <a:lvl2pPr marL="2794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2pPr>
      <a:lvl3pPr marL="5588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3pPr>
      <a:lvl4pPr marL="8382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4pPr>
      <a:lvl5pPr marL="11176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shpKleurvlak"/>
          <p:cNvSpPr/>
          <p:nvPr/>
        </p:nvSpPr>
        <p:spPr>
          <a:xfrm>
            <a:off x="4572000" y="0"/>
            <a:ext cx="4572000" cy="6858000"/>
          </a:xfrm>
          <a:prstGeom prst="rect">
            <a:avLst/>
          </a:prstGeom>
          <a:solidFill>
            <a:srgbClr val="F9B2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10" name="shpDatum"/>
          <p:cNvSpPr>
            <a:spLocks noGrp="1"/>
          </p:cNvSpPr>
          <p:nvPr>
            <p:ph type="title"/>
          </p:nvPr>
        </p:nvSpPr>
        <p:spPr>
          <a:xfrm>
            <a:off x="4924425" y="2447925"/>
            <a:ext cx="3600450" cy="942975"/>
          </a:xfrm>
          <a:prstGeom prst="rect">
            <a:avLst/>
          </a:prstGeom>
        </p:spPr>
        <p:txBody>
          <a:bodyPr vert="horz" lIns="91440" tIns="45720" rIns="91440" bIns="45720" rtlCol="0" anchor="t" anchorCtr="0">
            <a:normAutofit/>
          </a:bodyPr>
          <a:lstStyle/>
          <a:p>
            <a:r>
              <a:rPr lang="nl-NL" dirty="0" smtClean="0"/>
              <a:t>Klik om de stijl te bewerken</a:t>
            </a:r>
            <a:endParaRPr lang="nl-NL" dirty="0"/>
          </a:p>
        </p:txBody>
      </p:sp>
      <p:sp>
        <p:nvSpPr>
          <p:cNvPr id="4100" name="shpTitel"/>
          <p:cNvSpPr>
            <a:spLocks noGrp="1"/>
          </p:cNvSpPr>
          <p:nvPr>
            <p:ph type="body" idx="1"/>
          </p:nvPr>
        </p:nvSpPr>
        <p:spPr bwMode="auto">
          <a:xfrm>
            <a:off x="4910138" y="3484563"/>
            <a:ext cx="3600450" cy="27733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modelstijlen te bewerken</a:t>
            </a:r>
          </a:p>
        </p:txBody>
      </p:sp>
      <p:pic>
        <p:nvPicPr>
          <p:cNvPr id="4101" name="Afbeelding 6" descr="RO_SCP_Logo_1_RGB_pos_en.png"/>
          <p:cNvPicPr>
            <a:picLocks noChangeAspect="1"/>
          </p:cNvPicPr>
          <p:nvPr/>
        </p:nvPicPr>
        <p:blipFill>
          <a:blip r:embed="rId3" cstate="print"/>
          <a:srcRect t="12988"/>
          <a:stretch>
            <a:fillRect/>
          </a:stretch>
        </p:blipFill>
        <p:spPr bwMode="auto">
          <a:xfrm>
            <a:off x="949325" y="0"/>
            <a:ext cx="7262813" cy="2192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04" r:id="rId1"/>
  </p:sldLayoutIdLst>
  <p:hf sldNum="0" hdr="0" ftr="0" dt="0"/>
  <p:txStyles>
    <p:titleStyle>
      <a:lvl1pPr algn="l" rtl="0" eaLnBrk="0" fontAlgn="base" hangingPunct="0">
        <a:spcBef>
          <a:spcPct val="0"/>
        </a:spcBef>
        <a:spcAft>
          <a:spcPct val="0"/>
        </a:spcAft>
        <a:defRPr sz="2600" kern="1200" spc="-60">
          <a:solidFill>
            <a:srgbClr val="000000"/>
          </a:solidFill>
          <a:latin typeface="Verdana" pitchFamily="34" charset="0"/>
          <a:ea typeface="Verdana" pitchFamily="34" charset="0"/>
          <a:cs typeface="Verdana" pitchFamily="34" charset="0"/>
        </a:defRPr>
      </a:lvl1pPr>
      <a:lvl2pPr algn="l" rtl="0" eaLnBrk="0" fontAlgn="base" hangingPunct="0">
        <a:spcBef>
          <a:spcPct val="0"/>
        </a:spcBef>
        <a:spcAft>
          <a:spcPct val="0"/>
        </a:spcAft>
        <a:defRPr sz="2600">
          <a:solidFill>
            <a:srgbClr val="000000"/>
          </a:solidFill>
          <a:latin typeface="Verdana" pitchFamily="34" charset="0"/>
          <a:ea typeface="Verdana" pitchFamily="34" charset="0"/>
          <a:cs typeface="Verdana" pitchFamily="34" charset="0"/>
        </a:defRPr>
      </a:lvl2pPr>
      <a:lvl3pPr algn="l" rtl="0" eaLnBrk="0" fontAlgn="base" hangingPunct="0">
        <a:spcBef>
          <a:spcPct val="0"/>
        </a:spcBef>
        <a:spcAft>
          <a:spcPct val="0"/>
        </a:spcAft>
        <a:defRPr sz="2600">
          <a:solidFill>
            <a:srgbClr val="000000"/>
          </a:solidFill>
          <a:latin typeface="Verdana" pitchFamily="34" charset="0"/>
          <a:ea typeface="Verdana" pitchFamily="34" charset="0"/>
          <a:cs typeface="Verdana" pitchFamily="34" charset="0"/>
        </a:defRPr>
      </a:lvl3pPr>
      <a:lvl4pPr algn="l" rtl="0" eaLnBrk="0" fontAlgn="base" hangingPunct="0">
        <a:spcBef>
          <a:spcPct val="0"/>
        </a:spcBef>
        <a:spcAft>
          <a:spcPct val="0"/>
        </a:spcAft>
        <a:defRPr sz="2600">
          <a:solidFill>
            <a:srgbClr val="000000"/>
          </a:solidFill>
          <a:latin typeface="Verdana" pitchFamily="34" charset="0"/>
          <a:ea typeface="Verdana" pitchFamily="34" charset="0"/>
          <a:cs typeface="Verdana" pitchFamily="34" charset="0"/>
        </a:defRPr>
      </a:lvl4pPr>
      <a:lvl5pPr algn="l" rtl="0" eaLnBrk="0" fontAlgn="base" hangingPunct="0">
        <a:spcBef>
          <a:spcPct val="0"/>
        </a:spcBef>
        <a:spcAft>
          <a:spcPct val="0"/>
        </a:spcAft>
        <a:defRPr sz="2600">
          <a:solidFill>
            <a:srgbClr val="000000"/>
          </a:solidFill>
          <a:latin typeface="Verdana" pitchFamily="34" charset="0"/>
          <a:ea typeface="Verdana" pitchFamily="34" charset="0"/>
          <a:cs typeface="Verdana" pitchFamily="34" charset="0"/>
        </a:defRPr>
      </a:lvl5pPr>
      <a:lvl6pPr marL="457200" algn="l" rtl="0" fontAlgn="base">
        <a:spcBef>
          <a:spcPct val="0"/>
        </a:spcBef>
        <a:spcAft>
          <a:spcPct val="0"/>
        </a:spcAft>
        <a:defRPr sz="2600">
          <a:solidFill>
            <a:schemeClr val="bg1"/>
          </a:solidFill>
          <a:latin typeface="Verdana" pitchFamily="34" charset="0"/>
          <a:ea typeface="Verdana" pitchFamily="34" charset="0"/>
          <a:cs typeface="Verdana" pitchFamily="34" charset="0"/>
        </a:defRPr>
      </a:lvl6pPr>
      <a:lvl7pPr marL="914400" algn="l" rtl="0" fontAlgn="base">
        <a:spcBef>
          <a:spcPct val="0"/>
        </a:spcBef>
        <a:spcAft>
          <a:spcPct val="0"/>
        </a:spcAft>
        <a:defRPr sz="2600">
          <a:solidFill>
            <a:schemeClr val="bg1"/>
          </a:solidFill>
          <a:latin typeface="Verdana" pitchFamily="34" charset="0"/>
          <a:ea typeface="Verdana" pitchFamily="34" charset="0"/>
          <a:cs typeface="Verdana" pitchFamily="34" charset="0"/>
        </a:defRPr>
      </a:lvl7pPr>
      <a:lvl8pPr marL="1371600" algn="l" rtl="0" fontAlgn="base">
        <a:spcBef>
          <a:spcPct val="0"/>
        </a:spcBef>
        <a:spcAft>
          <a:spcPct val="0"/>
        </a:spcAft>
        <a:defRPr sz="2600">
          <a:solidFill>
            <a:schemeClr val="bg1"/>
          </a:solidFill>
          <a:latin typeface="Verdana" pitchFamily="34" charset="0"/>
          <a:ea typeface="Verdana" pitchFamily="34" charset="0"/>
          <a:cs typeface="Verdana" pitchFamily="34" charset="0"/>
        </a:defRPr>
      </a:lvl8pPr>
      <a:lvl9pPr marL="1828800" algn="l" rtl="0" fontAlgn="base">
        <a:spcBef>
          <a:spcPct val="0"/>
        </a:spcBef>
        <a:spcAft>
          <a:spcPct val="0"/>
        </a:spcAft>
        <a:defRPr sz="2600">
          <a:solidFill>
            <a:schemeClr val="bg1"/>
          </a:solidFill>
          <a:latin typeface="Verdana" pitchFamily="34" charset="0"/>
          <a:ea typeface="Verdana" pitchFamily="34" charset="0"/>
          <a:cs typeface="Verdana" pitchFamily="34" charset="0"/>
        </a:defRPr>
      </a:lvl9pPr>
    </p:titleStyle>
    <p:bodyStyle>
      <a:lvl1pPr algn="l" rtl="0" eaLnBrk="0" fontAlgn="base" hangingPunct="0">
        <a:spcBef>
          <a:spcPct val="20000"/>
        </a:spcBef>
        <a:spcAft>
          <a:spcPct val="0"/>
        </a:spcAft>
        <a:buFont typeface="Arial" charset="0"/>
        <a:defRPr kern="1200">
          <a:solidFill>
            <a:srgbClr val="000000"/>
          </a:solidFill>
          <a:latin typeface="Verdana" pitchFamily="34" charset="0"/>
          <a:ea typeface="Verdana" pitchFamily="34" charset="0"/>
          <a:cs typeface="Verdana" pitchFamily="34" charset="0"/>
        </a:defRPr>
      </a:lvl1pPr>
      <a:lvl2pPr marL="279400" indent="177800" algn="l" rtl="0" eaLnBrk="0" fontAlgn="base" hangingPunct="0">
        <a:spcBef>
          <a:spcPct val="20000"/>
        </a:spcBef>
        <a:spcAft>
          <a:spcPct val="0"/>
        </a:spcAft>
        <a:buFont typeface="Arial" charset="0"/>
        <a:defRPr kern="1200">
          <a:solidFill>
            <a:schemeClr val="bg1"/>
          </a:solidFill>
          <a:latin typeface="+mn-lt"/>
          <a:ea typeface="Verdana" pitchFamily="34" charset="0"/>
          <a:cs typeface="Verdana" pitchFamily="34" charset="0"/>
        </a:defRPr>
      </a:lvl2pPr>
      <a:lvl3pPr marL="558800" indent="355600" algn="l" rtl="0" eaLnBrk="0" fontAlgn="base" hangingPunct="0">
        <a:spcBef>
          <a:spcPct val="20000"/>
        </a:spcBef>
        <a:spcAft>
          <a:spcPct val="0"/>
        </a:spcAft>
        <a:buFont typeface="Arial" charset="0"/>
        <a:defRPr kern="1200">
          <a:solidFill>
            <a:schemeClr val="bg1"/>
          </a:solidFill>
          <a:latin typeface="+mn-lt"/>
          <a:ea typeface="Verdana" pitchFamily="34" charset="0"/>
          <a:cs typeface="Verdana" pitchFamily="34" charset="0"/>
        </a:defRPr>
      </a:lvl3pPr>
      <a:lvl4pPr marL="838200" indent="533400" algn="l" rtl="0" eaLnBrk="0" fontAlgn="base" hangingPunct="0">
        <a:spcBef>
          <a:spcPct val="20000"/>
        </a:spcBef>
        <a:spcAft>
          <a:spcPct val="0"/>
        </a:spcAft>
        <a:buFont typeface="Arial" charset="0"/>
        <a:defRPr kern="1200">
          <a:solidFill>
            <a:schemeClr val="bg1"/>
          </a:solidFill>
          <a:latin typeface="+mn-lt"/>
          <a:ea typeface="Verdana" pitchFamily="34" charset="0"/>
          <a:cs typeface="Verdana" pitchFamily="34" charset="0"/>
        </a:defRPr>
      </a:lvl4pPr>
      <a:lvl5pPr marL="1117600" indent="711200" algn="l" rtl="0" eaLnBrk="0" fontAlgn="base" hangingPunct="0">
        <a:spcBef>
          <a:spcPct val="20000"/>
        </a:spcBef>
        <a:spcAft>
          <a:spcPct val="0"/>
        </a:spcAft>
        <a:buFont typeface="Arial" charset="0"/>
        <a:defRPr kern="1200">
          <a:solidFill>
            <a:schemeClr val="bg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hpKleurvlak"/>
          <p:cNvSpPr/>
          <p:nvPr/>
        </p:nvSpPr>
        <p:spPr>
          <a:xfrm>
            <a:off x="4572000" y="0"/>
            <a:ext cx="4572000" cy="6858000"/>
          </a:xfrm>
          <a:prstGeom prst="rect">
            <a:avLst/>
          </a:prstGeom>
          <a:solidFill>
            <a:srgbClr val="F9B2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13" name="shpDatum"/>
          <p:cNvSpPr>
            <a:spLocks noGrp="1"/>
          </p:cNvSpPr>
          <p:nvPr>
            <p:ph type="title"/>
          </p:nvPr>
        </p:nvSpPr>
        <p:spPr>
          <a:xfrm>
            <a:off x="4910138" y="2505075"/>
            <a:ext cx="3600450" cy="942975"/>
          </a:xfrm>
          <a:prstGeom prst="rect">
            <a:avLst/>
          </a:prstGeom>
        </p:spPr>
        <p:txBody>
          <a:bodyPr vert="horz" lIns="91440" tIns="45720" rIns="91440" bIns="45720" rtlCol="0" anchor="t" anchorCtr="0">
            <a:normAutofit/>
          </a:bodyPr>
          <a:lstStyle/>
          <a:p>
            <a:r>
              <a:rPr lang="nl-NL" dirty="0" smtClean="0"/>
              <a:t>Klik om de stijl te bewerken</a:t>
            </a:r>
            <a:endParaRPr lang="nl-NL" dirty="0"/>
          </a:p>
        </p:txBody>
      </p:sp>
      <p:sp>
        <p:nvSpPr>
          <p:cNvPr id="5124" name="shpTitel"/>
          <p:cNvSpPr>
            <a:spLocks noGrp="1"/>
          </p:cNvSpPr>
          <p:nvPr>
            <p:ph type="body" idx="1"/>
          </p:nvPr>
        </p:nvSpPr>
        <p:spPr bwMode="auto">
          <a:xfrm>
            <a:off x="4924425" y="3541713"/>
            <a:ext cx="3600450" cy="2701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modelstijlen te bewerken</a:t>
            </a:r>
          </a:p>
        </p:txBody>
      </p:sp>
      <p:pic>
        <p:nvPicPr>
          <p:cNvPr id="5125" name="Afbeelding 7" descr="RO_SCP_Logo_1_RGB_pos_en.png"/>
          <p:cNvPicPr>
            <a:picLocks noChangeAspect="1"/>
          </p:cNvPicPr>
          <p:nvPr/>
        </p:nvPicPr>
        <p:blipFill>
          <a:blip r:embed="rId3" cstate="print"/>
          <a:srcRect t="12988"/>
          <a:stretch>
            <a:fillRect/>
          </a:stretch>
        </p:blipFill>
        <p:spPr bwMode="auto">
          <a:xfrm>
            <a:off x="949325" y="0"/>
            <a:ext cx="7262813" cy="2192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05" r:id="rId1"/>
  </p:sldLayoutIdLst>
  <p:hf sldNum="0" hdr="0" ftr="0" dt="0"/>
  <p:txStyles>
    <p:titleStyle>
      <a:lvl1pPr algn="l" rtl="0" eaLnBrk="0" fontAlgn="base" hangingPunct="0">
        <a:spcBef>
          <a:spcPct val="0"/>
        </a:spcBef>
        <a:spcAft>
          <a:spcPct val="0"/>
        </a:spcAft>
        <a:defRPr sz="2600" kern="1200" spc="-60">
          <a:solidFill>
            <a:srgbClr val="000000"/>
          </a:solidFill>
          <a:latin typeface="Verdana" pitchFamily="34" charset="0"/>
          <a:ea typeface="Verdana" pitchFamily="34" charset="0"/>
          <a:cs typeface="Verdana" pitchFamily="34" charset="0"/>
        </a:defRPr>
      </a:lvl1pPr>
      <a:lvl2pPr algn="l" rtl="0" eaLnBrk="0" fontAlgn="base" hangingPunct="0">
        <a:spcBef>
          <a:spcPct val="0"/>
        </a:spcBef>
        <a:spcAft>
          <a:spcPct val="0"/>
        </a:spcAft>
        <a:defRPr sz="2600">
          <a:solidFill>
            <a:srgbClr val="000000"/>
          </a:solidFill>
          <a:latin typeface="Verdana" pitchFamily="34" charset="0"/>
          <a:ea typeface="Verdana" pitchFamily="34" charset="0"/>
          <a:cs typeface="Verdana" pitchFamily="34" charset="0"/>
        </a:defRPr>
      </a:lvl2pPr>
      <a:lvl3pPr algn="l" rtl="0" eaLnBrk="0" fontAlgn="base" hangingPunct="0">
        <a:spcBef>
          <a:spcPct val="0"/>
        </a:spcBef>
        <a:spcAft>
          <a:spcPct val="0"/>
        </a:spcAft>
        <a:defRPr sz="2600">
          <a:solidFill>
            <a:srgbClr val="000000"/>
          </a:solidFill>
          <a:latin typeface="Verdana" pitchFamily="34" charset="0"/>
          <a:ea typeface="Verdana" pitchFamily="34" charset="0"/>
          <a:cs typeface="Verdana" pitchFamily="34" charset="0"/>
        </a:defRPr>
      </a:lvl3pPr>
      <a:lvl4pPr algn="l" rtl="0" eaLnBrk="0" fontAlgn="base" hangingPunct="0">
        <a:spcBef>
          <a:spcPct val="0"/>
        </a:spcBef>
        <a:spcAft>
          <a:spcPct val="0"/>
        </a:spcAft>
        <a:defRPr sz="2600">
          <a:solidFill>
            <a:srgbClr val="000000"/>
          </a:solidFill>
          <a:latin typeface="Verdana" pitchFamily="34" charset="0"/>
          <a:ea typeface="Verdana" pitchFamily="34" charset="0"/>
          <a:cs typeface="Verdana" pitchFamily="34" charset="0"/>
        </a:defRPr>
      </a:lvl4pPr>
      <a:lvl5pPr algn="l" rtl="0" eaLnBrk="0" fontAlgn="base" hangingPunct="0">
        <a:spcBef>
          <a:spcPct val="0"/>
        </a:spcBef>
        <a:spcAft>
          <a:spcPct val="0"/>
        </a:spcAft>
        <a:defRPr sz="2600">
          <a:solidFill>
            <a:srgbClr val="000000"/>
          </a:solidFill>
          <a:latin typeface="Verdana" pitchFamily="34" charset="0"/>
          <a:ea typeface="Verdana" pitchFamily="34" charset="0"/>
          <a:cs typeface="Verdana" pitchFamily="34" charset="0"/>
        </a:defRPr>
      </a:lvl5pPr>
      <a:lvl6pPr marL="457200" algn="l" rtl="0" fontAlgn="base">
        <a:spcBef>
          <a:spcPct val="0"/>
        </a:spcBef>
        <a:spcAft>
          <a:spcPct val="0"/>
        </a:spcAft>
        <a:defRPr sz="2600">
          <a:solidFill>
            <a:schemeClr val="bg1"/>
          </a:solidFill>
          <a:latin typeface="Verdana" pitchFamily="34" charset="0"/>
          <a:ea typeface="Verdana" pitchFamily="34" charset="0"/>
          <a:cs typeface="Verdana" pitchFamily="34" charset="0"/>
        </a:defRPr>
      </a:lvl6pPr>
      <a:lvl7pPr marL="914400" algn="l" rtl="0" fontAlgn="base">
        <a:spcBef>
          <a:spcPct val="0"/>
        </a:spcBef>
        <a:spcAft>
          <a:spcPct val="0"/>
        </a:spcAft>
        <a:defRPr sz="2600">
          <a:solidFill>
            <a:schemeClr val="bg1"/>
          </a:solidFill>
          <a:latin typeface="Verdana" pitchFamily="34" charset="0"/>
          <a:ea typeface="Verdana" pitchFamily="34" charset="0"/>
          <a:cs typeface="Verdana" pitchFamily="34" charset="0"/>
        </a:defRPr>
      </a:lvl7pPr>
      <a:lvl8pPr marL="1371600" algn="l" rtl="0" fontAlgn="base">
        <a:spcBef>
          <a:spcPct val="0"/>
        </a:spcBef>
        <a:spcAft>
          <a:spcPct val="0"/>
        </a:spcAft>
        <a:defRPr sz="2600">
          <a:solidFill>
            <a:schemeClr val="bg1"/>
          </a:solidFill>
          <a:latin typeface="Verdana" pitchFamily="34" charset="0"/>
          <a:ea typeface="Verdana" pitchFamily="34" charset="0"/>
          <a:cs typeface="Verdana" pitchFamily="34" charset="0"/>
        </a:defRPr>
      </a:lvl8pPr>
      <a:lvl9pPr marL="1828800" algn="l" rtl="0" fontAlgn="base">
        <a:spcBef>
          <a:spcPct val="0"/>
        </a:spcBef>
        <a:spcAft>
          <a:spcPct val="0"/>
        </a:spcAft>
        <a:defRPr sz="2600">
          <a:solidFill>
            <a:schemeClr val="bg1"/>
          </a:solidFill>
          <a:latin typeface="Verdana" pitchFamily="34" charset="0"/>
          <a:ea typeface="Verdana" pitchFamily="34" charset="0"/>
          <a:cs typeface="Verdana" pitchFamily="34" charset="0"/>
        </a:defRPr>
      </a:lvl9pPr>
    </p:titleStyle>
    <p:bodyStyle>
      <a:lvl1pPr algn="l" rtl="0" eaLnBrk="0" fontAlgn="base" hangingPunct="0">
        <a:spcBef>
          <a:spcPct val="20000"/>
        </a:spcBef>
        <a:spcAft>
          <a:spcPct val="0"/>
        </a:spcAft>
        <a:buFont typeface="Arial" charset="0"/>
        <a:defRPr kern="1200">
          <a:solidFill>
            <a:srgbClr val="000000"/>
          </a:solidFill>
          <a:latin typeface="Verdana" pitchFamily="34" charset="0"/>
          <a:ea typeface="Verdana" pitchFamily="34" charset="0"/>
          <a:cs typeface="Verdana" pitchFamily="34" charset="0"/>
        </a:defRPr>
      </a:lvl1pPr>
      <a:lvl2pPr marL="279400" indent="-277813" algn="l" rtl="0" eaLnBrk="0" fontAlgn="base" hangingPunct="0">
        <a:spcBef>
          <a:spcPct val="20000"/>
        </a:spcBef>
        <a:spcAft>
          <a:spcPct val="0"/>
        </a:spcAft>
        <a:buFont typeface="Arial" charset="0"/>
        <a:defRPr kern="1200">
          <a:solidFill>
            <a:schemeClr val="bg1"/>
          </a:solidFill>
          <a:latin typeface="+mn-lt"/>
          <a:ea typeface="Verdana" pitchFamily="34" charset="0"/>
          <a:cs typeface="Verdana" pitchFamily="34" charset="0"/>
        </a:defRPr>
      </a:lvl2pPr>
      <a:lvl3pPr marL="558800" indent="-277813" algn="l" rtl="0" eaLnBrk="0" fontAlgn="base" hangingPunct="0">
        <a:spcBef>
          <a:spcPct val="20000"/>
        </a:spcBef>
        <a:spcAft>
          <a:spcPct val="0"/>
        </a:spcAft>
        <a:buFont typeface="Arial" charset="0"/>
        <a:defRPr kern="1200">
          <a:solidFill>
            <a:schemeClr val="bg1"/>
          </a:solidFill>
          <a:latin typeface="+mn-lt"/>
          <a:ea typeface="Verdana" pitchFamily="34" charset="0"/>
          <a:cs typeface="Verdana" pitchFamily="34" charset="0"/>
        </a:defRPr>
      </a:lvl3pPr>
      <a:lvl4pPr marL="838200" indent="-277813" algn="l" rtl="0" eaLnBrk="0" fontAlgn="base" hangingPunct="0">
        <a:spcBef>
          <a:spcPct val="20000"/>
        </a:spcBef>
        <a:spcAft>
          <a:spcPct val="0"/>
        </a:spcAft>
        <a:buFont typeface="Arial" charset="0"/>
        <a:defRPr kern="1200">
          <a:solidFill>
            <a:schemeClr val="bg1"/>
          </a:solidFill>
          <a:latin typeface="+mn-lt"/>
          <a:ea typeface="Verdana" pitchFamily="34" charset="0"/>
          <a:cs typeface="Verdana" pitchFamily="34" charset="0"/>
        </a:defRPr>
      </a:lvl4pPr>
      <a:lvl5pPr marL="1117600" indent="-277813" algn="l" rtl="0" eaLnBrk="0" fontAlgn="base" hangingPunct="0">
        <a:spcBef>
          <a:spcPct val="20000"/>
        </a:spcBef>
        <a:spcAft>
          <a:spcPct val="0"/>
        </a:spcAft>
        <a:buFont typeface="Arial" charset="0"/>
        <a:defRPr kern="1200">
          <a:solidFill>
            <a:schemeClr val="bg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shpKleurvlakOnder"/>
          <p:cNvSpPr/>
          <p:nvPr/>
        </p:nvSpPr>
        <p:spPr>
          <a:xfrm>
            <a:off x="0" y="6318250"/>
            <a:ext cx="9144000" cy="539750"/>
          </a:xfrm>
          <a:prstGeom prst="rect">
            <a:avLst/>
          </a:prstGeom>
          <a:solidFill>
            <a:srgbClr val="F9B2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sp>
        <p:nvSpPr>
          <p:cNvPr id="6147" name="shpTekst"/>
          <p:cNvSpPr>
            <a:spLocks noGrp="1" noChangeArrowheads="1"/>
          </p:cNvSpPr>
          <p:nvPr>
            <p:ph type="body" idx="1"/>
          </p:nvPr>
        </p:nvSpPr>
        <p:spPr bwMode="auto">
          <a:xfrm>
            <a:off x="352425" y="1800225"/>
            <a:ext cx="8229600" cy="4414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dirty="0" smtClean="0"/>
              <a:t>Klik om de opmaakprofielen van de modeltekst te bewerken</a:t>
            </a:r>
          </a:p>
          <a:p>
            <a:pPr lvl="1"/>
            <a:r>
              <a:rPr lang="nl-NL" dirty="0" smtClean="0"/>
              <a:t>Tweede niveau</a:t>
            </a:r>
          </a:p>
          <a:p>
            <a:pPr lvl="2"/>
            <a:r>
              <a:rPr lang="nl-NL" dirty="0" smtClean="0"/>
              <a:t>Derde niveau</a:t>
            </a:r>
          </a:p>
          <a:p>
            <a:pPr lvl="3"/>
            <a:r>
              <a:rPr lang="nl-NL" dirty="0" smtClean="0"/>
              <a:t>Vierde niveau</a:t>
            </a:r>
          </a:p>
        </p:txBody>
      </p:sp>
      <p:sp>
        <p:nvSpPr>
          <p:cNvPr id="1026" name="shpTitel"/>
          <p:cNvSpPr>
            <a:spLocks noGrp="1" noChangeArrowheads="1"/>
          </p:cNvSpPr>
          <p:nvPr>
            <p:ph type="title"/>
          </p:nvPr>
        </p:nvSpPr>
        <p:spPr bwMode="auto">
          <a:xfrm>
            <a:off x="352425" y="1263650"/>
            <a:ext cx="8229600" cy="571500"/>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smtClean="0"/>
              <a:t>Klik om het opmaakprofiel te bewerken</a:t>
            </a:r>
          </a:p>
        </p:txBody>
      </p:sp>
      <p:sp>
        <p:nvSpPr>
          <p:cNvPr id="17" name="shpKleurvlakBoven"/>
          <p:cNvSpPr/>
          <p:nvPr/>
        </p:nvSpPr>
        <p:spPr>
          <a:xfrm>
            <a:off x="0" y="0"/>
            <a:ext cx="9144000" cy="1071563"/>
          </a:xfrm>
          <a:prstGeom prst="rect">
            <a:avLst/>
          </a:prstGeom>
          <a:solidFill>
            <a:srgbClr val="F9B2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6150" name="shpBeeldmerk" descr="RO__vervolgpagina~LPPT.png"/>
          <p:cNvPicPr>
            <a:picLocks noChangeAspect="1"/>
          </p:cNvPicPr>
          <p:nvPr/>
        </p:nvPicPr>
        <p:blipFill>
          <a:blip r:embed="rId8" cstate="print"/>
          <a:srcRect/>
          <a:stretch>
            <a:fillRect/>
          </a:stretch>
        </p:blipFill>
        <p:spPr bwMode="auto">
          <a:xfrm>
            <a:off x="0" y="0"/>
            <a:ext cx="9144000" cy="857250"/>
          </a:xfrm>
          <a:prstGeom prst="rect">
            <a:avLst/>
          </a:prstGeom>
          <a:noFill/>
          <a:ln w="9525">
            <a:noFill/>
            <a:miter lim="800000"/>
            <a:headEnd/>
            <a:tailEnd/>
          </a:ln>
        </p:spPr>
      </p:pic>
      <p:sp>
        <p:nvSpPr>
          <p:cNvPr id="7" name="Tekstvak 6"/>
          <p:cNvSpPr txBox="1"/>
          <p:nvPr/>
        </p:nvSpPr>
        <p:spPr>
          <a:xfrm>
            <a:off x="6248399" y="6495990"/>
            <a:ext cx="2895599" cy="246221"/>
          </a:xfrm>
          <a:prstGeom prst="rect">
            <a:avLst/>
          </a:prstGeom>
          <a:noFill/>
        </p:spPr>
        <p:txBody>
          <a:bodyPr wrap="square">
            <a:spAutoFit/>
          </a:bodyPr>
          <a:lstStyle/>
          <a:p>
            <a:r>
              <a:rPr lang="en-US" sz="1000" b="0" i="0" u="none" strike="noStrike" kern="1200" baseline="0" dirty="0" smtClean="0">
                <a:solidFill>
                  <a:schemeClr val="tx1"/>
                </a:solidFill>
                <a:latin typeface="Arial" charset="0"/>
                <a:ea typeface="+mn-ea"/>
                <a:cs typeface="Arial" charset="0"/>
              </a:rPr>
              <a:t>2</a:t>
            </a:r>
            <a:r>
              <a:rPr lang="en-US" sz="1000" b="0" i="0" u="none" strike="noStrike" kern="1200" baseline="30000" dirty="0" smtClean="0">
                <a:solidFill>
                  <a:schemeClr val="tx1"/>
                </a:solidFill>
                <a:latin typeface="Arial" charset="0"/>
                <a:ea typeface="+mn-ea"/>
                <a:cs typeface="Arial" charset="0"/>
              </a:rPr>
              <a:t>nd</a:t>
            </a:r>
            <a:r>
              <a:rPr lang="en-US" sz="1000" b="0" i="0" u="none" strike="noStrike" kern="1200" baseline="0" dirty="0" smtClean="0">
                <a:solidFill>
                  <a:schemeClr val="tx1"/>
                </a:solidFill>
                <a:latin typeface="Arial" charset="0"/>
                <a:ea typeface="+mn-ea"/>
                <a:cs typeface="Arial" charset="0"/>
              </a:rPr>
              <a:t> CESS conference, Budapest, October 2016</a:t>
            </a:r>
            <a:endParaRPr lang="nl-NL" sz="1000" b="0" i="0" u="none" strike="noStrike" kern="1200" baseline="0" dirty="0" smtClean="0">
              <a:solidFill>
                <a:schemeClr val="tx1"/>
              </a:solidFill>
              <a:latin typeface="Arial" charset="0"/>
              <a:ea typeface="+mn-ea"/>
              <a:cs typeface="Arial" charset="0"/>
            </a:endParaRPr>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11" r:id="rId3"/>
    <p:sldLayoutId id="2147483808" r:id="rId4"/>
    <p:sldLayoutId id="2147483809" r:id="rId5"/>
    <p:sldLayoutId id="2147483886" r:id="rId6"/>
  </p:sldLayoutIdLst>
  <p:hf sldNum="0" hdr="0" ftr="0" dt="0"/>
  <p:txStyles>
    <p:titleStyle>
      <a:lvl1pPr algn="l" rtl="0" eaLnBrk="0" fontAlgn="base" hangingPunct="0">
        <a:spcBef>
          <a:spcPct val="0"/>
        </a:spcBef>
        <a:spcAft>
          <a:spcPct val="0"/>
        </a:spcAft>
        <a:defRPr sz="2600" spc="-60">
          <a:solidFill>
            <a:srgbClr val="046F96"/>
          </a:solidFill>
          <a:latin typeface="Verdana" pitchFamily="34" charset="0"/>
          <a:ea typeface="Verdana" pitchFamily="34" charset="0"/>
          <a:cs typeface="Verdana" pitchFamily="34" charset="0"/>
        </a:defRPr>
      </a:lvl1pPr>
      <a:lvl2pPr algn="l" rtl="0" eaLnBrk="0" fontAlgn="base" hangingPunct="0">
        <a:spcBef>
          <a:spcPct val="0"/>
        </a:spcBef>
        <a:spcAft>
          <a:spcPct val="0"/>
        </a:spcAft>
        <a:defRPr sz="2600">
          <a:solidFill>
            <a:srgbClr val="046F96"/>
          </a:solidFill>
          <a:latin typeface="Verdana" pitchFamily="34" charset="0"/>
          <a:ea typeface="Verdana" pitchFamily="34" charset="0"/>
          <a:cs typeface="Verdana" pitchFamily="34" charset="0"/>
        </a:defRPr>
      </a:lvl2pPr>
      <a:lvl3pPr algn="l" rtl="0" eaLnBrk="0" fontAlgn="base" hangingPunct="0">
        <a:spcBef>
          <a:spcPct val="0"/>
        </a:spcBef>
        <a:spcAft>
          <a:spcPct val="0"/>
        </a:spcAft>
        <a:defRPr sz="2600">
          <a:solidFill>
            <a:srgbClr val="046F96"/>
          </a:solidFill>
          <a:latin typeface="Verdana" pitchFamily="34" charset="0"/>
          <a:ea typeface="Verdana" pitchFamily="34" charset="0"/>
          <a:cs typeface="Verdana" pitchFamily="34" charset="0"/>
        </a:defRPr>
      </a:lvl3pPr>
      <a:lvl4pPr algn="l" rtl="0" eaLnBrk="0" fontAlgn="base" hangingPunct="0">
        <a:spcBef>
          <a:spcPct val="0"/>
        </a:spcBef>
        <a:spcAft>
          <a:spcPct val="0"/>
        </a:spcAft>
        <a:defRPr sz="2600">
          <a:solidFill>
            <a:srgbClr val="046F96"/>
          </a:solidFill>
          <a:latin typeface="Verdana" pitchFamily="34" charset="0"/>
          <a:ea typeface="Verdana" pitchFamily="34" charset="0"/>
          <a:cs typeface="Verdana" pitchFamily="34" charset="0"/>
        </a:defRPr>
      </a:lvl4pPr>
      <a:lvl5pPr algn="l" rtl="0" eaLnBrk="0" fontAlgn="base" hangingPunct="0">
        <a:spcBef>
          <a:spcPct val="0"/>
        </a:spcBef>
        <a:spcAft>
          <a:spcPct val="0"/>
        </a:spcAft>
        <a:defRPr sz="2600">
          <a:solidFill>
            <a:srgbClr val="046F96"/>
          </a:solidFill>
          <a:latin typeface="Verdana" pitchFamily="34" charset="0"/>
          <a:ea typeface="Verdana" pitchFamily="34" charset="0"/>
          <a:cs typeface="Verdana" pitchFamily="34"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algn="l" rtl="0" eaLnBrk="0" fontAlgn="base" hangingPunct="0">
        <a:spcBef>
          <a:spcPct val="20000"/>
        </a:spcBef>
        <a:spcAft>
          <a:spcPct val="0"/>
        </a:spcAft>
        <a:defRPr lang="nl-NL" kern="1200" dirty="0">
          <a:solidFill>
            <a:srgbClr val="000000"/>
          </a:solidFill>
          <a:latin typeface="Verdana" pitchFamily="34" charset="0"/>
          <a:ea typeface="Verdana" pitchFamily="34" charset="0"/>
          <a:cs typeface="Verdana" pitchFamily="34" charset="0"/>
        </a:defRPr>
      </a:lvl1pPr>
      <a:lvl2pPr marL="179388" indent="-179388" algn="l" rtl="0" eaLnBrk="0" fontAlgn="base" hangingPunct="0">
        <a:spcBef>
          <a:spcPct val="20000"/>
        </a:spcBef>
        <a:spcAft>
          <a:spcPct val="0"/>
        </a:spcAft>
        <a:buBlip>
          <a:blip r:embed="rId9"/>
        </a:buBlip>
        <a:defRPr lang="nl-NL" kern="1200" dirty="0">
          <a:solidFill>
            <a:srgbClr val="000000"/>
          </a:solidFill>
          <a:latin typeface="Verdana" pitchFamily="34" charset="0"/>
          <a:ea typeface="Verdana" pitchFamily="34" charset="0"/>
          <a:cs typeface="Verdana" pitchFamily="34" charset="0"/>
        </a:defRPr>
      </a:lvl2pPr>
      <a:lvl3pPr marL="377825" indent="-250825" algn="l" rtl="0" eaLnBrk="0" fontAlgn="base" hangingPunct="0">
        <a:spcBef>
          <a:spcPct val="20000"/>
        </a:spcBef>
        <a:spcAft>
          <a:spcPct val="0"/>
        </a:spcAft>
        <a:buBlip>
          <a:blip r:embed="rId10"/>
        </a:buBlip>
        <a:defRPr lang="nl-NL" kern="1200" dirty="0">
          <a:solidFill>
            <a:srgbClr val="000000"/>
          </a:solidFill>
          <a:latin typeface="Verdana" pitchFamily="34" charset="0"/>
          <a:ea typeface="Verdana" pitchFamily="34" charset="0"/>
          <a:cs typeface="Verdana" pitchFamily="34" charset="0"/>
        </a:defRPr>
      </a:lvl3pPr>
      <a:lvl4pPr marL="539750" indent="-142875" algn="l" rtl="0" eaLnBrk="0" fontAlgn="base" hangingPunct="0">
        <a:spcBef>
          <a:spcPct val="20000"/>
        </a:spcBef>
        <a:spcAft>
          <a:spcPct val="0"/>
        </a:spcAft>
        <a:buBlip>
          <a:blip r:embed="rId11"/>
        </a:buBlip>
        <a:defRPr lang="nl-NL" kern="1200" dirty="0">
          <a:solidFill>
            <a:srgbClr val="000000"/>
          </a:solidFill>
          <a:latin typeface="Verdana" pitchFamily="34" charset="0"/>
          <a:ea typeface="Verdana" pitchFamily="34" charset="0"/>
          <a:cs typeface="Verdana" pitchFamily="34" charset="0"/>
        </a:defRPr>
      </a:lvl4pPr>
      <a:lvl5pPr marL="711200" indent="-176213" algn="l" rtl="0" eaLnBrk="0" fontAlgn="base" hangingPunct="0">
        <a:spcBef>
          <a:spcPct val="20000"/>
        </a:spcBef>
        <a:spcAft>
          <a:spcPct val="0"/>
        </a:spcAft>
        <a:defRPr lang="nl-NL" kern="1200" dirty="0">
          <a:solidFill>
            <a:schemeClr val="tx1"/>
          </a:solidFill>
          <a:latin typeface="Verdana" pitchFamily="34" charset="0"/>
          <a:ea typeface="Verdana" pitchFamily="34" charset="0"/>
          <a:cs typeface="Verdana" pitchFamily="34"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shpKleurvlak"/>
          <p:cNvSpPr/>
          <p:nvPr/>
        </p:nvSpPr>
        <p:spPr>
          <a:xfrm>
            <a:off x="4572000" y="0"/>
            <a:ext cx="4572000" cy="6858000"/>
          </a:xfrm>
          <a:prstGeom prst="rect">
            <a:avLst/>
          </a:prstGeom>
          <a:solidFill>
            <a:srgbClr val="F9B2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prstClr val="white"/>
              </a:solidFill>
            </a:endParaRPr>
          </a:p>
        </p:txBody>
      </p:sp>
      <p:pic>
        <p:nvPicPr>
          <p:cNvPr id="10" name="Picture 19" descr="www"/>
          <p:cNvPicPr>
            <a:picLocks noChangeAspect="1" noChangeArrowheads="1"/>
          </p:cNvPicPr>
          <p:nvPr/>
        </p:nvPicPr>
        <p:blipFill>
          <a:blip r:embed="rId3" cstate="print"/>
          <a:srcRect/>
          <a:stretch>
            <a:fillRect/>
          </a:stretch>
        </p:blipFill>
        <p:spPr bwMode="auto">
          <a:xfrm>
            <a:off x="234950" y="771525"/>
            <a:ext cx="4148138" cy="5856288"/>
          </a:xfrm>
          <a:prstGeom prst="rect">
            <a:avLst/>
          </a:prstGeom>
          <a:noFill/>
        </p:spPr>
      </p:pic>
      <p:pic>
        <p:nvPicPr>
          <p:cNvPr id="11" name="Afbeelding 10" descr="RO_SCP_Logo_1_RGB_pos_nl.png"/>
          <p:cNvPicPr>
            <a:picLocks noChangeAspect="1"/>
          </p:cNvPicPr>
          <p:nvPr/>
        </p:nvPicPr>
        <p:blipFill>
          <a:blip r:embed="rId4" cstate="print"/>
          <a:srcRect t="12983"/>
          <a:stretch>
            <a:fillRect/>
          </a:stretch>
        </p:blipFill>
        <p:spPr>
          <a:xfrm>
            <a:off x="956733" y="0"/>
            <a:ext cx="7236000" cy="2184734"/>
          </a:xfrm>
          <a:prstGeom prst="rect">
            <a:avLst/>
          </a:prstGeom>
        </p:spPr>
      </p:pic>
    </p:spTree>
  </p:cSld>
  <p:clrMap bg1="lt1" tx1="dk1" bg2="lt2" tx2="dk2" accent1="accent1" accent2="accent2" accent3="accent3" accent4="accent4" accent5="accent5" accent6="accent6" hlink="hlink" folHlink="folHlink"/>
  <p:sldLayoutIdLst>
    <p:sldLayoutId id="2147483813" r:id="rId1"/>
  </p:sldLayoutIdLst>
  <p:hf hdr="0"/>
  <p:txStyles>
    <p:titleStyle>
      <a:lvl1pPr algn="l" rtl="0" eaLnBrk="1" fontAlgn="base" hangingPunct="1">
        <a:spcBef>
          <a:spcPct val="0"/>
        </a:spcBef>
        <a:spcAft>
          <a:spcPct val="0"/>
        </a:spcAft>
        <a:defRPr sz="2600" kern="1200" spc="-6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2pPr>
      <a:lvl3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3pPr>
      <a:lvl4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4pPr>
      <a:lvl5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5pPr>
      <a:lvl6pPr marL="4572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6pPr>
      <a:lvl7pPr marL="9144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7pPr>
      <a:lvl8pPr marL="13716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8pPr>
      <a:lvl9pPr marL="18288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9pPr>
    </p:titleStyle>
    <p:bodyStyle>
      <a:lvl1pPr marL="342900" indent="-342900" algn="l" rtl="0" eaLnBrk="1" fontAlgn="base" hangingPunct="1">
        <a:spcBef>
          <a:spcPct val="20000"/>
        </a:spcBef>
        <a:spcAft>
          <a:spcPct val="0"/>
        </a:spcAft>
        <a:buFont typeface="Arial" charset="0"/>
        <a:defRPr kern="1200">
          <a:solidFill>
            <a:schemeClr val="bg1"/>
          </a:solidFill>
          <a:latin typeface="Verdana" pitchFamily="34" charset="0"/>
          <a:ea typeface="Verdana" pitchFamily="34" charset="0"/>
          <a:cs typeface="Verdana" pitchFamily="34" charset="0"/>
        </a:defRPr>
      </a:lvl1pPr>
      <a:lvl2pPr marL="2794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2pPr>
      <a:lvl3pPr marL="5588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3pPr>
      <a:lvl4pPr marL="8382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4pPr>
      <a:lvl5pPr marL="11176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shpKleurvlak"/>
          <p:cNvSpPr/>
          <p:nvPr/>
        </p:nvSpPr>
        <p:spPr>
          <a:xfrm>
            <a:off x="4572000" y="0"/>
            <a:ext cx="4572000" cy="6858000"/>
          </a:xfrm>
          <a:prstGeom prst="rect">
            <a:avLst/>
          </a:prstGeom>
          <a:solidFill>
            <a:srgbClr val="F9B2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prstClr val="white"/>
              </a:solidFill>
            </a:endParaRPr>
          </a:p>
        </p:txBody>
      </p:sp>
      <p:pic>
        <p:nvPicPr>
          <p:cNvPr id="3075" name="Afbeelding 6" descr="www.scp.nl engels PPT.tif"/>
          <p:cNvPicPr>
            <a:picLocks noChangeAspect="1"/>
          </p:cNvPicPr>
          <p:nvPr/>
        </p:nvPicPr>
        <p:blipFill>
          <a:blip r:embed="rId5" cstate="print"/>
          <a:srcRect/>
          <a:stretch>
            <a:fillRect/>
          </a:stretch>
        </p:blipFill>
        <p:spPr bwMode="auto">
          <a:xfrm>
            <a:off x="225425" y="711200"/>
            <a:ext cx="4176713" cy="5895975"/>
          </a:xfrm>
          <a:prstGeom prst="rect">
            <a:avLst/>
          </a:prstGeom>
          <a:noFill/>
          <a:ln w="9525">
            <a:noFill/>
            <a:miter lim="800000"/>
            <a:headEnd/>
            <a:tailEnd/>
          </a:ln>
        </p:spPr>
      </p:pic>
      <p:pic>
        <p:nvPicPr>
          <p:cNvPr id="3076" name="Afbeelding 5" descr="RO_SCP_Logo_1_RGB_pos_en.png"/>
          <p:cNvPicPr>
            <a:picLocks noChangeAspect="1"/>
          </p:cNvPicPr>
          <p:nvPr/>
        </p:nvPicPr>
        <p:blipFill>
          <a:blip r:embed="rId6" cstate="print"/>
          <a:srcRect t="12988"/>
          <a:stretch>
            <a:fillRect/>
          </a:stretch>
        </p:blipFill>
        <p:spPr bwMode="auto">
          <a:xfrm>
            <a:off x="949325" y="0"/>
            <a:ext cx="7262813" cy="2192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Lst>
  <p:hf sldNum="0" hdr="0" ftr="0" dt="0"/>
  <p:txStyles>
    <p:titleStyle>
      <a:lvl1pPr algn="l" rtl="0" eaLnBrk="1" fontAlgn="base" hangingPunct="1">
        <a:spcBef>
          <a:spcPct val="0"/>
        </a:spcBef>
        <a:spcAft>
          <a:spcPct val="0"/>
        </a:spcAft>
        <a:defRPr sz="2600" kern="1200" spc="-6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2pPr>
      <a:lvl3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3pPr>
      <a:lvl4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4pPr>
      <a:lvl5pPr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5pPr>
      <a:lvl6pPr marL="4572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6pPr>
      <a:lvl7pPr marL="9144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7pPr>
      <a:lvl8pPr marL="13716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8pPr>
      <a:lvl9pPr marL="1828800" algn="l" rtl="0" eaLnBrk="1" fontAlgn="base" hangingPunct="1">
        <a:spcBef>
          <a:spcPct val="0"/>
        </a:spcBef>
        <a:spcAft>
          <a:spcPct val="0"/>
        </a:spcAft>
        <a:defRPr sz="2600">
          <a:solidFill>
            <a:schemeClr val="bg1"/>
          </a:solidFill>
          <a:latin typeface="Verdana" pitchFamily="34" charset="0"/>
          <a:ea typeface="Verdana" pitchFamily="34" charset="0"/>
          <a:cs typeface="Verdana" pitchFamily="34" charset="0"/>
        </a:defRPr>
      </a:lvl9pPr>
    </p:titleStyle>
    <p:bodyStyle>
      <a:lvl1pPr marL="342900" indent="-342900" algn="l" rtl="0" eaLnBrk="1" fontAlgn="base" hangingPunct="1">
        <a:spcBef>
          <a:spcPct val="20000"/>
        </a:spcBef>
        <a:spcAft>
          <a:spcPct val="0"/>
        </a:spcAft>
        <a:buFont typeface="Arial" charset="0"/>
        <a:defRPr kern="1200">
          <a:solidFill>
            <a:schemeClr val="bg1"/>
          </a:solidFill>
          <a:latin typeface="Verdana" pitchFamily="34" charset="0"/>
          <a:ea typeface="Verdana" pitchFamily="34" charset="0"/>
          <a:cs typeface="Verdana" pitchFamily="34" charset="0"/>
        </a:defRPr>
      </a:lvl1pPr>
      <a:lvl2pPr marL="2794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2pPr>
      <a:lvl3pPr marL="5588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3pPr>
      <a:lvl4pPr marL="8382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4pPr>
      <a:lvl5pPr marL="1117600" indent="-277813" algn="l" rtl="0" eaLnBrk="1" fontAlgn="base" hangingPunct="1">
        <a:spcBef>
          <a:spcPct val="20000"/>
        </a:spcBef>
        <a:spcAft>
          <a:spcPct val="0"/>
        </a:spcAft>
        <a:buFont typeface="Arial" charset="0"/>
        <a:defRPr kern="1200">
          <a:solidFill>
            <a:schemeClr val="bg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539750" y="374650"/>
            <a:ext cx="845978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US" altLang="nl-NL" smtClean="0"/>
              <a:t>NOPVO is geweldig</a:t>
            </a:r>
          </a:p>
        </p:txBody>
      </p:sp>
      <p:sp>
        <p:nvSpPr>
          <p:cNvPr id="1027" name="Rectangle 9"/>
          <p:cNvSpPr>
            <a:spLocks noGrp="1" noChangeArrowheads="1"/>
          </p:cNvSpPr>
          <p:nvPr>
            <p:ph type="body" idx="1"/>
          </p:nvPr>
        </p:nvSpPr>
        <p:spPr bwMode="auto">
          <a:xfrm>
            <a:off x="539750" y="1598613"/>
            <a:ext cx="7926388" cy="464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nl-NL" smtClean="0"/>
              <a:t>Click to edit Master text styles</a:t>
            </a:r>
          </a:p>
          <a:p>
            <a:pPr lvl="1"/>
            <a:r>
              <a:rPr lang="en-US" altLang="nl-NL" smtClean="0"/>
              <a:t>Second level</a:t>
            </a:r>
          </a:p>
          <a:p>
            <a:pPr lvl="2"/>
            <a:r>
              <a:rPr lang="en-US" altLang="nl-NL" smtClean="0"/>
              <a:t>Third level</a:t>
            </a:r>
          </a:p>
          <a:p>
            <a:pPr lvl="3"/>
            <a:r>
              <a:rPr lang="en-US" altLang="nl-NL" smtClean="0"/>
              <a:t>Fourth level</a:t>
            </a:r>
          </a:p>
          <a:p>
            <a:pPr lvl="4"/>
            <a:r>
              <a:rPr lang="en-US" altLang="nl-NL" smtClean="0"/>
              <a:t>Fifth level</a:t>
            </a:r>
          </a:p>
        </p:txBody>
      </p:sp>
      <p:sp>
        <p:nvSpPr>
          <p:cNvPr id="522268" name="Rectangle 28"/>
          <p:cNvSpPr>
            <a:spLocks noGrp="1" noChangeArrowheads="1"/>
          </p:cNvSpPr>
          <p:nvPr>
            <p:ph type="ftr" sz="quarter" idx="3"/>
          </p:nvPr>
        </p:nvSpPr>
        <p:spPr bwMode="auto">
          <a:xfrm>
            <a:off x="3724275" y="6400800"/>
            <a:ext cx="4772025"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FontTx/>
              <a:buNone/>
              <a:defRPr sz="1200" b="0" smtClean="0">
                <a:solidFill>
                  <a:schemeClr val="folHlink"/>
                </a:solidFill>
              </a:defRPr>
            </a:lvl1pPr>
          </a:lstStyle>
          <a:p>
            <a:pPr>
              <a:defRPr/>
            </a:pPr>
            <a:r>
              <a:rPr lang="nl-NL" altLang="nl-NL">
                <a:solidFill>
                  <a:srgbClr val="18398A"/>
                </a:solidFill>
                <a:latin typeface="Verdana" pitchFamily="34" charset="0"/>
                <a:cs typeface="+mn-cs"/>
              </a:rPr>
              <a:t>				</a:t>
            </a:r>
            <a:fld id="{F29AB83B-A5A4-46D7-A580-9BA129C2C6C6}" type="slidenum">
              <a:rPr lang="nl-NL" altLang="nl-NL">
                <a:solidFill>
                  <a:srgbClr val="18398A"/>
                </a:solidFill>
                <a:latin typeface="Verdana" pitchFamily="34" charset="0"/>
                <a:cs typeface="+mn-cs"/>
              </a:rPr>
              <a:pPr>
                <a:defRPr/>
              </a:pPr>
              <a:t>‹nr.›</a:t>
            </a:fld>
            <a:endParaRPr lang="nl-NL" altLang="nl-NL">
              <a:solidFill>
                <a:srgbClr val="18398A"/>
              </a:solidFill>
              <a:latin typeface="Verdana" pitchFamily="34" charset="0"/>
              <a:cs typeface="+mn-cs"/>
            </a:endParaRPr>
          </a:p>
        </p:txBody>
      </p:sp>
      <p:pic>
        <p:nvPicPr>
          <p:cNvPr id="1029" name="Picture 29" descr="logo1"/>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87313" y="6376988"/>
            <a:ext cx="7239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396957"/>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 id="2147483846" r:id="rId14"/>
    <p:sldLayoutId id="2147483847" r:id="rId15"/>
  </p:sldLayoutIdLst>
  <p:transition spd="med"/>
  <p:timing>
    <p:tnLst>
      <p:par>
        <p:cTn id="1" dur="indefinite" restart="never" nodeType="tmRoot"/>
      </p:par>
    </p:tnLst>
  </p:timing>
  <p:hf sldNum="0" hdr="0" dt="0"/>
  <p:txStyles>
    <p:titleStyle>
      <a:lvl1pPr algn="l" rtl="0" eaLnBrk="0" fontAlgn="base" hangingPunct="0">
        <a:lnSpc>
          <a:spcPct val="95000"/>
        </a:lnSpc>
        <a:spcBef>
          <a:spcPct val="0"/>
        </a:spcBef>
        <a:spcAft>
          <a:spcPct val="0"/>
        </a:spcAft>
        <a:defRPr sz="3200">
          <a:solidFill>
            <a:srgbClr val="18398A"/>
          </a:solidFill>
          <a:latin typeface="+mj-lt"/>
          <a:ea typeface="+mj-ea"/>
          <a:cs typeface="+mj-cs"/>
        </a:defRPr>
      </a:lvl1pPr>
      <a:lvl2pPr algn="l" rtl="0" eaLnBrk="0" fontAlgn="base" hangingPunct="0">
        <a:lnSpc>
          <a:spcPct val="95000"/>
        </a:lnSpc>
        <a:spcBef>
          <a:spcPct val="0"/>
        </a:spcBef>
        <a:spcAft>
          <a:spcPct val="0"/>
        </a:spcAft>
        <a:defRPr sz="3200">
          <a:solidFill>
            <a:srgbClr val="18398A"/>
          </a:solidFill>
          <a:latin typeface="Verdana" pitchFamily="34" charset="0"/>
        </a:defRPr>
      </a:lvl2pPr>
      <a:lvl3pPr algn="l" rtl="0" eaLnBrk="0" fontAlgn="base" hangingPunct="0">
        <a:lnSpc>
          <a:spcPct val="95000"/>
        </a:lnSpc>
        <a:spcBef>
          <a:spcPct val="0"/>
        </a:spcBef>
        <a:spcAft>
          <a:spcPct val="0"/>
        </a:spcAft>
        <a:defRPr sz="3200">
          <a:solidFill>
            <a:srgbClr val="18398A"/>
          </a:solidFill>
          <a:latin typeface="Verdana" pitchFamily="34" charset="0"/>
        </a:defRPr>
      </a:lvl3pPr>
      <a:lvl4pPr algn="l" rtl="0" eaLnBrk="0" fontAlgn="base" hangingPunct="0">
        <a:lnSpc>
          <a:spcPct val="95000"/>
        </a:lnSpc>
        <a:spcBef>
          <a:spcPct val="0"/>
        </a:spcBef>
        <a:spcAft>
          <a:spcPct val="0"/>
        </a:spcAft>
        <a:defRPr sz="3200">
          <a:solidFill>
            <a:srgbClr val="18398A"/>
          </a:solidFill>
          <a:latin typeface="Verdana" pitchFamily="34" charset="0"/>
        </a:defRPr>
      </a:lvl4pPr>
      <a:lvl5pPr algn="l" rtl="0" eaLnBrk="0" fontAlgn="base" hangingPunct="0">
        <a:lnSpc>
          <a:spcPct val="95000"/>
        </a:lnSpc>
        <a:spcBef>
          <a:spcPct val="0"/>
        </a:spcBef>
        <a:spcAft>
          <a:spcPct val="0"/>
        </a:spcAft>
        <a:defRPr sz="3200">
          <a:solidFill>
            <a:srgbClr val="18398A"/>
          </a:solidFill>
          <a:latin typeface="Verdana" pitchFamily="34" charset="0"/>
        </a:defRPr>
      </a:lvl5pPr>
      <a:lvl6pPr marL="457200" algn="l" rtl="0" fontAlgn="base">
        <a:lnSpc>
          <a:spcPct val="95000"/>
        </a:lnSpc>
        <a:spcBef>
          <a:spcPct val="0"/>
        </a:spcBef>
        <a:spcAft>
          <a:spcPct val="0"/>
        </a:spcAft>
        <a:defRPr sz="3200">
          <a:solidFill>
            <a:srgbClr val="18398A"/>
          </a:solidFill>
          <a:latin typeface="Verdana" pitchFamily="34" charset="0"/>
        </a:defRPr>
      </a:lvl6pPr>
      <a:lvl7pPr marL="914400" algn="l" rtl="0" fontAlgn="base">
        <a:lnSpc>
          <a:spcPct val="95000"/>
        </a:lnSpc>
        <a:spcBef>
          <a:spcPct val="0"/>
        </a:spcBef>
        <a:spcAft>
          <a:spcPct val="0"/>
        </a:spcAft>
        <a:defRPr sz="3200">
          <a:solidFill>
            <a:srgbClr val="18398A"/>
          </a:solidFill>
          <a:latin typeface="Verdana" pitchFamily="34" charset="0"/>
        </a:defRPr>
      </a:lvl7pPr>
      <a:lvl8pPr marL="1371600" algn="l" rtl="0" fontAlgn="base">
        <a:lnSpc>
          <a:spcPct val="95000"/>
        </a:lnSpc>
        <a:spcBef>
          <a:spcPct val="0"/>
        </a:spcBef>
        <a:spcAft>
          <a:spcPct val="0"/>
        </a:spcAft>
        <a:defRPr sz="3200">
          <a:solidFill>
            <a:srgbClr val="18398A"/>
          </a:solidFill>
          <a:latin typeface="Verdana" pitchFamily="34" charset="0"/>
        </a:defRPr>
      </a:lvl8pPr>
      <a:lvl9pPr marL="1828800" algn="l" rtl="0" fontAlgn="base">
        <a:lnSpc>
          <a:spcPct val="95000"/>
        </a:lnSpc>
        <a:spcBef>
          <a:spcPct val="0"/>
        </a:spcBef>
        <a:spcAft>
          <a:spcPct val="0"/>
        </a:spcAft>
        <a:defRPr sz="3200">
          <a:solidFill>
            <a:srgbClr val="18398A"/>
          </a:solidFill>
          <a:latin typeface="Verdana" pitchFamily="34" charset="0"/>
        </a:defRPr>
      </a:lvl9pPr>
    </p:titleStyle>
    <p:bodyStyle>
      <a:lvl1pPr marL="228600" indent="-228600" algn="l" rtl="0" eaLnBrk="0" fontAlgn="base" hangingPunct="0">
        <a:spcBef>
          <a:spcPct val="50000"/>
        </a:spcBef>
        <a:spcAft>
          <a:spcPct val="0"/>
        </a:spcAft>
        <a:buChar char="•"/>
        <a:defRPr sz="2000">
          <a:solidFill>
            <a:srgbClr val="0000FF"/>
          </a:solidFill>
          <a:latin typeface="+mn-lt"/>
          <a:ea typeface="+mn-ea"/>
          <a:cs typeface="+mn-cs"/>
        </a:defRPr>
      </a:lvl1pPr>
      <a:lvl2pPr marL="571500" indent="-228600" algn="l" rtl="0" eaLnBrk="0" fontAlgn="base" hangingPunct="0">
        <a:spcBef>
          <a:spcPct val="25000"/>
        </a:spcBef>
        <a:spcAft>
          <a:spcPct val="0"/>
        </a:spcAft>
        <a:buClr>
          <a:schemeClr val="folHlink"/>
        </a:buClr>
        <a:buChar char="•"/>
        <a:defRPr>
          <a:solidFill>
            <a:schemeClr val="folHlink"/>
          </a:solidFill>
          <a:latin typeface="+mn-lt"/>
        </a:defRPr>
      </a:lvl2pPr>
      <a:lvl3pPr marL="914400" indent="-228600" algn="l" rtl="0" eaLnBrk="0" fontAlgn="base" hangingPunct="0">
        <a:spcBef>
          <a:spcPct val="25000"/>
        </a:spcBef>
        <a:spcAft>
          <a:spcPct val="0"/>
        </a:spcAft>
        <a:buClr>
          <a:schemeClr val="folHlink"/>
        </a:buClr>
        <a:buFont typeface="Wingdings" pitchFamily="2" charset="2"/>
        <a:buChar char="§"/>
        <a:defRPr>
          <a:solidFill>
            <a:schemeClr val="folHlink"/>
          </a:solidFill>
          <a:latin typeface="+mn-lt"/>
        </a:defRPr>
      </a:lvl3pPr>
      <a:lvl4pPr marL="1257300" indent="-228600" algn="l" rtl="0" eaLnBrk="0" fontAlgn="base" hangingPunct="0">
        <a:spcBef>
          <a:spcPct val="25000"/>
        </a:spcBef>
        <a:spcAft>
          <a:spcPct val="0"/>
        </a:spcAft>
        <a:buClr>
          <a:schemeClr val="folHlink"/>
        </a:buClr>
        <a:buFont typeface="Verdana" pitchFamily="34" charset="0"/>
        <a:buChar char="—"/>
        <a:defRPr sz="1600">
          <a:solidFill>
            <a:schemeClr val="folHlink"/>
          </a:solidFill>
          <a:latin typeface="+mn-lt"/>
        </a:defRPr>
      </a:lvl4pPr>
      <a:lvl5pPr marL="1600200" indent="-228600" algn="l" rtl="0" eaLnBrk="0" fontAlgn="base" hangingPunct="0">
        <a:spcBef>
          <a:spcPct val="25000"/>
        </a:spcBef>
        <a:spcAft>
          <a:spcPct val="0"/>
        </a:spcAft>
        <a:buClr>
          <a:schemeClr val="folHlink"/>
        </a:buClr>
        <a:buFont typeface="Verdana" pitchFamily="34" charset="0"/>
        <a:buChar char="—"/>
        <a:defRPr sz="1600">
          <a:solidFill>
            <a:schemeClr val="folHlink"/>
          </a:solidFill>
          <a:latin typeface="+mn-lt"/>
        </a:defRPr>
      </a:lvl5pPr>
      <a:lvl6pPr marL="2057400" indent="-228600" algn="l" rtl="0" fontAlgn="base">
        <a:spcBef>
          <a:spcPct val="25000"/>
        </a:spcBef>
        <a:spcAft>
          <a:spcPct val="0"/>
        </a:spcAft>
        <a:buClr>
          <a:schemeClr val="folHlink"/>
        </a:buClr>
        <a:buFont typeface="Verdana" pitchFamily="34" charset="0"/>
        <a:buChar char="—"/>
        <a:defRPr sz="1600">
          <a:solidFill>
            <a:schemeClr val="folHlink"/>
          </a:solidFill>
          <a:latin typeface="+mn-lt"/>
        </a:defRPr>
      </a:lvl6pPr>
      <a:lvl7pPr marL="2514600" indent="-228600" algn="l" rtl="0" fontAlgn="base">
        <a:spcBef>
          <a:spcPct val="25000"/>
        </a:spcBef>
        <a:spcAft>
          <a:spcPct val="0"/>
        </a:spcAft>
        <a:buClr>
          <a:schemeClr val="folHlink"/>
        </a:buClr>
        <a:buFont typeface="Verdana" pitchFamily="34" charset="0"/>
        <a:buChar char="—"/>
        <a:defRPr sz="1600">
          <a:solidFill>
            <a:schemeClr val="folHlink"/>
          </a:solidFill>
          <a:latin typeface="+mn-lt"/>
        </a:defRPr>
      </a:lvl7pPr>
      <a:lvl8pPr marL="2971800" indent="-228600" algn="l" rtl="0" fontAlgn="base">
        <a:spcBef>
          <a:spcPct val="25000"/>
        </a:spcBef>
        <a:spcAft>
          <a:spcPct val="0"/>
        </a:spcAft>
        <a:buClr>
          <a:schemeClr val="folHlink"/>
        </a:buClr>
        <a:buFont typeface="Verdana" pitchFamily="34" charset="0"/>
        <a:buChar char="—"/>
        <a:defRPr sz="1600">
          <a:solidFill>
            <a:schemeClr val="folHlink"/>
          </a:solidFill>
          <a:latin typeface="+mn-lt"/>
        </a:defRPr>
      </a:lvl8pPr>
      <a:lvl9pPr marL="3429000" indent="-228600" algn="l" rtl="0" fontAlgn="base">
        <a:spcBef>
          <a:spcPct val="25000"/>
        </a:spcBef>
        <a:spcAft>
          <a:spcPct val="0"/>
        </a:spcAft>
        <a:buClr>
          <a:schemeClr val="folHlink"/>
        </a:buClr>
        <a:buFont typeface="Verdana" pitchFamily="34" charset="0"/>
        <a:buChar char="—"/>
        <a:defRPr sz="1600">
          <a:solidFill>
            <a:schemeClr val="folHlink"/>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39750" y="374650"/>
            <a:ext cx="845978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US" altLang="nl-NL" smtClean="0"/>
              <a:t>NOPVO is geweldig</a:t>
            </a:r>
            <a:br>
              <a:rPr lang="en-US" altLang="nl-NL" smtClean="0"/>
            </a:br>
            <a:endParaRPr lang="en-US" altLang="nl-NL" smtClean="0"/>
          </a:p>
        </p:txBody>
      </p:sp>
      <p:sp>
        <p:nvSpPr>
          <p:cNvPr id="2051" name="Rectangle 3"/>
          <p:cNvSpPr>
            <a:spLocks noGrp="1" noChangeArrowheads="1"/>
          </p:cNvSpPr>
          <p:nvPr>
            <p:ph type="body" idx="1"/>
          </p:nvPr>
        </p:nvSpPr>
        <p:spPr bwMode="auto">
          <a:xfrm>
            <a:off x="539750" y="1598613"/>
            <a:ext cx="7926388" cy="487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nl-NL" smtClean="0"/>
              <a:t>Click to edit Master text styles</a:t>
            </a:r>
          </a:p>
          <a:p>
            <a:pPr lvl="1"/>
            <a:r>
              <a:rPr lang="en-US" altLang="nl-NL" smtClean="0"/>
              <a:t>Second level</a:t>
            </a:r>
          </a:p>
          <a:p>
            <a:pPr lvl="2"/>
            <a:r>
              <a:rPr lang="en-US" altLang="nl-NL" smtClean="0"/>
              <a:t>Third level</a:t>
            </a:r>
          </a:p>
          <a:p>
            <a:pPr lvl="3"/>
            <a:r>
              <a:rPr lang="en-US" altLang="nl-NL" smtClean="0"/>
              <a:t>Fourth level</a:t>
            </a:r>
          </a:p>
          <a:p>
            <a:pPr lvl="4"/>
            <a:r>
              <a:rPr lang="en-US" altLang="nl-NL" smtClean="0"/>
              <a:t>Fifth level</a:t>
            </a:r>
          </a:p>
        </p:txBody>
      </p:sp>
      <p:sp>
        <p:nvSpPr>
          <p:cNvPr id="877572" name="Rectangle 4"/>
          <p:cNvSpPr>
            <a:spLocks noGrp="1" noChangeArrowheads="1"/>
          </p:cNvSpPr>
          <p:nvPr>
            <p:ph type="sldNum" sz="quarter" idx="4"/>
          </p:nvPr>
        </p:nvSpPr>
        <p:spPr bwMode="auto">
          <a:xfrm>
            <a:off x="5153025" y="6524625"/>
            <a:ext cx="21336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b="0" smtClean="0">
                <a:solidFill>
                  <a:schemeClr val="tx1"/>
                </a:solidFill>
                <a:latin typeface="Arial" pitchFamily="34" charset="0"/>
              </a:defRPr>
            </a:lvl1pPr>
          </a:lstStyle>
          <a:p>
            <a:pPr>
              <a:defRPr/>
            </a:pPr>
            <a:fld id="{0F1093F6-7B2F-415C-8B58-D23B434DE81E}" type="slidenum">
              <a:rPr lang="nl-NL" altLang="nl-NL">
                <a:solidFill>
                  <a:srgbClr val="000000"/>
                </a:solidFill>
                <a:cs typeface="+mn-cs"/>
              </a:rPr>
              <a:pPr>
                <a:defRPr/>
              </a:pPr>
              <a:t>‹nr.›</a:t>
            </a:fld>
            <a:endParaRPr lang="nl-NL" altLang="nl-NL">
              <a:solidFill>
                <a:srgbClr val="000000"/>
              </a:solidFill>
              <a:cs typeface="+mn-cs"/>
            </a:endParaRPr>
          </a:p>
        </p:txBody>
      </p:sp>
      <p:pic>
        <p:nvPicPr>
          <p:cNvPr id="2053" name="Picture 5" descr="logo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7313" y="6376988"/>
            <a:ext cx="7239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3955229"/>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spd="med"/>
  <p:timing>
    <p:tnLst>
      <p:par>
        <p:cTn id="1" dur="indefinite" restart="never" nodeType="tmRoot"/>
      </p:par>
    </p:tnLst>
  </p:timing>
  <p:txStyles>
    <p:titleStyle>
      <a:lvl1pPr algn="l" rtl="0" eaLnBrk="0" fontAlgn="base" hangingPunct="0">
        <a:lnSpc>
          <a:spcPct val="95000"/>
        </a:lnSpc>
        <a:spcBef>
          <a:spcPct val="0"/>
        </a:spcBef>
        <a:spcAft>
          <a:spcPct val="0"/>
        </a:spcAft>
        <a:defRPr sz="2400">
          <a:solidFill>
            <a:srgbClr val="18398A"/>
          </a:solidFill>
          <a:latin typeface="+mj-lt"/>
          <a:ea typeface="+mj-ea"/>
          <a:cs typeface="+mj-cs"/>
        </a:defRPr>
      </a:lvl1pPr>
      <a:lvl2pPr algn="l" rtl="0" eaLnBrk="0" fontAlgn="base" hangingPunct="0">
        <a:lnSpc>
          <a:spcPct val="95000"/>
        </a:lnSpc>
        <a:spcBef>
          <a:spcPct val="0"/>
        </a:spcBef>
        <a:spcAft>
          <a:spcPct val="0"/>
        </a:spcAft>
        <a:defRPr sz="2400">
          <a:solidFill>
            <a:srgbClr val="18398A"/>
          </a:solidFill>
          <a:latin typeface="Tahoma" pitchFamily="34" charset="0"/>
        </a:defRPr>
      </a:lvl2pPr>
      <a:lvl3pPr algn="l" rtl="0" eaLnBrk="0" fontAlgn="base" hangingPunct="0">
        <a:lnSpc>
          <a:spcPct val="95000"/>
        </a:lnSpc>
        <a:spcBef>
          <a:spcPct val="0"/>
        </a:spcBef>
        <a:spcAft>
          <a:spcPct val="0"/>
        </a:spcAft>
        <a:defRPr sz="2400">
          <a:solidFill>
            <a:srgbClr val="18398A"/>
          </a:solidFill>
          <a:latin typeface="Tahoma" pitchFamily="34" charset="0"/>
        </a:defRPr>
      </a:lvl3pPr>
      <a:lvl4pPr algn="l" rtl="0" eaLnBrk="0" fontAlgn="base" hangingPunct="0">
        <a:lnSpc>
          <a:spcPct val="95000"/>
        </a:lnSpc>
        <a:spcBef>
          <a:spcPct val="0"/>
        </a:spcBef>
        <a:spcAft>
          <a:spcPct val="0"/>
        </a:spcAft>
        <a:defRPr sz="2400">
          <a:solidFill>
            <a:srgbClr val="18398A"/>
          </a:solidFill>
          <a:latin typeface="Tahoma" pitchFamily="34" charset="0"/>
        </a:defRPr>
      </a:lvl4pPr>
      <a:lvl5pPr algn="l" rtl="0" eaLnBrk="0" fontAlgn="base" hangingPunct="0">
        <a:lnSpc>
          <a:spcPct val="95000"/>
        </a:lnSpc>
        <a:spcBef>
          <a:spcPct val="0"/>
        </a:spcBef>
        <a:spcAft>
          <a:spcPct val="0"/>
        </a:spcAft>
        <a:defRPr sz="2400">
          <a:solidFill>
            <a:srgbClr val="18398A"/>
          </a:solidFill>
          <a:latin typeface="Tahoma" pitchFamily="34" charset="0"/>
        </a:defRPr>
      </a:lvl5pPr>
      <a:lvl6pPr marL="457200" algn="l" rtl="0" fontAlgn="base">
        <a:lnSpc>
          <a:spcPct val="95000"/>
        </a:lnSpc>
        <a:spcBef>
          <a:spcPct val="0"/>
        </a:spcBef>
        <a:spcAft>
          <a:spcPct val="0"/>
        </a:spcAft>
        <a:defRPr sz="2400">
          <a:solidFill>
            <a:srgbClr val="18398A"/>
          </a:solidFill>
          <a:latin typeface="Tahoma" pitchFamily="34" charset="0"/>
        </a:defRPr>
      </a:lvl6pPr>
      <a:lvl7pPr marL="914400" algn="l" rtl="0" fontAlgn="base">
        <a:lnSpc>
          <a:spcPct val="95000"/>
        </a:lnSpc>
        <a:spcBef>
          <a:spcPct val="0"/>
        </a:spcBef>
        <a:spcAft>
          <a:spcPct val="0"/>
        </a:spcAft>
        <a:defRPr sz="2400">
          <a:solidFill>
            <a:srgbClr val="18398A"/>
          </a:solidFill>
          <a:latin typeface="Tahoma" pitchFamily="34" charset="0"/>
        </a:defRPr>
      </a:lvl7pPr>
      <a:lvl8pPr marL="1371600" algn="l" rtl="0" fontAlgn="base">
        <a:lnSpc>
          <a:spcPct val="95000"/>
        </a:lnSpc>
        <a:spcBef>
          <a:spcPct val="0"/>
        </a:spcBef>
        <a:spcAft>
          <a:spcPct val="0"/>
        </a:spcAft>
        <a:defRPr sz="2400">
          <a:solidFill>
            <a:srgbClr val="18398A"/>
          </a:solidFill>
          <a:latin typeface="Tahoma" pitchFamily="34" charset="0"/>
        </a:defRPr>
      </a:lvl8pPr>
      <a:lvl9pPr marL="1828800" algn="l" rtl="0" fontAlgn="base">
        <a:lnSpc>
          <a:spcPct val="95000"/>
        </a:lnSpc>
        <a:spcBef>
          <a:spcPct val="0"/>
        </a:spcBef>
        <a:spcAft>
          <a:spcPct val="0"/>
        </a:spcAft>
        <a:defRPr sz="2400">
          <a:solidFill>
            <a:srgbClr val="18398A"/>
          </a:solidFill>
          <a:latin typeface="Tahoma" pitchFamily="34" charset="0"/>
        </a:defRPr>
      </a:lvl9pPr>
    </p:titleStyle>
    <p:bodyStyle>
      <a:lvl1pPr marL="228600" indent="-228600" algn="l" rtl="0" eaLnBrk="0" fontAlgn="base" hangingPunct="0">
        <a:spcBef>
          <a:spcPct val="50000"/>
        </a:spcBef>
        <a:spcAft>
          <a:spcPct val="0"/>
        </a:spcAft>
        <a:buChar char="•"/>
        <a:defRPr>
          <a:solidFill>
            <a:srgbClr val="0000FF"/>
          </a:solidFill>
          <a:latin typeface="+mn-lt"/>
          <a:ea typeface="+mn-ea"/>
          <a:cs typeface="+mn-cs"/>
        </a:defRPr>
      </a:lvl1pPr>
      <a:lvl2pPr marL="571500" indent="-228600" algn="l" rtl="0" eaLnBrk="0" fontAlgn="base" hangingPunct="0">
        <a:spcBef>
          <a:spcPct val="25000"/>
        </a:spcBef>
        <a:spcAft>
          <a:spcPct val="0"/>
        </a:spcAft>
        <a:buClr>
          <a:schemeClr val="tx1"/>
        </a:buClr>
        <a:buChar char="•"/>
        <a:defRPr sz="1600">
          <a:solidFill>
            <a:schemeClr val="tx2"/>
          </a:solidFill>
          <a:latin typeface="+mn-lt"/>
        </a:defRPr>
      </a:lvl2pPr>
      <a:lvl3pPr marL="914400" indent="-228600" algn="l" rtl="0" eaLnBrk="0" fontAlgn="base" hangingPunct="0">
        <a:spcBef>
          <a:spcPct val="25000"/>
        </a:spcBef>
        <a:spcAft>
          <a:spcPct val="0"/>
        </a:spcAft>
        <a:buClr>
          <a:schemeClr val="tx1"/>
        </a:buClr>
        <a:buFont typeface="Verdana" pitchFamily="34" charset="0"/>
        <a:buChar char="&gt;"/>
        <a:defRPr sz="1600">
          <a:solidFill>
            <a:schemeClr val="tx2"/>
          </a:solidFill>
          <a:latin typeface="+mn-lt"/>
        </a:defRPr>
      </a:lvl3pPr>
      <a:lvl4pPr marL="1257300" indent="-228600" algn="l" rtl="0" eaLnBrk="0" fontAlgn="base" hangingPunct="0">
        <a:spcBef>
          <a:spcPct val="25000"/>
        </a:spcBef>
        <a:spcAft>
          <a:spcPct val="0"/>
        </a:spcAft>
        <a:buClr>
          <a:schemeClr val="tx1"/>
        </a:buClr>
        <a:buFont typeface="Verdana" pitchFamily="34" charset="0"/>
        <a:buChar char="—"/>
        <a:defRPr sz="1200">
          <a:solidFill>
            <a:schemeClr val="tx2"/>
          </a:solidFill>
          <a:latin typeface="+mn-lt"/>
        </a:defRPr>
      </a:lvl4pPr>
      <a:lvl5pPr marL="1600200" indent="-228600" algn="l" rtl="0" eaLnBrk="0" fontAlgn="base" hangingPunct="0">
        <a:spcBef>
          <a:spcPct val="25000"/>
        </a:spcBef>
        <a:spcAft>
          <a:spcPct val="0"/>
        </a:spcAft>
        <a:buClr>
          <a:schemeClr val="tx1"/>
        </a:buClr>
        <a:buFont typeface="Verdana" pitchFamily="34" charset="0"/>
        <a:buChar char="—"/>
        <a:defRPr sz="1200">
          <a:solidFill>
            <a:schemeClr val="tx2"/>
          </a:solidFill>
          <a:latin typeface="+mn-lt"/>
        </a:defRPr>
      </a:lvl5pPr>
      <a:lvl6pPr marL="2057400" indent="-228600" algn="l" rtl="0" fontAlgn="base">
        <a:spcBef>
          <a:spcPct val="25000"/>
        </a:spcBef>
        <a:spcAft>
          <a:spcPct val="0"/>
        </a:spcAft>
        <a:buClr>
          <a:schemeClr val="tx1"/>
        </a:buClr>
        <a:buFont typeface="Verdana" pitchFamily="34" charset="0"/>
        <a:buChar char="—"/>
        <a:defRPr sz="1200">
          <a:solidFill>
            <a:schemeClr val="tx2"/>
          </a:solidFill>
          <a:latin typeface="+mn-lt"/>
        </a:defRPr>
      </a:lvl6pPr>
      <a:lvl7pPr marL="2514600" indent="-228600" algn="l" rtl="0" fontAlgn="base">
        <a:spcBef>
          <a:spcPct val="25000"/>
        </a:spcBef>
        <a:spcAft>
          <a:spcPct val="0"/>
        </a:spcAft>
        <a:buClr>
          <a:schemeClr val="tx1"/>
        </a:buClr>
        <a:buFont typeface="Verdana" pitchFamily="34" charset="0"/>
        <a:buChar char="—"/>
        <a:defRPr sz="1200">
          <a:solidFill>
            <a:schemeClr val="tx2"/>
          </a:solidFill>
          <a:latin typeface="+mn-lt"/>
        </a:defRPr>
      </a:lvl7pPr>
      <a:lvl8pPr marL="2971800" indent="-228600" algn="l" rtl="0" fontAlgn="base">
        <a:spcBef>
          <a:spcPct val="25000"/>
        </a:spcBef>
        <a:spcAft>
          <a:spcPct val="0"/>
        </a:spcAft>
        <a:buClr>
          <a:schemeClr val="tx1"/>
        </a:buClr>
        <a:buFont typeface="Verdana" pitchFamily="34" charset="0"/>
        <a:buChar char="—"/>
        <a:defRPr sz="1200">
          <a:solidFill>
            <a:schemeClr val="tx2"/>
          </a:solidFill>
          <a:latin typeface="+mn-lt"/>
        </a:defRPr>
      </a:lvl8pPr>
      <a:lvl9pPr marL="3429000" indent="-228600" algn="l" rtl="0" fontAlgn="base">
        <a:spcBef>
          <a:spcPct val="25000"/>
        </a:spcBef>
        <a:spcAft>
          <a:spcPct val="0"/>
        </a:spcAft>
        <a:buClr>
          <a:schemeClr val="tx1"/>
        </a:buClr>
        <a:buFont typeface="Verdana" pitchFamily="34" charset="0"/>
        <a:buChar char="—"/>
        <a:defRPr sz="1200">
          <a:solidFill>
            <a:schemeClr val="tx2"/>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bit.ly/29QU8V5"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4910138" y="1800225"/>
            <a:ext cx="3600450" cy="2962275"/>
          </a:xfrm>
          <a:prstGeom prst="rect">
            <a:avLst/>
          </a:prstGeom>
        </p:spPr>
        <p:txBody>
          <a:bodyPr/>
          <a:lstStyle/>
          <a:p>
            <a:pPr algn="ctr"/>
            <a:r>
              <a:rPr lang="en-US" sz="2400" dirty="0"/>
              <a:t>Looking across the </a:t>
            </a:r>
            <a:r>
              <a:rPr lang="en-US" sz="2400" dirty="0" smtClean="0"/>
              <a:t>border</a:t>
            </a:r>
          </a:p>
          <a:p>
            <a:pPr algn="ctr"/>
            <a:r>
              <a:rPr lang="en-US" sz="2400" dirty="0" smtClean="0"/>
              <a:t> </a:t>
            </a:r>
          </a:p>
          <a:p>
            <a:pPr algn="ctr"/>
            <a:r>
              <a:rPr lang="en-US" sz="2400" dirty="0" smtClean="0"/>
              <a:t>Why </a:t>
            </a:r>
            <a:r>
              <a:rPr lang="en-US" sz="2400" dirty="0"/>
              <a:t>cross-national comparability </a:t>
            </a:r>
            <a:r>
              <a:rPr lang="en-US" sz="2400" dirty="0" smtClean="0"/>
              <a:t>is</a:t>
            </a:r>
            <a:endParaRPr lang="en-US" sz="2400" dirty="0"/>
          </a:p>
          <a:p>
            <a:pPr algn="ctr"/>
            <a:r>
              <a:rPr lang="en-US" sz="2400" dirty="0"/>
              <a:t>important for statistics and surveys	</a:t>
            </a:r>
          </a:p>
          <a:p>
            <a:pPr algn="ctr"/>
            <a:endParaRPr lang="nl-NL" sz="2400" spc="-60" dirty="0" smtClean="0">
              <a:solidFill>
                <a:prstClr val="black"/>
              </a:solidFill>
              <a:latin typeface="Verdana" pitchFamily="34" charset="0"/>
              <a:ea typeface="Verdana" pitchFamily="34" charset="0"/>
              <a:cs typeface="Verdana" pitchFamily="34" charset="0"/>
            </a:endParaRPr>
          </a:p>
          <a:p>
            <a:pPr algn="ctr"/>
            <a:endParaRPr lang="nl-NL" sz="2400" dirty="0" smtClean="0"/>
          </a:p>
        </p:txBody>
      </p:sp>
      <p:sp>
        <p:nvSpPr>
          <p:cNvPr id="10243" name="Tijdelijke aanduiding voor inhoud 2"/>
          <p:cNvSpPr txBox="1">
            <a:spLocks/>
          </p:cNvSpPr>
          <p:nvPr/>
        </p:nvSpPr>
        <p:spPr bwMode="auto">
          <a:xfrm>
            <a:off x="4910138" y="5210175"/>
            <a:ext cx="3600450" cy="1047750"/>
          </a:xfrm>
          <a:prstGeom prst="rect">
            <a:avLst/>
          </a:prstGeom>
          <a:noFill/>
          <a:ln w="9525">
            <a:noFill/>
            <a:miter lim="800000"/>
            <a:headEnd/>
            <a:tailEnd/>
          </a:ln>
        </p:spPr>
        <p:txBody>
          <a:bodyPr/>
          <a:lstStyle/>
          <a:p>
            <a:pPr marL="342900" indent="-342900">
              <a:spcBef>
                <a:spcPct val="20000"/>
              </a:spcBef>
              <a:buFont typeface="Arial" charset="0"/>
              <a:buNone/>
            </a:pPr>
            <a:endParaRPr lang="nl-NL" dirty="0" smtClean="0">
              <a:solidFill>
                <a:prstClr val="black"/>
              </a:solidFill>
              <a:latin typeface="Verdana" pitchFamily="34" charset="0"/>
            </a:endParaRPr>
          </a:p>
          <a:p>
            <a:pPr marL="342900" indent="-342900" algn="ctr">
              <a:spcBef>
                <a:spcPct val="20000"/>
              </a:spcBef>
              <a:buFont typeface="Arial" charset="0"/>
              <a:buNone/>
            </a:pPr>
            <a:endParaRPr lang="nl-NL" dirty="0" smtClean="0">
              <a:solidFill>
                <a:prstClr val="black"/>
              </a:solidFill>
              <a:latin typeface="Verdana" pitchFamily="34" charset="0"/>
            </a:endParaRPr>
          </a:p>
          <a:p>
            <a:pPr marL="342900" indent="-342900" algn="ctr">
              <a:spcBef>
                <a:spcPct val="20000"/>
              </a:spcBef>
              <a:buFont typeface="Arial" charset="0"/>
              <a:buNone/>
            </a:pPr>
            <a:r>
              <a:rPr lang="nl-NL" dirty="0" smtClean="0">
                <a:solidFill>
                  <a:prstClr val="black"/>
                </a:solidFill>
                <a:latin typeface="Verdana" pitchFamily="34" charset="0"/>
              </a:rPr>
              <a:t>Ineke Stoop</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How </a:t>
            </a:r>
            <a:r>
              <a:rPr lang="nl-NL" dirty="0" err="1" smtClean="0"/>
              <a:t>comparative</a:t>
            </a:r>
            <a:r>
              <a:rPr lang="nl-NL" dirty="0" smtClean="0"/>
              <a:t> is </a:t>
            </a:r>
            <a:r>
              <a:rPr lang="nl-NL" dirty="0" err="1" smtClean="0"/>
              <a:t>comparative</a:t>
            </a:r>
            <a:r>
              <a:rPr lang="nl-NL" dirty="0" smtClean="0"/>
              <a:t> research (1998)</a:t>
            </a:r>
            <a:endParaRPr lang="nl-NL" dirty="0"/>
          </a:p>
        </p:txBody>
      </p:sp>
      <p:sp>
        <p:nvSpPr>
          <p:cNvPr id="3" name="Tijdelijke aanduiding voor inhoud 2"/>
          <p:cNvSpPr>
            <a:spLocks noGrp="1"/>
          </p:cNvSpPr>
          <p:nvPr>
            <p:ph idx="1"/>
          </p:nvPr>
        </p:nvSpPr>
        <p:spPr>
          <a:xfrm>
            <a:off x="323849" y="1790700"/>
            <a:ext cx="6379519" cy="4414838"/>
          </a:xfrm>
        </p:spPr>
        <p:txBody>
          <a:bodyPr/>
          <a:lstStyle/>
          <a:p>
            <a:pPr marL="0" lvl="1" indent="0">
              <a:buNone/>
            </a:pPr>
            <a:r>
              <a:rPr lang="en-US" dirty="0" smtClean="0"/>
              <a:t>We </a:t>
            </a:r>
            <a:r>
              <a:rPr lang="en-US" dirty="0"/>
              <a:t>tend to accept lower standards of </a:t>
            </a:r>
            <a:r>
              <a:rPr lang="en-US" dirty="0" err="1"/>
              <a:t>rigour</a:t>
            </a:r>
            <a:r>
              <a:rPr lang="en-US" dirty="0"/>
              <a:t> in </a:t>
            </a:r>
            <a:r>
              <a:rPr lang="en-US" dirty="0" smtClean="0"/>
              <a:t>cross-national </a:t>
            </a:r>
            <a:r>
              <a:rPr lang="en-US" dirty="0"/>
              <a:t>surveys than in national surveys, leading </a:t>
            </a:r>
            <a:r>
              <a:rPr lang="en-US" dirty="0" smtClean="0"/>
              <a:t>to heroic </a:t>
            </a:r>
            <a:r>
              <a:rPr lang="en-US" dirty="0"/>
              <a:t>conclusions about differences between nations on the basis of obviously faulty data</a:t>
            </a:r>
            <a:r>
              <a:rPr lang="en-US" dirty="0" smtClean="0"/>
              <a:t>.</a:t>
            </a:r>
          </a:p>
          <a:p>
            <a:pPr marL="0" lvl="1" indent="0">
              <a:buNone/>
            </a:pPr>
            <a:r>
              <a:rPr lang="en-US" dirty="0" smtClean="0"/>
              <a:t> </a:t>
            </a:r>
          </a:p>
          <a:p>
            <a:pPr marL="0" lvl="1" indent="0">
              <a:buNone/>
            </a:pPr>
            <a:r>
              <a:rPr lang="en-US" dirty="0" smtClean="0"/>
              <a:t>Arising perhaps </a:t>
            </a:r>
            <a:r>
              <a:rPr lang="en-US" dirty="0"/>
              <a:t>from a commendable wish to respect different cultural norms, even some of the </a:t>
            </a:r>
            <a:r>
              <a:rPr lang="en-US" dirty="0" smtClean="0"/>
              <a:t>most conscientious cross-national </a:t>
            </a:r>
            <a:r>
              <a:rPr lang="en-US" dirty="0"/>
              <a:t>studies make the mistake of permitting considerable variations by country </a:t>
            </a:r>
            <a:r>
              <a:rPr lang="en-US" dirty="0" smtClean="0"/>
              <a:t>in the </a:t>
            </a:r>
            <a:r>
              <a:rPr lang="en-US" dirty="0"/>
              <a:t>type and quality of the methods they deploy</a:t>
            </a:r>
            <a:r>
              <a:rPr lang="en-US" dirty="0" smtClean="0"/>
              <a:t>.</a:t>
            </a:r>
            <a:r>
              <a:rPr lang="nl-NL" dirty="0" smtClean="0"/>
              <a:t>	</a:t>
            </a:r>
          </a:p>
          <a:p>
            <a:pPr marL="0" lvl="1" indent="0">
              <a:buNone/>
            </a:pPr>
            <a:r>
              <a:rPr lang="nl-NL" dirty="0" smtClean="0"/>
              <a:t>	</a:t>
            </a:r>
          </a:p>
          <a:p>
            <a:pPr lvl="1"/>
            <a:r>
              <a:rPr lang="nl-NL" dirty="0" smtClean="0">
                <a:hlinkClick r:id="rId2"/>
              </a:rPr>
              <a:t>http</a:t>
            </a:r>
            <a:r>
              <a:rPr lang="nl-NL" dirty="0">
                <a:hlinkClick r:id="rId2"/>
              </a:rPr>
              <a:t>://</a:t>
            </a:r>
            <a:r>
              <a:rPr lang="nl-NL" dirty="0" smtClean="0">
                <a:hlinkClick r:id="rId2"/>
              </a:rPr>
              <a:t>bit.ly/29QU8V5</a:t>
            </a:r>
            <a:endParaRPr lang="nl-NL" dirty="0" smtClean="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3369" y="1876425"/>
            <a:ext cx="2207269" cy="210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jdelijke aanduiding voor inhoud 2"/>
          <p:cNvSpPr txBox="1">
            <a:spLocks/>
          </p:cNvSpPr>
          <p:nvPr/>
        </p:nvSpPr>
        <p:spPr bwMode="auto">
          <a:xfrm>
            <a:off x="6703370" y="4114800"/>
            <a:ext cx="2207270" cy="116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20000"/>
              </a:spcBef>
              <a:spcAft>
                <a:spcPct val="0"/>
              </a:spcAft>
              <a:buFont typeface="Wingdings" pitchFamily="2" charset="2"/>
              <a:buChar char="Ø"/>
              <a:defRPr lang="nl-NL" kern="1200">
                <a:solidFill>
                  <a:srgbClr val="000000"/>
                </a:solidFill>
                <a:latin typeface="Verdana" pitchFamily="34" charset="0"/>
                <a:ea typeface="Verdana" pitchFamily="34" charset="0"/>
                <a:cs typeface="Verdana" pitchFamily="34" charset="0"/>
              </a:defRPr>
            </a:lvl1pPr>
            <a:lvl2pPr marL="179388" indent="-179388" algn="l" rtl="0" eaLnBrk="0" fontAlgn="base" hangingPunct="0">
              <a:spcBef>
                <a:spcPct val="20000"/>
              </a:spcBef>
              <a:spcAft>
                <a:spcPct val="0"/>
              </a:spcAft>
              <a:buFont typeface="Wingdings" pitchFamily="2" charset="2"/>
              <a:buChar char="§"/>
              <a:defRPr lang="nl-NL" sz="2000" kern="1200">
                <a:solidFill>
                  <a:srgbClr val="000000"/>
                </a:solidFill>
                <a:latin typeface="Verdana" pitchFamily="34" charset="0"/>
                <a:ea typeface="Verdana" pitchFamily="34" charset="0"/>
                <a:cs typeface="Verdana" pitchFamily="34" charset="0"/>
              </a:defRPr>
            </a:lvl2pPr>
            <a:lvl3pPr marL="377825" indent="-250825" algn="l" rtl="0" eaLnBrk="0" fontAlgn="base" hangingPunct="0">
              <a:spcBef>
                <a:spcPct val="20000"/>
              </a:spcBef>
              <a:spcAft>
                <a:spcPct val="0"/>
              </a:spcAft>
              <a:buFont typeface="Arial" pitchFamily="34" charset="0"/>
              <a:buChar char="•"/>
              <a:defRPr lang="nl-NL" sz="1600" kern="1200">
                <a:solidFill>
                  <a:srgbClr val="000000"/>
                </a:solidFill>
                <a:latin typeface="Verdana" pitchFamily="34" charset="0"/>
                <a:ea typeface="Verdana" pitchFamily="34" charset="0"/>
                <a:cs typeface="Verdana" pitchFamily="34" charset="0"/>
              </a:defRPr>
            </a:lvl3pPr>
            <a:lvl4pPr marL="539750" indent="-142875" algn="l" rtl="0" eaLnBrk="0" fontAlgn="base" hangingPunct="0">
              <a:spcBef>
                <a:spcPct val="20000"/>
              </a:spcBef>
              <a:spcAft>
                <a:spcPct val="0"/>
              </a:spcAft>
              <a:buFont typeface="Courier New" pitchFamily="49" charset="0"/>
              <a:buChar char="o"/>
              <a:defRPr lang="nl-NL" sz="1200" kern="1200">
                <a:solidFill>
                  <a:srgbClr val="000000"/>
                </a:solidFill>
                <a:latin typeface="Verdana" pitchFamily="34" charset="0"/>
                <a:ea typeface="Verdana" pitchFamily="34" charset="0"/>
                <a:cs typeface="Verdana" pitchFamily="34" charset="0"/>
              </a:defRPr>
            </a:lvl4pPr>
            <a:lvl5pPr marL="711200" indent="-176213" algn="l" rtl="0" eaLnBrk="0" fontAlgn="base" hangingPunct="0">
              <a:spcBef>
                <a:spcPct val="20000"/>
              </a:spcBef>
              <a:spcAft>
                <a:spcPct val="0"/>
              </a:spcAft>
              <a:buFont typeface="Arial" pitchFamily="34" charset="0"/>
              <a:buChar char="•"/>
              <a:defRPr lang="nl-NL" sz="1200" kern="1200">
                <a:solidFill>
                  <a:schemeClr val="tx1"/>
                </a:solidFill>
                <a:latin typeface="Verdana" pitchFamily="34" charset="0"/>
                <a:ea typeface="Verdana" pitchFamily="34" charset="0"/>
                <a:cs typeface="Verdana" pitchFamily="34"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lvl="1" indent="0" algn="ctr">
              <a:buNone/>
            </a:pPr>
            <a:r>
              <a:rPr lang="en-US" dirty="0" smtClean="0"/>
              <a:t>Roger Jowell</a:t>
            </a:r>
          </a:p>
          <a:p>
            <a:pPr marL="0" lvl="1" indent="0" algn="ctr">
              <a:buNone/>
            </a:pPr>
            <a:r>
              <a:rPr lang="en-US" dirty="0" smtClean="0"/>
              <a:t>Founder ESS</a:t>
            </a:r>
          </a:p>
          <a:p>
            <a:pPr marL="0" lvl="1" indent="0" algn="ctr">
              <a:buNone/>
            </a:pPr>
            <a:r>
              <a:rPr lang="en-US" dirty="0" smtClean="0"/>
              <a:t>10 golden rules</a:t>
            </a:r>
          </a:p>
        </p:txBody>
      </p:sp>
    </p:spTree>
    <p:extLst>
      <p:ext uri="{BB962C8B-B14F-4D97-AF65-F5344CB8AC3E}">
        <p14:creationId xmlns:p14="http://schemas.microsoft.com/office/powerpoint/2010/main" val="3882172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10 golden rules of comparative surveys</a:t>
            </a:r>
            <a:endParaRPr lang="nl-NL" dirty="0"/>
          </a:p>
        </p:txBody>
      </p:sp>
      <p:sp>
        <p:nvSpPr>
          <p:cNvPr id="3" name="Tijdelijke aanduiding voor inhoud 2"/>
          <p:cNvSpPr>
            <a:spLocks noGrp="1"/>
          </p:cNvSpPr>
          <p:nvPr>
            <p:ph idx="1"/>
          </p:nvPr>
        </p:nvSpPr>
        <p:spPr/>
        <p:txBody>
          <a:bodyPr/>
          <a:lstStyle/>
          <a:p>
            <a:pPr marL="457200" lvl="1" indent="-457200">
              <a:buFont typeface="+mj-lt"/>
              <a:buAutoNum type="arabicPeriod"/>
            </a:pPr>
            <a:r>
              <a:rPr lang="en-US" dirty="0" smtClean="0"/>
              <a:t>No gee whiz</a:t>
            </a:r>
          </a:p>
          <a:p>
            <a:pPr lvl="1"/>
            <a:r>
              <a:rPr lang="en-US" dirty="0" smtClean="0"/>
              <a:t>Social scientists should undertake not to interpret survey data relating to a country about which they know little or nothing.</a:t>
            </a:r>
          </a:p>
          <a:p>
            <a:pPr marL="457200" lvl="1" indent="-457200">
              <a:buFont typeface="+mj-lt"/>
              <a:buAutoNum type="arabicPeriod" startAt="2"/>
            </a:pPr>
            <a:r>
              <a:rPr lang="en-US" dirty="0" smtClean="0"/>
              <a:t>No league tables</a:t>
            </a:r>
            <a:endParaRPr lang="nl-NL" dirty="0" smtClean="0"/>
          </a:p>
          <a:p>
            <a:pPr lvl="1"/>
            <a:r>
              <a:rPr lang="en-US" dirty="0" smtClean="0"/>
              <a:t>Analysts of cross-national data should resist the temptation to compare too many countries at once.  </a:t>
            </a:r>
            <a:endParaRPr lang="nl-NL" dirty="0" smtClean="0"/>
          </a:p>
        </p:txBody>
      </p:sp>
    </p:spTree>
    <p:extLst>
      <p:ext uri="{BB962C8B-B14F-4D97-AF65-F5344CB8AC3E}">
        <p14:creationId xmlns:p14="http://schemas.microsoft.com/office/powerpoint/2010/main" val="30023432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 y="70890"/>
            <a:ext cx="8258175" cy="6656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8919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10 golden </a:t>
            </a:r>
            <a:r>
              <a:rPr lang="nl-NL" dirty="0" err="1" smtClean="0"/>
              <a:t>rules</a:t>
            </a:r>
            <a:r>
              <a:rPr lang="nl-NL" dirty="0" smtClean="0"/>
              <a:t> of </a:t>
            </a:r>
            <a:r>
              <a:rPr lang="nl-NL" dirty="0" err="1" smtClean="0"/>
              <a:t>comparative</a:t>
            </a:r>
            <a:r>
              <a:rPr lang="nl-NL" dirty="0" smtClean="0"/>
              <a:t> surveys (3)</a:t>
            </a:r>
            <a:endParaRPr lang="nl-NL" dirty="0"/>
          </a:p>
        </p:txBody>
      </p:sp>
      <p:sp>
        <p:nvSpPr>
          <p:cNvPr id="3" name="Tijdelijke aanduiding voor inhoud 2"/>
          <p:cNvSpPr>
            <a:spLocks noGrp="1"/>
          </p:cNvSpPr>
          <p:nvPr>
            <p:ph idx="1"/>
          </p:nvPr>
        </p:nvSpPr>
        <p:spPr>
          <a:xfrm>
            <a:off x="323851" y="1790700"/>
            <a:ext cx="3133724" cy="4414838"/>
          </a:xfrm>
        </p:spPr>
        <p:txBody>
          <a:bodyPr/>
          <a:lstStyle/>
          <a:p>
            <a:pPr marL="457200" lvl="1" indent="-457200">
              <a:buFont typeface="+mj-lt"/>
              <a:buAutoNum type="arabicPeriod" startAt="3"/>
            </a:pPr>
            <a:r>
              <a:rPr lang="en-US" dirty="0" smtClean="0"/>
              <a:t>Context is crucial</a:t>
            </a:r>
            <a:endParaRPr lang="nl-NL" dirty="0"/>
          </a:p>
          <a:p>
            <a:pPr marL="0" lvl="1" indent="0">
              <a:buNone/>
            </a:pPr>
            <a:r>
              <a:rPr lang="en-US" dirty="0" smtClean="0"/>
              <a:t>Cross-national surveys should pay as much attention to the choice and compilation of aggregate-level contextual variables as they do to individual-level dependent and independent variables.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665" y="1847849"/>
            <a:ext cx="5123785" cy="4196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76268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10 golden rules of comparative surveys</a:t>
            </a:r>
            <a:endParaRPr lang="nl-NL" dirty="0"/>
          </a:p>
        </p:txBody>
      </p:sp>
      <p:sp>
        <p:nvSpPr>
          <p:cNvPr id="3" name="Tijdelijke aanduiding voor inhoud 2"/>
          <p:cNvSpPr>
            <a:spLocks noGrp="1"/>
          </p:cNvSpPr>
          <p:nvPr>
            <p:ph idx="1"/>
          </p:nvPr>
        </p:nvSpPr>
        <p:spPr/>
        <p:txBody>
          <a:bodyPr/>
          <a:lstStyle/>
          <a:p>
            <a:pPr marL="457200" lvl="1" indent="-457200">
              <a:buFont typeface="+mj-lt"/>
              <a:buAutoNum type="arabicPeriod" startAt="4"/>
            </a:pPr>
            <a:r>
              <a:rPr lang="en-US" dirty="0" smtClean="0"/>
              <a:t>Know your limits</a:t>
            </a:r>
          </a:p>
          <a:p>
            <a:pPr lvl="1"/>
            <a:r>
              <a:rPr lang="en-US" dirty="0" smtClean="0"/>
              <a:t>Social scientists contemplating or engaged in cross-national studies should be as open about their limitations as they are enthusiastic about their explanatory powers. </a:t>
            </a:r>
            <a:endParaRPr lang="nl-NL" dirty="0" smtClean="0"/>
          </a:p>
          <a:p>
            <a:endParaRPr lang="nl-NL" dirty="0"/>
          </a:p>
        </p:txBody>
      </p:sp>
    </p:spTree>
    <p:extLst>
      <p:ext uri="{BB962C8B-B14F-4D97-AF65-F5344CB8AC3E}">
        <p14:creationId xmlns:p14="http://schemas.microsoft.com/office/powerpoint/2010/main" val="3702137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Coverage</a:t>
            </a:r>
            <a:r>
              <a:rPr lang="nl-NL" dirty="0" smtClean="0"/>
              <a:t> </a:t>
            </a:r>
            <a:r>
              <a:rPr lang="nl-NL" dirty="0" err="1" smtClean="0"/>
              <a:t>errors</a:t>
            </a:r>
            <a:r>
              <a:rPr lang="nl-NL" dirty="0" smtClean="0"/>
              <a:t> LFS 2014 </a:t>
            </a:r>
            <a:r>
              <a:rPr lang="nl-NL" sz="1400" dirty="0" smtClean="0"/>
              <a:t>(</a:t>
            </a:r>
            <a:r>
              <a:rPr lang="nl-NL" sz="1400" dirty="0" err="1" smtClean="0"/>
              <a:t>selection</a:t>
            </a:r>
            <a:r>
              <a:rPr lang="nl-NL" sz="1400" dirty="0" smtClean="0"/>
              <a:t> http://bit.ly/29PIBFX)</a:t>
            </a:r>
            <a:endParaRPr lang="nl-NL" sz="1400" dirty="0"/>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3928582724"/>
              </p:ext>
            </p:extLst>
          </p:nvPr>
        </p:nvGraphicFramePr>
        <p:xfrm>
          <a:off x="323850" y="1790700"/>
          <a:ext cx="8229600" cy="4615053"/>
        </p:xfrm>
        <a:graphic>
          <a:graphicData uri="http://schemas.openxmlformats.org/drawingml/2006/table">
            <a:tbl>
              <a:tblPr firstRow="1" bandRow="1">
                <a:tableStyleId>{5C22544A-7EE6-4342-B048-85BDC9FD1C3A}</a:tableStyleId>
              </a:tblPr>
              <a:tblGrid>
                <a:gridCol w="571500"/>
                <a:gridCol w="7658100"/>
              </a:tblGrid>
              <a:tr h="370840">
                <a:tc>
                  <a:txBody>
                    <a:bodyPr/>
                    <a:lstStyle/>
                    <a:p>
                      <a:endParaRPr lang="nl-NL" dirty="0"/>
                    </a:p>
                  </a:txBody>
                  <a:tcPr/>
                </a:tc>
                <a:tc>
                  <a:txBody>
                    <a:bodyPr/>
                    <a:lstStyle/>
                    <a:p>
                      <a:endParaRPr lang="nl-NL"/>
                    </a:p>
                  </a:txBody>
                  <a:tcPr/>
                </a:tc>
              </a:tr>
              <a:tr h="248285">
                <a:tc>
                  <a:txBody>
                    <a:bodyPr/>
                    <a:lstStyle/>
                    <a:p>
                      <a:pPr>
                        <a:lnSpc>
                          <a:spcPct val="115000"/>
                        </a:lnSpc>
                        <a:spcAft>
                          <a:spcPts val="0"/>
                        </a:spcAft>
                      </a:pPr>
                      <a:r>
                        <a:rPr lang="en-US" sz="1200" dirty="0">
                          <a:solidFill>
                            <a:srgbClr val="000000"/>
                          </a:solidFill>
                          <a:effectLst/>
                          <a:latin typeface="Arial"/>
                          <a:ea typeface="Calibri"/>
                          <a:cs typeface="Times New Roman"/>
                        </a:rPr>
                        <a:t>BE</a:t>
                      </a:r>
                      <a:endParaRPr lang="nl-NL" sz="12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solidFill>
                            <a:srgbClr val="000000"/>
                          </a:solidFill>
                          <a:effectLst/>
                          <a:latin typeface="Arial"/>
                          <a:ea typeface="Calibri"/>
                          <a:cs typeface="Times New Roman"/>
                        </a:rPr>
                        <a:t>Households, all members of which are 77 years or older and collective households are excluded before draw.</a:t>
                      </a:r>
                      <a:endParaRPr lang="nl-NL" sz="1200">
                        <a:effectLst/>
                        <a:latin typeface="Calibri"/>
                        <a:ea typeface="Calibri"/>
                        <a:cs typeface="Times New Roman"/>
                      </a:endParaRPr>
                    </a:p>
                  </a:txBody>
                  <a:tcPr marL="68580" marR="68580" marT="0" marB="0"/>
                </a:tc>
              </a:tr>
              <a:tr h="200025">
                <a:tc>
                  <a:txBody>
                    <a:bodyPr/>
                    <a:lstStyle/>
                    <a:p>
                      <a:pPr>
                        <a:lnSpc>
                          <a:spcPct val="115000"/>
                        </a:lnSpc>
                        <a:spcAft>
                          <a:spcPts val="0"/>
                        </a:spcAft>
                      </a:pPr>
                      <a:r>
                        <a:rPr lang="en-US" sz="1200" dirty="0">
                          <a:solidFill>
                            <a:srgbClr val="000000"/>
                          </a:solidFill>
                          <a:effectLst/>
                          <a:latin typeface="Arial"/>
                          <a:ea typeface="Calibri"/>
                          <a:cs typeface="Times New Roman"/>
                        </a:rPr>
                        <a:t>CZ</a:t>
                      </a:r>
                      <a:endParaRPr lang="nl-NL" sz="12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solidFill>
                            <a:srgbClr val="000000"/>
                          </a:solidFill>
                          <a:effectLst/>
                          <a:latin typeface="Arial"/>
                          <a:ea typeface="Calibri"/>
                          <a:cs typeface="Times New Roman"/>
                        </a:rPr>
                        <a:t>Persons living in institutional households are not covered.</a:t>
                      </a:r>
                      <a:endParaRPr lang="nl-NL" sz="1200">
                        <a:effectLst/>
                        <a:latin typeface="Calibri"/>
                        <a:ea typeface="Calibri"/>
                        <a:cs typeface="Times New Roman"/>
                      </a:endParaRPr>
                    </a:p>
                  </a:txBody>
                  <a:tcPr marL="68580" marR="68580" marT="0" marB="0"/>
                </a:tc>
              </a:tr>
              <a:tr h="209550">
                <a:tc>
                  <a:txBody>
                    <a:bodyPr/>
                    <a:lstStyle/>
                    <a:p>
                      <a:pPr>
                        <a:lnSpc>
                          <a:spcPct val="115000"/>
                        </a:lnSpc>
                        <a:spcAft>
                          <a:spcPts val="0"/>
                        </a:spcAft>
                      </a:pPr>
                      <a:r>
                        <a:rPr lang="en-US" sz="1200" dirty="0">
                          <a:solidFill>
                            <a:srgbClr val="000000"/>
                          </a:solidFill>
                          <a:effectLst/>
                          <a:latin typeface="Arial"/>
                          <a:ea typeface="Calibri"/>
                          <a:cs typeface="Times New Roman"/>
                        </a:rPr>
                        <a:t>DE</a:t>
                      </a:r>
                      <a:endParaRPr lang="nl-NL" sz="12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solidFill>
                            <a:srgbClr val="000000"/>
                          </a:solidFill>
                          <a:effectLst/>
                          <a:latin typeface="Arial"/>
                          <a:ea typeface="Calibri"/>
                          <a:cs typeface="Times New Roman"/>
                        </a:rPr>
                        <a:t>Homeless </a:t>
                      </a:r>
                      <a:r>
                        <a:rPr lang="en-US" sz="1200" dirty="0" smtClean="0">
                          <a:solidFill>
                            <a:srgbClr val="000000"/>
                          </a:solidFill>
                          <a:effectLst/>
                          <a:latin typeface="Arial"/>
                          <a:ea typeface="Calibri"/>
                          <a:cs typeface="Times New Roman"/>
                        </a:rPr>
                        <a:t>people, other </a:t>
                      </a:r>
                      <a:r>
                        <a:rPr lang="en-US" sz="1200" dirty="0">
                          <a:solidFill>
                            <a:srgbClr val="000000"/>
                          </a:solidFill>
                          <a:effectLst/>
                          <a:latin typeface="Arial"/>
                          <a:ea typeface="Calibri"/>
                          <a:cs typeface="Times New Roman"/>
                        </a:rPr>
                        <a:t>people without registered residence (e.g. people living in huts, </a:t>
                      </a:r>
                      <a:r>
                        <a:rPr lang="en-US" sz="1200" dirty="0" smtClean="0">
                          <a:solidFill>
                            <a:srgbClr val="000000"/>
                          </a:solidFill>
                          <a:effectLst/>
                          <a:latin typeface="Arial"/>
                          <a:ea typeface="Calibri"/>
                          <a:cs typeface="Times New Roman"/>
                        </a:rPr>
                        <a:t>caravans) out </a:t>
                      </a:r>
                      <a:r>
                        <a:rPr lang="en-US" sz="1200" dirty="0">
                          <a:solidFill>
                            <a:srgbClr val="000000"/>
                          </a:solidFill>
                          <a:effectLst/>
                          <a:latin typeface="Arial"/>
                          <a:ea typeface="Calibri"/>
                          <a:cs typeface="Times New Roman"/>
                        </a:rPr>
                        <a:t>of </a:t>
                      </a:r>
                      <a:r>
                        <a:rPr lang="en-US" sz="1200" dirty="0" smtClean="0">
                          <a:solidFill>
                            <a:srgbClr val="000000"/>
                          </a:solidFill>
                          <a:effectLst/>
                          <a:latin typeface="Arial"/>
                          <a:ea typeface="Calibri"/>
                          <a:cs typeface="Times New Roman"/>
                        </a:rPr>
                        <a:t>frame</a:t>
                      </a:r>
                      <a:endParaRPr lang="nl-NL" sz="1200" dirty="0">
                        <a:effectLst/>
                        <a:latin typeface="Calibri"/>
                        <a:ea typeface="Calibri"/>
                        <a:cs typeface="Times New Roman"/>
                      </a:endParaRPr>
                    </a:p>
                  </a:txBody>
                  <a:tcPr marL="68580" marR="68580" marT="0" marB="0"/>
                </a:tc>
              </a:tr>
              <a:tr h="190500">
                <a:tc>
                  <a:txBody>
                    <a:bodyPr/>
                    <a:lstStyle/>
                    <a:p>
                      <a:pPr>
                        <a:lnSpc>
                          <a:spcPct val="115000"/>
                        </a:lnSpc>
                        <a:spcAft>
                          <a:spcPts val="0"/>
                        </a:spcAft>
                      </a:pPr>
                      <a:r>
                        <a:rPr lang="en-US" sz="1200">
                          <a:solidFill>
                            <a:srgbClr val="000000"/>
                          </a:solidFill>
                          <a:effectLst/>
                          <a:latin typeface="Arial"/>
                          <a:ea typeface="Calibri"/>
                          <a:cs typeface="Times New Roman"/>
                        </a:rPr>
                        <a:t>EL</a:t>
                      </a:r>
                      <a:endParaRPr lang="nl-NL"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solidFill>
                            <a:srgbClr val="000000"/>
                          </a:solidFill>
                          <a:effectLst/>
                          <a:latin typeface="Arial"/>
                          <a:ea typeface="Calibri"/>
                          <a:cs typeface="Times New Roman"/>
                        </a:rPr>
                        <a:t>Population living in collective households or in dwellings outside the borders of built areas is not covered.</a:t>
                      </a:r>
                      <a:endParaRPr lang="nl-NL" sz="1200" dirty="0">
                        <a:effectLst/>
                        <a:latin typeface="Calibri"/>
                        <a:ea typeface="Calibri"/>
                        <a:cs typeface="Times New Roman"/>
                      </a:endParaRPr>
                    </a:p>
                  </a:txBody>
                  <a:tcPr marL="68580" marR="68580" marT="0" marB="0"/>
                </a:tc>
              </a:tr>
              <a:tr h="333375">
                <a:tc>
                  <a:txBody>
                    <a:bodyPr/>
                    <a:lstStyle/>
                    <a:p>
                      <a:pPr>
                        <a:lnSpc>
                          <a:spcPct val="115000"/>
                        </a:lnSpc>
                        <a:spcAft>
                          <a:spcPts val="0"/>
                        </a:spcAft>
                      </a:pPr>
                      <a:r>
                        <a:rPr lang="en-US" sz="1200">
                          <a:solidFill>
                            <a:srgbClr val="000000"/>
                          </a:solidFill>
                          <a:effectLst/>
                          <a:latin typeface="Arial"/>
                          <a:ea typeface="Calibri"/>
                          <a:cs typeface="Times New Roman"/>
                        </a:rPr>
                        <a:t>IT</a:t>
                      </a:r>
                      <a:endParaRPr lang="nl-NL"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solidFill>
                            <a:srgbClr val="000000"/>
                          </a:solidFill>
                          <a:effectLst/>
                          <a:latin typeface="Arial"/>
                          <a:ea typeface="Calibri"/>
                          <a:cs typeface="Times New Roman"/>
                        </a:rPr>
                        <a:t>It is required that each non-responding household be replaced with a household having similar characteristics of the first one, in order to maintain as much as possible the sample representativeness and to minimize the impact of unit non-response. No more than 3 replaces are admitted.</a:t>
                      </a:r>
                      <a:endParaRPr lang="nl-NL" sz="1200" dirty="0">
                        <a:effectLst/>
                        <a:latin typeface="Calibri"/>
                        <a:ea typeface="Calibri"/>
                        <a:cs typeface="Times New Roman"/>
                      </a:endParaRPr>
                    </a:p>
                  </a:txBody>
                  <a:tcPr marL="68580" marR="68580" marT="0" marB="0"/>
                </a:tc>
              </a:tr>
              <a:tr h="180975">
                <a:tc>
                  <a:txBody>
                    <a:bodyPr/>
                    <a:lstStyle/>
                    <a:p>
                      <a:pPr>
                        <a:lnSpc>
                          <a:spcPct val="115000"/>
                        </a:lnSpc>
                        <a:spcAft>
                          <a:spcPts val="0"/>
                        </a:spcAft>
                      </a:pPr>
                      <a:r>
                        <a:rPr lang="en-US" sz="1200">
                          <a:solidFill>
                            <a:srgbClr val="000000"/>
                          </a:solidFill>
                          <a:effectLst/>
                          <a:latin typeface="Arial"/>
                          <a:ea typeface="Calibri"/>
                          <a:cs typeface="Times New Roman"/>
                        </a:rPr>
                        <a:t>LU</a:t>
                      </a:r>
                      <a:endParaRPr lang="nl-NL"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solidFill>
                            <a:srgbClr val="000000"/>
                          </a:solidFill>
                          <a:effectLst/>
                          <a:latin typeface="Arial"/>
                          <a:ea typeface="Calibri"/>
                          <a:cs typeface="Times New Roman"/>
                        </a:rPr>
                        <a:t>Households with no telephone will not be in the frame.</a:t>
                      </a:r>
                      <a:endParaRPr lang="nl-NL" sz="1200">
                        <a:effectLst/>
                        <a:latin typeface="Calibri"/>
                        <a:ea typeface="Calibri"/>
                        <a:cs typeface="Times New Roman"/>
                      </a:endParaRPr>
                    </a:p>
                  </a:txBody>
                  <a:tcPr marL="68580" marR="68580" marT="0" marB="0"/>
                </a:tc>
              </a:tr>
              <a:tr h="314325">
                <a:tc>
                  <a:txBody>
                    <a:bodyPr/>
                    <a:lstStyle/>
                    <a:p>
                      <a:pPr>
                        <a:lnSpc>
                          <a:spcPct val="115000"/>
                        </a:lnSpc>
                        <a:spcAft>
                          <a:spcPts val="0"/>
                        </a:spcAft>
                      </a:pPr>
                      <a:r>
                        <a:rPr lang="en-US" sz="1200">
                          <a:solidFill>
                            <a:srgbClr val="000000"/>
                          </a:solidFill>
                          <a:effectLst/>
                          <a:latin typeface="Arial"/>
                          <a:ea typeface="Calibri"/>
                          <a:cs typeface="Times New Roman"/>
                        </a:rPr>
                        <a:t>HU</a:t>
                      </a:r>
                      <a:endParaRPr lang="nl-NL"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solidFill>
                            <a:srgbClr val="000000"/>
                          </a:solidFill>
                          <a:effectLst/>
                          <a:latin typeface="Arial"/>
                          <a:ea typeface="Calibri"/>
                          <a:cs typeface="Times New Roman"/>
                        </a:rPr>
                        <a:t>Hard-to-access groups are characterized either by extremely bad traffic conditions to get to their place or by collective reluctance — usually within a small community — towards being interviewed. Though the effect of these factors cannot be estimated, it is supposed to be not significant</a:t>
                      </a:r>
                      <a:r>
                        <a:rPr lang="en-US" sz="1200" dirty="0" smtClean="0">
                          <a:solidFill>
                            <a:srgbClr val="000000"/>
                          </a:solidFill>
                          <a:effectLst/>
                          <a:latin typeface="Arial"/>
                          <a:ea typeface="Calibri"/>
                          <a:cs typeface="Times New Roman"/>
                        </a:rPr>
                        <a:t>.</a:t>
                      </a:r>
                      <a:r>
                        <a:rPr lang="en-US" sz="1200" dirty="0">
                          <a:solidFill>
                            <a:srgbClr val="000000"/>
                          </a:solidFill>
                          <a:effectLst/>
                          <a:latin typeface="Arial"/>
                          <a:ea typeface="Calibri"/>
                          <a:cs typeface="Times New Roman"/>
                        </a:rPr>
                        <a:t> </a:t>
                      </a:r>
                      <a:endParaRPr lang="nl-NL" sz="1200" dirty="0">
                        <a:effectLst/>
                        <a:latin typeface="Calibri"/>
                        <a:ea typeface="Calibri"/>
                        <a:cs typeface="Times New Roman"/>
                      </a:endParaRPr>
                    </a:p>
                  </a:txBody>
                  <a:tcPr marL="68580" marR="68580" marT="0" marB="0"/>
                </a:tc>
              </a:tr>
              <a:tr h="171450">
                <a:tc>
                  <a:txBody>
                    <a:bodyPr/>
                    <a:lstStyle/>
                    <a:p>
                      <a:pPr>
                        <a:lnSpc>
                          <a:spcPct val="115000"/>
                        </a:lnSpc>
                        <a:spcAft>
                          <a:spcPts val="0"/>
                        </a:spcAft>
                      </a:pPr>
                      <a:r>
                        <a:rPr lang="en-US" sz="1200">
                          <a:solidFill>
                            <a:srgbClr val="000000"/>
                          </a:solidFill>
                          <a:effectLst/>
                          <a:latin typeface="Arial"/>
                          <a:ea typeface="Calibri"/>
                          <a:cs typeface="Times New Roman"/>
                        </a:rPr>
                        <a:t>NL</a:t>
                      </a:r>
                      <a:endParaRPr lang="nl-NL"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solidFill>
                            <a:srgbClr val="000000"/>
                          </a:solidFill>
                          <a:effectLst/>
                          <a:latin typeface="Arial"/>
                          <a:ea typeface="Calibri"/>
                          <a:cs typeface="Times New Roman"/>
                        </a:rPr>
                        <a:t> </a:t>
                      </a:r>
                      <a:endParaRPr lang="nl-NL" sz="1200" dirty="0">
                        <a:effectLst/>
                        <a:latin typeface="Calibri"/>
                        <a:ea typeface="Calibri"/>
                        <a:cs typeface="Times New Roman"/>
                      </a:endParaRPr>
                    </a:p>
                  </a:txBody>
                  <a:tcPr marL="68580" marR="68580" marT="0" marB="0"/>
                </a:tc>
              </a:tr>
              <a:tr h="200025">
                <a:tc>
                  <a:txBody>
                    <a:bodyPr/>
                    <a:lstStyle/>
                    <a:p>
                      <a:pPr>
                        <a:lnSpc>
                          <a:spcPct val="115000"/>
                        </a:lnSpc>
                        <a:spcAft>
                          <a:spcPts val="0"/>
                        </a:spcAft>
                      </a:pPr>
                      <a:r>
                        <a:rPr lang="en-US" sz="1200">
                          <a:solidFill>
                            <a:srgbClr val="000000"/>
                          </a:solidFill>
                          <a:effectLst/>
                          <a:latin typeface="Arial"/>
                          <a:ea typeface="Calibri"/>
                          <a:cs typeface="Times New Roman"/>
                        </a:rPr>
                        <a:t>AT</a:t>
                      </a:r>
                      <a:endParaRPr lang="nl-NL"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solidFill>
                            <a:srgbClr val="000000"/>
                          </a:solidFill>
                          <a:effectLst/>
                          <a:latin typeface="Arial"/>
                          <a:ea typeface="Calibri"/>
                          <a:cs typeface="Times New Roman"/>
                        </a:rPr>
                        <a:t>This could mean an </a:t>
                      </a:r>
                      <a:r>
                        <a:rPr lang="en-US" sz="1200" dirty="0" err="1">
                          <a:solidFill>
                            <a:srgbClr val="000000"/>
                          </a:solidFill>
                          <a:effectLst/>
                          <a:latin typeface="Arial"/>
                          <a:ea typeface="Calibri"/>
                          <a:cs typeface="Times New Roman"/>
                        </a:rPr>
                        <a:t>undercoverage</a:t>
                      </a:r>
                      <a:r>
                        <a:rPr lang="en-US" sz="1200" dirty="0">
                          <a:solidFill>
                            <a:srgbClr val="000000"/>
                          </a:solidFill>
                          <a:effectLst/>
                          <a:latin typeface="Arial"/>
                          <a:ea typeface="Calibri"/>
                          <a:cs typeface="Times New Roman"/>
                        </a:rPr>
                        <a:t> of recent migrants.</a:t>
                      </a:r>
                      <a:endParaRPr lang="nl-NL" sz="1200" dirty="0">
                        <a:effectLst/>
                        <a:latin typeface="Calibri"/>
                        <a:ea typeface="Calibri"/>
                        <a:cs typeface="Times New Roman"/>
                      </a:endParaRPr>
                    </a:p>
                  </a:txBody>
                  <a:tcPr marL="68580" marR="68580" marT="0" marB="0"/>
                </a:tc>
              </a:tr>
              <a:tr h="295275">
                <a:tc>
                  <a:txBody>
                    <a:bodyPr/>
                    <a:lstStyle/>
                    <a:p>
                      <a:pPr>
                        <a:lnSpc>
                          <a:spcPct val="115000"/>
                        </a:lnSpc>
                        <a:spcAft>
                          <a:spcPts val="0"/>
                        </a:spcAft>
                      </a:pPr>
                      <a:r>
                        <a:rPr lang="en-US" sz="1200">
                          <a:solidFill>
                            <a:srgbClr val="000000"/>
                          </a:solidFill>
                          <a:effectLst/>
                          <a:latin typeface="Arial"/>
                          <a:ea typeface="Calibri"/>
                          <a:cs typeface="Times New Roman"/>
                        </a:rPr>
                        <a:t>SK</a:t>
                      </a:r>
                      <a:endParaRPr lang="nl-NL"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solidFill>
                            <a:srgbClr val="000000"/>
                          </a:solidFill>
                          <a:effectLst/>
                          <a:latin typeface="Arial"/>
                          <a:ea typeface="Calibri"/>
                          <a:cs typeface="Times New Roman"/>
                        </a:rPr>
                        <a:t>The LFS sample is based on a Population Census conducted once each ten years (last time in 2011). There is the lack of information on new statistical units during a rather long period.</a:t>
                      </a:r>
                      <a:endParaRPr lang="nl-NL" sz="1200" dirty="0">
                        <a:effectLst/>
                        <a:latin typeface="Calibri"/>
                        <a:ea typeface="Calibri"/>
                        <a:cs typeface="Times New Roman"/>
                      </a:endParaRPr>
                    </a:p>
                  </a:txBody>
                  <a:tcPr marL="68580" marR="68580" marT="0" marB="0"/>
                </a:tc>
              </a:tr>
              <a:tr h="333375">
                <a:tc>
                  <a:txBody>
                    <a:bodyPr/>
                    <a:lstStyle/>
                    <a:p>
                      <a:pPr>
                        <a:lnSpc>
                          <a:spcPct val="115000"/>
                        </a:lnSpc>
                        <a:spcAft>
                          <a:spcPts val="0"/>
                        </a:spcAft>
                      </a:pPr>
                      <a:r>
                        <a:rPr lang="en-US" sz="1200">
                          <a:solidFill>
                            <a:srgbClr val="000000"/>
                          </a:solidFill>
                          <a:effectLst/>
                          <a:latin typeface="Arial"/>
                          <a:ea typeface="Calibri"/>
                          <a:cs typeface="Times New Roman"/>
                        </a:rPr>
                        <a:t>SE</a:t>
                      </a:r>
                      <a:endParaRPr lang="nl-NL"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solidFill>
                            <a:srgbClr val="000000"/>
                          </a:solidFill>
                          <a:effectLst/>
                          <a:latin typeface="Arial"/>
                          <a:ea typeface="Calibri"/>
                          <a:cs typeface="Times New Roman"/>
                        </a:rPr>
                        <a:t>The over coverage consists of people born abroad who left Sweden without reporting this to the Swedish authorities. When these persons are included in the sample there are no information that they have moved out from Sweden. They cannot be reached for interview and will be classified as non-response.</a:t>
                      </a:r>
                      <a:endParaRPr lang="nl-NL" sz="1200" dirty="0">
                        <a:effectLst/>
                        <a:latin typeface="Calibri"/>
                        <a:ea typeface="Calibri"/>
                        <a:cs typeface="Times New Roman"/>
                      </a:endParaRPr>
                    </a:p>
                  </a:txBody>
                  <a:tcPr marL="68580" marR="68580" marT="0" marB="0"/>
                </a:tc>
              </a:tr>
              <a:tr h="370840">
                <a:tc>
                  <a:txBody>
                    <a:bodyPr/>
                    <a:lstStyle/>
                    <a:p>
                      <a:pPr>
                        <a:lnSpc>
                          <a:spcPct val="115000"/>
                        </a:lnSpc>
                        <a:spcAft>
                          <a:spcPts val="0"/>
                        </a:spcAft>
                      </a:pPr>
                      <a:r>
                        <a:rPr lang="en-US" sz="1200">
                          <a:solidFill>
                            <a:srgbClr val="000000"/>
                          </a:solidFill>
                          <a:effectLst/>
                          <a:latin typeface="Arial"/>
                          <a:ea typeface="Calibri"/>
                          <a:cs typeface="Times New Roman"/>
                        </a:rPr>
                        <a:t>UK</a:t>
                      </a:r>
                      <a:endParaRPr lang="nl-NL"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solidFill>
                            <a:srgbClr val="000000"/>
                          </a:solidFill>
                          <a:effectLst/>
                          <a:latin typeface="Arial"/>
                          <a:ea typeface="Calibri"/>
                          <a:cs typeface="Times New Roman"/>
                        </a:rPr>
                        <a:t>The LFS coverage omits communal establishments, excepting NHS housing and students in halls of residence. Members of the armed forces are only included if they live in private accommodation.</a:t>
                      </a:r>
                      <a:endParaRPr lang="nl-NL" sz="12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827824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10 golden </a:t>
            </a:r>
            <a:r>
              <a:rPr lang="nl-NL" dirty="0" err="1" smtClean="0"/>
              <a:t>rules</a:t>
            </a:r>
            <a:r>
              <a:rPr lang="nl-NL" dirty="0" smtClean="0"/>
              <a:t> of </a:t>
            </a:r>
            <a:r>
              <a:rPr lang="nl-NL" dirty="0" err="1" smtClean="0"/>
              <a:t>comparative</a:t>
            </a:r>
            <a:r>
              <a:rPr lang="nl-NL" dirty="0" smtClean="0"/>
              <a:t> surveys</a:t>
            </a:r>
            <a:endParaRPr lang="nl-NL" dirty="0"/>
          </a:p>
        </p:txBody>
      </p:sp>
      <p:sp>
        <p:nvSpPr>
          <p:cNvPr id="3" name="Tijdelijke aanduiding voor inhoud 2"/>
          <p:cNvSpPr>
            <a:spLocks noGrp="1"/>
          </p:cNvSpPr>
          <p:nvPr>
            <p:ph sz="half" idx="1"/>
          </p:nvPr>
        </p:nvSpPr>
        <p:spPr>
          <a:xfrm>
            <a:off x="352800" y="2178000"/>
            <a:ext cx="3666750" cy="4032000"/>
          </a:xfrm>
        </p:spPr>
        <p:txBody>
          <a:bodyPr/>
          <a:lstStyle/>
          <a:p>
            <a:pPr marL="457200" lvl="1" indent="-457200">
              <a:buFont typeface="+mj-lt"/>
              <a:buAutoNum type="arabicPeriod" startAt="5"/>
            </a:pPr>
            <a:r>
              <a:rPr lang="en-US" dirty="0" smtClean="0"/>
              <a:t>Sound survey methodology</a:t>
            </a:r>
          </a:p>
          <a:p>
            <a:pPr lvl="1"/>
            <a:r>
              <a:rPr lang="en-US" dirty="0" smtClean="0"/>
              <a:t>Stringent and well-policed ground rules for comparable survey methods should become much more common in comparative studies than they are now. </a:t>
            </a:r>
          </a:p>
          <a:p>
            <a:endParaRPr lang="nl-NL" dirty="0"/>
          </a:p>
        </p:txBody>
      </p:sp>
      <p:graphicFrame>
        <p:nvGraphicFramePr>
          <p:cNvPr id="5" name="Tijdelijke aanduiding voor inhoud 4"/>
          <p:cNvGraphicFramePr>
            <a:graphicFrameLocks noGrp="1"/>
          </p:cNvGraphicFramePr>
          <p:nvPr>
            <p:ph sz="half" idx="2"/>
            <p:extLst>
              <p:ext uri="{D42A27DB-BD31-4B8C-83A1-F6EECF244321}">
                <p14:modId xmlns:p14="http://schemas.microsoft.com/office/powerpoint/2010/main" val="3363962893"/>
              </p:ext>
            </p:extLst>
          </p:nvPr>
        </p:nvGraphicFramePr>
        <p:xfrm>
          <a:off x="4029075" y="1071563"/>
          <a:ext cx="5118100" cy="52562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228305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10 golden rules of comparative surveys</a:t>
            </a:r>
            <a:endParaRPr lang="nl-NL" dirty="0"/>
          </a:p>
        </p:txBody>
      </p:sp>
      <p:sp>
        <p:nvSpPr>
          <p:cNvPr id="3" name="Tijdelijke aanduiding voor inhoud 2"/>
          <p:cNvSpPr>
            <a:spLocks noGrp="1"/>
          </p:cNvSpPr>
          <p:nvPr>
            <p:ph idx="1"/>
          </p:nvPr>
        </p:nvSpPr>
        <p:spPr/>
        <p:txBody>
          <a:bodyPr/>
          <a:lstStyle/>
          <a:p>
            <a:pPr marL="457200" lvl="1" indent="-457200">
              <a:buFont typeface="+mj-lt"/>
              <a:buAutoNum type="arabicPeriod" startAt="6"/>
            </a:pPr>
            <a:r>
              <a:rPr lang="en-US" dirty="0" smtClean="0"/>
              <a:t>Be wary of spectacular country differences</a:t>
            </a:r>
          </a:p>
          <a:p>
            <a:pPr lvl="1"/>
            <a:r>
              <a:rPr lang="en-US" dirty="0" smtClean="0"/>
              <a:t>Analysts of cross-national data should undertake to suspend belief initially in any major inter-country differences they discover.</a:t>
            </a:r>
          </a:p>
          <a:p>
            <a:pPr marL="127000" lvl="2" indent="0">
              <a:buNone/>
            </a:pPr>
            <a:r>
              <a:rPr lang="en-US" dirty="0" smtClean="0"/>
              <a:t> </a:t>
            </a:r>
            <a:endParaRPr lang="nl-NL" dirty="0" smtClean="0"/>
          </a:p>
        </p:txBody>
      </p:sp>
    </p:spTree>
    <p:extLst>
      <p:ext uri="{BB962C8B-B14F-4D97-AF65-F5344CB8AC3E}">
        <p14:creationId xmlns:p14="http://schemas.microsoft.com/office/powerpoint/2010/main" val="9408318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420565" y="1257300"/>
            <a:ext cx="3532935" cy="4948238"/>
          </a:xfrm>
        </p:spPr>
        <p:txBody>
          <a:bodyPr/>
          <a:lstStyle/>
          <a:p>
            <a:pPr lvl="1"/>
            <a:r>
              <a:rPr lang="nl-NL" sz="1800" dirty="0" smtClean="0"/>
              <a:t>Washington Post</a:t>
            </a:r>
          </a:p>
          <a:p>
            <a:pPr lvl="1"/>
            <a:r>
              <a:rPr lang="nl-NL" sz="1800" dirty="0" smtClean="0"/>
              <a:t>World </a:t>
            </a:r>
            <a:r>
              <a:rPr lang="nl-NL" sz="1800" dirty="0" err="1" smtClean="0"/>
              <a:t>Values</a:t>
            </a:r>
            <a:r>
              <a:rPr lang="nl-NL" sz="1800" dirty="0" smtClean="0"/>
              <a:t> Survey</a:t>
            </a:r>
          </a:p>
          <a:p>
            <a:pPr lvl="1"/>
            <a:r>
              <a:rPr lang="nl-NL" sz="1800" dirty="0" err="1" smtClean="0"/>
              <a:t>Inglehart</a:t>
            </a:r>
            <a:r>
              <a:rPr lang="nl-NL" sz="1800" dirty="0" smtClean="0"/>
              <a:t> </a:t>
            </a:r>
            <a:r>
              <a:rPr lang="nl-NL" sz="1800" dirty="0" err="1" smtClean="0"/>
              <a:t>and</a:t>
            </a:r>
            <a:r>
              <a:rPr lang="nl-NL" sz="1800" dirty="0" smtClean="0"/>
              <a:t> </a:t>
            </a:r>
            <a:r>
              <a:rPr lang="nl-NL" sz="1800" dirty="0" err="1" smtClean="0"/>
              <a:t>Wetzel</a:t>
            </a:r>
            <a:r>
              <a:rPr lang="nl-NL" sz="1800" dirty="0"/>
              <a:t> </a:t>
            </a:r>
            <a:r>
              <a:rPr lang="nl-NL" sz="1800" dirty="0" smtClean="0"/>
              <a:t>r</a:t>
            </a:r>
            <a:r>
              <a:rPr lang="en-US" sz="1800" dirty="0" err="1" smtClean="0"/>
              <a:t>eported</a:t>
            </a:r>
            <a:r>
              <a:rPr lang="en-US" sz="1800" dirty="0" smtClean="0"/>
              <a:t>  </a:t>
            </a:r>
            <a:r>
              <a:rPr lang="en-US" sz="1800" dirty="0"/>
              <a:t>weak statistical correlation with pro-democracy values “that only exists because of one single leverage case: </a:t>
            </a:r>
            <a:r>
              <a:rPr lang="en-US" sz="1800" dirty="0" smtClean="0"/>
              <a:t>Vietnam. Without </a:t>
            </a:r>
            <a:r>
              <a:rPr lang="en-US" sz="1800" dirty="0"/>
              <a:t>Vietnam, there would be no relationship at all.” </a:t>
            </a:r>
            <a:endParaRPr lang="en-US" sz="1800" dirty="0" smtClean="0"/>
          </a:p>
          <a:p>
            <a:pPr lvl="1"/>
            <a:r>
              <a:rPr lang="en-US" sz="1800" dirty="0" smtClean="0"/>
              <a:t>In favor of military rule</a:t>
            </a:r>
          </a:p>
          <a:p>
            <a:pPr lvl="1"/>
            <a:r>
              <a:rPr lang="en-US" sz="1800" dirty="0" smtClean="0"/>
              <a:t>2001: 99%</a:t>
            </a:r>
          </a:p>
          <a:p>
            <a:pPr lvl="1"/>
            <a:r>
              <a:rPr lang="en-US" sz="1800" dirty="0" smtClean="0"/>
              <a:t>2006: 33%</a:t>
            </a:r>
          </a:p>
          <a:p>
            <a:pPr lvl="1"/>
            <a:endParaRPr lang="en-US" sz="1800" dirty="0"/>
          </a:p>
          <a:p>
            <a:pPr lvl="1"/>
            <a:r>
              <a:rPr lang="en-US" sz="1800" dirty="0" smtClean="0"/>
              <a:t>2001: military role</a:t>
            </a:r>
          </a:p>
          <a:p>
            <a:pPr lvl="1"/>
            <a:endParaRPr lang="nl-NL"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681" y="1181100"/>
            <a:ext cx="5278884" cy="477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46431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10 golden rules of comparative surveys</a:t>
            </a:r>
            <a:endParaRPr lang="nl-NL" dirty="0"/>
          </a:p>
        </p:txBody>
      </p:sp>
      <p:sp>
        <p:nvSpPr>
          <p:cNvPr id="3" name="Tijdelijke aanduiding voor inhoud 2"/>
          <p:cNvSpPr>
            <a:spLocks noGrp="1"/>
          </p:cNvSpPr>
          <p:nvPr>
            <p:ph idx="1"/>
          </p:nvPr>
        </p:nvSpPr>
        <p:spPr/>
        <p:txBody>
          <a:bodyPr/>
          <a:lstStyle/>
          <a:p>
            <a:pPr marL="457200" lvl="1" indent="-457200">
              <a:buFont typeface="+mj-lt"/>
              <a:buAutoNum type="arabicPeriod" startAt="7"/>
            </a:pPr>
            <a:r>
              <a:rPr lang="en-US" dirty="0" smtClean="0"/>
              <a:t>Be guided by aims and theory</a:t>
            </a:r>
            <a:endParaRPr lang="nl-NL" dirty="0" smtClean="0"/>
          </a:p>
          <a:p>
            <a:pPr lvl="1"/>
            <a:r>
              <a:rPr lang="en-US" dirty="0" smtClean="0"/>
              <a:t>Emerging naturally from the six previous rules, cross-national surveys should ideally be confined to the smallest number of countries consistent with their aims, rather than celebrating as many nations as possible in their purview. </a:t>
            </a:r>
          </a:p>
          <a:p>
            <a:pPr lvl="1"/>
            <a:endParaRPr lang="en-US" dirty="0"/>
          </a:p>
          <a:p>
            <a:pPr marL="0" lvl="1" indent="0">
              <a:buNone/>
            </a:pP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608" y="3590869"/>
            <a:ext cx="3365292" cy="2241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9226" y="3538242"/>
            <a:ext cx="2524124" cy="2293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kstvak 3"/>
          <p:cNvSpPr txBox="1"/>
          <p:nvPr/>
        </p:nvSpPr>
        <p:spPr>
          <a:xfrm>
            <a:off x="933450" y="5876925"/>
            <a:ext cx="2085975" cy="369332"/>
          </a:xfrm>
          <a:prstGeom prst="rect">
            <a:avLst/>
          </a:prstGeom>
          <a:noFill/>
        </p:spPr>
        <p:txBody>
          <a:bodyPr wrap="square" rtlCol="0">
            <a:spAutoFit/>
          </a:bodyPr>
          <a:lstStyle/>
          <a:p>
            <a:r>
              <a:rPr lang="en-US" dirty="0" smtClean="0"/>
              <a:t>Statistics</a:t>
            </a:r>
            <a:endParaRPr lang="nl-NL" dirty="0"/>
          </a:p>
        </p:txBody>
      </p:sp>
      <p:sp>
        <p:nvSpPr>
          <p:cNvPr id="7" name="Tekstvak 6"/>
          <p:cNvSpPr txBox="1"/>
          <p:nvPr/>
        </p:nvSpPr>
        <p:spPr>
          <a:xfrm>
            <a:off x="5886450" y="5962650"/>
            <a:ext cx="1685925" cy="369332"/>
          </a:xfrm>
          <a:prstGeom prst="rect">
            <a:avLst/>
          </a:prstGeom>
          <a:noFill/>
        </p:spPr>
        <p:txBody>
          <a:bodyPr wrap="square" rtlCol="0">
            <a:spAutoFit/>
          </a:bodyPr>
          <a:lstStyle/>
          <a:p>
            <a:r>
              <a:rPr lang="en-US" dirty="0" smtClean="0"/>
              <a:t>Research</a:t>
            </a:r>
            <a:endParaRPr lang="nl-NL" dirty="0"/>
          </a:p>
        </p:txBody>
      </p:sp>
    </p:spTree>
    <p:extLst>
      <p:ext uri="{BB962C8B-B14F-4D97-AF65-F5344CB8AC3E}">
        <p14:creationId xmlns:p14="http://schemas.microsoft.com/office/powerpoint/2010/main" val="8706579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10 golden rules of comparative surveys</a:t>
            </a:r>
            <a:endParaRPr lang="nl-NL" dirty="0"/>
          </a:p>
        </p:txBody>
      </p:sp>
      <p:sp>
        <p:nvSpPr>
          <p:cNvPr id="3" name="Tijdelijke aanduiding voor inhoud 2"/>
          <p:cNvSpPr>
            <a:spLocks noGrp="1"/>
          </p:cNvSpPr>
          <p:nvPr>
            <p:ph idx="1"/>
          </p:nvPr>
        </p:nvSpPr>
        <p:spPr>
          <a:xfrm>
            <a:off x="323850" y="1790700"/>
            <a:ext cx="8705850" cy="4414838"/>
          </a:xfrm>
        </p:spPr>
        <p:txBody>
          <a:bodyPr/>
          <a:lstStyle/>
          <a:p>
            <a:pPr marL="457200" lvl="1" indent="-457200">
              <a:buFont typeface="+mj-lt"/>
              <a:buAutoNum type="arabicPeriod" startAt="8"/>
            </a:pPr>
            <a:r>
              <a:rPr lang="en-US" dirty="0" smtClean="0"/>
              <a:t>Avoid single country perspective</a:t>
            </a:r>
          </a:p>
          <a:p>
            <a:pPr lvl="1"/>
            <a:r>
              <a:rPr lang="en-US" dirty="0" smtClean="0"/>
              <a:t>In order to transform cross-national surveys from parallel exercises into joint ones, collective development work, experimentation, scale construction and piloting should be undertaken in all participating nations. </a:t>
            </a:r>
            <a:endParaRPr lang="nl-NL" dirty="0"/>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7478" y="3598070"/>
            <a:ext cx="1561171"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80469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CSDI guidelines on adaptation (Harkness) (1)</a:t>
            </a:r>
            <a:endParaRPr lang="de-AT" dirty="0"/>
          </a:p>
        </p:txBody>
      </p:sp>
      <p:sp>
        <p:nvSpPr>
          <p:cNvPr id="3" name="Inhaltsplatzhalter 2"/>
          <p:cNvSpPr>
            <a:spLocks noGrp="1"/>
          </p:cNvSpPr>
          <p:nvPr>
            <p:ph idx="1"/>
          </p:nvPr>
        </p:nvSpPr>
        <p:spPr/>
        <p:txBody>
          <a:bodyPr/>
          <a:lstStyle/>
          <a:p>
            <a:pPr lvl="1"/>
            <a:r>
              <a:rPr lang="en-US" dirty="0" smtClean="0"/>
              <a:t>A recent international project proposed fielding the question in multiple countries </a:t>
            </a:r>
          </a:p>
          <a:p>
            <a:endParaRPr lang="en-US" dirty="0" smtClean="0"/>
          </a:p>
          <a:p>
            <a:pPr lvl="1"/>
            <a:r>
              <a:rPr lang="en-US" dirty="0" smtClean="0"/>
              <a:t>"Can you lift a two liter bottle of water or soda?" </a:t>
            </a:r>
          </a:p>
          <a:p>
            <a:pPr lvl="1"/>
            <a:endParaRPr lang="en-US" dirty="0"/>
          </a:p>
        </p:txBody>
      </p:sp>
    </p:spTree>
    <p:extLst>
      <p:ext uri="{BB962C8B-B14F-4D97-AF65-F5344CB8AC3E}">
        <p14:creationId xmlns:p14="http://schemas.microsoft.com/office/powerpoint/2010/main" val="1603389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CSDI guidelines on adaptation (Harkness) (2)</a:t>
            </a:r>
            <a:endParaRPr lang="de-AT" dirty="0"/>
          </a:p>
        </p:txBody>
      </p:sp>
      <p:sp>
        <p:nvSpPr>
          <p:cNvPr id="3" name="Inhaltsplatzhalter 2"/>
          <p:cNvSpPr>
            <a:spLocks noGrp="1"/>
          </p:cNvSpPr>
          <p:nvPr>
            <p:ph idx="1"/>
          </p:nvPr>
        </p:nvSpPr>
        <p:spPr/>
        <p:txBody>
          <a:bodyPr/>
          <a:lstStyle/>
          <a:p>
            <a:pPr lvl="1"/>
            <a:r>
              <a:rPr lang="en-US" dirty="0" smtClean="0"/>
              <a:t>Several locations (countries) noted that </a:t>
            </a:r>
          </a:p>
          <a:p>
            <a:pPr lvl="1"/>
            <a:endParaRPr lang="en-US" dirty="0" smtClean="0"/>
          </a:p>
          <a:p>
            <a:pPr lvl="1"/>
            <a:r>
              <a:rPr lang="en-US" sz="1800" dirty="0" smtClean="0"/>
              <a:t>the normal size of bottle in their context was 1.5 liter bottles, not 2 liter bottles </a:t>
            </a:r>
          </a:p>
          <a:p>
            <a:pPr lvl="1"/>
            <a:r>
              <a:rPr lang="en-US" sz="1800" dirty="0" smtClean="0"/>
              <a:t>that they were unsure whether the bottle referred to was intended to be glass or plastic (which would affect the lifting task)</a:t>
            </a:r>
          </a:p>
          <a:p>
            <a:pPr lvl="1"/>
            <a:r>
              <a:rPr lang="en-US" sz="1800" dirty="0" smtClean="0"/>
              <a:t>that "soda" was not a salient generic concept in their locations </a:t>
            </a:r>
          </a:p>
          <a:p>
            <a:pPr lvl="1"/>
            <a:r>
              <a:rPr lang="en-US" sz="1800" dirty="0" smtClean="0"/>
              <a:t>that the formulation in English which indicates that the bottle is not empty </a:t>
            </a:r>
          </a:p>
          <a:p>
            <a:pPr lvl="1"/>
            <a:r>
              <a:rPr lang="en-US" sz="1800" dirty="0" smtClean="0"/>
              <a:t>("bottle of water or soda") needed to become "a full bottle of water" or "a bottle full of water" in their translations. However, there was some concern that these much more explicit renderings of "bottle of water" might alter respondent perceptions of the lifting task.</a:t>
            </a:r>
          </a:p>
          <a:p>
            <a:endParaRPr lang="de-AT" dirty="0"/>
          </a:p>
        </p:txBody>
      </p:sp>
    </p:spTree>
    <p:extLst>
      <p:ext uri="{BB962C8B-B14F-4D97-AF65-F5344CB8AC3E}">
        <p14:creationId xmlns:p14="http://schemas.microsoft.com/office/powerpoint/2010/main" val="40628191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10 golden </a:t>
            </a:r>
            <a:r>
              <a:rPr lang="nl-NL" dirty="0" err="1" smtClean="0"/>
              <a:t>rules</a:t>
            </a:r>
            <a:r>
              <a:rPr lang="nl-NL" dirty="0" smtClean="0"/>
              <a:t> of </a:t>
            </a:r>
            <a:r>
              <a:rPr lang="nl-NL" dirty="0" err="1" smtClean="0"/>
              <a:t>comparative</a:t>
            </a:r>
            <a:r>
              <a:rPr lang="nl-NL" dirty="0" smtClean="0"/>
              <a:t>  surveys</a:t>
            </a:r>
            <a:endParaRPr lang="nl-NL" dirty="0"/>
          </a:p>
        </p:txBody>
      </p:sp>
      <p:sp>
        <p:nvSpPr>
          <p:cNvPr id="3" name="Tijdelijke aanduiding voor inhoud 2"/>
          <p:cNvSpPr>
            <a:spLocks noGrp="1"/>
          </p:cNvSpPr>
          <p:nvPr>
            <p:ph idx="1"/>
          </p:nvPr>
        </p:nvSpPr>
        <p:spPr>
          <a:xfrm>
            <a:off x="323850" y="1790700"/>
            <a:ext cx="8629650" cy="4414838"/>
          </a:xfrm>
        </p:spPr>
        <p:txBody>
          <a:bodyPr/>
          <a:lstStyle/>
          <a:p>
            <a:pPr marL="457200" lvl="1" indent="-457200">
              <a:buFont typeface="+mj-lt"/>
              <a:buAutoNum type="arabicPeriod" startAt="9"/>
            </a:pPr>
            <a:r>
              <a:rPr lang="en-US" dirty="0" smtClean="0"/>
              <a:t>Publish and read methodological background information</a:t>
            </a:r>
          </a:p>
          <a:p>
            <a:pPr lvl="2"/>
            <a:r>
              <a:rPr lang="en-US" dirty="0" smtClean="0"/>
              <a:t>Routinely provide for secondary analysts of the data (and primary analysts for that matter) detailed methodological reports about each participating nation’s procedures, methods and success rates, highlighting rather than suppressing variations. </a:t>
            </a:r>
          </a:p>
          <a:p>
            <a:pPr marL="127000" lvl="2" indent="0">
              <a:buNone/>
            </a:pPr>
            <a:endParaRPr lang="nl-NL" dirty="0" smtClean="0"/>
          </a:p>
          <a:p>
            <a:pPr marL="0" lvl="1" indent="0">
              <a:buNone/>
            </a:pPr>
            <a:endParaRPr lang="nl-NL"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465" y="3009899"/>
            <a:ext cx="4515045" cy="322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23537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Response outcomes European Social Survey, R5</a:t>
            </a:r>
            <a:endParaRPr lang="nl-NL" dirty="0"/>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1057133906"/>
              </p:ext>
            </p:extLst>
          </p:nvPr>
        </p:nvGraphicFramePr>
        <p:xfrm>
          <a:off x="323850" y="1790700"/>
          <a:ext cx="8229600" cy="4414838"/>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vak 6"/>
          <p:cNvSpPr txBox="1"/>
          <p:nvPr/>
        </p:nvSpPr>
        <p:spPr>
          <a:xfrm>
            <a:off x="204381" y="6021288"/>
            <a:ext cx="7045797" cy="400110"/>
          </a:xfrm>
          <a:prstGeom prst="rect">
            <a:avLst/>
          </a:prstGeom>
          <a:noFill/>
        </p:spPr>
        <p:txBody>
          <a:bodyPr wrap="square" rtlCol="0">
            <a:spAutoFit/>
          </a:bodyPr>
          <a:lstStyle/>
          <a:p>
            <a:pPr algn="l"/>
            <a:r>
              <a:rPr lang="en-GB" sz="1000" dirty="0"/>
              <a:t>Report on quality assessment of contact data files in Round 5</a:t>
            </a:r>
            <a:r>
              <a:rPr lang="en-GB" sz="1000" dirty="0" smtClean="0"/>
              <a:t>: </a:t>
            </a:r>
            <a:r>
              <a:rPr lang="en-GB" sz="1000" dirty="0"/>
              <a:t>Final report 27 </a:t>
            </a:r>
            <a:r>
              <a:rPr lang="en-GB" sz="1000" dirty="0" smtClean="0"/>
              <a:t>countries, Hideko </a:t>
            </a:r>
            <a:r>
              <a:rPr lang="en-GB" sz="1000" dirty="0"/>
              <a:t>Matsuo and Geert </a:t>
            </a:r>
            <a:r>
              <a:rPr lang="en-GB" sz="1000" dirty="0" smtClean="0"/>
              <a:t>Loosveldt, Working </a:t>
            </a:r>
            <a:r>
              <a:rPr lang="en-GB" sz="1000" dirty="0"/>
              <a:t>paper Centre for Sociological Research (</a:t>
            </a:r>
            <a:r>
              <a:rPr lang="en-GB" sz="1000" dirty="0" err="1"/>
              <a:t>CeSO</a:t>
            </a:r>
            <a:r>
              <a:rPr lang="en-GB" sz="1000" dirty="0"/>
              <a:t>) Survey Methodology </a:t>
            </a:r>
            <a:r>
              <a:rPr lang="en-GB" sz="1000" dirty="0" err="1"/>
              <a:t>CeSO</a:t>
            </a:r>
            <a:r>
              <a:rPr lang="en-GB" sz="1000" dirty="0"/>
              <a:t>/SM/2013-3</a:t>
            </a:r>
            <a:endParaRPr lang="nl-NL" sz="1000" dirty="0"/>
          </a:p>
        </p:txBody>
      </p:sp>
    </p:spTree>
    <p:extLst>
      <p:ext uri="{BB962C8B-B14F-4D97-AF65-F5344CB8AC3E}">
        <p14:creationId xmlns:p14="http://schemas.microsoft.com/office/powerpoint/2010/main" val="27681976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Response outcomes EU SILC 2010</a:t>
            </a:r>
            <a:endParaRPr lang="nl-NL" dirty="0"/>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4208144433"/>
              </p:ext>
            </p:extLst>
          </p:nvPr>
        </p:nvGraphicFramePr>
        <p:xfrm>
          <a:off x="323850" y="1790700"/>
          <a:ext cx="8229600" cy="4414838"/>
        </p:xfrm>
        <a:graphic>
          <a:graphicData uri="http://schemas.openxmlformats.org/drawingml/2006/chart">
            <c:chart xmlns:c="http://schemas.openxmlformats.org/drawingml/2006/chart" xmlns:r="http://schemas.openxmlformats.org/officeDocument/2006/relationships" r:id="rId2"/>
          </a:graphicData>
        </a:graphic>
      </p:graphicFrame>
      <p:sp>
        <p:nvSpPr>
          <p:cNvPr id="7" name="Tekstvak 6"/>
          <p:cNvSpPr txBox="1"/>
          <p:nvPr/>
        </p:nvSpPr>
        <p:spPr>
          <a:xfrm>
            <a:off x="325999" y="6144321"/>
            <a:ext cx="5667375" cy="246221"/>
          </a:xfrm>
          <a:prstGeom prst="rect">
            <a:avLst/>
          </a:prstGeom>
          <a:noFill/>
        </p:spPr>
        <p:txBody>
          <a:bodyPr wrap="square" rtlCol="0">
            <a:spAutoFit/>
          </a:bodyPr>
          <a:lstStyle/>
          <a:p>
            <a:r>
              <a:rPr lang="en-GB" sz="1000" dirty="0"/>
              <a:t>2010 COMPARATIVE EU INTERMEDIATE QUALITY REPORT Version 3 – October </a:t>
            </a:r>
            <a:r>
              <a:rPr lang="en-GB" sz="1000" dirty="0" smtClean="0"/>
              <a:t>2012</a:t>
            </a:r>
          </a:p>
        </p:txBody>
      </p:sp>
      <p:sp>
        <p:nvSpPr>
          <p:cNvPr id="3" name="Ovaal 2"/>
          <p:cNvSpPr/>
          <p:nvPr/>
        </p:nvSpPr>
        <p:spPr>
          <a:xfrm>
            <a:off x="6228184" y="5373216"/>
            <a:ext cx="288032" cy="1017326"/>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0882164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300" y="1150056"/>
            <a:ext cx="7224713" cy="5084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25551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10 golden </a:t>
            </a:r>
            <a:r>
              <a:rPr lang="nl-NL" dirty="0" err="1" smtClean="0"/>
              <a:t>rules</a:t>
            </a:r>
            <a:r>
              <a:rPr lang="nl-NL" dirty="0" smtClean="0"/>
              <a:t> of </a:t>
            </a:r>
            <a:r>
              <a:rPr lang="nl-NL" dirty="0" err="1" smtClean="0"/>
              <a:t>comparative</a:t>
            </a:r>
            <a:r>
              <a:rPr lang="nl-NL" dirty="0" smtClean="0"/>
              <a:t> surveys</a:t>
            </a:r>
            <a:endParaRPr lang="nl-NL" dirty="0"/>
          </a:p>
        </p:txBody>
      </p:sp>
      <p:sp>
        <p:nvSpPr>
          <p:cNvPr id="3" name="Tijdelijke aanduiding voor inhoud 2"/>
          <p:cNvSpPr>
            <a:spLocks noGrp="1"/>
          </p:cNvSpPr>
          <p:nvPr>
            <p:ph idx="1"/>
          </p:nvPr>
        </p:nvSpPr>
        <p:spPr/>
        <p:txBody>
          <a:bodyPr/>
          <a:lstStyle/>
          <a:p>
            <a:pPr marL="457200" lvl="1" indent="-457200">
              <a:buFont typeface="+mj-lt"/>
              <a:buAutoNum type="arabicPeriod" startAt="10"/>
            </a:pPr>
            <a:r>
              <a:rPr lang="en-US" dirty="0" smtClean="0"/>
              <a:t>Experiment, innovate and improve</a:t>
            </a:r>
          </a:p>
          <a:p>
            <a:pPr lvl="1"/>
            <a:r>
              <a:rPr lang="en-US" dirty="0" smtClean="0"/>
              <a:t>Routinely include methodological experiments in cross-national research </a:t>
            </a:r>
            <a:endParaRPr lang="nl-NL" dirty="0" smtClean="0"/>
          </a:p>
          <a:p>
            <a:pPr lvl="1"/>
            <a:endParaRPr lang="nl-NL"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363" y="2781300"/>
            <a:ext cx="7610475" cy="3467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93685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1" algn="ctr"/>
            <a:r>
              <a:rPr lang="nl-NL" dirty="0" err="1"/>
              <a:t>Thank</a:t>
            </a:r>
            <a:r>
              <a:rPr lang="nl-NL" dirty="0"/>
              <a:t> </a:t>
            </a:r>
            <a:r>
              <a:rPr lang="nl-NL" dirty="0" err="1"/>
              <a:t>you</a:t>
            </a:r>
            <a:r>
              <a:rPr lang="nl-NL" dirty="0"/>
              <a:t> </a:t>
            </a:r>
            <a:r>
              <a:rPr lang="nl-NL" dirty="0" err="1"/>
              <a:t>for</a:t>
            </a:r>
            <a:r>
              <a:rPr lang="nl-NL" dirty="0"/>
              <a:t> </a:t>
            </a:r>
            <a:r>
              <a:rPr lang="nl-NL" dirty="0" err="1"/>
              <a:t>your</a:t>
            </a:r>
            <a:r>
              <a:rPr lang="nl-NL" dirty="0"/>
              <a:t> attention</a:t>
            </a:r>
            <a:br>
              <a:rPr lang="nl-NL" dirty="0"/>
            </a:br>
            <a:endParaRPr lang="nl-NL" dirty="0"/>
          </a:p>
        </p:txBody>
      </p:sp>
      <p:sp>
        <p:nvSpPr>
          <p:cNvPr id="3" name="Tijdelijke aanduiding voor inhoud 2"/>
          <p:cNvSpPr>
            <a:spLocks noGrp="1"/>
          </p:cNvSpPr>
          <p:nvPr>
            <p:ph idx="1"/>
          </p:nvPr>
        </p:nvSpPr>
        <p:spPr/>
        <p:txBody>
          <a:bodyPr/>
          <a:lstStyle/>
          <a:p>
            <a:pPr marL="0" lvl="1" indent="0" algn="ctr">
              <a:buNone/>
            </a:pPr>
            <a:r>
              <a:rPr lang="nl-NL" dirty="0" smtClean="0"/>
              <a:t>i.stoop@scp.nl</a:t>
            </a:r>
            <a:endParaRPr lang="nl-N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5962" y="2229648"/>
            <a:ext cx="5512088" cy="3999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6131239"/>
      </p:ext>
    </p:extLst>
  </p:cSld>
  <p:clrMapOvr>
    <a:masterClrMapping/>
  </p:clrMapOvr>
  <p:timing>
    <p:tnLst>
      <p:par>
        <p:cTn id="1" dur="indefinite" restart="never" nodeType="tmRoot"/>
      </p:par>
    </p:tnLst>
  </p:timing>
</p:sld>
</file>

<file path=ppt/theme/theme1.xml><?xml version="1.0" encoding="utf-8"?>
<a:theme xmlns:a="http://schemas.openxmlformats.org/drawingml/2006/main" name="ineke sjabloon eng4">
  <a:themeElements>
    <a:clrScheme name="Kantoor">
      <a:dk1>
        <a:sysClr val="windowText" lastClr="000000"/>
      </a:dk1>
      <a:lt1>
        <a:sysClr val="window" lastClr="FFFBF0"/>
      </a:lt1>
      <a:dk2>
        <a:srgbClr val="1F497D"/>
      </a:dk2>
      <a:lt2>
        <a:srgbClr val="EEECE1"/>
      </a:lt2>
      <a:accent1>
        <a:srgbClr val="F9B249"/>
      </a:accent1>
      <a:accent2>
        <a:srgbClr val="FF9560"/>
      </a:accent2>
      <a:accent3>
        <a:srgbClr val="CC003D"/>
      </a:accent3>
      <a:accent4>
        <a:srgbClr val="900079"/>
      </a:accent4>
      <a:accent5>
        <a:srgbClr val="47145C"/>
      </a:accent5>
      <a:accent6>
        <a:srgbClr val="0E4A10"/>
      </a:accent6>
      <a:hlink>
        <a:srgbClr val="0000FF"/>
      </a:hlink>
      <a:folHlink>
        <a:srgbClr val="800080"/>
      </a:folHlink>
    </a:clrScheme>
    <a:fontScheme name="Kantoor">
      <a:majorFont>
        <a:latin typeface="Verdan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Verdana"/>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neke sjabloon eng 1">
        <a:dk1>
          <a:srgbClr val="000000"/>
        </a:dk1>
        <a:lt1>
          <a:srgbClr val="FFFFFF"/>
        </a:lt1>
        <a:dk2>
          <a:srgbClr val="000000"/>
        </a:dk2>
        <a:lt2>
          <a:srgbClr val="808080"/>
        </a:lt2>
        <a:accent1>
          <a:srgbClr val="47145C"/>
        </a:accent1>
        <a:accent2>
          <a:srgbClr val="333399"/>
        </a:accent2>
        <a:accent3>
          <a:srgbClr val="FFFFFF"/>
        </a:accent3>
        <a:accent4>
          <a:srgbClr val="000000"/>
        </a:accent4>
        <a:accent5>
          <a:srgbClr val="B1AAB5"/>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eke sjabloon eng 2">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elpagina met afbeelding">
  <a:themeElements>
    <a:clrScheme name="Kantoor">
      <a:dk1>
        <a:sysClr val="windowText" lastClr="000000"/>
      </a:dk1>
      <a:lt1>
        <a:sysClr val="window" lastClr="FFFBF0"/>
      </a:lt1>
      <a:dk2>
        <a:srgbClr val="1F497D"/>
      </a:dk2>
      <a:lt2>
        <a:srgbClr val="EEECE1"/>
      </a:lt2>
      <a:accent1>
        <a:srgbClr val="F9B249"/>
      </a:accent1>
      <a:accent2>
        <a:srgbClr val="FF9560"/>
      </a:accent2>
      <a:accent3>
        <a:srgbClr val="CC003D"/>
      </a:accent3>
      <a:accent4>
        <a:srgbClr val="900079"/>
      </a:accent4>
      <a:accent5>
        <a:srgbClr val="47145C"/>
      </a:accent5>
      <a:accent6>
        <a:srgbClr val="0E4A10"/>
      </a:accent6>
      <a:hlink>
        <a:srgbClr val="0000FF"/>
      </a:hlink>
      <a:folHlink>
        <a:srgbClr val="800080"/>
      </a:folHlink>
    </a:clrScheme>
    <a:fontScheme name="Kantoor">
      <a:majorFont>
        <a:latin typeface="Verdan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Verdana"/>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itelpagina zonder afbeelding">
  <a:themeElements>
    <a:clrScheme name="Kantoor">
      <a:dk1>
        <a:sysClr val="windowText" lastClr="000000"/>
      </a:dk1>
      <a:lt1>
        <a:sysClr val="window" lastClr="FFFBF0"/>
      </a:lt1>
      <a:dk2>
        <a:srgbClr val="1F497D"/>
      </a:dk2>
      <a:lt2>
        <a:srgbClr val="EEECE1"/>
      </a:lt2>
      <a:accent1>
        <a:srgbClr val="F9B249"/>
      </a:accent1>
      <a:accent2>
        <a:srgbClr val="FF9560"/>
      </a:accent2>
      <a:accent3>
        <a:srgbClr val="CC003D"/>
      </a:accent3>
      <a:accent4>
        <a:srgbClr val="900079"/>
      </a:accent4>
      <a:accent5>
        <a:srgbClr val="47145C"/>
      </a:accent5>
      <a:accent6>
        <a:srgbClr val="0E4A10"/>
      </a:accent6>
      <a:hlink>
        <a:srgbClr val="0000FF"/>
      </a:hlink>
      <a:folHlink>
        <a:srgbClr val="800080"/>
      </a:folHlink>
    </a:clrScheme>
    <a:fontScheme name="Kantoor">
      <a:majorFont>
        <a:latin typeface="Verdan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Verdana"/>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tandaardontwerp">
  <a:themeElements>
    <a:clrScheme name="Kleurenschema Groen">
      <a:dk1>
        <a:sysClr val="windowText" lastClr="000000"/>
      </a:dk1>
      <a:lt1>
        <a:sysClr val="window" lastClr="FFFBF0"/>
      </a:lt1>
      <a:dk2>
        <a:srgbClr val="F4BBD6"/>
      </a:dk2>
      <a:lt2>
        <a:srgbClr val="EEECE1"/>
      </a:lt2>
      <a:accent1>
        <a:srgbClr val="F9B249"/>
      </a:accent1>
      <a:accent2>
        <a:srgbClr val="FF9560"/>
      </a:accent2>
      <a:accent3>
        <a:srgbClr val="CC003D"/>
      </a:accent3>
      <a:accent4>
        <a:srgbClr val="900079"/>
      </a:accent4>
      <a:accent5>
        <a:srgbClr val="47145C"/>
      </a:accent5>
      <a:accent6>
        <a:srgbClr val="0E4A10"/>
      </a:accent6>
      <a:hlink>
        <a:srgbClr val="0000FF"/>
      </a:hlink>
      <a:folHlink>
        <a:srgbClr val="800080"/>
      </a:folHlink>
    </a:clrScheme>
    <a:fontScheme name="Standaardontwerp">
      <a:majorFont>
        <a:latin typeface="Verdana"/>
        <a:ea typeface=""/>
        <a:cs typeface="Arial"/>
      </a:majorFont>
      <a:minorFont>
        <a:latin typeface="Verdana"/>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 SCP NL 2007">
  <a:themeElements>
    <a:clrScheme name="SCP">
      <a:dk1>
        <a:sysClr val="windowText" lastClr="000000"/>
      </a:dk1>
      <a:lt1>
        <a:sysClr val="window" lastClr="FFFBF0"/>
      </a:lt1>
      <a:dk2>
        <a:srgbClr val="F9B249"/>
      </a:dk2>
      <a:lt2>
        <a:srgbClr val="EEECE1"/>
      </a:lt2>
      <a:accent1>
        <a:srgbClr val="046F96"/>
      </a:accent1>
      <a:accent2>
        <a:srgbClr val="F9B249"/>
      </a:accent2>
      <a:accent3>
        <a:srgbClr val="CC003D"/>
      </a:accent3>
      <a:accent4>
        <a:srgbClr val="900079"/>
      </a:accent4>
      <a:accent5>
        <a:srgbClr val="47145C"/>
      </a:accent5>
      <a:accent6>
        <a:srgbClr val="0E4A10"/>
      </a:accent6>
      <a:hlink>
        <a:srgbClr val="0000FF"/>
      </a:hlink>
      <a:folHlink>
        <a:srgbClr val="800080"/>
      </a:folHlink>
    </a:clrScheme>
    <a:fontScheme name="Kantoor">
      <a:majorFont>
        <a:latin typeface="Verdan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Verdana"/>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47145C"/>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ineke sjabloon eng4">
  <a:themeElements>
    <a:clrScheme name="Kantoor">
      <a:dk1>
        <a:sysClr val="windowText" lastClr="000000"/>
      </a:dk1>
      <a:lt1>
        <a:sysClr val="window" lastClr="FFFBF0"/>
      </a:lt1>
      <a:dk2>
        <a:srgbClr val="1F497D"/>
      </a:dk2>
      <a:lt2>
        <a:srgbClr val="EEECE1"/>
      </a:lt2>
      <a:accent1>
        <a:srgbClr val="F9B249"/>
      </a:accent1>
      <a:accent2>
        <a:srgbClr val="FF9560"/>
      </a:accent2>
      <a:accent3>
        <a:srgbClr val="CC003D"/>
      </a:accent3>
      <a:accent4>
        <a:srgbClr val="900079"/>
      </a:accent4>
      <a:accent5>
        <a:srgbClr val="47145C"/>
      </a:accent5>
      <a:accent6>
        <a:srgbClr val="0E4A10"/>
      </a:accent6>
      <a:hlink>
        <a:srgbClr val="0000FF"/>
      </a:hlink>
      <a:folHlink>
        <a:srgbClr val="800080"/>
      </a:folHlink>
    </a:clrScheme>
    <a:fontScheme name="Kantoor">
      <a:majorFont>
        <a:latin typeface="Verdan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Verdana"/>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neke sjabloon eng 1">
        <a:dk1>
          <a:srgbClr val="000000"/>
        </a:dk1>
        <a:lt1>
          <a:srgbClr val="FFFFFF"/>
        </a:lt1>
        <a:dk2>
          <a:srgbClr val="000000"/>
        </a:dk2>
        <a:lt2>
          <a:srgbClr val="808080"/>
        </a:lt2>
        <a:accent1>
          <a:srgbClr val="47145C"/>
        </a:accent1>
        <a:accent2>
          <a:srgbClr val="333399"/>
        </a:accent2>
        <a:accent3>
          <a:srgbClr val="FFFFFF"/>
        </a:accent3>
        <a:accent4>
          <a:srgbClr val="000000"/>
        </a:accent4>
        <a:accent5>
          <a:srgbClr val="B1AAB5"/>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eke sjabloon eng 2">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Data Green Header">
  <a:themeElements>
    <a:clrScheme name="Data Green Header 16">
      <a:dk1>
        <a:srgbClr val="000000"/>
      </a:dk1>
      <a:lt1>
        <a:srgbClr val="FFFFFF"/>
      </a:lt1>
      <a:dk2>
        <a:srgbClr val="000000"/>
      </a:dk2>
      <a:lt2>
        <a:srgbClr val="EB891C"/>
      </a:lt2>
      <a:accent1>
        <a:srgbClr val="B2BC1C"/>
      </a:accent1>
      <a:accent2>
        <a:srgbClr val="657B1B"/>
      </a:accent2>
      <a:accent3>
        <a:srgbClr val="FFFFFF"/>
      </a:accent3>
      <a:accent4>
        <a:srgbClr val="000000"/>
      </a:accent4>
      <a:accent5>
        <a:srgbClr val="D5DAAB"/>
      </a:accent5>
      <a:accent6>
        <a:srgbClr val="5B6F17"/>
      </a:accent6>
      <a:hlink>
        <a:srgbClr val="5090CD"/>
      </a:hlink>
      <a:folHlink>
        <a:srgbClr val="18398A"/>
      </a:folHlink>
    </a:clrScheme>
    <a:fontScheme name="Data Green Header">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401638" marR="0" indent="-193675" algn="l" defTabSz="914400" rtl="0" eaLnBrk="1" fontAlgn="base" latinLnBrk="0" hangingPunct="1">
          <a:lnSpc>
            <a:spcPct val="80000"/>
          </a:lnSpc>
          <a:spcBef>
            <a:spcPct val="50000"/>
          </a:spcBef>
          <a:spcAft>
            <a:spcPct val="0"/>
          </a:spcAft>
          <a:buClrTx/>
          <a:buSzTx/>
          <a:buFontTx/>
          <a:buChar char="•"/>
          <a:tabLst/>
          <a:defRPr kumimoji="0" lang="en-GB" altLang="nl-NL" sz="2000" b="1" i="0" u="none" strike="noStrike" cap="none" normalizeH="0" baseline="0" smtClean="0">
            <a:ln>
              <a:noFill/>
            </a:ln>
            <a:solidFill>
              <a:schemeClr val="hlink"/>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401638" marR="0" indent="-193675" algn="l" defTabSz="914400" rtl="0" eaLnBrk="1" fontAlgn="base" latinLnBrk="0" hangingPunct="1">
          <a:lnSpc>
            <a:spcPct val="80000"/>
          </a:lnSpc>
          <a:spcBef>
            <a:spcPct val="50000"/>
          </a:spcBef>
          <a:spcAft>
            <a:spcPct val="0"/>
          </a:spcAft>
          <a:buClrTx/>
          <a:buSzTx/>
          <a:buFontTx/>
          <a:buChar char="•"/>
          <a:tabLst/>
          <a:defRPr kumimoji="0" lang="en-GB" altLang="nl-NL" sz="2000" b="1" i="0" u="none" strike="noStrike" cap="none" normalizeH="0" baseline="0" smtClean="0">
            <a:ln>
              <a:noFill/>
            </a:ln>
            <a:solidFill>
              <a:schemeClr val="hlink"/>
            </a:solidFill>
            <a:effectLst/>
            <a:latin typeface="Verdana" pitchFamily="34" charset="0"/>
          </a:defRPr>
        </a:defPPr>
      </a:lstStyle>
    </a:lnDef>
  </a:objectDefaults>
  <a:extraClrSchemeLst>
    <a:extraClrScheme>
      <a:clrScheme name="Data Green Hea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ta Green Head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ta Green Head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ta Green Head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ta Green Head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ta Green Head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ta Green Header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ta Green Head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ta Green Head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ta Green Head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ta Green Head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ta Green Head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ata Green Header 13">
        <a:dk1>
          <a:srgbClr val="5090CD"/>
        </a:dk1>
        <a:lt1>
          <a:srgbClr val="FFFFFF"/>
        </a:lt1>
        <a:dk2>
          <a:srgbClr val="000000"/>
        </a:dk2>
        <a:lt2>
          <a:srgbClr val="FEB821"/>
        </a:lt2>
        <a:accent1>
          <a:srgbClr val="B30538"/>
        </a:accent1>
        <a:accent2>
          <a:srgbClr val="18398A"/>
        </a:accent2>
        <a:accent3>
          <a:srgbClr val="FFFFFF"/>
        </a:accent3>
        <a:accent4>
          <a:srgbClr val="437AAF"/>
        </a:accent4>
        <a:accent5>
          <a:srgbClr val="D6AAAE"/>
        </a:accent5>
        <a:accent6>
          <a:srgbClr val="15337D"/>
        </a:accent6>
        <a:hlink>
          <a:srgbClr val="B2BC1C"/>
        </a:hlink>
        <a:folHlink>
          <a:srgbClr val="EB891C"/>
        </a:folHlink>
      </a:clrScheme>
      <a:clrMap bg1="lt1" tx1="dk1" bg2="lt2" tx2="dk2" accent1="accent1" accent2="accent2" accent3="accent3" accent4="accent4" accent5="accent5" accent6="accent6" hlink="hlink" folHlink="folHlink"/>
    </a:extraClrScheme>
    <a:extraClrScheme>
      <a:clrScheme name="Data Green Header 14">
        <a:dk1>
          <a:srgbClr val="FEB821"/>
        </a:dk1>
        <a:lt1>
          <a:srgbClr val="FFFFFF"/>
        </a:lt1>
        <a:dk2>
          <a:srgbClr val="000000"/>
        </a:dk2>
        <a:lt2>
          <a:srgbClr val="5090CD"/>
        </a:lt2>
        <a:accent1>
          <a:srgbClr val="B30538"/>
        </a:accent1>
        <a:accent2>
          <a:srgbClr val="18398A"/>
        </a:accent2>
        <a:accent3>
          <a:srgbClr val="FFFFFF"/>
        </a:accent3>
        <a:accent4>
          <a:srgbClr val="D99D1B"/>
        </a:accent4>
        <a:accent5>
          <a:srgbClr val="D6AAAE"/>
        </a:accent5>
        <a:accent6>
          <a:srgbClr val="15337D"/>
        </a:accent6>
        <a:hlink>
          <a:srgbClr val="B2BC1C"/>
        </a:hlink>
        <a:folHlink>
          <a:srgbClr val="EB891C"/>
        </a:folHlink>
      </a:clrScheme>
      <a:clrMap bg1="lt1" tx1="dk1" bg2="lt2" tx2="dk2" accent1="accent1" accent2="accent2" accent3="accent3" accent4="accent4" accent5="accent5" accent6="accent6" hlink="hlink" folHlink="folHlink"/>
    </a:extraClrScheme>
    <a:extraClrScheme>
      <a:clrScheme name="Data Green Header 15">
        <a:dk1>
          <a:srgbClr val="000000"/>
        </a:dk1>
        <a:lt1>
          <a:srgbClr val="FFFFFF"/>
        </a:lt1>
        <a:dk2>
          <a:srgbClr val="000000"/>
        </a:dk2>
        <a:lt2>
          <a:srgbClr val="5090CD"/>
        </a:lt2>
        <a:accent1>
          <a:srgbClr val="B30538"/>
        </a:accent1>
        <a:accent2>
          <a:srgbClr val="18398A"/>
        </a:accent2>
        <a:accent3>
          <a:srgbClr val="FFFFFF"/>
        </a:accent3>
        <a:accent4>
          <a:srgbClr val="000000"/>
        </a:accent4>
        <a:accent5>
          <a:srgbClr val="D6AAAE"/>
        </a:accent5>
        <a:accent6>
          <a:srgbClr val="15337D"/>
        </a:accent6>
        <a:hlink>
          <a:srgbClr val="B2BC1C"/>
        </a:hlink>
        <a:folHlink>
          <a:srgbClr val="EB891C"/>
        </a:folHlink>
      </a:clrScheme>
      <a:clrMap bg1="lt1" tx1="dk1" bg2="lt2" tx2="dk2" accent1="accent1" accent2="accent2" accent3="accent3" accent4="accent4" accent5="accent5" accent6="accent6" hlink="hlink" folHlink="folHlink"/>
    </a:extraClrScheme>
    <a:extraClrScheme>
      <a:clrScheme name="Data Green Header 16">
        <a:dk1>
          <a:srgbClr val="000000"/>
        </a:dk1>
        <a:lt1>
          <a:srgbClr val="FFFFFF"/>
        </a:lt1>
        <a:dk2>
          <a:srgbClr val="000000"/>
        </a:dk2>
        <a:lt2>
          <a:srgbClr val="EB891C"/>
        </a:lt2>
        <a:accent1>
          <a:srgbClr val="B2BC1C"/>
        </a:accent1>
        <a:accent2>
          <a:srgbClr val="657B1B"/>
        </a:accent2>
        <a:accent3>
          <a:srgbClr val="FFFFFF"/>
        </a:accent3>
        <a:accent4>
          <a:srgbClr val="000000"/>
        </a:accent4>
        <a:accent5>
          <a:srgbClr val="D5DAAB"/>
        </a:accent5>
        <a:accent6>
          <a:srgbClr val="5B6F17"/>
        </a:accent6>
        <a:hlink>
          <a:srgbClr val="5090CD"/>
        </a:hlink>
        <a:folHlink>
          <a:srgbClr val="18398A"/>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Data Green Header">
  <a:themeElements>
    <a:clrScheme name="1_Data Green Header 16">
      <a:dk1>
        <a:srgbClr val="000000"/>
      </a:dk1>
      <a:lt1>
        <a:srgbClr val="FFFFFF"/>
      </a:lt1>
      <a:dk2>
        <a:srgbClr val="000000"/>
      </a:dk2>
      <a:lt2>
        <a:srgbClr val="EB891C"/>
      </a:lt2>
      <a:accent1>
        <a:srgbClr val="B2BC1C"/>
      </a:accent1>
      <a:accent2>
        <a:srgbClr val="657B1B"/>
      </a:accent2>
      <a:accent3>
        <a:srgbClr val="FFFFFF"/>
      </a:accent3>
      <a:accent4>
        <a:srgbClr val="000000"/>
      </a:accent4>
      <a:accent5>
        <a:srgbClr val="D5DAAB"/>
      </a:accent5>
      <a:accent6>
        <a:srgbClr val="5B6F17"/>
      </a:accent6>
      <a:hlink>
        <a:srgbClr val="5090CD"/>
      </a:hlink>
      <a:folHlink>
        <a:srgbClr val="18398A"/>
      </a:folHlink>
    </a:clrScheme>
    <a:fontScheme name="1_Data Green Header">
      <a:majorFont>
        <a:latin typeface="Tahom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401638" marR="0" indent="-193675" algn="l" defTabSz="914400" rtl="0" eaLnBrk="1" fontAlgn="base" latinLnBrk="0" hangingPunct="1">
          <a:lnSpc>
            <a:spcPct val="80000"/>
          </a:lnSpc>
          <a:spcBef>
            <a:spcPct val="50000"/>
          </a:spcBef>
          <a:spcAft>
            <a:spcPct val="0"/>
          </a:spcAft>
          <a:buClrTx/>
          <a:buSzTx/>
          <a:buFontTx/>
          <a:buChar char="•"/>
          <a:tabLst/>
          <a:defRPr kumimoji="0" lang="en-GB" altLang="nl-NL" sz="2000" b="1" i="0" u="none" strike="noStrike" cap="none" normalizeH="0" baseline="0" smtClean="0">
            <a:ln>
              <a:noFill/>
            </a:ln>
            <a:solidFill>
              <a:schemeClr val="hlink"/>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401638" marR="0" indent="-193675" algn="l" defTabSz="914400" rtl="0" eaLnBrk="1" fontAlgn="base" latinLnBrk="0" hangingPunct="1">
          <a:lnSpc>
            <a:spcPct val="80000"/>
          </a:lnSpc>
          <a:spcBef>
            <a:spcPct val="50000"/>
          </a:spcBef>
          <a:spcAft>
            <a:spcPct val="0"/>
          </a:spcAft>
          <a:buClrTx/>
          <a:buSzTx/>
          <a:buFontTx/>
          <a:buChar char="•"/>
          <a:tabLst/>
          <a:defRPr kumimoji="0" lang="en-GB" altLang="nl-NL" sz="2000" b="1" i="0" u="none" strike="noStrike" cap="none" normalizeH="0" baseline="0" smtClean="0">
            <a:ln>
              <a:noFill/>
            </a:ln>
            <a:solidFill>
              <a:schemeClr val="hlink"/>
            </a:solidFill>
            <a:effectLst/>
            <a:latin typeface="Verdana" pitchFamily="34" charset="0"/>
          </a:defRPr>
        </a:defPPr>
      </a:lstStyle>
    </a:lnDef>
  </a:objectDefaults>
  <a:extraClrSchemeLst>
    <a:extraClrScheme>
      <a:clrScheme name="1_Data Green Hea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ata Green Head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ata Green Head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ata Green Head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ata Green Head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ata Green Head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ata Green Header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ata Green Head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ata Green Head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ata Green Head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ata Green Head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ata Green Head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ata Green Header 13">
        <a:dk1>
          <a:srgbClr val="5090CD"/>
        </a:dk1>
        <a:lt1>
          <a:srgbClr val="FFFFFF"/>
        </a:lt1>
        <a:dk2>
          <a:srgbClr val="000000"/>
        </a:dk2>
        <a:lt2>
          <a:srgbClr val="FEB821"/>
        </a:lt2>
        <a:accent1>
          <a:srgbClr val="B30538"/>
        </a:accent1>
        <a:accent2>
          <a:srgbClr val="18398A"/>
        </a:accent2>
        <a:accent3>
          <a:srgbClr val="FFFFFF"/>
        </a:accent3>
        <a:accent4>
          <a:srgbClr val="437AAF"/>
        </a:accent4>
        <a:accent5>
          <a:srgbClr val="D6AAAE"/>
        </a:accent5>
        <a:accent6>
          <a:srgbClr val="15337D"/>
        </a:accent6>
        <a:hlink>
          <a:srgbClr val="B2BC1C"/>
        </a:hlink>
        <a:folHlink>
          <a:srgbClr val="EB891C"/>
        </a:folHlink>
      </a:clrScheme>
      <a:clrMap bg1="lt1" tx1="dk1" bg2="lt2" tx2="dk2" accent1="accent1" accent2="accent2" accent3="accent3" accent4="accent4" accent5="accent5" accent6="accent6" hlink="hlink" folHlink="folHlink"/>
    </a:extraClrScheme>
    <a:extraClrScheme>
      <a:clrScheme name="1_Data Green Header 14">
        <a:dk1>
          <a:srgbClr val="FEB821"/>
        </a:dk1>
        <a:lt1>
          <a:srgbClr val="FFFFFF"/>
        </a:lt1>
        <a:dk2>
          <a:srgbClr val="000000"/>
        </a:dk2>
        <a:lt2>
          <a:srgbClr val="5090CD"/>
        </a:lt2>
        <a:accent1>
          <a:srgbClr val="B30538"/>
        </a:accent1>
        <a:accent2>
          <a:srgbClr val="18398A"/>
        </a:accent2>
        <a:accent3>
          <a:srgbClr val="FFFFFF"/>
        </a:accent3>
        <a:accent4>
          <a:srgbClr val="D99D1B"/>
        </a:accent4>
        <a:accent5>
          <a:srgbClr val="D6AAAE"/>
        </a:accent5>
        <a:accent6>
          <a:srgbClr val="15337D"/>
        </a:accent6>
        <a:hlink>
          <a:srgbClr val="B2BC1C"/>
        </a:hlink>
        <a:folHlink>
          <a:srgbClr val="EB891C"/>
        </a:folHlink>
      </a:clrScheme>
      <a:clrMap bg1="lt1" tx1="dk1" bg2="lt2" tx2="dk2" accent1="accent1" accent2="accent2" accent3="accent3" accent4="accent4" accent5="accent5" accent6="accent6" hlink="hlink" folHlink="folHlink"/>
    </a:extraClrScheme>
    <a:extraClrScheme>
      <a:clrScheme name="1_Data Green Header 15">
        <a:dk1>
          <a:srgbClr val="000000"/>
        </a:dk1>
        <a:lt1>
          <a:srgbClr val="FFFFFF"/>
        </a:lt1>
        <a:dk2>
          <a:srgbClr val="000000"/>
        </a:dk2>
        <a:lt2>
          <a:srgbClr val="5090CD"/>
        </a:lt2>
        <a:accent1>
          <a:srgbClr val="B30538"/>
        </a:accent1>
        <a:accent2>
          <a:srgbClr val="18398A"/>
        </a:accent2>
        <a:accent3>
          <a:srgbClr val="FFFFFF"/>
        </a:accent3>
        <a:accent4>
          <a:srgbClr val="000000"/>
        </a:accent4>
        <a:accent5>
          <a:srgbClr val="D6AAAE"/>
        </a:accent5>
        <a:accent6>
          <a:srgbClr val="15337D"/>
        </a:accent6>
        <a:hlink>
          <a:srgbClr val="B2BC1C"/>
        </a:hlink>
        <a:folHlink>
          <a:srgbClr val="EB891C"/>
        </a:folHlink>
      </a:clrScheme>
      <a:clrMap bg1="lt1" tx1="dk1" bg2="lt2" tx2="dk2" accent1="accent1" accent2="accent2" accent3="accent3" accent4="accent4" accent5="accent5" accent6="accent6" hlink="hlink" folHlink="folHlink"/>
    </a:extraClrScheme>
    <a:extraClrScheme>
      <a:clrScheme name="1_Data Green Header 16">
        <a:dk1>
          <a:srgbClr val="000000"/>
        </a:dk1>
        <a:lt1>
          <a:srgbClr val="FFFFFF"/>
        </a:lt1>
        <a:dk2>
          <a:srgbClr val="000000"/>
        </a:dk2>
        <a:lt2>
          <a:srgbClr val="EB891C"/>
        </a:lt2>
        <a:accent1>
          <a:srgbClr val="B2BC1C"/>
        </a:accent1>
        <a:accent2>
          <a:srgbClr val="657B1B"/>
        </a:accent2>
        <a:accent3>
          <a:srgbClr val="FFFFFF"/>
        </a:accent3>
        <a:accent4>
          <a:srgbClr val="000000"/>
        </a:accent4>
        <a:accent5>
          <a:srgbClr val="D5DAAB"/>
        </a:accent5>
        <a:accent6>
          <a:srgbClr val="5B6F17"/>
        </a:accent6>
        <a:hlink>
          <a:srgbClr val="5090CD"/>
        </a:hlink>
        <a:folHlink>
          <a:srgbClr val="18398A"/>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thema">
  <a:themeElements>
    <a:clrScheme name="Kantoor">
      <a:dk1>
        <a:sysClr val="windowText" lastClr="000000"/>
      </a:dk1>
      <a:lt1>
        <a:sysClr val="window" lastClr="FFFBF0"/>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ineke sjabloon eng4</Template>
  <TotalTime>17980</TotalTime>
  <Words>1089</Words>
  <Application>Microsoft Office PowerPoint</Application>
  <PresentationFormat>Diavoorstelling (4:3)</PresentationFormat>
  <Paragraphs>103</Paragraphs>
  <Slides>20</Slides>
  <Notes>2</Notes>
  <HiddenSlides>0</HiddenSlides>
  <MMClips>0</MMClips>
  <ScaleCrop>false</ScaleCrop>
  <HeadingPairs>
    <vt:vector size="4" baseType="variant">
      <vt:variant>
        <vt:lpstr>Thema</vt:lpstr>
      </vt:variant>
      <vt:variant>
        <vt:i4>8</vt:i4>
      </vt:variant>
      <vt:variant>
        <vt:lpstr>Diatitels</vt:lpstr>
      </vt:variant>
      <vt:variant>
        <vt:i4>20</vt:i4>
      </vt:variant>
    </vt:vector>
  </HeadingPairs>
  <TitlesOfParts>
    <vt:vector size="28" baseType="lpstr">
      <vt:lpstr>ineke sjabloon eng4</vt:lpstr>
      <vt:lpstr>Titelpagina met afbeelding</vt:lpstr>
      <vt:lpstr>Titelpagina zonder afbeelding</vt:lpstr>
      <vt:lpstr>Standaardontwerp</vt:lpstr>
      <vt:lpstr>Sjabloon SCP NL 2007</vt:lpstr>
      <vt:lpstr>1_ineke sjabloon eng4</vt:lpstr>
      <vt:lpstr>Data Green Header</vt:lpstr>
      <vt:lpstr>1_Data Green Header</vt:lpstr>
      <vt:lpstr>PowerPoint-presentatie</vt:lpstr>
      <vt:lpstr>How comparative is comparative research (1998)</vt:lpstr>
      <vt:lpstr>10 golden rules of comparative surveys</vt:lpstr>
      <vt:lpstr>PowerPoint-presentatie</vt:lpstr>
      <vt:lpstr>10 golden rules of comparative surveys (3)</vt:lpstr>
      <vt:lpstr>10 golden rules of comparative surveys</vt:lpstr>
      <vt:lpstr>Coverage errors LFS 2014 (selection http://bit.ly/29PIBFX)</vt:lpstr>
      <vt:lpstr>10 golden rules of comparative surveys</vt:lpstr>
      <vt:lpstr>10 golden rules of comparative surveys</vt:lpstr>
      <vt:lpstr>PowerPoint-presentatie</vt:lpstr>
      <vt:lpstr>10 golden rules of comparative surveys</vt:lpstr>
      <vt:lpstr>10 golden rules of comparative surveys</vt:lpstr>
      <vt:lpstr>CSDI guidelines on adaptation (Harkness) (1)</vt:lpstr>
      <vt:lpstr>CSDI guidelines on adaptation (Harkness) (2)</vt:lpstr>
      <vt:lpstr>10 golden rules of comparative  surveys</vt:lpstr>
      <vt:lpstr>Response outcomes European Social Survey, R5</vt:lpstr>
      <vt:lpstr>Response outcomes EU SILC 2010</vt:lpstr>
      <vt:lpstr>PowerPoint-presentatie</vt:lpstr>
      <vt:lpstr>10 golden rules of comparative surveys</vt:lpstr>
      <vt:lpstr>Thank you for your attention </vt:lpstr>
    </vt:vector>
  </TitlesOfParts>
  <Company>Sociaal en Cultureel Planbureau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i.stoop</dc:creator>
  <cp:lastModifiedBy>Ineke Stoop</cp:lastModifiedBy>
  <cp:revision>396</cp:revision>
  <dcterms:created xsi:type="dcterms:W3CDTF">2010-08-24T09:10:39Z</dcterms:created>
  <dcterms:modified xsi:type="dcterms:W3CDTF">2016-10-17T14:29:05Z</dcterms:modified>
  <cp:category>DonkerGeel</cp:category>
</cp:coreProperties>
</file>