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6" r:id="rId2"/>
    <p:sldId id="358" r:id="rId3"/>
    <p:sldId id="285" r:id="rId4"/>
    <p:sldId id="370" r:id="rId5"/>
    <p:sldId id="361" r:id="rId6"/>
    <p:sldId id="355" r:id="rId7"/>
    <p:sldId id="359" r:id="rId8"/>
    <p:sldId id="371" r:id="rId9"/>
    <p:sldId id="362" r:id="rId10"/>
    <p:sldId id="346" r:id="rId11"/>
    <p:sldId id="347" r:id="rId12"/>
    <p:sldId id="357" r:id="rId13"/>
    <p:sldId id="356" r:id="rId14"/>
    <p:sldId id="368" r:id="rId15"/>
    <p:sldId id="369" r:id="rId16"/>
    <p:sldId id="375" r:id="rId17"/>
    <p:sldId id="363" r:id="rId18"/>
    <p:sldId id="365" r:id="rId19"/>
    <p:sldId id="373" r:id="rId20"/>
    <p:sldId id="374" r:id="rId21"/>
    <p:sldId id="372" r:id="rId22"/>
    <p:sldId id="366" r:id="rId23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CCFFCC"/>
    <a:srgbClr val="CCECFF"/>
    <a:srgbClr val="CCFFFF"/>
    <a:srgbClr val="BDDEFF"/>
    <a:srgbClr val="99CCFF"/>
    <a:srgbClr val="133176"/>
    <a:srgbClr val="FFD624"/>
    <a:srgbClr val="3166CF"/>
    <a:srgbClr val="3E6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020" autoAdjust="0"/>
  </p:normalViewPr>
  <p:slideViewPr>
    <p:cSldViewPr>
      <p:cViewPr>
        <p:scale>
          <a:sx n="78" d="100"/>
          <a:sy n="78" d="100"/>
        </p:scale>
        <p:origin x="-2016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4" y="39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850" y="-78"/>
      </p:cViewPr>
      <p:guideLst>
        <p:guide orient="horz" pos="3105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net1.cec.eu.int\ESTAT\G\3\STS%20Production\COMMON%20DOCUMENTS\CESS%202016\excel299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EU-28 turnover for accommodation services, quarterly and monthly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1"/>
          <c:tx>
            <c:strRef>
              <c:f>Sheet2!$A$2</c:f>
              <c:strCache>
                <c:ptCount val="1"/>
                <c:pt idx="0">
                  <c:v>I55 q (full coverage)</c:v>
                </c:pt>
              </c:strCache>
            </c:strRef>
          </c:tx>
          <c:invertIfNegative val="0"/>
          <c:val>
            <c:numRef>
              <c:f>Sheet2!$B$2:$BX$2</c:f>
              <c:numCache>
                <c:formatCode>General</c:formatCode>
                <c:ptCount val="75"/>
                <c:pt idx="1">
                  <c:v>98.42</c:v>
                </c:pt>
                <c:pt idx="4">
                  <c:v>99.33</c:v>
                </c:pt>
                <c:pt idx="7">
                  <c:v>100.65</c:v>
                </c:pt>
                <c:pt idx="10">
                  <c:v>101.6</c:v>
                </c:pt>
                <c:pt idx="13">
                  <c:v>103.86</c:v>
                </c:pt>
                <c:pt idx="16">
                  <c:v>105.63</c:v>
                </c:pt>
                <c:pt idx="19">
                  <c:v>106.22</c:v>
                </c:pt>
                <c:pt idx="22">
                  <c:v>106.66</c:v>
                </c:pt>
                <c:pt idx="25">
                  <c:v>106.53</c:v>
                </c:pt>
                <c:pt idx="28">
                  <c:v>107.01</c:v>
                </c:pt>
                <c:pt idx="31">
                  <c:v>107.13</c:v>
                </c:pt>
                <c:pt idx="34">
                  <c:v>106.65</c:v>
                </c:pt>
                <c:pt idx="37">
                  <c:v>107.14</c:v>
                </c:pt>
                <c:pt idx="40">
                  <c:v>108.32</c:v>
                </c:pt>
                <c:pt idx="43">
                  <c:v>109.74</c:v>
                </c:pt>
                <c:pt idx="46">
                  <c:v>109.87</c:v>
                </c:pt>
                <c:pt idx="49">
                  <c:v>109.85</c:v>
                </c:pt>
                <c:pt idx="52">
                  <c:v>112.03</c:v>
                </c:pt>
                <c:pt idx="55">
                  <c:v>113.77</c:v>
                </c:pt>
                <c:pt idx="58">
                  <c:v>114.99</c:v>
                </c:pt>
                <c:pt idx="61">
                  <c:v>116.3</c:v>
                </c:pt>
                <c:pt idx="64">
                  <c:v>118.08</c:v>
                </c:pt>
                <c:pt idx="67">
                  <c:v>119.98</c:v>
                </c:pt>
                <c:pt idx="70">
                  <c:v>120.5</c:v>
                </c:pt>
                <c:pt idx="73">
                  <c:v>123.17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551296"/>
        <c:axId val="160552832"/>
      </c:barChart>
      <c:lineChart>
        <c:grouping val="standard"/>
        <c:varyColors val="0"/>
        <c:ser>
          <c:idx val="3"/>
          <c:order val="0"/>
          <c:tx>
            <c:strRef>
              <c:f>Sheet2!$A$4</c:f>
              <c:strCache>
                <c:ptCount val="1"/>
                <c:pt idx="0">
                  <c:v>I55 m (estimate)</c:v>
                </c:pt>
              </c:strCache>
            </c:strRef>
          </c:tx>
          <c:marker>
            <c:symbol val="none"/>
          </c:marker>
          <c:cat>
            <c:numRef>
              <c:f>Sheet2!$B$1:$BW$1</c:f>
              <c:numCache>
                <c:formatCode>h:mm</c:formatCode>
                <c:ptCount val="74"/>
                <c:pt idx="1">
                  <c:v>0.41736111111111113</c:v>
                </c:pt>
                <c:pt idx="4">
                  <c:v>0.41805555555555557</c:v>
                </c:pt>
                <c:pt idx="7">
                  <c:v>0.41875000000000001</c:v>
                </c:pt>
                <c:pt idx="10">
                  <c:v>0.41944444444444445</c:v>
                </c:pt>
                <c:pt idx="13">
                  <c:v>0.45902777777777781</c:v>
                </c:pt>
                <c:pt idx="16">
                  <c:v>0.4597222222222222</c:v>
                </c:pt>
                <c:pt idx="19">
                  <c:v>0.4604166666666667</c:v>
                </c:pt>
                <c:pt idx="22">
                  <c:v>0.46111111111111108</c:v>
                </c:pt>
                <c:pt idx="25">
                  <c:v>0.50069444444444444</c:v>
                </c:pt>
                <c:pt idx="28">
                  <c:v>0.50138888888888888</c:v>
                </c:pt>
                <c:pt idx="31">
                  <c:v>0.50208333333333333</c:v>
                </c:pt>
                <c:pt idx="34">
                  <c:v>0.50277777777777777</c:v>
                </c:pt>
                <c:pt idx="37">
                  <c:v>0.54236111111111118</c:v>
                </c:pt>
                <c:pt idx="40">
                  <c:v>0.54305555555555551</c:v>
                </c:pt>
                <c:pt idx="43">
                  <c:v>0.54375000000000007</c:v>
                </c:pt>
                <c:pt idx="46">
                  <c:v>0.5444444444444444</c:v>
                </c:pt>
                <c:pt idx="49">
                  <c:v>0.58402777777777781</c:v>
                </c:pt>
                <c:pt idx="52">
                  <c:v>0.58472222222222225</c:v>
                </c:pt>
                <c:pt idx="55">
                  <c:v>0.5854166666666667</c:v>
                </c:pt>
                <c:pt idx="58">
                  <c:v>0.58611111111111114</c:v>
                </c:pt>
                <c:pt idx="61">
                  <c:v>0.62569444444444444</c:v>
                </c:pt>
                <c:pt idx="64">
                  <c:v>0.62638888888888888</c:v>
                </c:pt>
                <c:pt idx="67">
                  <c:v>0.62708333333333333</c:v>
                </c:pt>
                <c:pt idx="70">
                  <c:v>0.62777777777777777</c:v>
                </c:pt>
                <c:pt idx="73">
                  <c:v>0.66736111111111107</c:v>
                </c:pt>
              </c:numCache>
            </c:numRef>
          </c:cat>
          <c:val>
            <c:numRef>
              <c:f>Sheet2!$B$4:$BZ$4</c:f>
              <c:numCache>
                <c:formatCode>General</c:formatCode>
                <c:ptCount val="77"/>
                <c:pt idx="0">
                  <c:v>96.99</c:v>
                </c:pt>
                <c:pt idx="1">
                  <c:v>99.46</c:v>
                </c:pt>
                <c:pt idx="2">
                  <c:v>99.09</c:v>
                </c:pt>
                <c:pt idx="3">
                  <c:v>99.6</c:v>
                </c:pt>
                <c:pt idx="4">
                  <c:v>99.13</c:v>
                </c:pt>
                <c:pt idx="5">
                  <c:v>100.04</c:v>
                </c:pt>
                <c:pt idx="6">
                  <c:v>100.74</c:v>
                </c:pt>
                <c:pt idx="7">
                  <c:v>100.02</c:v>
                </c:pt>
                <c:pt idx="8">
                  <c:v>101.04</c:v>
                </c:pt>
                <c:pt idx="9">
                  <c:v>101.37</c:v>
                </c:pt>
                <c:pt idx="10">
                  <c:v>101.72</c:v>
                </c:pt>
                <c:pt idx="11">
                  <c:v>100.81</c:v>
                </c:pt>
                <c:pt idx="12">
                  <c:v>103.78</c:v>
                </c:pt>
                <c:pt idx="13">
                  <c:v>104</c:v>
                </c:pt>
                <c:pt idx="14">
                  <c:v>104.36</c:v>
                </c:pt>
                <c:pt idx="15">
                  <c:v>104.63</c:v>
                </c:pt>
                <c:pt idx="16">
                  <c:v>106.1</c:v>
                </c:pt>
                <c:pt idx="17">
                  <c:v>107.39</c:v>
                </c:pt>
                <c:pt idx="18">
                  <c:v>108.15</c:v>
                </c:pt>
                <c:pt idx="19">
                  <c:v>105.31</c:v>
                </c:pt>
                <c:pt idx="20">
                  <c:v>106.72</c:v>
                </c:pt>
                <c:pt idx="21">
                  <c:v>107.43</c:v>
                </c:pt>
                <c:pt idx="22">
                  <c:v>106.98</c:v>
                </c:pt>
                <c:pt idx="23">
                  <c:v>106.74</c:v>
                </c:pt>
                <c:pt idx="24">
                  <c:v>107.22</c:v>
                </c:pt>
                <c:pt idx="25">
                  <c:v>105.4</c:v>
                </c:pt>
                <c:pt idx="26">
                  <c:v>107.22</c:v>
                </c:pt>
                <c:pt idx="27">
                  <c:v>107.48</c:v>
                </c:pt>
                <c:pt idx="28">
                  <c:v>106.8</c:v>
                </c:pt>
                <c:pt idx="29">
                  <c:v>106.91</c:v>
                </c:pt>
                <c:pt idx="30">
                  <c:v>106.74</c:v>
                </c:pt>
                <c:pt idx="31">
                  <c:v>107.72</c:v>
                </c:pt>
                <c:pt idx="32">
                  <c:v>107.95</c:v>
                </c:pt>
                <c:pt idx="33">
                  <c:v>106.17</c:v>
                </c:pt>
                <c:pt idx="34">
                  <c:v>107.12</c:v>
                </c:pt>
                <c:pt idx="35">
                  <c:v>107.08</c:v>
                </c:pt>
                <c:pt idx="36">
                  <c:v>107.63</c:v>
                </c:pt>
                <c:pt idx="37">
                  <c:v>107.85</c:v>
                </c:pt>
                <c:pt idx="38">
                  <c:v>108.6</c:v>
                </c:pt>
                <c:pt idx="39">
                  <c:v>107.8</c:v>
                </c:pt>
                <c:pt idx="40">
                  <c:v>108.77</c:v>
                </c:pt>
                <c:pt idx="41">
                  <c:v>110.47</c:v>
                </c:pt>
                <c:pt idx="42">
                  <c:v>110.27</c:v>
                </c:pt>
                <c:pt idx="43">
                  <c:v>110.97</c:v>
                </c:pt>
                <c:pt idx="44">
                  <c:v>108.92</c:v>
                </c:pt>
                <c:pt idx="45">
                  <c:v>110.5</c:v>
                </c:pt>
                <c:pt idx="46">
                  <c:v>111.32</c:v>
                </c:pt>
                <c:pt idx="47">
                  <c:v>110.22</c:v>
                </c:pt>
                <c:pt idx="48">
                  <c:v>111.51</c:v>
                </c:pt>
                <c:pt idx="49">
                  <c:v>110.49</c:v>
                </c:pt>
                <c:pt idx="50">
                  <c:v>109.4</c:v>
                </c:pt>
                <c:pt idx="51">
                  <c:v>111.32</c:v>
                </c:pt>
                <c:pt idx="52">
                  <c:v>113.42</c:v>
                </c:pt>
                <c:pt idx="53">
                  <c:v>113.04</c:v>
                </c:pt>
                <c:pt idx="54">
                  <c:v>112.59</c:v>
                </c:pt>
                <c:pt idx="55">
                  <c:v>116.22</c:v>
                </c:pt>
                <c:pt idx="56">
                  <c:v>116.02</c:v>
                </c:pt>
                <c:pt idx="57">
                  <c:v>115.83</c:v>
                </c:pt>
                <c:pt idx="58">
                  <c:v>115.88</c:v>
                </c:pt>
                <c:pt idx="59">
                  <c:v>116.62</c:v>
                </c:pt>
                <c:pt idx="60">
                  <c:v>116.85</c:v>
                </c:pt>
                <c:pt idx="61">
                  <c:v>118.04</c:v>
                </c:pt>
                <c:pt idx="62">
                  <c:v>118.85</c:v>
                </c:pt>
                <c:pt idx="63">
                  <c:v>119.73</c:v>
                </c:pt>
                <c:pt idx="64">
                  <c:v>120.84</c:v>
                </c:pt>
                <c:pt idx="65">
                  <c:v>122.46</c:v>
                </c:pt>
                <c:pt idx="66">
                  <c:v>122.69</c:v>
                </c:pt>
                <c:pt idx="67">
                  <c:v>122.82</c:v>
                </c:pt>
                <c:pt idx="68">
                  <c:v>123.55</c:v>
                </c:pt>
                <c:pt idx="69">
                  <c:v>123.88</c:v>
                </c:pt>
                <c:pt idx="70">
                  <c:v>121.76</c:v>
                </c:pt>
                <c:pt idx="71">
                  <c:v>123.54</c:v>
                </c:pt>
                <c:pt idx="72">
                  <c:v>123.29</c:v>
                </c:pt>
                <c:pt idx="73">
                  <c:v>125.07</c:v>
                </c:pt>
                <c:pt idx="74">
                  <c:v>127.21</c:v>
                </c:pt>
                <c:pt idx="75">
                  <c:v>126.37</c:v>
                </c:pt>
                <c:pt idx="76">
                  <c:v>126.24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551296"/>
        <c:axId val="160552832"/>
      </c:lineChart>
      <c:catAx>
        <c:axId val="160551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60552832"/>
        <c:crosses val="autoZero"/>
        <c:auto val="1"/>
        <c:lblAlgn val="ctr"/>
        <c:lblOffset val="100"/>
        <c:noMultiLvlLbl val="0"/>
      </c:catAx>
      <c:valAx>
        <c:axId val="160552832"/>
        <c:scaling>
          <c:orientation val="minMax"/>
          <c:min val="9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2010 = 100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60551296"/>
        <c:crosses val="autoZero"/>
        <c:crossBetween val="between"/>
        <c:majorUnit val="10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'J61'!$A$2</c:f>
              <c:strCache>
                <c:ptCount val="1"/>
                <c:pt idx="0">
                  <c:v>Production</c:v>
                </c:pt>
              </c:strCache>
            </c:strRef>
          </c:tx>
          <c:marker>
            <c:symbol val="none"/>
          </c:marker>
          <c:cat>
            <c:strRef>
              <c:f>'J61'!$B$1:$Z$1</c:f>
              <c:strCache>
                <c:ptCount val="25"/>
                <c:pt idx="0">
                  <c:v>2010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2001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2012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2013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2014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  <c:pt idx="20">
                  <c:v>2015</c:v>
                </c:pt>
                <c:pt idx="21">
                  <c:v> </c:v>
                </c:pt>
                <c:pt idx="22">
                  <c:v> </c:v>
                </c:pt>
                <c:pt idx="23">
                  <c:v> </c:v>
                </c:pt>
                <c:pt idx="24">
                  <c:v>2016</c:v>
                </c:pt>
              </c:strCache>
            </c:strRef>
          </c:cat>
          <c:val>
            <c:numRef>
              <c:f>'J61'!$B$2:$Z$2</c:f>
              <c:numCache>
                <c:formatCode>General</c:formatCode>
                <c:ptCount val="25"/>
                <c:pt idx="0">
                  <c:v>98.13</c:v>
                </c:pt>
                <c:pt idx="1">
                  <c:v>99.5</c:v>
                </c:pt>
                <c:pt idx="2">
                  <c:v>100.74</c:v>
                </c:pt>
                <c:pt idx="3">
                  <c:v>101.63</c:v>
                </c:pt>
                <c:pt idx="4">
                  <c:v>101.7</c:v>
                </c:pt>
                <c:pt idx="5">
                  <c:v>103.45</c:v>
                </c:pt>
                <c:pt idx="6">
                  <c:v>104.49</c:v>
                </c:pt>
                <c:pt idx="7">
                  <c:v>104.71</c:v>
                </c:pt>
                <c:pt idx="8">
                  <c:v>105.52</c:v>
                </c:pt>
                <c:pt idx="9">
                  <c:v>105.24</c:v>
                </c:pt>
                <c:pt idx="10">
                  <c:v>104.58</c:v>
                </c:pt>
                <c:pt idx="11">
                  <c:v>105.35</c:v>
                </c:pt>
                <c:pt idx="12">
                  <c:v>105.62</c:v>
                </c:pt>
                <c:pt idx="13">
                  <c:v>107.14</c:v>
                </c:pt>
                <c:pt idx="14">
                  <c:v>107.06</c:v>
                </c:pt>
                <c:pt idx="15">
                  <c:v>105.91</c:v>
                </c:pt>
                <c:pt idx="16">
                  <c:v>106.82</c:v>
                </c:pt>
                <c:pt idx="17">
                  <c:v>107.3</c:v>
                </c:pt>
                <c:pt idx="18">
                  <c:v>108.13</c:v>
                </c:pt>
                <c:pt idx="19">
                  <c:v>110.15</c:v>
                </c:pt>
                <c:pt idx="20">
                  <c:v>111.62</c:v>
                </c:pt>
                <c:pt idx="21">
                  <c:v>112.05</c:v>
                </c:pt>
                <c:pt idx="22">
                  <c:v>112.73</c:v>
                </c:pt>
                <c:pt idx="23">
                  <c:v>113.85</c:v>
                </c:pt>
                <c:pt idx="24">
                  <c:v>113.28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'J61'!$A$3</c:f>
              <c:strCache>
                <c:ptCount val="1"/>
                <c:pt idx="0">
                  <c:v>SPPI (PRON)</c:v>
                </c:pt>
              </c:strCache>
            </c:strRef>
          </c:tx>
          <c:marker>
            <c:symbol val="none"/>
          </c:marker>
          <c:cat>
            <c:strRef>
              <c:f>'J61'!$B$1:$Z$1</c:f>
              <c:strCache>
                <c:ptCount val="25"/>
                <c:pt idx="0">
                  <c:v>2010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2001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2012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2013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2014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  <c:pt idx="20">
                  <c:v>2015</c:v>
                </c:pt>
                <c:pt idx="21">
                  <c:v> </c:v>
                </c:pt>
                <c:pt idx="22">
                  <c:v> </c:v>
                </c:pt>
                <c:pt idx="23">
                  <c:v> </c:v>
                </c:pt>
                <c:pt idx="24">
                  <c:v>2016</c:v>
                </c:pt>
              </c:strCache>
            </c:strRef>
          </c:cat>
          <c:val>
            <c:numRef>
              <c:f>'J61'!$B$3:$Z$3</c:f>
              <c:numCache>
                <c:formatCode>General</c:formatCode>
                <c:ptCount val="25"/>
                <c:pt idx="0">
                  <c:v>100.59</c:v>
                </c:pt>
                <c:pt idx="1">
                  <c:v>100.6</c:v>
                </c:pt>
                <c:pt idx="2">
                  <c:v>100.06</c:v>
                </c:pt>
                <c:pt idx="3">
                  <c:v>98.75</c:v>
                </c:pt>
                <c:pt idx="4">
                  <c:v>97.84</c:v>
                </c:pt>
                <c:pt idx="5">
                  <c:v>97.14</c:v>
                </c:pt>
                <c:pt idx="6">
                  <c:v>96.51</c:v>
                </c:pt>
                <c:pt idx="7">
                  <c:v>95.81</c:v>
                </c:pt>
                <c:pt idx="8">
                  <c:v>93.98</c:v>
                </c:pt>
                <c:pt idx="9">
                  <c:v>93.31</c:v>
                </c:pt>
                <c:pt idx="10">
                  <c:v>93</c:v>
                </c:pt>
                <c:pt idx="11">
                  <c:v>91.38</c:v>
                </c:pt>
                <c:pt idx="12">
                  <c:v>89.78</c:v>
                </c:pt>
                <c:pt idx="13">
                  <c:v>88.09</c:v>
                </c:pt>
                <c:pt idx="14">
                  <c:v>87.6</c:v>
                </c:pt>
                <c:pt idx="15">
                  <c:v>87.59</c:v>
                </c:pt>
                <c:pt idx="16">
                  <c:v>86.1</c:v>
                </c:pt>
                <c:pt idx="17">
                  <c:v>84.92</c:v>
                </c:pt>
                <c:pt idx="18">
                  <c:v>85.51</c:v>
                </c:pt>
                <c:pt idx="19">
                  <c:v>84.69</c:v>
                </c:pt>
                <c:pt idx="20">
                  <c:v>83.27</c:v>
                </c:pt>
                <c:pt idx="21">
                  <c:v>83.39</c:v>
                </c:pt>
                <c:pt idx="22">
                  <c:v>84.17</c:v>
                </c:pt>
                <c:pt idx="23">
                  <c:v>83.45</c:v>
                </c:pt>
                <c:pt idx="24">
                  <c:v>82.82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'J61'!$A$4</c:f>
              <c:strCache>
                <c:ptCount val="1"/>
                <c:pt idx="0">
                  <c:v>Turnover</c:v>
                </c:pt>
              </c:strCache>
            </c:strRef>
          </c:tx>
          <c:marker>
            <c:symbol val="none"/>
          </c:marker>
          <c:cat>
            <c:strRef>
              <c:f>'J61'!$B$1:$Z$1</c:f>
              <c:strCache>
                <c:ptCount val="25"/>
                <c:pt idx="0">
                  <c:v>2010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2001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2012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2013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2014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  <c:pt idx="20">
                  <c:v>2015</c:v>
                </c:pt>
                <c:pt idx="21">
                  <c:v> </c:v>
                </c:pt>
                <c:pt idx="22">
                  <c:v> </c:v>
                </c:pt>
                <c:pt idx="23">
                  <c:v> </c:v>
                </c:pt>
                <c:pt idx="24">
                  <c:v>2016</c:v>
                </c:pt>
              </c:strCache>
            </c:strRef>
          </c:cat>
          <c:val>
            <c:numRef>
              <c:f>'J61'!$B$4:$Z$4</c:f>
              <c:numCache>
                <c:formatCode>General</c:formatCode>
                <c:ptCount val="25"/>
                <c:pt idx="0">
                  <c:v>99.51</c:v>
                </c:pt>
                <c:pt idx="1">
                  <c:v>99.9</c:v>
                </c:pt>
                <c:pt idx="2">
                  <c:v>100.24</c:v>
                </c:pt>
                <c:pt idx="3">
                  <c:v>100.35</c:v>
                </c:pt>
                <c:pt idx="4">
                  <c:v>99.36</c:v>
                </c:pt>
                <c:pt idx="5">
                  <c:v>100.01</c:v>
                </c:pt>
                <c:pt idx="6">
                  <c:v>99.99</c:v>
                </c:pt>
                <c:pt idx="7">
                  <c:v>100.5</c:v>
                </c:pt>
                <c:pt idx="8">
                  <c:v>99.45</c:v>
                </c:pt>
                <c:pt idx="9">
                  <c:v>98.21</c:v>
                </c:pt>
                <c:pt idx="10">
                  <c:v>97.14</c:v>
                </c:pt>
                <c:pt idx="11">
                  <c:v>96.51</c:v>
                </c:pt>
                <c:pt idx="12">
                  <c:v>95.16</c:v>
                </c:pt>
                <c:pt idx="13">
                  <c:v>94.59</c:v>
                </c:pt>
                <c:pt idx="14">
                  <c:v>93.46</c:v>
                </c:pt>
                <c:pt idx="15">
                  <c:v>92.65</c:v>
                </c:pt>
                <c:pt idx="16">
                  <c:v>92.22</c:v>
                </c:pt>
                <c:pt idx="17">
                  <c:v>91.34</c:v>
                </c:pt>
                <c:pt idx="18">
                  <c:v>91.87</c:v>
                </c:pt>
                <c:pt idx="19">
                  <c:v>93.12</c:v>
                </c:pt>
                <c:pt idx="20">
                  <c:v>93.13</c:v>
                </c:pt>
                <c:pt idx="21">
                  <c:v>93.75</c:v>
                </c:pt>
                <c:pt idx="22">
                  <c:v>93.9</c:v>
                </c:pt>
                <c:pt idx="23">
                  <c:v>96.06</c:v>
                </c:pt>
                <c:pt idx="24">
                  <c:v>95.24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925440"/>
        <c:axId val="146926976"/>
      </c:lineChart>
      <c:catAx>
        <c:axId val="146925440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crossAx val="146926976"/>
        <c:crosses val="autoZero"/>
        <c:auto val="1"/>
        <c:lblAlgn val="ctr"/>
        <c:lblOffset val="100"/>
        <c:noMultiLvlLbl val="0"/>
      </c:catAx>
      <c:valAx>
        <c:axId val="146926976"/>
        <c:scaling>
          <c:orientation val="minMax"/>
          <c:min val="8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146925440"/>
        <c:crosses val="autoZero"/>
        <c:crossBetween val="between"/>
        <c:majorUnit val="10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excel310!$A$2</c:f>
              <c:strCache>
                <c:ptCount val="1"/>
                <c:pt idx="0">
                  <c:v>Land transport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excel310!$B$2:$AP$2</c:f>
              <c:numCache>
                <c:formatCode>General</c:formatCode>
                <c:ptCount val="41"/>
                <c:pt idx="0">
                  <c:v>96.66</c:v>
                </c:pt>
                <c:pt idx="1">
                  <c:v>98.29</c:v>
                </c:pt>
                <c:pt idx="2">
                  <c:v>99.23</c:v>
                </c:pt>
                <c:pt idx="3">
                  <c:v>101.8</c:v>
                </c:pt>
                <c:pt idx="4">
                  <c:v>103.45</c:v>
                </c:pt>
                <c:pt idx="5">
                  <c:v>104.7</c:v>
                </c:pt>
                <c:pt idx="6">
                  <c:v>105.63</c:v>
                </c:pt>
                <c:pt idx="7">
                  <c:v>107.98</c:v>
                </c:pt>
                <c:pt idx="8">
                  <c:v>110.08</c:v>
                </c:pt>
                <c:pt idx="9">
                  <c:v>109.1</c:v>
                </c:pt>
                <c:pt idx="10">
                  <c:v>107.06</c:v>
                </c:pt>
                <c:pt idx="11">
                  <c:v>103.86</c:v>
                </c:pt>
                <c:pt idx="12">
                  <c:v>100.01</c:v>
                </c:pt>
                <c:pt idx="13">
                  <c:v>99.59</c:v>
                </c:pt>
                <c:pt idx="14">
                  <c:v>100.33</c:v>
                </c:pt>
                <c:pt idx="15">
                  <c:v>100.54</c:v>
                </c:pt>
                <c:pt idx="16">
                  <c:v>98.75</c:v>
                </c:pt>
                <c:pt idx="17">
                  <c:v>99.82</c:v>
                </c:pt>
                <c:pt idx="18">
                  <c:v>100.25</c:v>
                </c:pt>
                <c:pt idx="19">
                  <c:v>101.19</c:v>
                </c:pt>
                <c:pt idx="20">
                  <c:v>102.77</c:v>
                </c:pt>
                <c:pt idx="21">
                  <c:v>103.19</c:v>
                </c:pt>
                <c:pt idx="22">
                  <c:v>103.7</c:v>
                </c:pt>
                <c:pt idx="23">
                  <c:v>103.49</c:v>
                </c:pt>
                <c:pt idx="24">
                  <c:v>103.49</c:v>
                </c:pt>
                <c:pt idx="25">
                  <c:v>103.69</c:v>
                </c:pt>
                <c:pt idx="26">
                  <c:v>103.66</c:v>
                </c:pt>
                <c:pt idx="27">
                  <c:v>103.35</c:v>
                </c:pt>
                <c:pt idx="28">
                  <c:v>103.43</c:v>
                </c:pt>
                <c:pt idx="29">
                  <c:v>103.77</c:v>
                </c:pt>
                <c:pt idx="30">
                  <c:v>104.69</c:v>
                </c:pt>
                <c:pt idx="31">
                  <c:v>105.42</c:v>
                </c:pt>
                <c:pt idx="32">
                  <c:v>106.05</c:v>
                </c:pt>
                <c:pt idx="33">
                  <c:v>106.07</c:v>
                </c:pt>
                <c:pt idx="34">
                  <c:v>106.33</c:v>
                </c:pt>
                <c:pt idx="35">
                  <c:v>106.65</c:v>
                </c:pt>
                <c:pt idx="36">
                  <c:v>107.84</c:v>
                </c:pt>
                <c:pt idx="37">
                  <c:v>108.13</c:v>
                </c:pt>
                <c:pt idx="38">
                  <c:v>108.99</c:v>
                </c:pt>
                <c:pt idx="39">
                  <c:v>109.7</c:v>
                </c:pt>
                <c:pt idx="40">
                  <c:v>110.54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Sheet2!$A$13</c:f>
              <c:strCache>
                <c:ptCount val="1"/>
                <c:pt idx="0">
                  <c:v>Industry</c:v>
                </c:pt>
              </c:strCache>
            </c:strRef>
          </c:tx>
          <c:marker>
            <c:symbol val="none"/>
          </c:marker>
          <c:val>
            <c:numRef>
              <c:f>Sheet2!$B$13:$AP$13</c:f>
              <c:numCache>
                <c:formatCode>#,##0.0</c:formatCode>
                <c:ptCount val="41"/>
                <c:pt idx="0">
                  <c:v>104.9</c:v>
                </c:pt>
                <c:pt idx="1">
                  <c:v>106.5</c:v>
                </c:pt>
                <c:pt idx="2">
                  <c:v>107.1</c:v>
                </c:pt>
                <c:pt idx="3">
                  <c:v>108.5</c:v>
                </c:pt>
                <c:pt idx="4">
                  <c:v>109.7</c:v>
                </c:pt>
                <c:pt idx="5">
                  <c:v>110.2</c:v>
                </c:pt>
                <c:pt idx="6">
                  <c:v>111.1</c:v>
                </c:pt>
                <c:pt idx="7">
                  <c:v>111.7</c:v>
                </c:pt>
                <c:pt idx="8">
                  <c:v>112.6</c:v>
                </c:pt>
                <c:pt idx="9">
                  <c:v>111.5</c:v>
                </c:pt>
                <c:pt idx="10">
                  <c:v>108.9</c:v>
                </c:pt>
                <c:pt idx="11">
                  <c:v>101.9</c:v>
                </c:pt>
                <c:pt idx="12">
                  <c:v>93.3</c:v>
                </c:pt>
                <c:pt idx="13">
                  <c:v>92.4</c:v>
                </c:pt>
                <c:pt idx="14">
                  <c:v>94</c:v>
                </c:pt>
                <c:pt idx="15">
                  <c:v>95.1</c:v>
                </c:pt>
                <c:pt idx="16">
                  <c:v>97.1</c:v>
                </c:pt>
                <c:pt idx="17">
                  <c:v>99.7</c:v>
                </c:pt>
                <c:pt idx="18">
                  <c:v>100.6</c:v>
                </c:pt>
                <c:pt idx="19">
                  <c:v>102.5</c:v>
                </c:pt>
                <c:pt idx="20">
                  <c:v>103.5</c:v>
                </c:pt>
                <c:pt idx="21">
                  <c:v>103.3</c:v>
                </c:pt>
                <c:pt idx="22">
                  <c:v>103.5</c:v>
                </c:pt>
                <c:pt idx="23">
                  <c:v>102.6</c:v>
                </c:pt>
                <c:pt idx="24">
                  <c:v>102</c:v>
                </c:pt>
                <c:pt idx="25">
                  <c:v>101.4</c:v>
                </c:pt>
                <c:pt idx="26">
                  <c:v>101.5</c:v>
                </c:pt>
                <c:pt idx="27">
                  <c:v>99.6</c:v>
                </c:pt>
                <c:pt idx="28">
                  <c:v>99.7</c:v>
                </c:pt>
                <c:pt idx="29">
                  <c:v>100.5</c:v>
                </c:pt>
                <c:pt idx="30">
                  <c:v>100.8</c:v>
                </c:pt>
                <c:pt idx="31">
                  <c:v>101.4</c:v>
                </c:pt>
                <c:pt idx="32">
                  <c:v>101.6</c:v>
                </c:pt>
                <c:pt idx="33">
                  <c:v>101.8</c:v>
                </c:pt>
                <c:pt idx="34">
                  <c:v>101.6</c:v>
                </c:pt>
                <c:pt idx="35">
                  <c:v>102.2</c:v>
                </c:pt>
                <c:pt idx="36">
                  <c:v>103.5</c:v>
                </c:pt>
                <c:pt idx="37">
                  <c:v>103.9</c:v>
                </c:pt>
                <c:pt idx="38">
                  <c:v>104.2</c:v>
                </c:pt>
                <c:pt idx="39">
                  <c:v>104.3</c:v>
                </c:pt>
                <c:pt idx="40">
                  <c:v>105.1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656384"/>
        <c:axId val="160658176"/>
      </c:lineChart>
      <c:catAx>
        <c:axId val="16065638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60658176"/>
        <c:crosses val="autoZero"/>
        <c:auto val="1"/>
        <c:lblAlgn val="ctr"/>
        <c:lblOffset val="100"/>
        <c:noMultiLvlLbl val="0"/>
      </c:catAx>
      <c:valAx>
        <c:axId val="160658176"/>
        <c:scaling>
          <c:orientation val="minMax"/>
          <c:max val="120"/>
          <c:min val="8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60656384"/>
        <c:crosses val="autoZero"/>
        <c:crossBetween val="between"/>
        <c:majorUnit val="10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8461884417568248E-2"/>
          <c:y val="9.9610666916899654E-2"/>
          <c:w val="0.93047951059309408"/>
          <c:h val="0.75687128732910325"/>
        </c:manualLayout>
      </c:layout>
      <c:lineChart>
        <c:grouping val="standard"/>
        <c:varyColors val="0"/>
        <c:ser>
          <c:idx val="3"/>
          <c:order val="0"/>
          <c:tx>
            <c:strRef>
              <c:f>excel310!$A$5</c:f>
              <c:strCache>
                <c:ptCount val="1"/>
                <c:pt idx="0">
                  <c:v>Postal services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excel310!$B$5:$AP$5</c:f>
              <c:numCache>
                <c:formatCode>General</c:formatCode>
                <c:ptCount val="41"/>
                <c:pt idx="0">
                  <c:v>99.74</c:v>
                </c:pt>
                <c:pt idx="1">
                  <c:v>99.77</c:v>
                </c:pt>
                <c:pt idx="2">
                  <c:v>100.32</c:v>
                </c:pt>
                <c:pt idx="3">
                  <c:v>100.82</c:v>
                </c:pt>
                <c:pt idx="4">
                  <c:v>101.65</c:v>
                </c:pt>
                <c:pt idx="5">
                  <c:v>102.19</c:v>
                </c:pt>
                <c:pt idx="6">
                  <c:v>101.65</c:v>
                </c:pt>
                <c:pt idx="7">
                  <c:v>101.9</c:v>
                </c:pt>
                <c:pt idx="8">
                  <c:v>103.42</c:v>
                </c:pt>
                <c:pt idx="9">
                  <c:v>102.66</c:v>
                </c:pt>
                <c:pt idx="10">
                  <c:v>101.8</c:v>
                </c:pt>
                <c:pt idx="11">
                  <c:v>100.62</c:v>
                </c:pt>
                <c:pt idx="12">
                  <c:v>100.17</c:v>
                </c:pt>
                <c:pt idx="13">
                  <c:v>98.66</c:v>
                </c:pt>
                <c:pt idx="14">
                  <c:v>98.6</c:v>
                </c:pt>
                <c:pt idx="15">
                  <c:v>97.65</c:v>
                </c:pt>
                <c:pt idx="16">
                  <c:v>96.98</c:v>
                </c:pt>
                <c:pt idx="17">
                  <c:v>100.22</c:v>
                </c:pt>
                <c:pt idx="18">
                  <c:v>101.1</c:v>
                </c:pt>
                <c:pt idx="19">
                  <c:v>101.69</c:v>
                </c:pt>
                <c:pt idx="20">
                  <c:v>103.1</c:v>
                </c:pt>
                <c:pt idx="21">
                  <c:v>103.59</c:v>
                </c:pt>
                <c:pt idx="22">
                  <c:v>103.14</c:v>
                </c:pt>
                <c:pt idx="23">
                  <c:v>101.78</c:v>
                </c:pt>
                <c:pt idx="24">
                  <c:v>97.53</c:v>
                </c:pt>
                <c:pt idx="25">
                  <c:v>96.45</c:v>
                </c:pt>
                <c:pt idx="26">
                  <c:v>96.19</c:v>
                </c:pt>
                <c:pt idx="27">
                  <c:v>96.8</c:v>
                </c:pt>
                <c:pt idx="28">
                  <c:v>96.84</c:v>
                </c:pt>
                <c:pt idx="29">
                  <c:v>94.77</c:v>
                </c:pt>
                <c:pt idx="30">
                  <c:v>95.48</c:v>
                </c:pt>
                <c:pt idx="31">
                  <c:v>94.7</c:v>
                </c:pt>
                <c:pt idx="32">
                  <c:v>95.1</c:v>
                </c:pt>
                <c:pt idx="33">
                  <c:v>96.25</c:v>
                </c:pt>
                <c:pt idx="34">
                  <c:v>96.06</c:v>
                </c:pt>
                <c:pt idx="35">
                  <c:v>94.98</c:v>
                </c:pt>
                <c:pt idx="36">
                  <c:v>96.3</c:v>
                </c:pt>
                <c:pt idx="37">
                  <c:v>96.48</c:v>
                </c:pt>
                <c:pt idx="38">
                  <c:v>96.57</c:v>
                </c:pt>
                <c:pt idx="39">
                  <c:v>100.02</c:v>
                </c:pt>
                <c:pt idx="40">
                  <c:v>100.57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excel310!$A$6</c:f>
              <c:strCache>
                <c:ptCount val="1"/>
                <c:pt idx="0">
                  <c:v>Telecommunication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excel310!$B$6:$AP$6</c:f>
              <c:numCache>
                <c:formatCode>General</c:formatCode>
                <c:ptCount val="41"/>
                <c:pt idx="0">
                  <c:v>80.58</c:v>
                </c:pt>
                <c:pt idx="1">
                  <c:v>82.04</c:v>
                </c:pt>
                <c:pt idx="2">
                  <c:v>84.35</c:v>
                </c:pt>
                <c:pt idx="3">
                  <c:v>85.06</c:v>
                </c:pt>
                <c:pt idx="4">
                  <c:v>87.43</c:v>
                </c:pt>
                <c:pt idx="5">
                  <c:v>87.12</c:v>
                </c:pt>
                <c:pt idx="6">
                  <c:v>88.31</c:v>
                </c:pt>
                <c:pt idx="7">
                  <c:v>89.29</c:v>
                </c:pt>
                <c:pt idx="8">
                  <c:v>90.71</c:v>
                </c:pt>
                <c:pt idx="9">
                  <c:v>91.43</c:v>
                </c:pt>
                <c:pt idx="10">
                  <c:v>92.58</c:v>
                </c:pt>
                <c:pt idx="11">
                  <c:v>93.84</c:v>
                </c:pt>
                <c:pt idx="12">
                  <c:v>93.87</c:v>
                </c:pt>
                <c:pt idx="13">
                  <c:v>94.74</c:v>
                </c:pt>
                <c:pt idx="14">
                  <c:v>94.61</c:v>
                </c:pt>
                <c:pt idx="15">
                  <c:v>95.88</c:v>
                </c:pt>
                <c:pt idx="16">
                  <c:v>98.13</c:v>
                </c:pt>
                <c:pt idx="17">
                  <c:v>99.49</c:v>
                </c:pt>
                <c:pt idx="18">
                  <c:v>100.74</c:v>
                </c:pt>
                <c:pt idx="19">
                  <c:v>101.64</c:v>
                </c:pt>
                <c:pt idx="20">
                  <c:v>101.7</c:v>
                </c:pt>
                <c:pt idx="21">
                  <c:v>103.43</c:v>
                </c:pt>
                <c:pt idx="22">
                  <c:v>104.5</c:v>
                </c:pt>
                <c:pt idx="23">
                  <c:v>104.72</c:v>
                </c:pt>
                <c:pt idx="24">
                  <c:v>105.53</c:v>
                </c:pt>
                <c:pt idx="25">
                  <c:v>105.21</c:v>
                </c:pt>
                <c:pt idx="26">
                  <c:v>104.58</c:v>
                </c:pt>
                <c:pt idx="27">
                  <c:v>105.36</c:v>
                </c:pt>
                <c:pt idx="28">
                  <c:v>105.63</c:v>
                </c:pt>
                <c:pt idx="29">
                  <c:v>107.12</c:v>
                </c:pt>
                <c:pt idx="30">
                  <c:v>107.06</c:v>
                </c:pt>
                <c:pt idx="31">
                  <c:v>105.92</c:v>
                </c:pt>
                <c:pt idx="32">
                  <c:v>106.83</c:v>
                </c:pt>
                <c:pt idx="33">
                  <c:v>107.26</c:v>
                </c:pt>
                <c:pt idx="34">
                  <c:v>108.14</c:v>
                </c:pt>
                <c:pt idx="35">
                  <c:v>110.18</c:v>
                </c:pt>
                <c:pt idx="36">
                  <c:v>111.63</c:v>
                </c:pt>
                <c:pt idx="37">
                  <c:v>111.98</c:v>
                </c:pt>
                <c:pt idx="38">
                  <c:v>112.72</c:v>
                </c:pt>
                <c:pt idx="39">
                  <c:v>113.97</c:v>
                </c:pt>
                <c:pt idx="40">
                  <c:v>113.8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409280"/>
        <c:axId val="181410816"/>
      </c:lineChart>
      <c:catAx>
        <c:axId val="18140928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81410816"/>
        <c:crosses val="autoZero"/>
        <c:auto val="1"/>
        <c:lblAlgn val="ctr"/>
        <c:lblOffset val="100"/>
        <c:noMultiLvlLbl val="0"/>
      </c:catAx>
      <c:valAx>
        <c:axId val="181410816"/>
        <c:scaling>
          <c:orientation val="minMax"/>
          <c:max val="120"/>
          <c:min val="8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81409280"/>
        <c:crosses val="autoZero"/>
        <c:crossBetween val="between"/>
        <c:majorUnit val="10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7"/>
          <c:order val="0"/>
          <c:tx>
            <c:strRef>
              <c:f>excel310!$A$9</c:f>
              <c:strCache>
                <c:ptCount val="1"/>
                <c:pt idx="0">
                  <c:v>Legal and accounting services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excel310!$B$9:$AP$9</c:f>
              <c:numCache>
                <c:formatCode>General</c:formatCode>
                <c:ptCount val="41"/>
                <c:pt idx="0">
                  <c:v>89.16</c:v>
                </c:pt>
                <c:pt idx="1">
                  <c:v>90.51</c:v>
                </c:pt>
                <c:pt idx="2">
                  <c:v>92.56</c:v>
                </c:pt>
                <c:pt idx="3">
                  <c:v>94.54</c:v>
                </c:pt>
                <c:pt idx="4">
                  <c:v>95.76</c:v>
                </c:pt>
                <c:pt idx="5">
                  <c:v>97.92</c:v>
                </c:pt>
                <c:pt idx="6">
                  <c:v>99.87</c:v>
                </c:pt>
                <c:pt idx="7">
                  <c:v>100.69</c:v>
                </c:pt>
                <c:pt idx="8">
                  <c:v>102.28</c:v>
                </c:pt>
                <c:pt idx="9">
                  <c:v>102.51</c:v>
                </c:pt>
                <c:pt idx="10">
                  <c:v>100.49</c:v>
                </c:pt>
                <c:pt idx="11">
                  <c:v>98.33</c:v>
                </c:pt>
                <c:pt idx="12">
                  <c:v>99.73</c:v>
                </c:pt>
                <c:pt idx="13">
                  <c:v>98.28</c:v>
                </c:pt>
                <c:pt idx="14">
                  <c:v>98.95</c:v>
                </c:pt>
                <c:pt idx="15">
                  <c:v>99.29</c:v>
                </c:pt>
                <c:pt idx="16">
                  <c:v>99.64</c:v>
                </c:pt>
                <c:pt idx="17">
                  <c:v>99.28</c:v>
                </c:pt>
                <c:pt idx="18">
                  <c:v>99.71</c:v>
                </c:pt>
                <c:pt idx="19">
                  <c:v>101.37</c:v>
                </c:pt>
                <c:pt idx="20">
                  <c:v>102.19</c:v>
                </c:pt>
                <c:pt idx="21">
                  <c:v>104.32</c:v>
                </c:pt>
                <c:pt idx="22">
                  <c:v>107.33</c:v>
                </c:pt>
                <c:pt idx="23">
                  <c:v>108.19</c:v>
                </c:pt>
                <c:pt idx="24">
                  <c:v>108.38</c:v>
                </c:pt>
                <c:pt idx="25">
                  <c:v>108.15</c:v>
                </c:pt>
                <c:pt idx="26">
                  <c:v>108.03</c:v>
                </c:pt>
                <c:pt idx="27">
                  <c:v>108.77</c:v>
                </c:pt>
                <c:pt idx="28">
                  <c:v>109.7</c:v>
                </c:pt>
                <c:pt idx="29">
                  <c:v>111.65</c:v>
                </c:pt>
                <c:pt idx="30">
                  <c:v>111.68</c:v>
                </c:pt>
                <c:pt idx="31">
                  <c:v>112.25</c:v>
                </c:pt>
                <c:pt idx="32">
                  <c:v>113.88</c:v>
                </c:pt>
                <c:pt idx="33">
                  <c:v>115</c:v>
                </c:pt>
                <c:pt idx="34">
                  <c:v>116.32</c:v>
                </c:pt>
                <c:pt idx="35">
                  <c:v>118.72</c:v>
                </c:pt>
                <c:pt idx="36">
                  <c:v>119.44</c:v>
                </c:pt>
                <c:pt idx="37">
                  <c:v>122.18</c:v>
                </c:pt>
                <c:pt idx="38">
                  <c:v>124.12</c:v>
                </c:pt>
                <c:pt idx="39">
                  <c:v>125.93</c:v>
                </c:pt>
                <c:pt idx="40">
                  <c:v>126.39</c:v>
                </c:pt>
              </c:numCache>
            </c:numRef>
          </c:val>
          <c:smooth val="0"/>
        </c:ser>
        <c:ser>
          <c:idx val="9"/>
          <c:order val="1"/>
          <c:tx>
            <c:strRef>
              <c:f>excel310!$A$11</c:f>
              <c:strCache>
                <c:ptCount val="1"/>
                <c:pt idx="0">
                  <c:v>Advertising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excel310!$B$11:$AP$11</c:f>
              <c:numCache>
                <c:formatCode>General</c:formatCode>
                <c:ptCount val="41"/>
                <c:pt idx="0">
                  <c:v>107.83</c:v>
                </c:pt>
                <c:pt idx="1">
                  <c:v>108.02</c:v>
                </c:pt>
                <c:pt idx="2">
                  <c:v>107.14</c:v>
                </c:pt>
                <c:pt idx="3">
                  <c:v>107.51</c:v>
                </c:pt>
                <c:pt idx="4">
                  <c:v>109.35</c:v>
                </c:pt>
                <c:pt idx="5">
                  <c:v>110.42</c:v>
                </c:pt>
                <c:pt idx="6">
                  <c:v>112.01</c:v>
                </c:pt>
                <c:pt idx="7">
                  <c:v>113.55</c:v>
                </c:pt>
                <c:pt idx="8">
                  <c:v>113.01</c:v>
                </c:pt>
                <c:pt idx="9">
                  <c:v>114.44</c:v>
                </c:pt>
                <c:pt idx="10">
                  <c:v>112.02</c:v>
                </c:pt>
                <c:pt idx="11">
                  <c:v>106.95</c:v>
                </c:pt>
                <c:pt idx="12">
                  <c:v>103.04</c:v>
                </c:pt>
                <c:pt idx="13">
                  <c:v>100.13</c:v>
                </c:pt>
                <c:pt idx="14">
                  <c:v>98.44</c:v>
                </c:pt>
                <c:pt idx="15">
                  <c:v>100.7</c:v>
                </c:pt>
                <c:pt idx="16">
                  <c:v>100.04</c:v>
                </c:pt>
                <c:pt idx="17">
                  <c:v>100.58</c:v>
                </c:pt>
                <c:pt idx="18">
                  <c:v>98.92</c:v>
                </c:pt>
                <c:pt idx="19">
                  <c:v>100.46</c:v>
                </c:pt>
                <c:pt idx="20">
                  <c:v>102.5</c:v>
                </c:pt>
                <c:pt idx="21">
                  <c:v>103.06</c:v>
                </c:pt>
                <c:pt idx="22">
                  <c:v>105.28</c:v>
                </c:pt>
                <c:pt idx="23">
                  <c:v>102.67</c:v>
                </c:pt>
                <c:pt idx="24">
                  <c:v>101.55</c:v>
                </c:pt>
                <c:pt idx="25">
                  <c:v>100.68</c:v>
                </c:pt>
                <c:pt idx="26">
                  <c:v>99.42</c:v>
                </c:pt>
                <c:pt idx="27">
                  <c:v>99.4</c:v>
                </c:pt>
                <c:pt idx="28">
                  <c:v>99.42</c:v>
                </c:pt>
                <c:pt idx="29">
                  <c:v>99.52</c:v>
                </c:pt>
                <c:pt idx="30">
                  <c:v>100.62</c:v>
                </c:pt>
                <c:pt idx="31">
                  <c:v>100.43</c:v>
                </c:pt>
                <c:pt idx="32">
                  <c:v>100.35</c:v>
                </c:pt>
                <c:pt idx="33">
                  <c:v>102.21</c:v>
                </c:pt>
                <c:pt idx="34">
                  <c:v>102.44</c:v>
                </c:pt>
                <c:pt idx="35">
                  <c:v>102.97</c:v>
                </c:pt>
                <c:pt idx="36">
                  <c:v>103.13</c:v>
                </c:pt>
                <c:pt idx="37">
                  <c:v>101.13</c:v>
                </c:pt>
                <c:pt idx="38">
                  <c:v>102.56</c:v>
                </c:pt>
                <c:pt idx="39">
                  <c:v>103.5</c:v>
                </c:pt>
                <c:pt idx="40">
                  <c:v>104.32</c:v>
                </c:pt>
              </c:numCache>
            </c:numRef>
          </c:val>
          <c:smooth val="0"/>
        </c:ser>
        <c:ser>
          <c:idx val="12"/>
          <c:order val="2"/>
          <c:tx>
            <c:strRef>
              <c:f>excel310!$A$14</c:f>
              <c:strCache>
                <c:ptCount val="1"/>
                <c:pt idx="0">
                  <c:v>Security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excel310!$B$14:$AP$14</c:f>
              <c:numCache>
                <c:formatCode>General</c:formatCode>
                <c:ptCount val="41"/>
                <c:pt idx="0">
                  <c:v>91.25</c:v>
                </c:pt>
                <c:pt idx="1">
                  <c:v>92.52</c:v>
                </c:pt>
                <c:pt idx="2">
                  <c:v>92.44</c:v>
                </c:pt>
                <c:pt idx="3">
                  <c:v>94.39</c:v>
                </c:pt>
                <c:pt idx="4">
                  <c:v>95.09</c:v>
                </c:pt>
                <c:pt idx="5">
                  <c:v>95.19</c:v>
                </c:pt>
                <c:pt idx="6">
                  <c:v>95.48</c:v>
                </c:pt>
                <c:pt idx="7">
                  <c:v>97.2</c:v>
                </c:pt>
                <c:pt idx="8">
                  <c:v>96.03</c:v>
                </c:pt>
                <c:pt idx="9">
                  <c:v>96.74</c:v>
                </c:pt>
                <c:pt idx="10">
                  <c:v>96.88</c:v>
                </c:pt>
                <c:pt idx="11">
                  <c:v>97.59</c:v>
                </c:pt>
                <c:pt idx="12">
                  <c:v>97.55</c:v>
                </c:pt>
                <c:pt idx="13">
                  <c:v>96.81</c:v>
                </c:pt>
                <c:pt idx="14">
                  <c:v>95.99</c:v>
                </c:pt>
                <c:pt idx="15">
                  <c:v>96.65</c:v>
                </c:pt>
                <c:pt idx="16">
                  <c:v>98.89</c:v>
                </c:pt>
                <c:pt idx="17">
                  <c:v>100.1</c:v>
                </c:pt>
                <c:pt idx="18">
                  <c:v>100.34</c:v>
                </c:pt>
                <c:pt idx="19">
                  <c:v>100.68</c:v>
                </c:pt>
                <c:pt idx="20">
                  <c:v>100.65</c:v>
                </c:pt>
                <c:pt idx="21">
                  <c:v>101.85</c:v>
                </c:pt>
                <c:pt idx="22">
                  <c:v>101.91</c:v>
                </c:pt>
                <c:pt idx="23">
                  <c:v>101.02</c:v>
                </c:pt>
                <c:pt idx="24">
                  <c:v>102.26</c:v>
                </c:pt>
                <c:pt idx="25">
                  <c:v>103.86</c:v>
                </c:pt>
                <c:pt idx="26">
                  <c:v>103.75</c:v>
                </c:pt>
                <c:pt idx="27">
                  <c:v>102.7</c:v>
                </c:pt>
                <c:pt idx="28">
                  <c:v>101.44</c:v>
                </c:pt>
                <c:pt idx="29">
                  <c:v>102.77</c:v>
                </c:pt>
                <c:pt idx="30">
                  <c:v>104.16</c:v>
                </c:pt>
                <c:pt idx="31">
                  <c:v>103.37</c:v>
                </c:pt>
                <c:pt idx="32">
                  <c:v>104.08</c:v>
                </c:pt>
                <c:pt idx="33">
                  <c:v>104.09</c:v>
                </c:pt>
                <c:pt idx="34">
                  <c:v>105.17</c:v>
                </c:pt>
                <c:pt idx="35">
                  <c:v>104.76</c:v>
                </c:pt>
                <c:pt idx="36">
                  <c:v>105.61</c:v>
                </c:pt>
                <c:pt idx="37">
                  <c:v>106.7</c:v>
                </c:pt>
                <c:pt idx="38">
                  <c:v>108.01</c:v>
                </c:pt>
                <c:pt idx="39">
                  <c:v>112.02</c:v>
                </c:pt>
                <c:pt idx="40">
                  <c:v>114.76</c:v>
                </c:pt>
              </c:numCache>
            </c:numRef>
          </c:val>
          <c:smooth val="0"/>
        </c:ser>
        <c:ser>
          <c:idx val="13"/>
          <c:order val="3"/>
          <c:tx>
            <c:strRef>
              <c:f>excel310!$A$15</c:f>
              <c:strCache>
                <c:ptCount val="1"/>
                <c:pt idx="0">
                  <c:v>Facility support, cleaning, gardening</c:v>
                </c:pt>
              </c:strCache>
            </c:strRef>
          </c:tx>
          <c:marker>
            <c:symbol val="none"/>
          </c:marker>
          <c:cat>
            <c:numRef>
              <c:f>excel310!$B$1:$AP$1</c:f>
              <c:numCache>
                <c:formatCode>General</c:formatCode>
                <c:ptCount val="41"/>
                <c:pt idx="0" formatCode="0">
                  <c:v>2006</c:v>
                </c:pt>
                <c:pt idx="4" formatCode="0">
                  <c:v>2007</c:v>
                </c:pt>
                <c:pt idx="8" formatCode="0">
                  <c:v>2008</c:v>
                </c:pt>
                <c:pt idx="12" formatCode="0">
                  <c:v>2009</c:v>
                </c:pt>
                <c:pt idx="16" formatCode="0">
                  <c:v>2010</c:v>
                </c:pt>
                <c:pt idx="20" formatCode="0">
                  <c:v>2011</c:v>
                </c:pt>
                <c:pt idx="24" formatCode="0">
                  <c:v>2012</c:v>
                </c:pt>
                <c:pt idx="28" formatCode="0">
                  <c:v>2013</c:v>
                </c:pt>
                <c:pt idx="32" formatCode="0">
                  <c:v>2014</c:v>
                </c:pt>
                <c:pt idx="36" formatCode="0">
                  <c:v>2015</c:v>
                </c:pt>
                <c:pt idx="40" formatCode="0">
                  <c:v>2016</c:v>
                </c:pt>
              </c:numCache>
            </c:numRef>
          </c:cat>
          <c:val>
            <c:numRef>
              <c:f>excel310!$B$15:$AP$15</c:f>
              <c:numCache>
                <c:formatCode>General</c:formatCode>
                <c:ptCount val="41"/>
                <c:pt idx="0">
                  <c:v>93.36</c:v>
                </c:pt>
                <c:pt idx="1">
                  <c:v>94.18</c:v>
                </c:pt>
                <c:pt idx="2">
                  <c:v>95.69</c:v>
                </c:pt>
                <c:pt idx="3">
                  <c:v>96.39</c:v>
                </c:pt>
                <c:pt idx="4">
                  <c:v>98.82</c:v>
                </c:pt>
                <c:pt idx="5">
                  <c:v>99.02</c:v>
                </c:pt>
                <c:pt idx="6">
                  <c:v>99.6</c:v>
                </c:pt>
                <c:pt idx="7">
                  <c:v>102.59</c:v>
                </c:pt>
                <c:pt idx="8">
                  <c:v>100.26</c:v>
                </c:pt>
                <c:pt idx="9">
                  <c:v>100.47</c:v>
                </c:pt>
                <c:pt idx="10">
                  <c:v>101.02</c:v>
                </c:pt>
                <c:pt idx="11">
                  <c:v>101.06</c:v>
                </c:pt>
                <c:pt idx="12">
                  <c:v>100.07</c:v>
                </c:pt>
                <c:pt idx="13">
                  <c:v>99.4</c:v>
                </c:pt>
                <c:pt idx="14">
                  <c:v>98.5</c:v>
                </c:pt>
                <c:pt idx="15">
                  <c:v>98.28</c:v>
                </c:pt>
                <c:pt idx="16">
                  <c:v>99.37</c:v>
                </c:pt>
                <c:pt idx="17">
                  <c:v>99.58</c:v>
                </c:pt>
                <c:pt idx="18">
                  <c:v>99.55</c:v>
                </c:pt>
                <c:pt idx="19">
                  <c:v>101.49</c:v>
                </c:pt>
                <c:pt idx="20">
                  <c:v>101.91</c:v>
                </c:pt>
                <c:pt idx="21">
                  <c:v>102.16</c:v>
                </c:pt>
                <c:pt idx="22">
                  <c:v>103.28</c:v>
                </c:pt>
                <c:pt idx="23">
                  <c:v>104.57</c:v>
                </c:pt>
                <c:pt idx="24">
                  <c:v>104.37</c:v>
                </c:pt>
                <c:pt idx="25">
                  <c:v>104.28</c:v>
                </c:pt>
                <c:pt idx="26">
                  <c:v>103.84</c:v>
                </c:pt>
                <c:pt idx="27">
                  <c:v>103.18</c:v>
                </c:pt>
                <c:pt idx="28">
                  <c:v>101.88</c:v>
                </c:pt>
                <c:pt idx="29">
                  <c:v>103.99</c:v>
                </c:pt>
                <c:pt idx="30">
                  <c:v>104.73</c:v>
                </c:pt>
                <c:pt idx="31">
                  <c:v>104.99</c:v>
                </c:pt>
                <c:pt idx="32">
                  <c:v>106.42</c:v>
                </c:pt>
                <c:pt idx="33">
                  <c:v>106.46</c:v>
                </c:pt>
                <c:pt idx="34">
                  <c:v>105.9</c:v>
                </c:pt>
                <c:pt idx="35">
                  <c:v>106.83</c:v>
                </c:pt>
                <c:pt idx="36">
                  <c:v>107.22</c:v>
                </c:pt>
                <c:pt idx="37">
                  <c:v>108.41</c:v>
                </c:pt>
                <c:pt idx="38">
                  <c:v>110.83</c:v>
                </c:pt>
                <c:pt idx="39">
                  <c:v>110.22</c:v>
                </c:pt>
                <c:pt idx="40">
                  <c:v>113.26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excel310!$A$13</c:f>
              <c:strCache>
                <c:ptCount val="1"/>
                <c:pt idx="0">
                  <c:v>Employment actibities</c:v>
                </c:pt>
              </c:strCache>
            </c:strRef>
          </c:tx>
          <c:marker>
            <c:symbol val="none"/>
          </c:marker>
          <c:val>
            <c:numRef>
              <c:f>excel310!$B$13:$AP$13</c:f>
              <c:numCache>
                <c:formatCode>General</c:formatCode>
                <c:ptCount val="41"/>
                <c:pt idx="0">
                  <c:v>96.18</c:v>
                </c:pt>
                <c:pt idx="1">
                  <c:v>100.1</c:v>
                </c:pt>
                <c:pt idx="2">
                  <c:v>103.86</c:v>
                </c:pt>
                <c:pt idx="3">
                  <c:v>108.92</c:v>
                </c:pt>
                <c:pt idx="4">
                  <c:v>110.35</c:v>
                </c:pt>
                <c:pt idx="5">
                  <c:v>111.67</c:v>
                </c:pt>
                <c:pt idx="6">
                  <c:v>112.34</c:v>
                </c:pt>
                <c:pt idx="7">
                  <c:v>114.83</c:v>
                </c:pt>
                <c:pt idx="8">
                  <c:v>117.64</c:v>
                </c:pt>
                <c:pt idx="9">
                  <c:v>117.06</c:v>
                </c:pt>
                <c:pt idx="10">
                  <c:v>112.64</c:v>
                </c:pt>
                <c:pt idx="11">
                  <c:v>105.83</c:v>
                </c:pt>
                <c:pt idx="12">
                  <c:v>94.77</c:v>
                </c:pt>
                <c:pt idx="13">
                  <c:v>89.31</c:v>
                </c:pt>
                <c:pt idx="14">
                  <c:v>88.9</c:v>
                </c:pt>
                <c:pt idx="15">
                  <c:v>90.78</c:v>
                </c:pt>
                <c:pt idx="16">
                  <c:v>93.4</c:v>
                </c:pt>
                <c:pt idx="17">
                  <c:v>99.8</c:v>
                </c:pt>
                <c:pt idx="18">
                  <c:v>102.38</c:v>
                </c:pt>
                <c:pt idx="19">
                  <c:v>104.41</c:v>
                </c:pt>
                <c:pt idx="20">
                  <c:v>110.65</c:v>
                </c:pt>
                <c:pt idx="21">
                  <c:v>113.39</c:v>
                </c:pt>
                <c:pt idx="22">
                  <c:v>114.64</c:v>
                </c:pt>
                <c:pt idx="23">
                  <c:v>113.91</c:v>
                </c:pt>
                <c:pt idx="24">
                  <c:v>113.16</c:v>
                </c:pt>
                <c:pt idx="25">
                  <c:v>111.99</c:v>
                </c:pt>
                <c:pt idx="26">
                  <c:v>112</c:v>
                </c:pt>
                <c:pt idx="27">
                  <c:v>113.2</c:v>
                </c:pt>
                <c:pt idx="28">
                  <c:v>113.49</c:v>
                </c:pt>
                <c:pt idx="29">
                  <c:v>116.48</c:v>
                </c:pt>
                <c:pt idx="30">
                  <c:v>118.45</c:v>
                </c:pt>
                <c:pt idx="31">
                  <c:v>122.31</c:v>
                </c:pt>
                <c:pt idx="32">
                  <c:v>125.02</c:v>
                </c:pt>
                <c:pt idx="33">
                  <c:v>126.06</c:v>
                </c:pt>
                <c:pt idx="34">
                  <c:v>126.37</c:v>
                </c:pt>
                <c:pt idx="35">
                  <c:v>129.03</c:v>
                </c:pt>
                <c:pt idx="36">
                  <c:v>130.13999999999999</c:v>
                </c:pt>
                <c:pt idx="37">
                  <c:v>130.93</c:v>
                </c:pt>
                <c:pt idx="38">
                  <c:v>132.56</c:v>
                </c:pt>
                <c:pt idx="39">
                  <c:v>133.33000000000001</c:v>
                </c:pt>
                <c:pt idx="40">
                  <c:v>136.9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992192"/>
        <c:axId val="191993728"/>
      </c:lineChart>
      <c:catAx>
        <c:axId val="19199219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91993728"/>
        <c:crosses val="autoZero"/>
        <c:auto val="1"/>
        <c:lblAlgn val="ctr"/>
        <c:lblOffset val="100"/>
        <c:noMultiLvlLbl val="0"/>
      </c:catAx>
      <c:valAx>
        <c:axId val="191993728"/>
        <c:scaling>
          <c:orientation val="minMax"/>
          <c:max val="140"/>
          <c:min val="8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91992192"/>
        <c:crosses val="autoZero"/>
        <c:crossBetween val="between"/>
        <c:majorUnit val="10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75212899049864E-2"/>
          <c:y val="3.3924819816048279E-2"/>
          <c:w val="0.93560860387493172"/>
          <c:h val="0.519729047991631"/>
        </c:manualLayout>
      </c:layout>
      <c:lineChart>
        <c:grouping val="standard"/>
        <c:varyColors val="0"/>
        <c:ser>
          <c:idx val="0"/>
          <c:order val="0"/>
          <c:tx>
            <c:strRef>
              <c:f>excel11!$A$2</c:f>
              <c:strCache>
                <c:ptCount val="1"/>
                <c:pt idx="0">
                  <c:v>VAL.EU28.PROD.H49.M.S.SER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excel11!$B$2:$DW$2</c:f>
              <c:numCache>
                <c:formatCode>General</c:formatCode>
                <c:ptCount val="126"/>
                <c:pt idx="0">
                  <c:v>95.423888000000005</c:v>
                </c:pt>
                <c:pt idx="1">
                  <c:v>95.913295000000005</c:v>
                </c:pt>
                <c:pt idx="2">
                  <c:v>95.730836999999994</c:v>
                </c:pt>
                <c:pt idx="3">
                  <c:v>96.009326999999999</c:v>
                </c:pt>
                <c:pt idx="4">
                  <c:v>96.985825000000006</c:v>
                </c:pt>
                <c:pt idx="5">
                  <c:v>97.338305000000005</c:v>
                </c:pt>
                <c:pt idx="6">
                  <c:v>97.447153</c:v>
                </c:pt>
                <c:pt idx="7">
                  <c:v>96.539429999999996</c:v>
                </c:pt>
                <c:pt idx="8">
                  <c:v>98.479650000000007</c:v>
                </c:pt>
                <c:pt idx="9">
                  <c:v>99.653693000000004</c:v>
                </c:pt>
                <c:pt idx="10">
                  <c:v>99.693816999999996</c:v>
                </c:pt>
                <c:pt idx="11">
                  <c:v>102.372333</c:v>
                </c:pt>
                <c:pt idx="12">
                  <c:v>102.795152</c:v>
                </c:pt>
                <c:pt idx="13">
                  <c:v>101.556923</c:v>
                </c:pt>
                <c:pt idx="14">
                  <c:v>103.17905399999999</c:v>
                </c:pt>
                <c:pt idx="15">
                  <c:v>103.15064099999999</c:v>
                </c:pt>
                <c:pt idx="16">
                  <c:v>104.61766799999999</c:v>
                </c:pt>
                <c:pt idx="17">
                  <c:v>103.615364</c:v>
                </c:pt>
                <c:pt idx="18">
                  <c:v>103.57598299999999</c:v>
                </c:pt>
                <c:pt idx="19">
                  <c:v>104.26281899999999</c:v>
                </c:pt>
                <c:pt idx="20">
                  <c:v>106.721934</c:v>
                </c:pt>
                <c:pt idx="21">
                  <c:v>109.364028</c:v>
                </c:pt>
                <c:pt idx="22">
                  <c:v>109.656301</c:v>
                </c:pt>
                <c:pt idx="23">
                  <c:v>109.338679</c:v>
                </c:pt>
                <c:pt idx="24">
                  <c:v>111.036976</c:v>
                </c:pt>
                <c:pt idx="25">
                  <c:v>111.363922</c:v>
                </c:pt>
                <c:pt idx="26">
                  <c:v>109.93040000000001</c:v>
                </c:pt>
                <c:pt idx="27">
                  <c:v>110.914084</c:v>
                </c:pt>
                <c:pt idx="28">
                  <c:v>109.273831</c:v>
                </c:pt>
                <c:pt idx="29">
                  <c:v>107.37123</c:v>
                </c:pt>
                <c:pt idx="30">
                  <c:v>108.525122</c:v>
                </c:pt>
                <c:pt idx="31">
                  <c:v>106.347283</c:v>
                </c:pt>
                <c:pt idx="32">
                  <c:v>107.76447899999999</c:v>
                </c:pt>
                <c:pt idx="33">
                  <c:v>106.769711</c:v>
                </c:pt>
                <c:pt idx="34">
                  <c:v>105.216723</c:v>
                </c:pt>
                <c:pt idx="35">
                  <c:v>104.141606</c:v>
                </c:pt>
                <c:pt idx="36">
                  <c:v>101.581108</c:v>
                </c:pt>
                <c:pt idx="37">
                  <c:v>102.27021499999999</c:v>
                </c:pt>
                <c:pt idx="38">
                  <c:v>101.507473</c:v>
                </c:pt>
                <c:pt idx="39">
                  <c:v>102.47673</c:v>
                </c:pt>
                <c:pt idx="40">
                  <c:v>100.335857</c:v>
                </c:pt>
                <c:pt idx="41">
                  <c:v>103.135625</c:v>
                </c:pt>
                <c:pt idx="42">
                  <c:v>102.693361</c:v>
                </c:pt>
                <c:pt idx="43">
                  <c:v>103.114992</c:v>
                </c:pt>
                <c:pt idx="44">
                  <c:v>102.664303</c:v>
                </c:pt>
                <c:pt idx="45">
                  <c:v>102.47468600000001</c:v>
                </c:pt>
                <c:pt idx="46">
                  <c:v>100.88356899999999</c:v>
                </c:pt>
                <c:pt idx="47">
                  <c:v>101.384264</c:v>
                </c:pt>
                <c:pt idx="48">
                  <c:v>99.096774999999994</c:v>
                </c:pt>
                <c:pt idx="49">
                  <c:v>99.370215999999999</c:v>
                </c:pt>
                <c:pt idx="50">
                  <c:v>100.176226</c:v>
                </c:pt>
                <c:pt idx="51">
                  <c:v>99.588436000000002</c:v>
                </c:pt>
                <c:pt idx="52">
                  <c:v>99.993495999999993</c:v>
                </c:pt>
                <c:pt idx="53">
                  <c:v>100.90952900000001</c:v>
                </c:pt>
                <c:pt idx="54">
                  <c:v>100.908805</c:v>
                </c:pt>
                <c:pt idx="55">
                  <c:v>99.273847000000004</c:v>
                </c:pt>
                <c:pt idx="56">
                  <c:v>100.02337900000001</c:v>
                </c:pt>
                <c:pt idx="57">
                  <c:v>99.272897</c:v>
                </c:pt>
                <c:pt idx="58">
                  <c:v>101.471828</c:v>
                </c:pt>
                <c:pt idx="59">
                  <c:v>99.914567000000005</c:v>
                </c:pt>
                <c:pt idx="60">
                  <c:v>101.76101199999999</c:v>
                </c:pt>
                <c:pt idx="61">
                  <c:v>102.30884399999999</c:v>
                </c:pt>
                <c:pt idx="62">
                  <c:v>102.832244</c:v>
                </c:pt>
                <c:pt idx="63">
                  <c:v>102.806561</c:v>
                </c:pt>
                <c:pt idx="64">
                  <c:v>104.696562</c:v>
                </c:pt>
                <c:pt idx="65">
                  <c:v>103.236726</c:v>
                </c:pt>
                <c:pt idx="66">
                  <c:v>103.95233899999999</c:v>
                </c:pt>
                <c:pt idx="67">
                  <c:v>104.899833</c:v>
                </c:pt>
                <c:pt idx="68">
                  <c:v>103.802002</c:v>
                </c:pt>
                <c:pt idx="69">
                  <c:v>103.151707</c:v>
                </c:pt>
                <c:pt idx="70">
                  <c:v>103.537291</c:v>
                </c:pt>
                <c:pt idx="71">
                  <c:v>105.326491</c:v>
                </c:pt>
                <c:pt idx="72">
                  <c:v>102.668516</c:v>
                </c:pt>
                <c:pt idx="73">
                  <c:v>102.974114</c:v>
                </c:pt>
                <c:pt idx="74">
                  <c:v>103.170502</c:v>
                </c:pt>
                <c:pt idx="75">
                  <c:v>102.77998100000001</c:v>
                </c:pt>
                <c:pt idx="76">
                  <c:v>103.505821</c:v>
                </c:pt>
                <c:pt idx="77">
                  <c:v>101.878755</c:v>
                </c:pt>
                <c:pt idx="78">
                  <c:v>103.87797</c:v>
                </c:pt>
                <c:pt idx="79">
                  <c:v>104.579562</c:v>
                </c:pt>
                <c:pt idx="80">
                  <c:v>100.981911</c:v>
                </c:pt>
                <c:pt idx="81">
                  <c:v>103.497531</c:v>
                </c:pt>
                <c:pt idx="82">
                  <c:v>101.89750100000001</c:v>
                </c:pt>
                <c:pt idx="83">
                  <c:v>102.826375</c:v>
                </c:pt>
                <c:pt idx="84">
                  <c:v>103.631648</c:v>
                </c:pt>
                <c:pt idx="85">
                  <c:v>103.415593</c:v>
                </c:pt>
                <c:pt idx="86">
                  <c:v>103.28646999999999</c:v>
                </c:pt>
                <c:pt idx="87">
                  <c:v>104.35020900000001</c:v>
                </c:pt>
                <c:pt idx="88">
                  <c:v>103.827732</c:v>
                </c:pt>
                <c:pt idx="89">
                  <c:v>103.083564</c:v>
                </c:pt>
                <c:pt idx="90">
                  <c:v>103.19673299999999</c:v>
                </c:pt>
                <c:pt idx="91">
                  <c:v>104.68536400000001</c:v>
                </c:pt>
                <c:pt idx="92">
                  <c:v>104.594234</c:v>
                </c:pt>
                <c:pt idx="93">
                  <c:v>104.437135</c:v>
                </c:pt>
                <c:pt idx="94">
                  <c:v>104.697469</c:v>
                </c:pt>
                <c:pt idx="95">
                  <c:v>104.87188</c:v>
                </c:pt>
                <c:pt idx="96">
                  <c:v>105.39533400000001</c:v>
                </c:pt>
                <c:pt idx="97">
                  <c:v>105.501175</c:v>
                </c:pt>
                <c:pt idx="98">
                  <c:v>106.44301400000001</c:v>
                </c:pt>
                <c:pt idx="99">
                  <c:v>106.195369</c:v>
                </c:pt>
                <c:pt idx="100">
                  <c:v>105.538224</c:v>
                </c:pt>
                <c:pt idx="101">
                  <c:v>106.436623</c:v>
                </c:pt>
                <c:pt idx="102">
                  <c:v>105.741895</c:v>
                </c:pt>
                <c:pt idx="103">
                  <c:v>106.723696</c:v>
                </c:pt>
                <c:pt idx="104">
                  <c:v>106.96801499999999</c:v>
                </c:pt>
                <c:pt idx="105">
                  <c:v>106.973642</c:v>
                </c:pt>
                <c:pt idx="106">
                  <c:v>106.476857</c:v>
                </c:pt>
                <c:pt idx="107">
                  <c:v>106.778972</c:v>
                </c:pt>
                <c:pt idx="108">
                  <c:v>107.994204</c:v>
                </c:pt>
                <c:pt idx="109">
                  <c:v>107.83448300000001</c:v>
                </c:pt>
                <c:pt idx="110">
                  <c:v>109.18374</c:v>
                </c:pt>
                <c:pt idx="111">
                  <c:v>109.257999</c:v>
                </c:pt>
                <c:pt idx="112">
                  <c:v>108.257927</c:v>
                </c:pt>
                <c:pt idx="113">
                  <c:v>110.88834900000001</c:v>
                </c:pt>
                <c:pt idx="114">
                  <c:v>109.588623</c:v>
                </c:pt>
                <c:pt idx="115">
                  <c:v>110.588426</c:v>
                </c:pt>
                <c:pt idx="116">
                  <c:v>110.752416</c:v>
                </c:pt>
                <c:pt idx="117">
                  <c:v>110.276678</c:v>
                </c:pt>
                <c:pt idx="118">
                  <c:v>111.949872</c:v>
                </c:pt>
                <c:pt idx="119">
                  <c:v>111.135122</c:v>
                </c:pt>
                <c:pt idx="120">
                  <c:v>111.688564</c:v>
                </c:pt>
                <c:pt idx="121">
                  <c:v>112.731762</c:v>
                </c:pt>
                <c:pt idx="122">
                  <c:v>111.075186</c:v>
                </c:pt>
                <c:pt idx="123">
                  <c:v>111.014413</c:v>
                </c:pt>
                <c:pt idx="124">
                  <c:v>112.640654</c:v>
                </c:pt>
                <c:pt idx="125">
                  <c:v>112.040871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excel11!$A$4</c:f>
              <c:strCache>
                <c:ptCount val="1"/>
                <c:pt idx="0">
                  <c:v>VAL.EU28.PROD.H51.M.S.SER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excel11!$B$4:$DW$4</c:f>
              <c:numCache>
                <c:formatCode>General</c:formatCode>
                <c:ptCount val="126"/>
                <c:pt idx="0">
                  <c:v>103.133802</c:v>
                </c:pt>
                <c:pt idx="1">
                  <c:v>106.199758</c:v>
                </c:pt>
                <c:pt idx="2">
                  <c:v>102.014769</c:v>
                </c:pt>
                <c:pt idx="3">
                  <c:v>100.543504</c:v>
                </c:pt>
                <c:pt idx="4">
                  <c:v>99.456567000000007</c:v>
                </c:pt>
                <c:pt idx="5">
                  <c:v>99.332166999999998</c:v>
                </c:pt>
                <c:pt idx="6">
                  <c:v>95.959500000000006</c:v>
                </c:pt>
                <c:pt idx="7">
                  <c:v>93.254368999999997</c:v>
                </c:pt>
                <c:pt idx="8">
                  <c:v>102.625546</c:v>
                </c:pt>
                <c:pt idx="9">
                  <c:v>105.636745</c:v>
                </c:pt>
                <c:pt idx="10">
                  <c:v>110.44296900000001</c:v>
                </c:pt>
                <c:pt idx="11">
                  <c:v>107.95322299999999</c:v>
                </c:pt>
                <c:pt idx="12">
                  <c:v>103.173188</c:v>
                </c:pt>
                <c:pt idx="13">
                  <c:v>105.054777</c:v>
                </c:pt>
                <c:pt idx="14">
                  <c:v>106.93636600000001</c:v>
                </c:pt>
                <c:pt idx="15">
                  <c:v>107.796604</c:v>
                </c:pt>
                <c:pt idx="16">
                  <c:v>111.056438</c:v>
                </c:pt>
                <c:pt idx="17">
                  <c:v>110.481651</c:v>
                </c:pt>
                <c:pt idx="18">
                  <c:v>115.962158</c:v>
                </c:pt>
                <c:pt idx="19">
                  <c:v>118.04645499999999</c:v>
                </c:pt>
                <c:pt idx="20">
                  <c:v>107.23128699999999</c:v>
                </c:pt>
                <c:pt idx="21">
                  <c:v>109.406931</c:v>
                </c:pt>
                <c:pt idx="22">
                  <c:v>106.51396200000001</c:v>
                </c:pt>
                <c:pt idx="23">
                  <c:v>108.994742</c:v>
                </c:pt>
                <c:pt idx="24">
                  <c:v>109.80298500000001</c:v>
                </c:pt>
                <c:pt idx="25">
                  <c:v>109.284738</c:v>
                </c:pt>
                <c:pt idx="26">
                  <c:v>110.34407</c:v>
                </c:pt>
                <c:pt idx="27">
                  <c:v>109.84974200000001</c:v>
                </c:pt>
                <c:pt idx="28">
                  <c:v>109.037251</c:v>
                </c:pt>
                <c:pt idx="29">
                  <c:v>107.49512300000001</c:v>
                </c:pt>
                <c:pt idx="30">
                  <c:v>108.586457</c:v>
                </c:pt>
                <c:pt idx="31">
                  <c:v>109.773314</c:v>
                </c:pt>
                <c:pt idx="32">
                  <c:v>106.389332</c:v>
                </c:pt>
                <c:pt idx="33">
                  <c:v>104.08049800000001</c:v>
                </c:pt>
                <c:pt idx="34">
                  <c:v>102.24346199999999</c:v>
                </c:pt>
                <c:pt idx="35">
                  <c:v>104.941191</c:v>
                </c:pt>
                <c:pt idx="36">
                  <c:v>98.578098999999995</c:v>
                </c:pt>
                <c:pt idx="37">
                  <c:v>97.371555999999998</c:v>
                </c:pt>
                <c:pt idx="38">
                  <c:v>99.564490000000006</c:v>
                </c:pt>
                <c:pt idx="39">
                  <c:v>98.954004999999995</c:v>
                </c:pt>
                <c:pt idx="40">
                  <c:v>96.046398999999994</c:v>
                </c:pt>
                <c:pt idx="41">
                  <c:v>98.163009000000002</c:v>
                </c:pt>
                <c:pt idx="42">
                  <c:v>97.384075999999993</c:v>
                </c:pt>
                <c:pt idx="43">
                  <c:v>99.517405999999994</c:v>
                </c:pt>
                <c:pt idx="44">
                  <c:v>95.480399000000006</c:v>
                </c:pt>
                <c:pt idx="45">
                  <c:v>94.647906000000006</c:v>
                </c:pt>
                <c:pt idx="46">
                  <c:v>93.827179999999998</c:v>
                </c:pt>
                <c:pt idx="47">
                  <c:v>95.394276000000005</c:v>
                </c:pt>
                <c:pt idx="48">
                  <c:v>91.250583000000006</c:v>
                </c:pt>
                <c:pt idx="49">
                  <c:v>95.303973999999997</c:v>
                </c:pt>
                <c:pt idx="50">
                  <c:v>96.374551999999994</c:v>
                </c:pt>
                <c:pt idx="51">
                  <c:v>92.854708000000002</c:v>
                </c:pt>
                <c:pt idx="52">
                  <c:v>98.575987999999995</c:v>
                </c:pt>
                <c:pt idx="53">
                  <c:v>101.00310399999999</c:v>
                </c:pt>
                <c:pt idx="54">
                  <c:v>105.444951</c:v>
                </c:pt>
                <c:pt idx="55">
                  <c:v>106.054281</c:v>
                </c:pt>
                <c:pt idx="56">
                  <c:v>101.851361</c:v>
                </c:pt>
                <c:pt idx="57">
                  <c:v>105.12624700000001</c:v>
                </c:pt>
                <c:pt idx="58">
                  <c:v>100.032489</c:v>
                </c:pt>
                <c:pt idx="59">
                  <c:v>106.127762</c:v>
                </c:pt>
                <c:pt idx="60">
                  <c:v>111.964527</c:v>
                </c:pt>
                <c:pt idx="61">
                  <c:v>109.267499</c:v>
                </c:pt>
                <c:pt idx="62">
                  <c:v>109.600026</c:v>
                </c:pt>
                <c:pt idx="63">
                  <c:v>110.848705</c:v>
                </c:pt>
                <c:pt idx="64">
                  <c:v>105.92546</c:v>
                </c:pt>
                <c:pt idx="65">
                  <c:v>105.261706</c:v>
                </c:pt>
                <c:pt idx="66">
                  <c:v>103.972296</c:v>
                </c:pt>
                <c:pt idx="67">
                  <c:v>101.231425</c:v>
                </c:pt>
                <c:pt idx="68">
                  <c:v>109.133617</c:v>
                </c:pt>
                <c:pt idx="69">
                  <c:v>107.283717</c:v>
                </c:pt>
                <c:pt idx="70">
                  <c:v>113.168227</c:v>
                </c:pt>
                <c:pt idx="71">
                  <c:v>114.79376600000001</c:v>
                </c:pt>
                <c:pt idx="72">
                  <c:v>113.746747</c:v>
                </c:pt>
                <c:pt idx="73">
                  <c:v>113.346278</c:v>
                </c:pt>
                <c:pt idx="74">
                  <c:v>108.93316900000001</c:v>
                </c:pt>
                <c:pt idx="75">
                  <c:v>108.424081</c:v>
                </c:pt>
                <c:pt idx="76">
                  <c:v>105.75131500000001</c:v>
                </c:pt>
                <c:pt idx="77">
                  <c:v>107.125524</c:v>
                </c:pt>
                <c:pt idx="78">
                  <c:v>105.921995</c:v>
                </c:pt>
                <c:pt idx="79">
                  <c:v>104.613595</c:v>
                </c:pt>
                <c:pt idx="80">
                  <c:v>103.81577900000001</c:v>
                </c:pt>
                <c:pt idx="81">
                  <c:v>105.644278</c:v>
                </c:pt>
                <c:pt idx="82">
                  <c:v>103.675793</c:v>
                </c:pt>
                <c:pt idx="83">
                  <c:v>100.353449</c:v>
                </c:pt>
                <c:pt idx="84">
                  <c:v>99.920073000000002</c:v>
                </c:pt>
                <c:pt idx="85">
                  <c:v>101.237354</c:v>
                </c:pt>
                <c:pt idx="86">
                  <c:v>104.73486</c:v>
                </c:pt>
                <c:pt idx="87">
                  <c:v>100.974222</c:v>
                </c:pt>
                <c:pt idx="88">
                  <c:v>106.62581900000001</c:v>
                </c:pt>
                <c:pt idx="89">
                  <c:v>105.300595</c:v>
                </c:pt>
                <c:pt idx="90">
                  <c:v>105.50814800000001</c:v>
                </c:pt>
                <c:pt idx="91">
                  <c:v>104.49054099999999</c:v>
                </c:pt>
                <c:pt idx="92">
                  <c:v>107.103435</c:v>
                </c:pt>
                <c:pt idx="93">
                  <c:v>102.163257</c:v>
                </c:pt>
                <c:pt idx="94">
                  <c:v>102.955544</c:v>
                </c:pt>
                <c:pt idx="95">
                  <c:v>103.04835300000001</c:v>
                </c:pt>
                <c:pt idx="96">
                  <c:v>105.70111300000001</c:v>
                </c:pt>
                <c:pt idx="97">
                  <c:v>103.215221</c:v>
                </c:pt>
                <c:pt idx="98">
                  <c:v>100.606499</c:v>
                </c:pt>
                <c:pt idx="99">
                  <c:v>109.49308499999999</c:v>
                </c:pt>
                <c:pt idx="100">
                  <c:v>107.082306</c:v>
                </c:pt>
                <c:pt idx="101">
                  <c:v>107.351038</c:v>
                </c:pt>
                <c:pt idx="102">
                  <c:v>105.806291</c:v>
                </c:pt>
                <c:pt idx="103">
                  <c:v>109.038461</c:v>
                </c:pt>
                <c:pt idx="104">
                  <c:v>103.99485300000001</c:v>
                </c:pt>
                <c:pt idx="105">
                  <c:v>105.327011</c:v>
                </c:pt>
                <c:pt idx="106">
                  <c:v>108.98727599999999</c:v>
                </c:pt>
                <c:pt idx="107">
                  <c:v>104.56827800000001</c:v>
                </c:pt>
                <c:pt idx="108">
                  <c:v>106.274063</c:v>
                </c:pt>
                <c:pt idx="109">
                  <c:v>104.744981</c:v>
                </c:pt>
                <c:pt idx="110">
                  <c:v>105.19787599999999</c:v>
                </c:pt>
                <c:pt idx="111">
                  <c:v>104.916742</c:v>
                </c:pt>
                <c:pt idx="112">
                  <c:v>108.407168</c:v>
                </c:pt>
                <c:pt idx="113">
                  <c:v>107.48984799999999</c:v>
                </c:pt>
                <c:pt idx="114">
                  <c:v>110.702958</c:v>
                </c:pt>
                <c:pt idx="115">
                  <c:v>111.33705500000001</c:v>
                </c:pt>
                <c:pt idx="116">
                  <c:v>113.34233399999999</c:v>
                </c:pt>
                <c:pt idx="117">
                  <c:v>112.870454</c:v>
                </c:pt>
                <c:pt idx="118">
                  <c:v>108.374848</c:v>
                </c:pt>
                <c:pt idx="119">
                  <c:v>112.724114</c:v>
                </c:pt>
                <c:pt idx="120">
                  <c:v>109.96130100000001</c:v>
                </c:pt>
                <c:pt idx="121">
                  <c:v>112.270978</c:v>
                </c:pt>
                <c:pt idx="122">
                  <c:v>113.178462</c:v>
                </c:pt>
                <c:pt idx="123">
                  <c:v>112.597887</c:v>
                </c:pt>
                <c:pt idx="124">
                  <c:v>110.78890699999999</c:v>
                </c:pt>
                <c:pt idx="125">
                  <c:v>111.744613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excel11!$A$5</c:f>
              <c:strCache>
                <c:ptCount val="1"/>
                <c:pt idx="0">
                  <c:v>VAL.EU28.PROD.H53.M.S.SER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excel11!$B$5:$DW$5</c:f>
              <c:numCache>
                <c:formatCode>General</c:formatCode>
                <c:ptCount val="126"/>
                <c:pt idx="0">
                  <c:v>97.632876999999993</c:v>
                </c:pt>
                <c:pt idx="1">
                  <c:v>98.267429000000007</c:v>
                </c:pt>
                <c:pt idx="2">
                  <c:v>98.345710999999994</c:v>
                </c:pt>
                <c:pt idx="3">
                  <c:v>99.026178999999999</c:v>
                </c:pt>
                <c:pt idx="4">
                  <c:v>99.293863999999999</c:v>
                </c:pt>
                <c:pt idx="5">
                  <c:v>98.429603</c:v>
                </c:pt>
                <c:pt idx="6">
                  <c:v>101.055663</c:v>
                </c:pt>
                <c:pt idx="7">
                  <c:v>100.201978</c:v>
                </c:pt>
                <c:pt idx="8">
                  <c:v>99.303242999999995</c:v>
                </c:pt>
                <c:pt idx="9">
                  <c:v>98.815580999999995</c:v>
                </c:pt>
                <c:pt idx="10">
                  <c:v>98.945169000000007</c:v>
                </c:pt>
                <c:pt idx="11">
                  <c:v>100.506584</c:v>
                </c:pt>
                <c:pt idx="12">
                  <c:v>99.733598999999998</c:v>
                </c:pt>
                <c:pt idx="13">
                  <c:v>99.749583999999999</c:v>
                </c:pt>
                <c:pt idx="14">
                  <c:v>100.917959</c:v>
                </c:pt>
                <c:pt idx="15">
                  <c:v>99.041589000000002</c:v>
                </c:pt>
                <c:pt idx="16">
                  <c:v>99.759478000000001</c:v>
                </c:pt>
                <c:pt idx="17">
                  <c:v>100.65238600000001</c:v>
                </c:pt>
                <c:pt idx="18">
                  <c:v>100.131686</c:v>
                </c:pt>
                <c:pt idx="19">
                  <c:v>98.277664999999999</c:v>
                </c:pt>
                <c:pt idx="20">
                  <c:v>98.199717000000007</c:v>
                </c:pt>
                <c:pt idx="21">
                  <c:v>99.405679000000006</c:v>
                </c:pt>
                <c:pt idx="22">
                  <c:v>99.212453999999994</c:v>
                </c:pt>
                <c:pt idx="23">
                  <c:v>97.890656000000007</c:v>
                </c:pt>
                <c:pt idx="24">
                  <c:v>102.01712000000001</c:v>
                </c:pt>
                <c:pt idx="25">
                  <c:v>101.866107</c:v>
                </c:pt>
                <c:pt idx="26">
                  <c:v>101.255475</c:v>
                </c:pt>
                <c:pt idx="27">
                  <c:v>101.631122</c:v>
                </c:pt>
                <c:pt idx="28">
                  <c:v>99.236898999999994</c:v>
                </c:pt>
                <c:pt idx="29">
                  <c:v>100.29598</c:v>
                </c:pt>
                <c:pt idx="30">
                  <c:v>99.169049999999999</c:v>
                </c:pt>
                <c:pt idx="31">
                  <c:v>99.908009000000007</c:v>
                </c:pt>
                <c:pt idx="32">
                  <c:v>99.97627</c:v>
                </c:pt>
                <c:pt idx="33">
                  <c:v>99.787886999999998</c:v>
                </c:pt>
                <c:pt idx="34">
                  <c:v>98.542540000000002</c:v>
                </c:pt>
                <c:pt idx="35">
                  <c:v>97.637584000000004</c:v>
                </c:pt>
                <c:pt idx="36">
                  <c:v>99.416019000000006</c:v>
                </c:pt>
                <c:pt idx="37">
                  <c:v>99.763699000000003</c:v>
                </c:pt>
                <c:pt idx="38">
                  <c:v>98.880331999999996</c:v>
                </c:pt>
                <c:pt idx="39">
                  <c:v>96.348196000000002</c:v>
                </c:pt>
                <c:pt idx="40">
                  <c:v>96.400360000000006</c:v>
                </c:pt>
                <c:pt idx="41">
                  <c:v>96.985111000000003</c:v>
                </c:pt>
                <c:pt idx="42">
                  <c:v>96.164558</c:v>
                </c:pt>
                <c:pt idx="43">
                  <c:v>97.014543000000003</c:v>
                </c:pt>
                <c:pt idx="44">
                  <c:v>96.460634999999996</c:v>
                </c:pt>
                <c:pt idx="45">
                  <c:v>96.267341999999999</c:v>
                </c:pt>
                <c:pt idx="46">
                  <c:v>95.128237999999996</c:v>
                </c:pt>
                <c:pt idx="47">
                  <c:v>94.932609999999997</c:v>
                </c:pt>
                <c:pt idx="48">
                  <c:v>94.113774000000006</c:v>
                </c:pt>
                <c:pt idx="49">
                  <c:v>94.908642999999998</c:v>
                </c:pt>
                <c:pt idx="50">
                  <c:v>94.714140999999998</c:v>
                </c:pt>
                <c:pt idx="51">
                  <c:v>102.285883</c:v>
                </c:pt>
                <c:pt idx="52">
                  <c:v>100.609826</c:v>
                </c:pt>
                <c:pt idx="53">
                  <c:v>100.63867500000001</c:v>
                </c:pt>
                <c:pt idx="54">
                  <c:v>101.671941</c:v>
                </c:pt>
                <c:pt idx="55">
                  <c:v>102.19684700000001</c:v>
                </c:pt>
                <c:pt idx="56">
                  <c:v>102.134794</c:v>
                </c:pt>
                <c:pt idx="57">
                  <c:v>101.727784</c:v>
                </c:pt>
                <c:pt idx="58">
                  <c:v>102.52331100000001</c:v>
                </c:pt>
                <c:pt idx="59">
                  <c:v>102.47438099999999</c:v>
                </c:pt>
                <c:pt idx="60">
                  <c:v>105.183233</c:v>
                </c:pt>
                <c:pt idx="61">
                  <c:v>104.376997</c:v>
                </c:pt>
                <c:pt idx="62">
                  <c:v>104.697255</c:v>
                </c:pt>
                <c:pt idx="63">
                  <c:v>104.293245</c:v>
                </c:pt>
                <c:pt idx="64">
                  <c:v>105.464726</c:v>
                </c:pt>
                <c:pt idx="65">
                  <c:v>101.851212</c:v>
                </c:pt>
                <c:pt idx="66">
                  <c:v>102.01806000000001</c:v>
                </c:pt>
                <c:pt idx="67">
                  <c:v>101.671538</c:v>
                </c:pt>
                <c:pt idx="68">
                  <c:v>103.358543</c:v>
                </c:pt>
                <c:pt idx="69">
                  <c:v>100.776247</c:v>
                </c:pt>
                <c:pt idx="70">
                  <c:v>103.249347</c:v>
                </c:pt>
                <c:pt idx="71">
                  <c:v>102.11644699999999</c:v>
                </c:pt>
                <c:pt idx="72">
                  <c:v>94.233727999999999</c:v>
                </c:pt>
                <c:pt idx="73">
                  <c:v>94.093343000000004</c:v>
                </c:pt>
                <c:pt idx="74">
                  <c:v>95.101597999999996</c:v>
                </c:pt>
                <c:pt idx="75">
                  <c:v>91.700148999999996</c:v>
                </c:pt>
                <c:pt idx="76">
                  <c:v>95.244947999999994</c:v>
                </c:pt>
                <c:pt idx="77">
                  <c:v>93.956305</c:v>
                </c:pt>
                <c:pt idx="78">
                  <c:v>93.836743999999996</c:v>
                </c:pt>
                <c:pt idx="79">
                  <c:v>94.047594000000004</c:v>
                </c:pt>
                <c:pt idx="80">
                  <c:v>92.987218999999996</c:v>
                </c:pt>
                <c:pt idx="81">
                  <c:v>95.437109000000007</c:v>
                </c:pt>
                <c:pt idx="82">
                  <c:v>94.870968000000005</c:v>
                </c:pt>
                <c:pt idx="83">
                  <c:v>92.157653999999994</c:v>
                </c:pt>
                <c:pt idx="84">
                  <c:v>95.214697999999999</c:v>
                </c:pt>
                <c:pt idx="85">
                  <c:v>93.469255000000004</c:v>
                </c:pt>
                <c:pt idx="86">
                  <c:v>92.639593000000005</c:v>
                </c:pt>
                <c:pt idx="87">
                  <c:v>91.187764000000001</c:v>
                </c:pt>
                <c:pt idx="88">
                  <c:v>92.025565</c:v>
                </c:pt>
                <c:pt idx="89">
                  <c:v>91.014229999999998</c:v>
                </c:pt>
                <c:pt idx="90">
                  <c:v>92.572209999999998</c:v>
                </c:pt>
                <c:pt idx="91">
                  <c:v>91.404602999999994</c:v>
                </c:pt>
                <c:pt idx="92">
                  <c:v>91.422430000000006</c:v>
                </c:pt>
                <c:pt idx="93">
                  <c:v>91.018505000000005</c:v>
                </c:pt>
                <c:pt idx="94">
                  <c:v>92.120250999999996</c:v>
                </c:pt>
                <c:pt idx="95">
                  <c:v>91.931155000000004</c:v>
                </c:pt>
                <c:pt idx="96">
                  <c:v>91.742564999999999</c:v>
                </c:pt>
                <c:pt idx="97">
                  <c:v>91.920985999999999</c:v>
                </c:pt>
                <c:pt idx="98">
                  <c:v>91.691394000000003</c:v>
                </c:pt>
                <c:pt idx="99">
                  <c:v>93.795730000000006</c:v>
                </c:pt>
                <c:pt idx="100">
                  <c:v>92.186025999999998</c:v>
                </c:pt>
                <c:pt idx="101">
                  <c:v>92.765085999999997</c:v>
                </c:pt>
                <c:pt idx="102">
                  <c:v>92.000697000000002</c:v>
                </c:pt>
                <c:pt idx="103">
                  <c:v>92.805527999999995</c:v>
                </c:pt>
                <c:pt idx="104">
                  <c:v>94.303192999999993</c:v>
                </c:pt>
                <c:pt idx="105">
                  <c:v>92.785150000000002</c:v>
                </c:pt>
                <c:pt idx="106">
                  <c:v>91.533311999999995</c:v>
                </c:pt>
                <c:pt idx="107">
                  <c:v>90.596169000000003</c:v>
                </c:pt>
                <c:pt idx="108">
                  <c:v>94.059400999999994</c:v>
                </c:pt>
                <c:pt idx="109">
                  <c:v>92.393396999999993</c:v>
                </c:pt>
                <c:pt idx="110">
                  <c:v>92.772260000000003</c:v>
                </c:pt>
                <c:pt idx="111">
                  <c:v>93.421837999999994</c:v>
                </c:pt>
                <c:pt idx="112">
                  <c:v>91.182219000000003</c:v>
                </c:pt>
                <c:pt idx="113">
                  <c:v>95.596027000000007</c:v>
                </c:pt>
                <c:pt idx="114">
                  <c:v>94.031801999999999</c:v>
                </c:pt>
                <c:pt idx="115">
                  <c:v>93.760069999999999</c:v>
                </c:pt>
                <c:pt idx="116">
                  <c:v>93.545745999999994</c:v>
                </c:pt>
                <c:pt idx="117">
                  <c:v>95.710634999999996</c:v>
                </c:pt>
                <c:pt idx="118">
                  <c:v>95.929270000000002</c:v>
                </c:pt>
                <c:pt idx="119">
                  <c:v>101.755402</c:v>
                </c:pt>
                <c:pt idx="120">
                  <c:v>97.267747999999997</c:v>
                </c:pt>
                <c:pt idx="121">
                  <c:v>100.418238</c:v>
                </c:pt>
                <c:pt idx="122">
                  <c:v>100.607094</c:v>
                </c:pt>
                <c:pt idx="123">
                  <c:v>99.909970000000001</c:v>
                </c:pt>
                <c:pt idx="124">
                  <c:v>101.49533</c:v>
                </c:pt>
                <c:pt idx="125">
                  <c:v>101.177543</c:v>
                </c:pt>
              </c:numCache>
            </c:numRef>
          </c:val>
          <c:smooth val="0"/>
        </c:ser>
        <c:ser>
          <c:idx val="5"/>
          <c:order val="3"/>
          <c:tx>
            <c:strRef>
              <c:f>excel11!$A$7</c:f>
              <c:strCache>
                <c:ptCount val="1"/>
                <c:pt idx="0">
                  <c:v>VAL.EU28.PROD.I55.M.S.SER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excel11!$B$7:$DW$7</c:f>
              <c:numCache>
                <c:formatCode>General</c:formatCode>
                <c:ptCount val="126"/>
                <c:pt idx="0">
                  <c:v>103.601218</c:v>
                </c:pt>
                <c:pt idx="1">
                  <c:v>100.6434</c:v>
                </c:pt>
                <c:pt idx="2">
                  <c:v>100.806327</c:v>
                </c:pt>
                <c:pt idx="3">
                  <c:v>101.202975</c:v>
                </c:pt>
                <c:pt idx="4">
                  <c:v>101.533475</c:v>
                </c:pt>
                <c:pt idx="5">
                  <c:v>101.41115600000001</c:v>
                </c:pt>
                <c:pt idx="6">
                  <c:v>102.287211</c:v>
                </c:pt>
                <c:pt idx="7">
                  <c:v>101.464246</c:v>
                </c:pt>
                <c:pt idx="8">
                  <c:v>103.276815</c:v>
                </c:pt>
                <c:pt idx="9">
                  <c:v>103.178538</c:v>
                </c:pt>
                <c:pt idx="10">
                  <c:v>102.646232</c:v>
                </c:pt>
                <c:pt idx="11">
                  <c:v>104.988024</c:v>
                </c:pt>
                <c:pt idx="12">
                  <c:v>103.707598</c:v>
                </c:pt>
                <c:pt idx="13">
                  <c:v>103.517774</c:v>
                </c:pt>
                <c:pt idx="14">
                  <c:v>104.01425399999999</c:v>
                </c:pt>
                <c:pt idx="15">
                  <c:v>104.90817</c:v>
                </c:pt>
                <c:pt idx="16">
                  <c:v>104.298107</c:v>
                </c:pt>
                <c:pt idx="17">
                  <c:v>105.421053</c:v>
                </c:pt>
                <c:pt idx="18">
                  <c:v>103.53377500000001</c:v>
                </c:pt>
                <c:pt idx="19">
                  <c:v>105.14070100000001</c:v>
                </c:pt>
                <c:pt idx="20">
                  <c:v>105.012996</c:v>
                </c:pt>
                <c:pt idx="21">
                  <c:v>106.73169900000001</c:v>
                </c:pt>
                <c:pt idx="22">
                  <c:v>106.20577299999999</c:v>
                </c:pt>
                <c:pt idx="23">
                  <c:v>107.22962</c:v>
                </c:pt>
                <c:pt idx="24">
                  <c:v>108.33790999999999</c:v>
                </c:pt>
                <c:pt idx="25">
                  <c:v>109.342021</c:v>
                </c:pt>
                <c:pt idx="26">
                  <c:v>105.766977</c:v>
                </c:pt>
                <c:pt idx="27">
                  <c:v>108.229417</c:v>
                </c:pt>
                <c:pt idx="28">
                  <c:v>107.354939</c:v>
                </c:pt>
                <c:pt idx="29">
                  <c:v>105.48321900000001</c:v>
                </c:pt>
                <c:pt idx="30">
                  <c:v>104.76577899999999</c:v>
                </c:pt>
                <c:pt idx="31">
                  <c:v>104.603437</c:v>
                </c:pt>
                <c:pt idx="32">
                  <c:v>104.36697100000001</c:v>
                </c:pt>
                <c:pt idx="33">
                  <c:v>105.234212</c:v>
                </c:pt>
                <c:pt idx="34">
                  <c:v>104.644312</c:v>
                </c:pt>
                <c:pt idx="35">
                  <c:v>104.607033</c:v>
                </c:pt>
                <c:pt idx="36">
                  <c:v>99.887597999999997</c:v>
                </c:pt>
                <c:pt idx="37">
                  <c:v>98.339940999999996</c:v>
                </c:pt>
                <c:pt idx="38">
                  <c:v>99.345946999999995</c:v>
                </c:pt>
                <c:pt idx="39">
                  <c:v>100.588168</c:v>
                </c:pt>
                <c:pt idx="40">
                  <c:v>97.684853000000004</c:v>
                </c:pt>
                <c:pt idx="41">
                  <c:v>98.306908000000007</c:v>
                </c:pt>
                <c:pt idx="42">
                  <c:v>99.390983000000006</c:v>
                </c:pt>
                <c:pt idx="43">
                  <c:v>99.450230000000005</c:v>
                </c:pt>
                <c:pt idx="44">
                  <c:v>98.051817999999997</c:v>
                </c:pt>
                <c:pt idx="45">
                  <c:v>98.149006</c:v>
                </c:pt>
                <c:pt idx="46">
                  <c:v>99.138648000000003</c:v>
                </c:pt>
                <c:pt idx="47">
                  <c:v>99.249264999999994</c:v>
                </c:pt>
                <c:pt idx="48">
                  <c:v>95.096772000000001</c:v>
                </c:pt>
                <c:pt idx="49">
                  <c:v>98.597342999999995</c:v>
                </c:pt>
                <c:pt idx="50">
                  <c:v>98.950980999999999</c:v>
                </c:pt>
                <c:pt idx="51">
                  <c:v>100.470709</c:v>
                </c:pt>
                <c:pt idx="52">
                  <c:v>99.960223999999997</c:v>
                </c:pt>
                <c:pt idx="53">
                  <c:v>100.801658</c:v>
                </c:pt>
                <c:pt idx="54">
                  <c:v>101.57732</c:v>
                </c:pt>
                <c:pt idx="55">
                  <c:v>100.009884</c:v>
                </c:pt>
                <c:pt idx="56">
                  <c:v>101.561149</c:v>
                </c:pt>
                <c:pt idx="57">
                  <c:v>101.181406</c:v>
                </c:pt>
                <c:pt idx="58">
                  <c:v>101.50607100000001</c:v>
                </c:pt>
                <c:pt idx="59">
                  <c:v>100.286485</c:v>
                </c:pt>
                <c:pt idx="60">
                  <c:v>104.026476</c:v>
                </c:pt>
                <c:pt idx="61">
                  <c:v>103.340779</c:v>
                </c:pt>
                <c:pt idx="62">
                  <c:v>102.83743800000001</c:v>
                </c:pt>
                <c:pt idx="63">
                  <c:v>102.276933</c:v>
                </c:pt>
                <c:pt idx="64">
                  <c:v>103.662769</c:v>
                </c:pt>
                <c:pt idx="65">
                  <c:v>104.972639</c:v>
                </c:pt>
                <c:pt idx="66">
                  <c:v>105.47091399999999</c:v>
                </c:pt>
                <c:pt idx="67">
                  <c:v>102.331104</c:v>
                </c:pt>
                <c:pt idx="68">
                  <c:v>103.58867600000001</c:v>
                </c:pt>
                <c:pt idx="69">
                  <c:v>105.122578</c:v>
                </c:pt>
                <c:pt idx="70">
                  <c:v>105.20374099999999</c:v>
                </c:pt>
                <c:pt idx="71">
                  <c:v>104.460453</c:v>
                </c:pt>
                <c:pt idx="72">
                  <c:v>105.265872</c:v>
                </c:pt>
                <c:pt idx="73">
                  <c:v>103.458434</c:v>
                </c:pt>
                <c:pt idx="74">
                  <c:v>105.25993099999999</c:v>
                </c:pt>
                <c:pt idx="75">
                  <c:v>105.052921</c:v>
                </c:pt>
                <c:pt idx="76">
                  <c:v>104.313643</c:v>
                </c:pt>
                <c:pt idx="77">
                  <c:v>105.21606199999999</c:v>
                </c:pt>
                <c:pt idx="78">
                  <c:v>105.374842</c:v>
                </c:pt>
                <c:pt idx="79">
                  <c:v>107.624861</c:v>
                </c:pt>
                <c:pt idx="80">
                  <c:v>105.69364</c:v>
                </c:pt>
                <c:pt idx="81">
                  <c:v>102.255589</c:v>
                </c:pt>
                <c:pt idx="82">
                  <c:v>101.768807</c:v>
                </c:pt>
                <c:pt idx="83">
                  <c:v>102.63006900000001</c:v>
                </c:pt>
                <c:pt idx="84">
                  <c:v>101.973705</c:v>
                </c:pt>
                <c:pt idx="85">
                  <c:v>102.472007</c:v>
                </c:pt>
                <c:pt idx="86">
                  <c:v>104.336332</c:v>
                </c:pt>
                <c:pt idx="87">
                  <c:v>105.419978</c:v>
                </c:pt>
                <c:pt idx="88">
                  <c:v>106.713031</c:v>
                </c:pt>
                <c:pt idx="89">
                  <c:v>107.14954299999999</c:v>
                </c:pt>
                <c:pt idx="90">
                  <c:v>106.56688800000001</c:v>
                </c:pt>
                <c:pt idx="91">
                  <c:v>106.746252</c:v>
                </c:pt>
                <c:pt idx="92">
                  <c:v>102.654335</c:v>
                </c:pt>
                <c:pt idx="93">
                  <c:v>103.80929999999999</c:v>
                </c:pt>
                <c:pt idx="94">
                  <c:v>103.026348</c:v>
                </c:pt>
                <c:pt idx="95">
                  <c:v>103.444633</c:v>
                </c:pt>
                <c:pt idx="96">
                  <c:v>106.4457</c:v>
                </c:pt>
                <c:pt idx="97">
                  <c:v>106.74408699999999</c:v>
                </c:pt>
                <c:pt idx="98">
                  <c:v>102.949989</c:v>
                </c:pt>
                <c:pt idx="99">
                  <c:v>104.215453</c:v>
                </c:pt>
                <c:pt idx="100">
                  <c:v>103.263476</c:v>
                </c:pt>
                <c:pt idx="101">
                  <c:v>103.288596</c:v>
                </c:pt>
                <c:pt idx="102">
                  <c:v>103.287143</c:v>
                </c:pt>
                <c:pt idx="103">
                  <c:v>106.748698</c:v>
                </c:pt>
                <c:pt idx="104">
                  <c:v>106.780393</c:v>
                </c:pt>
                <c:pt idx="105">
                  <c:v>107.572824</c:v>
                </c:pt>
                <c:pt idx="106">
                  <c:v>108.70816600000001</c:v>
                </c:pt>
                <c:pt idx="107">
                  <c:v>108.72389099999999</c:v>
                </c:pt>
                <c:pt idx="108">
                  <c:v>109.837791</c:v>
                </c:pt>
                <c:pt idx="109">
                  <c:v>111.007943</c:v>
                </c:pt>
                <c:pt idx="110">
                  <c:v>110.356658</c:v>
                </c:pt>
                <c:pt idx="111">
                  <c:v>110.612481</c:v>
                </c:pt>
                <c:pt idx="112">
                  <c:v>110.55342400000001</c:v>
                </c:pt>
                <c:pt idx="113">
                  <c:v>112.02995</c:v>
                </c:pt>
                <c:pt idx="114">
                  <c:v>111.486182</c:v>
                </c:pt>
                <c:pt idx="115">
                  <c:v>111.846523</c:v>
                </c:pt>
                <c:pt idx="116">
                  <c:v>112.704159</c:v>
                </c:pt>
                <c:pt idx="117">
                  <c:v>113.560115</c:v>
                </c:pt>
                <c:pt idx="118">
                  <c:v>112.686875</c:v>
                </c:pt>
                <c:pt idx="119">
                  <c:v>113.089292</c:v>
                </c:pt>
                <c:pt idx="120">
                  <c:v>112.277322</c:v>
                </c:pt>
                <c:pt idx="121">
                  <c:v>114.36525899999999</c:v>
                </c:pt>
                <c:pt idx="122">
                  <c:v>117.017391</c:v>
                </c:pt>
                <c:pt idx="123">
                  <c:v>114.943003</c:v>
                </c:pt>
                <c:pt idx="124">
                  <c:v>113.657647</c:v>
                </c:pt>
                <c:pt idx="125">
                  <c:v>114.158688</c:v>
                </c:pt>
              </c:numCache>
            </c:numRef>
          </c:val>
          <c:smooth val="0"/>
        </c:ser>
        <c:ser>
          <c:idx val="6"/>
          <c:order val="4"/>
          <c:tx>
            <c:strRef>
              <c:f>excel11!$A$8</c:f>
              <c:strCache>
                <c:ptCount val="1"/>
                <c:pt idx="0">
                  <c:v>VAL.EU28.PROD.I56.M.S.SER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excel11!$B$8:$DW$8</c:f>
              <c:numCache>
                <c:formatCode>General</c:formatCode>
                <c:ptCount val="126"/>
                <c:pt idx="0">
                  <c:v>105.33271499999999</c:v>
                </c:pt>
                <c:pt idx="1">
                  <c:v>103.93303</c:v>
                </c:pt>
                <c:pt idx="2">
                  <c:v>103.37857099999999</c:v>
                </c:pt>
                <c:pt idx="3">
                  <c:v>104.23636399999999</c:v>
                </c:pt>
                <c:pt idx="4">
                  <c:v>104.625506</c:v>
                </c:pt>
                <c:pt idx="5">
                  <c:v>104.09832900000001</c:v>
                </c:pt>
                <c:pt idx="6">
                  <c:v>104.680637</c:v>
                </c:pt>
                <c:pt idx="7">
                  <c:v>104.84250900000001</c:v>
                </c:pt>
                <c:pt idx="8">
                  <c:v>105.660771</c:v>
                </c:pt>
                <c:pt idx="9">
                  <c:v>104.242908</c:v>
                </c:pt>
                <c:pt idx="10">
                  <c:v>104.90526199999999</c:v>
                </c:pt>
                <c:pt idx="11">
                  <c:v>106.482692</c:v>
                </c:pt>
                <c:pt idx="12">
                  <c:v>104.132442</c:v>
                </c:pt>
                <c:pt idx="13">
                  <c:v>104.43025</c:v>
                </c:pt>
                <c:pt idx="14">
                  <c:v>105.532175</c:v>
                </c:pt>
                <c:pt idx="15">
                  <c:v>105.403612</c:v>
                </c:pt>
                <c:pt idx="16">
                  <c:v>103.858121</c:v>
                </c:pt>
                <c:pt idx="17">
                  <c:v>105.67444500000001</c:v>
                </c:pt>
                <c:pt idx="18">
                  <c:v>104.837346</c:v>
                </c:pt>
                <c:pt idx="19">
                  <c:v>104.638559</c:v>
                </c:pt>
                <c:pt idx="20">
                  <c:v>104.366029</c:v>
                </c:pt>
                <c:pt idx="21">
                  <c:v>104.659633</c:v>
                </c:pt>
                <c:pt idx="22">
                  <c:v>104.077991</c:v>
                </c:pt>
                <c:pt idx="23">
                  <c:v>103.553775</c:v>
                </c:pt>
                <c:pt idx="24">
                  <c:v>105.999484</c:v>
                </c:pt>
                <c:pt idx="25">
                  <c:v>105.79580300000001</c:v>
                </c:pt>
                <c:pt idx="26">
                  <c:v>103.553737</c:v>
                </c:pt>
                <c:pt idx="27">
                  <c:v>103.993853</c:v>
                </c:pt>
                <c:pt idx="28">
                  <c:v>104.444796</c:v>
                </c:pt>
                <c:pt idx="29">
                  <c:v>103.92167600000001</c:v>
                </c:pt>
                <c:pt idx="30">
                  <c:v>103.968199</c:v>
                </c:pt>
                <c:pt idx="31">
                  <c:v>104.617634</c:v>
                </c:pt>
                <c:pt idx="32">
                  <c:v>103.20742300000001</c:v>
                </c:pt>
                <c:pt idx="33">
                  <c:v>103.695955</c:v>
                </c:pt>
                <c:pt idx="34">
                  <c:v>102.56976400000001</c:v>
                </c:pt>
                <c:pt idx="35">
                  <c:v>102.94099300000001</c:v>
                </c:pt>
                <c:pt idx="36">
                  <c:v>99.148939999999996</c:v>
                </c:pt>
                <c:pt idx="37">
                  <c:v>100.363573</c:v>
                </c:pt>
                <c:pt idx="38">
                  <c:v>100.518427</c:v>
                </c:pt>
                <c:pt idx="39">
                  <c:v>101.649704</c:v>
                </c:pt>
                <c:pt idx="40">
                  <c:v>98.819699</c:v>
                </c:pt>
                <c:pt idx="41">
                  <c:v>97.402613000000002</c:v>
                </c:pt>
                <c:pt idx="42">
                  <c:v>101.223366</c:v>
                </c:pt>
                <c:pt idx="43">
                  <c:v>96.349520999999996</c:v>
                </c:pt>
                <c:pt idx="44">
                  <c:v>96.882451000000003</c:v>
                </c:pt>
                <c:pt idx="45">
                  <c:v>97.134208999999998</c:v>
                </c:pt>
                <c:pt idx="46">
                  <c:v>97.319239999999994</c:v>
                </c:pt>
                <c:pt idx="47">
                  <c:v>98.625224000000003</c:v>
                </c:pt>
                <c:pt idx="48">
                  <c:v>96.120810000000006</c:v>
                </c:pt>
                <c:pt idx="49">
                  <c:v>98.742459999999994</c:v>
                </c:pt>
                <c:pt idx="50">
                  <c:v>99.878666999999993</c:v>
                </c:pt>
                <c:pt idx="51">
                  <c:v>100.375901</c:v>
                </c:pt>
                <c:pt idx="52">
                  <c:v>99.977074999999999</c:v>
                </c:pt>
                <c:pt idx="53">
                  <c:v>99.918574000000007</c:v>
                </c:pt>
                <c:pt idx="54">
                  <c:v>101.15508699999999</c:v>
                </c:pt>
                <c:pt idx="55">
                  <c:v>100.953569</c:v>
                </c:pt>
                <c:pt idx="56">
                  <c:v>101.84298699999999</c:v>
                </c:pt>
                <c:pt idx="57">
                  <c:v>101.96845399999999</c:v>
                </c:pt>
                <c:pt idx="58">
                  <c:v>100.530568</c:v>
                </c:pt>
                <c:pt idx="59">
                  <c:v>98.535848999999999</c:v>
                </c:pt>
                <c:pt idx="60">
                  <c:v>101.809274</c:v>
                </c:pt>
                <c:pt idx="61">
                  <c:v>102.663094</c:v>
                </c:pt>
                <c:pt idx="62">
                  <c:v>102.32710899999999</c:v>
                </c:pt>
                <c:pt idx="63">
                  <c:v>103.18422200000001</c:v>
                </c:pt>
                <c:pt idx="64">
                  <c:v>102.68199199999999</c:v>
                </c:pt>
                <c:pt idx="65">
                  <c:v>104.205415</c:v>
                </c:pt>
                <c:pt idx="66">
                  <c:v>104.066435</c:v>
                </c:pt>
                <c:pt idx="67">
                  <c:v>102.93849</c:v>
                </c:pt>
                <c:pt idx="68">
                  <c:v>103.932568</c:v>
                </c:pt>
                <c:pt idx="69">
                  <c:v>104.096188</c:v>
                </c:pt>
                <c:pt idx="70">
                  <c:v>104.495856</c:v>
                </c:pt>
                <c:pt idx="71">
                  <c:v>104.31295900000001</c:v>
                </c:pt>
                <c:pt idx="72">
                  <c:v>105.033829</c:v>
                </c:pt>
                <c:pt idx="73">
                  <c:v>102.239565</c:v>
                </c:pt>
                <c:pt idx="74">
                  <c:v>105.480874</c:v>
                </c:pt>
                <c:pt idx="75">
                  <c:v>102.830124</c:v>
                </c:pt>
                <c:pt idx="76">
                  <c:v>103.81523199999999</c:v>
                </c:pt>
                <c:pt idx="77">
                  <c:v>103.77879799999999</c:v>
                </c:pt>
                <c:pt idx="78">
                  <c:v>104.03057099999999</c:v>
                </c:pt>
                <c:pt idx="79">
                  <c:v>104.326967</c:v>
                </c:pt>
                <c:pt idx="80">
                  <c:v>104.033224</c:v>
                </c:pt>
                <c:pt idx="81">
                  <c:v>103.81462399999999</c:v>
                </c:pt>
                <c:pt idx="82">
                  <c:v>104.086949</c:v>
                </c:pt>
                <c:pt idx="83">
                  <c:v>102.387109</c:v>
                </c:pt>
                <c:pt idx="84">
                  <c:v>101.386729</c:v>
                </c:pt>
                <c:pt idx="85">
                  <c:v>102.14467500000001</c:v>
                </c:pt>
                <c:pt idx="86">
                  <c:v>101.808733</c:v>
                </c:pt>
                <c:pt idx="87">
                  <c:v>101.93901200000001</c:v>
                </c:pt>
                <c:pt idx="88">
                  <c:v>102.86885599999999</c:v>
                </c:pt>
                <c:pt idx="89">
                  <c:v>102.87742900000001</c:v>
                </c:pt>
                <c:pt idx="90">
                  <c:v>102.28522100000001</c:v>
                </c:pt>
                <c:pt idx="91">
                  <c:v>102.600418</c:v>
                </c:pt>
                <c:pt idx="92">
                  <c:v>102.649185</c:v>
                </c:pt>
                <c:pt idx="93">
                  <c:v>102.57687199999999</c:v>
                </c:pt>
                <c:pt idx="94">
                  <c:v>103.229111</c:v>
                </c:pt>
                <c:pt idx="95">
                  <c:v>103.138268</c:v>
                </c:pt>
                <c:pt idx="96">
                  <c:v>103.861037</c:v>
                </c:pt>
                <c:pt idx="97">
                  <c:v>103.822103</c:v>
                </c:pt>
                <c:pt idx="98">
                  <c:v>105.028837</c:v>
                </c:pt>
                <c:pt idx="99">
                  <c:v>104.11139300000001</c:v>
                </c:pt>
                <c:pt idx="100">
                  <c:v>104.28130400000001</c:v>
                </c:pt>
                <c:pt idx="101">
                  <c:v>103.913263</c:v>
                </c:pt>
                <c:pt idx="102">
                  <c:v>103.55893500000001</c:v>
                </c:pt>
                <c:pt idx="103">
                  <c:v>105.311086</c:v>
                </c:pt>
                <c:pt idx="104">
                  <c:v>105.54087800000001</c:v>
                </c:pt>
                <c:pt idx="105">
                  <c:v>105.83772399999999</c:v>
                </c:pt>
                <c:pt idx="106">
                  <c:v>105.916239</c:v>
                </c:pt>
                <c:pt idx="107">
                  <c:v>106.10235900000001</c:v>
                </c:pt>
                <c:pt idx="108">
                  <c:v>104.87685</c:v>
                </c:pt>
                <c:pt idx="109">
                  <c:v>105.811391</c:v>
                </c:pt>
                <c:pt idx="110">
                  <c:v>105.233272</c:v>
                </c:pt>
                <c:pt idx="111">
                  <c:v>106.365353</c:v>
                </c:pt>
                <c:pt idx="112">
                  <c:v>106.635953</c:v>
                </c:pt>
                <c:pt idx="113">
                  <c:v>106.625692</c:v>
                </c:pt>
                <c:pt idx="114">
                  <c:v>106.38091</c:v>
                </c:pt>
                <c:pt idx="115">
                  <c:v>107.49202</c:v>
                </c:pt>
                <c:pt idx="116">
                  <c:v>107.502748</c:v>
                </c:pt>
                <c:pt idx="117">
                  <c:v>107.920055</c:v>
                </c:pt>
                <c:pt idx="118">
                  <c:v>107.962701</c:v>
                </c:pt>
                <c:pt idx="119">
                  <c:v>109.61524199999999</c:v>
                </c:pt>
                <c:pt idx="120">
                  <c:v>109.652069</c:v>
                </c:pt>
                <c:pt idx="121">
                  <c:v>110.02927800000001</c:v>
                </c:pt>
                <c:pt idx="122">
                  <c:v>109.77448</c:v>
                </c:pt>
                <c:pt idx="123">
                  <c:v>109.858732</c:v>
                </c:pt>
                <c:pt idx="124">
                  <c:v>110.104608</c:v>
                </c:pt>
                <c:pt idx="125">
                  <c:v>110.539885</c:v>
                </c:pt>
              </c:numCache>
            </c:numRef>
          </c:val>
          <c:smooth val="0"/>
        </c:ser>
        <c:ser>
          <c:idx val="7"/>
          <c:order val="5"/>
          <c:tx>
            <c:strRef>
              <c:f>excel11!$A$9</c:f>
              <c:strCache>
                <c:ptCount val="1"/>
                <c:pt idx="0">
                  <c:v>VAL.EU28.PROD.J61.M.S.SER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excel11!$B$9:$DW$9</c:f>
              <c:numCache>
                <c:formatCode>General</c:formatCode>
                <c:ptCount val="126"/>
                <c:pt idx="0">
                  <c:v>81.067978999999994</c:v>
                </c:pt>
                <c:pt idx="1">
                  <c:v>80.828204999999997</c:v>
                </c:pt>
                <c:pt idx="2">
                  <c:v>81.090273999999994</c:v>
                </c:pt>
                <c:pt idx="3">
                  <c:v>81.432383000000002</c:v>
                </c:pt>
                <c:pt idx="4">
                  <c:v>81.574359999999999</c:v>
                </c:pt>
                <c:pt idx="5">
                  <c:v>83.390514999999994</c:v>
                </c:pt>
                <c:pt idx="6">
                  <c:v>83.527176999999995</c:v>
                </c:pt>
                <c:pt idx="7">
                  <c:v>84.643562000000003</c:v>
                </c:pt>
                <c:pt idx="8">
                  <c:v>85.940838999999997</c:v>
                </c:pt>
                <c:pt idx="9">
                  <c:v>85.240824000000003</c:v>
                </c:pt>
                <c:pt idx="10">
                  <c:v>84.882210999999998</c:v>
                </c:pt>
                <c:pt idx="11">
                  <c:v>85.781139999999994</c:v>
                </c:pt>
                <c:pt idx="12">
                  <c:v>88.036063999999996</c:v>
                </c:pt>
                <c:pt idx="13">
                  <c:v>90.955136999999993</c:v>
                </c:pt>
                <c:pt idx="14">
                  <c:v>87.919612999999998</c:v>
                </c:pt>
                <c:pt idx="15">
                  <c:v>88.785270999999995</c:v>
                </c:pt>
                <c:pt idx="16">
                  <c:v>89.125523000000001</c:v>
                </c:pt>
                <c:pt idx="17">
                  <c:v>89.075186000000002</c:v>
                </c:pt>
                <c:pt idx="18">
                  <c:v>88.622780000000006</c:v>
                </c:pt>
                <c:pt idx="19">
                  <c:v>88.794712000000004</c:v>
                </c:pt>
                <c:pt idx="20">
                  <c:v>88.968884000000003</c:v>
                </c:pt>
                <c:pt idx="21">
                  <c:v>88.214648999999994</c:v>
                </c:pt>
                <c:pt idx="22">
                  <c:v>90.073100999999994</c:v>
                </c:pt>
                <c:pt idx="23">
                  <c:v>90.302856000000006</c:v>
                </c:pt>
                <c:pt idx="24">
                  <c:v>90.605273999999994</c:v>
                </c:pt>
                <c:pt idx="25">
                  <c:v>90.202596999999997</c:v>
                </c:pt>
                <c:pt idx="26">
                  <c:v>90.741665999999995</c:v>
                </c:pt>
                <c:pt idx="27">
                  <c:v>92.241172000000006</c:v>
                </c:pt>
                <c:pt idx="28">
                  <c:v>92.682807999999994</c:v>
                </c:pt>
                <c:pt idx="29">
                  <c:v>91.915032999999994</c:v>
                </c:pt>
                <c:pt idx="30">
                  <c:v>93.505882</c:v>
                </c:pt>
                <c:pt idx="31">
                  <c:v>93.154280999999997</c:v>
                </c:pt>
                <c:pt idx="32">
                  <c:v>92.970622000000006</c:v>
                </c:pt>
                <c:pt idx="33">
                  <c:v>95.546757999999997</c:v>
                </c:pt>
                <c:pt idx="34">
                  <c:v>93.075877000000006</c:v>
                </c:pt>
                <c:pt idx="35">
                  <c:v>94.054961000000006</c:v>
                </c:pt>
                <c:pt idx="36">
                  <c:v>95.006690000000006</c:v>
                </c:pt>
                <c:pt idx="37">
                  <c:v>95.044023999999993</c:v>
                </c:pt>
                <c:pt idx="38">
                  <c:v>95.735078999999999</c:v>
                </c:pt>
                <c:pt idx="39">
                  <c:v>95.517870000000002</c:v>
                </c:pt>
                <c:pt idx="40">
                  <c:v>93.867205999999996</c:v>
                </c:pt>
                <c:pt idx="41">
                  <c:v>94.812004999999999</c:v>
                </c:pt>
                <c:pt idx="42">
                  <c:v>94.650322000000003</c:v>
                </c:pt>
                <c:pt idx="43">
                  <c:v>94.069372000000001</c:v>
                </c:pt>
                <c:pt idx="44">
                  <c:v>94.471092999999996</c:v>
                </c:pt>
                <c:pt idx="45">
                  <c:v>95.517995999999997</c:v>
                </c:pt>
                <c:pt idx="46">
                  <c:v>96.073617999999996</c:v>
                </c:pt>
                <c:pt idx="47">
                  <c:v>95.993713</c:v>
                </c:pt>
                <c:pt idx="48">
                  <c:v>97.434707000000003</c:v>
                </c:pt>
                <c:pt idx="49">
                  <c:v>97.347072999999995</c:v>
                </c:pt>
                <c:pt idx="50">
                  <c:v>97.808950999999993</c:v>
                </c:pt>
                <c:pt idx="51">
                  <c:v>98.649904000000006</c:v>
                </c:pt>
                <c:pt idx="52">
                  <c:v>99.079419999999999</c:v>
                </c:pt>
                <c:pt idx="53">
                  <c:v>99.191098999999994</c:v>
                </c:pt>
                <c:pt idx="54">
                  <c:v>99.852406000000002</c:v>
                </c:pt>
                <c:pt idx="55">
                  <c:v>101.331802</c:v>
                </c:pt>
                <c:pt idx="56">
                  <c:v>101.064815</c:v>
                </c:pt>
                <c:pt idx="57">
                  <c:v>102.475212</c:v>
                </c:pt>
                <c:pt idx="58">
                  <c:v>103.182999</c:v>
                </c:pt>
                <c:pt idx="59">
                  <c:v>102.58161200000001</c:v>
                </c:pt>
                <c:pt idx="60">
                  <c:v>102.078435</c:v>
                </c:pt>
                <c:pt idx="61">
                  <c:v>102.660994</c:v>
                </c:pt>
                <c:pt idx="62">
                  <c:v>102.349818</c:v>
                </c:pt>
                <c:pt idx="63">
                  <c:v>101.957257</c:v>
                </c:pt>
                <c:pt idx="64">
                  <c:v>104.266609</c:v>
                </c:pt>
                <c:pt idx="65">
                  <c:v>104.076835</c:v>
                </c:pt>
                <c:pt idx="66">
                  <c:v>104.596121</c:v>
                </c:pt>
                <c:pt idx="67">
                  <c:v>106.72802900000001</c:v>
                </c:pt>
                <c:pt idx="68">
                  <c:v>106.690291</c:v>
                </c:pt>
                <c:pt idx="69">
                  <c:v>106.20413499999999</c:v>
                </c:pt>
                <c:pt idx="70">
                  <c:v>106.935259</c:v>
                </c:pt>
                <c:pt idx="71">
                  <c:v>106.20829500000001</c:v>
                </c:pt>
                <c:pt idx="72">
                  <c:v>108.018322</c:v>
                </c:pt>
                <c:pt idx="73">
                  <c:v>107.309207</c:v>
                </c:pt>
                <c:pt idx="74">
                  <c:v>106.880467</c:v>
                </c:pt>
                <c:pt idx="75">
                  <c:v>106.771377</c:v>
                </c:pt>
                <c:pt idx="76">
                  <c:v>105.32462</c:v>
                </c:pt>
                <c:pt idx="77">
                  <c:v>106.798922</c:v>
                </c:pt>
                <c:pt idx="78">
                  <c:v>105.86475900000001</c:v>
                </c:pt>
                <c:pt idx="79">
                  <c:v>106.22713299999999</c:v>
                </c:pt>
                <c:pt idx="80">
                  <c:v>106.10369300000001</c:v>
                </c:pt>
                <c:pt idx="81">
                  <c:v>107.041732</c:v>
                </c:pt>
                <c:pt idx="82">
                  <c:v>107.696775</c:v>
                </c:pt>
                <c:pt idx="83">
                  <c:v>107.182715</c:v>
                </c:pt>
                <c:pt idx="84">
                  <c:v>107.17242400000001</c:v>
                </c:pt>
                <c:pt idx="85">
                  <c:v>107.89225999999999</c:v>
                </c:pt>
                <c:pt idx="86">
                  <c:v>109.09717499999999</c:v>
                </c:pt>
                <c:pt idx="87">
                  <c:v>109.585981</c:v>
                </c:pt>
                <c:pt idx="88">
                  <c:v>113.36530999999999</c:v>
                </c:pt>
                <c:pt idx="89">
                  <c:v>109.909589</c:v>
                </c:pt>
                <c:pt idx="90">
                  <c:v>112.27731799999999</c:v>
                </c:pt>
                <c:pt idx="91">
                  <c:v>110.317504</c:v>
                </c:pt>
                <c:pt idx="92">
                  <c:v>110.880877</c:v>
                </c:pt>
                <c:pt idx="93">
                  <c:v>110.370003</c:v>
                </c:pt>
                <c:pt idx="94">
                  <c:v>110.341774</c:v>
                </c:pt>
                <c:pt idx="95">
                  <c:v>110.170744</c:v>
                </c:pt>
                <c:pt idx="96">
                  <c:v>111.181449</c:v>
                </c:pt>
                <c:pt idx="97">
                  <c:v>112.12154200000001</c:v>
                </c:pt>
                <c:pt idx="98">
                  <c:v>112.878384</c:v>
                </c:pt>
                <c:pt idx="99">
                  <c:v>112.17359999999999</c:v>
                </c:pt>
                <c:pt idx="100">
                  <c:v>112.324259</c:v>
                </c:pt>
                <c:pt idx="101">
                  <c:v>113.84022400000001</c:v>
                </c:pt>
                <c:pt idx="102">
                  <c:v>112.982268</c:v>
                </c:pt>
                <c:pt idx="103">
                  <c:v>112.797988</c:v>
                </c:pt>
                <c:pt idx="104">
                  <c:v>114.56594200000001</c:v>
                </c:pt>
                <c:pt idx="105">
                  <c:v>114.47515</c:v>
                </c:pt>
                <c:pt idx="106">
                  <c:v>114.535218</c:v>
                </c:pt>
                <c:pt idx="107">
                  <c:v>115.94709</c:v>
                </c:pt>
                <c:pt idx="108">
                  <c:v>116.46078199999999</c:v>
                </c:pt>
                <c:pt idx="109">
                  <c:v>117.81860399999999</c:v>
                </c:pt>
                <c:pt idx="110">
                  <c:v>117.95827</c:v>
                </c:pt>
                <c:pt idx="111">
                  <c:v>118.161237</c:v>
                </c:pt>
                <c:pt idx="112">
                  <c:v>118.441176</c:v>
                </c:pt>
                <c:pt idx="113">
                  <c:v>117.293712</c:v>
                </c:pt>
                <c:pt idx="114">
                  <c:v>117.84260999999999</c:v>
                </c:pt>
                <c:pt idx="115">
                  <c:v>120.659594</c:v>
                </c:pt>
                <c:pt idx="116">
                  <c:v>119.290983</c:v>
                </c:pt>
                <c:pt idx="117">
                  <c:v>120.612735</c:v>
                </c:pt>
                <c:pt idx="118">
                  <c:v>120.551468</c:v>
                </c:pt>
                <c:pt idx="119">
                  <c:v>122.68645600000001</c:v>
                </c:pt>
                <c:pt idx="120">
                  <c:v>120.923951</c:v>
                </c:pt>
                <c:pt idx="121">
                  <c:v>120.220128</c:v>
                </c:pt>
                <c:pt idx="122">
                  <c:v>120.784887</c:v>
                </c:pt>
                <c:pt idx="123">
                  <c:v>122.71082199999999</c:v>
                </c:pt>
                <c:pt idx="124">
                  <c:v>120.965743</c:v>
                </c:pt>
                <c:pt idx="125">
                  <c:v>123.069559</c:v>
                </c:pt>
              </c:numCache>
            </c:numRef>
          </c:val>
          <c:smooth val="0"/>
        </c:ser>
        <c:ser>
          <c:idx val="8"/>
          <c:order val="6"/>
          <c:tx>
            <c:strRef>
              <c:f>excel11!$A$10</c:f>
              <c:strCache>
                <c:ptCount val="1"/>
                <c:pt idx="0">
                  <c:v>VAL.EU28.PROD.J62.M.S.SER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excel11!$B$10:$DW$10</c:f>
              <c:numCache>
                <c:formatCode>General</c:formatCode>
                <c:ptCount val="126"/>
                <c:pt idx="0">
                  <c:v>84.745930999999999</c:v>
                </c:pt>
                <c:pt idx="1">
                  <c:v>83.485557999999997</c:v>
                </c:pt>
                <c:pt idx="2">
                  <c:v>85.089710999999994</c:v>
                </c:pt>
                <c:pt idx="3">
                  <c:v>84.814982000000001</c:v>
                </c:pt>
                <c:pt idx="4">
                  <c:v>85.981976000000003</c:v>
                </c:pt>
                <c:pt idx="5">
                  <c:v>87.142713000000001</c:v>
                </c:pt>
                <c:pt idx="6">
                  <c:v>86.751135000000005</c:v>
                </c:pt>
                <c:pt idx="7">
                  <c:v>86.560049000000006</c:v>
                </c:pt>
                <c:pt idx="8">
                  <c:v>87.666180999999995</c:v>
                </c:pt>
                <c:pt idx="9">
                  <c:v>87.167336000000006</c:v>
                </c:pt>
                <c:pt idx="10">
                  <c:v>86.616589000000005</c:v>
                </c:pt>
                <c:pt idx="11">
                  <c:v>90.398877999999996</c:v>
                </c:pt>
                <c:pt idx="12">
                  <c:v>89.847554000000002</c:v>
                </c:pt>
                <c:pt idx="13">
                  <c:v>89.677999999999997</c:v>
                </c:pt>
                <c:pt idx="14">
                  <c:v>91.570447000000001</c:v>
                </c:pt>
                <c:pt idx="15">
                  <c:v>92.419252999999998</c:v>
                </c:pt>
                <c:pt idx="16">
                  <c:v>91.833591999999996</c:v>
                </c:pt>
                <c:pt idx="17">
                  <c:v>94.344685999999996</c:v>
                </c:pt>
                <c:pt idx="18">
                  <c:v>94.030107000000001</c:v>
                </c:pt>
                <c:pt idx="19">
                  <c:v>95.430588</c:v>
                </c:pt>
                <c:pt idx="20">
                  <c:v>96.706929000000002</c:v>
                </c:pt>
                <c:pt idx="21">
                  <c:v>93.830280999999999</c:v>
                </c:pt>
                <c:pt idx="22">
                  <c:v>95.117855000000006</c:v>
                </c:pt>
                <c:pt idx="23">
                  <c:v>96.382248000000004</c:v>
                </c:pt>
                <c:pt idx="24">
                  <c:v>96.651599000000004</c:v>
                </c:pt>
                <c:pt idx="25">
                  <c:v>96.899252000000004</c:v>
                </c:pt>
                <c:pt idx="26">
                  <c:v>96.380736999999996</c:v>
                </c:pt>
                <c:pt idx="27">
                  <c:v>99.969504999999998</c:v>
                </c:pt>
                <c:pt idx="28">
                  <c:v>100.058228</c:v>
                </c:pt>
                <c:pt idx="29">
                  <c:v>99.067374000000001</c:v>
                </c:pt>
                <c:pt idx="30">
                  <c:v>100.563136</c:v>
                </c:pt>
                <c:pt idx="31">
                  <c:v>102.271581</c:v>
                </c:pt>
                <c:pt idx="32">
                  <c:v>101.128428</c:v>
                </c:pt>
                <c:pt idx="33">
                  <c:v>103.725126</c:v>
                </c:pt>
                <c:pt idx="34">
                  <c:v>102.776118</c:v>
                </c:pt>
                <c:pt idx="35">
                  <c:v>100.84920700000001</c:v>
                </c:pt>
                <c:pt idx="36">
                  <c:v>99.929418999999996</c:v>
                </c:pt>
                <c:pt idx="37">
                  <c:v>101.146123</c:v>
                </c:pt>
                <c:pt idx="38">
                  <c:v>100.68333699999999</c:v>
                </c:pt>
                <c:pt idx="39">
                  <c:v>98.290385000000001</c:v>
                </c:pt>
                <c:pt idx="40">
                  <c:v>97.767263999999997</c:v>
                </c:pt>
                <c:pt idx="41">
                  <c:v>96.244912999999997</c:v>
                </c:pt>
                <c:pt idx="42">
                  <c:v>97.650516999999994</c:v>
                </c:pt>
                <c:pt idx="43">
                  <c:v>94.899047999999993</c:v>
                </c:pt>
                <c:pt idx="44">
                  <c:v>95.021991999999997</c:v>
                </c:pt>
                <c:pt idx="45">
                  <c:v>98.488382999999999</c:v>
                </c:pt>
                <c:pt idx="46">
                  <c:v>98.896060000000006</c:v>
                </c:pt>
                <c:pt idx="47">
                  <c:v>96.173788999999999</c:v>
                </c:pt>
                <c:pt idx="48">
                  <c:v>95.435991000000001</c:v>
                </c:pt>
                <c:pt idx="49">
                  <c:v>97.087923000000004</c:v>
                </c:pt>
                <c:pt idx="50">
                  <c:v>97.827370999999999</c:v>
                </c:pt>
                <c:pt idx="51">
                  <c:v>98.251863999999998</c:v>
                </c:pt>
                <c:pt idx="52">
                  <c:v>98.790471999999994</c:v>
                </c:pt>
                <c:pt idx="53">
                  <c:v>100.269015</c:v>
                </c:pt>
                <c:pt idx="54">
                  <c:v>99.436549999999997</c:v>
                </c:pt>
                <c:pt idx="55">
                  <c:v>100.880228</c:v>
                </c:pt>
                <c:pt idx="56">
                  <c:v>101.553534</c:v>
                </c:pt>
                <c:pt idx="57">
                  <c:v>101.736672</c:v>
                </c:pt>
                <c:pt idx="58">
                  <c:v>102.388295</c:v>
                </c:pt>
                <c:pt idx="59">
                  <c:v>106.342085</c:v>
                </c:pt>
                <c:pt idx="60">
                  <c:v>100.26397900000001</c:v>
                </c:pt>
                <c:pt idx="61">
                  <c:v>102.86756</c:v>
                </c:pt>
                <c:pt idx="62">
                  <c:v>102.65848800000001</c:v>
                </c:pt>
                <c:pt idx="63">
                  <c:v>101.643863</c:v>
                </c:pt>
                <c:pt idx="64">
                  <c:v>105.802187</c:v>
                </c:pt>
                <c:pt idx="65">
                  <c:v>104.53204100000001</c:v>
                </c:pt>
                <c:pt idx="66">
                  <c:v>105.631326</c:v>
                </c:pt>
                <c:pt idx="67">
                  <c:v>104.83388600000001</c:v>
                </c:pt>
                <c:pt idx="68">
                  <c:v>105.773895</c:v>
                </c:pt>
                <c:pt idx="69">
                  <c:v>105.205073</c:v>
                </c:pt>
                <c:pt idx="70">
                  <c:v>105.15758700000001</c:v>
                </c:pt>
                <c:pt idx="71">
                  <c:v>104.217568</c:v>
                </c:pt>
                <c:pt idx="72">
                  <c:v>107.748254</c:v>
                </c:pt>
                <c:pt idx="73">
                  <c:v>107.903114</c:v>
                </c:pt>
                <c:pt idx="74">
                  <c:v>109.22833900000001</c:v>
                </c:pt>
                <c:pt idx="75">
                  <c:v>107.549516</c:v>
                </c:pt>
                <c:pt idx="76">
                  <c:v>108.401717</c:v>
                </c:pt>
                <c:pt idx="77">
                  <c:v>107.715344</c:v>
                </c:pt>
                <c:pt idx="78">
                  <c:v>108.62449599999999</c:v>
                </c:pt>
                <c:pt idx="79">
                  <c:v>109.369664</c:v>
                </c:pt>
                <c:pt idx="80">
                  <c:v>109.081923</c:v>
                </c:pt>
                <c:pt idx="81">
                  <c:v>109.258139</c:v>
                </c:pt>
                <c:pt idx="82">
                  <c:v>107.482063</c:v>
                </c:pt>
                <c:pt idx="83">
                  <c:v>108.32308</c:v>
                </c:pt>
                <c:pt idx="84">
                  <c:v>110.25381</c:v>
                </c:pt>
                <c:pt idx="85">
                  <c:v>108.98412399999999</c:v>
                </c:pt>
                <c:pt idx="86">
                  <c:v>108.93128299999999</c:v>
                </c:pt>
                <c:pt idx="87">
                  <c:v>110.494893</c:v>
                </c:pt>
                <c:pt idx="88">
                  <c:v>109.92029700000001</c:v>
                </c:pt>
                <c:pt idx="89">
                  <c:v>110.215908</c:v>
                </c:pt>
                <c:pt idx="90">
                  <c:v>110.071291</c:v>
                </c:pt>
                <c:pt idx="91">
                  <c:v>110.666956</c:v>
                </c:pt>
                <c:pt idx="92">
                  <c:v>109.50796800000001</c:v>
                </c:pt>
                <c:pt idx="93">
                  <c:v>110.02466800000001</c:v>
                </c:pt>
                <c:pt idx="94">
                  <c:v>112.913628</c:v>
                </c:pt>
                <c:pt idx="95">
                  <c:v>112.654827</c:v>
                </c:pt>
                <c:pt idx="96">
                  <c:v>115.289641</c:v>
                </c:pt>
                <c:pt idx="97">
                  <c:v>114.008363</c:v>
                </c:pt>
                <c:pt idx="98">
                  <c:v>115.35296200000001</c:v>
                </c:pt>
                <c:pt idx="99">
                  <c:v>116.57445800000001</c:v>
                </c:pt>
                <c:pt idx="100">
                  <c:v>117.675189</c:v>
                </c:pt>
                <c:pt idx="101">
                  <c:v>116.552402</c:v>
                </c:pt>
                <c:pt idx="102">
                  <c:v>116.84647099999999</c:v>
                </c:pt>
                <c:pt idx="103">
                  <c:v>118.80823100000001</c:v>
                </c:pt>
                <c:pt idx="104">
                  <c:v>120.49915799999999</c:v>
                </c:pt>
                <c:pt idx="105">
                  <c:v>120.564538</c:v>
                </c:pt>
                <c:pt idx="106">
                  <c:v>119.07007299999999</c:v>
                </c:pt>
                <c:pt idx="107">
                  <c:v>120.518788</c:v>
                </c:pt>
                <c:pt idx="108">
                  <c:v>121.00973</c:v>
                </c:pt>
                <c:pt idx="109">
                  <c:v>123.220124</c:v>
                </c:pt>
                <c:pt idx="110">
                  <c:v>121.560498</c:v>
                </c:pt>
                <c:pt idx="111">
                  <c:v>124.48934800000001</c:v>
                </c:pt>
                <c:pt idx="112">
                  <c:v>122.089226</c:v>
                </c:pt>
                <c:pt idx="113">
                  <c:v>125.33199</c:v>
                </c:pt>
                <c:pt idx="114">
                  <c:v>125.662307</c:v>
                </c:pt>
                <c:pt idx="115">
                  <c:v>125.720578</c:v>
                </c:pt>
                <c:pt idx="116">
                  <c:v>126.243146</c:v>
                </c:pt>
                <c:pt idx="117">
                  <c:v>127.381477</c:v>
                </c:pt>
                <c:pt idx="118">
                  <c:v>130.01130900000001</c:v>
                </c:pt>
                <c:pt idx="119">
                  <c:v>129.17126500000001</c:v>
                </c:pt>
                <c:pt idx="120">
                  <c:v>130.37053599999999</c:v>
                </c:pt>
                <c:pt idx="121">
                  <c:v>130.93908500000001</c:v>
                </c:pt>
                <c:pt idx="122">
                  <c:v>130.080581</c:v>
                </c:pt>
                <c:pt idx="123">
                  <c:v>130.56411299999999</c:v>
                </c:pt>
                <c:pt idx="124">
                  <c:v>132.033143</c:v>
                </c:pt>
                <c:pt idx="125">
                  <c:v>132.60292799999999</c:v>
                </c:pt>
              </c:numCache>
            </c:numRef>
          </c:val>
          <c:smooth val="0"/>
        </c:ser>
        <c:ser>
          <c:idx val="9"/>
          <c:order val="7"/>
          <c:tx>
            <c:strRef>
              <c:f>excel11!$A$11</c:f>
              <c:strCache>
                <c:ptCount val="1"/>
                <c:pt idx="0">
                  <c:v>VAL.EU28.PROD.J63.M.S.SER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excel11!$B$11:$DW$11</c:f>
              <c:numCache>
                <c:formatCode>General</c:formatCode>
                <c:ptCount val="126"/>
                <c:pt idx="33">
                  <c:v>93.343304000000003</c:v>
                </c:pt>
                <c:pt idx="34">
                  <c:v>96.917097999999996</c:v>
                </c:pt>
                <c:pt idx="35">
                  <c:v>97.410597999999993</c:v>
                </c:pt>
                <c:pt idx="36">
                  <c:v>87.980120999999997</c:v>
                </c:pt>
                <c:pt idx="37">
                  <c:v>88.788859000000002</c:v>
                </c:pt>
                <c:pt idx="38">
                  <c:v>87.851949000000005</c:v>
                </c:pt>
                <c:pt idx="39">
                  <c:v>96.737748999999994</c:v>
                </c:pt>
                <c:pt idx="40">
                  <c:v>91.019662999999994</c:v>
                </c:pt>
                <c:pt idx="41">
                  <c:v>97.253612000000004</c:v>
                </c:pt>
                <c:pt idx="42">
                  <c:v>92.214332999999996</c:v>
                </c:pt>
                <c:pt idx="43">
                  <c:v>90.373033000000007</c:v>
                </c:pt>
                <c:pt idx="44">
                  <c:v>92.605433000000005</c:v>
                </c:pt>
                <c:pt idx="45">
                  <c:v>91.645680999999996</c:v>
                </c:pt>
                <c:pt idx="46">
                  <c:v>94.411272999999994</c:v>
                </c:pt>
                <c:pt idx="47">
                  <c:v>89.590519</c:v>
                </c:pt>
                <c:pt idx="48">
                  <c:v>98.213831999999996</c:v>
                </c:pt>
                <c:pt idx="49">
                  <c:v>101.12872900000001</c:v>
                </c:pt>
                <c:pt idx="50">
                  <c:v>102.628986</c:v>
                </c:pt>
                <c:pt idx="51">
                  <c:v>98.535002000000006</c:v>
                </c:pt>
                <c:pt idx="52">
                  <c:v>97.907802000000004</c:v>
                </c:pt>
                <c:pt idx="53">
                  <c:v>101.525111</c:v>
                </c:pt>
                <c:pt idx="54">
                  <c:v>102.878263</c:v>
                </c:pt>
                <c:pt idx="55">
                  <c:v>102.007136</c:v>
                </c:pt>
                <c:pt idx="56">
                  <c:v>99.938692000000003</c:v>
                </c:pt>
                <c:pt idx="57">
                  <c:v>99.185126999999994</c:v>
                </c:pt>
                <c:pt idx="58">
                  <c:v>99.232069999999993</c:v>
                </c:pt>
                <c:pt idx="59">
                  <c:v>96.819252000000006</c:v>
                </c:pt>
                <c:pt idx="60">
                  <c:v>101.582973</c:v>
                </c:pt>
                <c:pt idx="61">
                  <c:v>99.246217000000001</c:v>
                </c:pt>
                <c:pt idx="62">
                  <c:v>99.608213000000006</c:v>
                </c:pt>
                <c:pt idx="63">
                  <c:v>99.779854</c:v>
                </c:pt>
                <c:pt idx="64">
                  <c:v>109.289986</c:v>
                </c:pt>
                <c:pt idx="65">
                  <c:v>99.051765000000003</c:v>
                </c:pt>
                <c:pt idx="66">
                  <c:v>103.045835</c:v>
                </c:pt>
                <c:pt idx="67">
                  <c:v>106.008124</c:v>
                </c:pt>
                <c:pt idx="68">
                  <c:v>107.41860699999999</c:v>
                </c:pt>
                <c:pt idx="69">
                  <c:v>103.987731</c:v>
                </c:pt>
                <c:pt idx="70">
                  <c:v>106.21114</c:v>
                </c:pt>
                <c:pt idx="71">
                  <c:v>105.644474</c:v>
                </c:pt>
                <c:pt idx="72">
                  <c:v>108.398335</c:v>
                </c:pt>
                <c:pt idx="73">
                  <c:v>106.265197</c:v>
                </c:pt>
                <c:pt idx="74">
                  <c:v>116.17327400000001</c:v>
                </c:pt>
                <c:pt idx="75">
                  <c:v>108.292643</c:v>
                </c:pt>
                <c:pt idx="76">
                  <c:v>111.283456</c:v>
                </c:pt>
                <c:pt idx="77">
                  <c:v>112.629943</c:v>
                </c:pt>
                <c:pt idx="78">
                  <c:v>113.66933</c:v>
                </c:pt>
                <c:pt idx="79">
                  <c:v>116.417613</c:v>
                </c:pt>
                <c:pt idx="80">
                  <c:v>113.819141</c:v>
                </c:pt>
                <c:pt idx="81">
                  <c:v>120.696445</c:v>
                </c:pt>
                <c:pt idx="82">
                  <c:v>114.98568</c:v>
                </c:pt>
                <c:pt idx="83">
                  <c:v>121.576892</c:v>
                </c:pt>
                <c:pt idx="84">
                  <c:v>119.86959299999999</c:v>
                </c:pt>
                <c:pt idx="85">
                  <c:v>118.753553</c:v>
                </c:pt>
                <c:pt idx="86">
                  <c:v>118.63079399999999</c:v>
                </c:pt>
                <c:pt idx="87">
                  <c:v>120.601017</c:v>
                </c:pt>
                <c:pt idx="88">
                  <c:v>118.49079</c:v>
                </c:pt>
                <c:pt idx="89">
                  <c:v>118.98315700000001</c:v>
                </c:pt>
                <c:pt idx="90">
                  <c:v>120.75502400000001</c:v>
                </c:pt>
                <c:pt idx="91">
                  <c:v>124.072458</c:v>
                </c:pt>
                <c:pt idx="92">
                  <c:v>124.954352</c:v>
                </c:pt>
                <c:pt idx="93">
                  <c:v>124.708732</c:v>
                </c:pt>
                <c:pt idx="94">
                  <c:v>122.937359</c:v>
                </c:pt>
                <c:pt idx="95">
                  <c:v>126.74853899999999</c:v>
                </c:pt>
                <c:pt idx="96">
                  <c:v>122.618511</c:v>
                </c:pt>
                <c:pt idx="97">
                  <c:v>126.52569800000001</c:v>
                </c:pt>
                <c:pt idx="98">
                  <c:v>125.57307299999999</c:v>
                </c:pt>
                <c:pt idx="99">
                  <c:v>125.39613</c:v>
                </c:pt>
                <c:pt idx="100">
                  <c:v>124.314144</c:v>
                </c:pt>
                <c:pt idx="101">
                  <c:v>132.38758000000001</c:v>
                </c:pt>
                <c:pt idx="102">
                  <c:v>125.17936</c:v>
                </c:pt>
                <c:pt idx="103">
                  <c:v>127.658395</c:v>
                </c:pt>
                <c:pt idx="104">
                  <c:v>134.037949</c:v>
                </c:pt>
                <c:pt idx="105">
                  <c:v>131.85833</c:v>
                </c:pt>
                <c:pt idx="106">
                  <c:v>129.79070400000001</c:v>
                </c:pt>
                <c:pt idx="107">
                  <c:v>134.86595299999999</c:v>
                </c:pt>
                <c:pt idx="108">
                  <c:v>133.510063</c:v>
                </c:pt>
                <c:pt idx="109">
                  <c:v>136.544411</c:v>
                </c:pt>
                <c:pt idx="110">
                  <c:v>136.62411599999999</c:v>
                </c:pt>
                <c:pt idx="111">
                  <c:v>133.681477</c:v>
                </c:pt>
                <c:pt idx="112">
                  <c:v>139.19936000000001</c:v>
                </c:pt>
                <c:pt idx="113">
                  <c:v>135.562748</c:v>
                </c:pt>
                <c:pt idx="114">
                  <c:v>137.93851599999999</c:v>
                </c:pt>
                <c:pt idx="115">
                  <c:v>134.414535</c:v>
                </c:pt>
                <c:pt idx="116">
                  <c:v>134.607752</c:v>
                </c:pt>
                <c:pt idx="117">
                  <c:v>138.89658299999999</c:v>
                </c:pt>
                <c:pt idx="118">
                  <c:v>141.75258700000001</c:v>
                </c:pt>
                <c:pt idx="119">
                  <c:v>139.83924999999999</c:v>
                </c:pt>
                <c:pt idx="120">
                  <c:v>146.24431799999999</c:v>
                </c:pt>
                <c:pt idx="121">
                  <c:v>147.40001799999999</c:v>
                </c:pt>
                <c:pt idx="122">
                  <c:v>141.99899400000001</c:v>
                </c:pt>
                <c:pt idx="123">
                  <c:v>156.53270900000001</c:v>
                </c:pt>
                <c:pt idx="124">
                  <c:v>144.29283799999999</c:v>
                </c:pt>
                <c:pt idx="125">
                  <c:v>136.99101899999999</c:v>
                </c:pt>
              </c:numCache>
            </c:numRef>
          </c:val>
          <c:smooth val="0"/>
        </c:ser>
        <c:ser>
          <c:idx val="10"/>
          <c:order val="8"/>
          <c:tx>
            <c:strRef>
              <c:f>excel11!$A$12</c:f>
              <c:strCache>
                <c:ptCount val="1"/>
                <c:pt idx="0">
                  <c:v>VAL.EU28.PROD.M69_M702.M.S.SER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excel11!$B$12:$DW$12</c:f>
              <c:numCache>
                <c:formatCode>General</c:formatCode>
                <c:ptCount val="126"/>
                <c:pt idx="0">
                  <c:v>89.136574999999993</c:v>
                </c:pt>
                <c:pt idx="1">
                  <c:v>89.297203999999994</c:v>
                </c:pt>
                <c:pt idx="2">
                  <c:v>90.205269999999999</c:v>
                </c:pt>
                <c:pt idx="3">
                  <c:v>90.809588000000005</c:v>
                </c:pt>
                <c:pt idx="4">
                  <c:v>91.529642999999993</c:v>
                </c:pt>
                <c:pt idx="5">
                  <c:v>91.911423999999997</c:v>
                </c:pt>
                <c:pt idx="6">
                  <c:v>92.961892000000006</c:v>
                </c:pt>
                <c:pt idx="7">
                  <c:v>93.650986000000003</c:v>
                </c:pt>
                <c:pt idx="8">
                  <c:v>94.540918000000005</c:v>
                </c:pt>
                <c:pt idx="9">
                  <c:v>93.726934</c:v>
                </c:pt>
                <c:pt idx="10">
                  <c:v>94.487470999999999</c:v>
                </c:pt>
                <c:pt idx="11">
                  <c:v>98.259945999999999</c:v>
                </c:pt>
                <c:pt idx="12">
                  <c:v>95.669848000000002</c:v>
                </c:pt>
                <c:pt idx="13">
                  <c:v>96.850937000000002</c:v>
                </c:pt>
                <c:pt idx="14">
                  <c:v>98.204646999999994</c:v>
                </c:pt>
                <c:pt idx="15">
                  <c:v>97.942903999999999</c:v>
                </c:pt>
                <c:pt idx="16">
                  <c:v>99.716376999999994</c:v>
                </c:pt>
                <c:pt idx="17">
                  <c:v>101.12035899999999</c:v>
                </c:pt>
                <c:pt idx="18">
                  <c:v>101.101063</c:v>
                </c:pt>
                <c:pt idx="19">
                  <c:v>101.82189200000001</c:v>
                </c:pt>
                <c:pt idx="20">
                  <c:v>101.265136</c:v>
                </c:pt>
                <c:pt idx="21">
                  <c:v>103.513043</c:v>
                </c:pt>
                <c:pt idx="22">
                  <c:v>104.165639</c:v>
                </c:pt>
                <c:pt idx="23">
                  <c:v>100.670879</c:v>
                </c:pt>
                <c:pt idx="24">
                  <c:v>103.355977</c:v>
                </c:pt>
                <c:pt idx="25">
                  <c:v>103.727315</c:v>
                </c:pt>
                <c:pt idx="26">
                  <c:v>102.439752</c:v>
                </c:pt>
                <c:pt idx="27">
                  <c:v>104.18622000000001</c:v>
                </c:pt>
                <c:pt idx="28">
                  <c:v>102.456202</c:v>
                </c:pt>
                <c:pt idx="29">
                  <c:v>101.34461</c:v>
                </c:pt>
                <c:pt idx="30">
                  <c:v>99.977034000000003</c:v>
                </c:pt>
                <c:pt idx="31">
                  <c:v>99.890789999999996</c:v>
                </c:pt>
                <c:pt idx="32">
                  <c:v>99.484834000000006</c:v>
                </c:pt>
                <c:pt idx="33">
                  <c:v>99.094605999999999</c:v>
                </c:pt>
                <c:pt idx="34">
                  <c:v>97.305087</c:v>
                </c:pt>
                <c:pt idx="35">
                  <c:v>97.384155000000007</c:v>
                </c:pt>
                <c:pt idx="36">
                  <c:v>98.662306000000001</c:v>
                </c:pt>
                <c:pt idx="37">
                  <c:v>100.084163</c:v>
                </c:pt>
                <c:pt idx="38">
                  <c:v>100.660098</c:v>
                </c:pt>
                <c:pt idx="39">
                  <c:v>99.823533999999995</c:v>
                </c:pt>
                <c:pt idx="40">
                  <c:v>98.720371</c:v>
                </c:pt>
                <c:pt idx="41">
                  <c:v>97.853213999999994</c:v>
                </c:pt>
                <c:pt idx="42">
                  <c:v>100.403176</c:v>
                </c:pt>
                <c:pt idx="43">
                  <c:v>99.192458999999999</c:v>
                </c:pt>
                <c:pt idx="44">
                  <c:v>99.680102000000005</c:v>
                </c:pt>
                <c:pt idx="45">
                  <c:v>101.166256</c:v>
                </c:pt>
                <c:pt idx="46">
                  <c:v>100.547529</c:v>
                </c:pt>
                <c:pt idx="47">
                  <c:v>100.125086</c:v>
                </c:pt>
                <c:pt idx="48">
                  <c:v>100.93235900000001</c:v>
                </c:pt>
                <c:pt idx="49">
                  <c:v>99.474141000000003</c:v>
                </c:pt>
                <c:pt idx="50">
                  <c:v>100.72030599999999</c:v>
                </c:pt>
                <c:pt idx="51">
                  <c:v>99.290315000000007</c:v>
                </c:pt>
                <c:pt idx="52">
                  <c:v>98.126954999999995</c:v>
                </c:pt>
                <c:pt idx="53">
                  <c:v>100.13029899999999</c:v>
                </c:pt>
                <c:pt idx="54">
                  <c:v>97.832719999999995</c:v>
                </c:pt>
                <c:pt idx="55">
                  <c:v>98.794910000000002</c:v>
                </c:pt>
                <c:pt idx="56">
                  <c:v>101.53191</c:v>
                </c:pt>
                <c:pt idx="57">
                  <c:v>99.677747999999994</c:v>
                </c:pt>
                <c:pt idx="58">
                  <c:v>102.061843</c:v>
                </c:pt>
                <c:pt idx="59">
                  <c:v>101.42649299999999</c:v>
                </c:pt>
                <c:pt idx="60">
                  <c:v>100.95686000000001</c:v>
                </c:pt>
                <c:pt idx="61">
                  <c:v>102.287775</c:v>
                </c:pt>
                <c:pt idx="62">
                  <c:v>104.30718299999999</c:v>
                </c:pt>
                <c:pt idx="63">
                  <c:v>102.143068</c:v>
                </c:pt>
                <c:pt idx="64">
                  <c:v>104.829133</c:v>
                </c:pt>
                <c:pt idx="65">
                  <c:v>107.24839900000001</c:v>
                </c:pt>
                <c:pt idx="66">
                  <c:v>108.808852</c:v>
                </c:pt>
                <c:pt idx="67">
                  <c:v>109.163522</c:v>
                </c:pt>
                <c:pt idx="68">
                  <c:v>110.860482</c:v>
                </c:pt>
                <c:pt idx="69">
                  <c:v>108.725323</c:v>
                </c:pt>
                <c:pt idx="70">
                  <c:v>110.517927</c:v>
                </c:pt>
                <c:pt idx="71">
                  <c:v>110.50211299999999</c:v>
                </c:pt>
                <c:pt idx="72">
                  <c:v>110.979618</c:v>
                </c:pt>
                <c:pt idx="73">
                  <c:v>108.957232</c:v>
                </c:pt>
                <c:pt idx="74">
                  <c:v>108.63606</c:v>
                </c:pt>
                <c:pt idx="75">
                  <c:v>109.526802</c:v>
                </c:pt>
                <c:pt idx="76">
                  <c:v>110.923546</c:v>
                </c:pt>
                <c:pt idx="77">
                  <c:v>109.055252</c:v>
                </c:pt>
                <c:pt idx="78">
                  <c:v>109.581571</c:v>
                </c:pt>
                <c:pt idx="79">
                  <c:v>110.970648</c:v>
                </c:pt>
                <c:pt idx="80">
                  <c:v>107.599659</c:v>
                </c:pt>
                <c:pt idx="81">
                  <c:v>109.819193</c:v>
                </c:pt>
                <c:pt idx="82">
                  <c:v>111.09220500000001</c:v>
                </c:pt>
                <c:pt idx="83">
                  <c:v>110.95391600000001</c:v>
                </c:pt>
                <c:pt idx="84">
                  <c:v>111.482242</c:v>
                </c:pt>
                <c:pt idx="85">
                  <c:v>113.293936</c:v>
                </c:pt>
                <c:pt idx="86">
                  <c:v>111.71753699999999</c:v>
                </c:pt>
                <c:pt idx="87">
                  <c:v>114.22566999999999</c:v>
                </c:pt>
                <c:pt idx="88">
                  <c:v>114.232895</c:v>
                </c:pt>
                <c:pt idx="89">
                  <c:v>113.438723</c:v>
                </c:pt>
                <c:pt idx="90">
                  <c:v>114.297771</c:v>
                </c:pt>
                <c:pt idx="91">
                  <c:v>114.821648</c:v>
                </c:pt>
                <c:pt idx="92">
                  <c:v>114.555053</c:v>
                </c:pt>
                <c:pt idx="93">
                  <c:v>115.678939</c:v>
                </c:pt>
                <c:pt idx="94">
                  <c:v>115.660757</c:v>
                </c:pt>
                <c:pt idx="95">
                  <c:v>113.287615</c:v>
                </c:pt>
                <c:pt idx="96">
                  <c:v>116.5864</c:v>
                </c:pt>
                <c:pt idx="97">
                  <c:v>116.963837</c:v>
                </c:pt>
                <c:pt idx="98">
                  <c:v>116.627962</c:v>
                </c:pt>
                <c:pt idx="99">
                  <c:v>117.52753800000001</c:v>
                </c:pt>
                <c:pt idx="100">
                  <c:v>119.096446</c:v>
                </c:pt>
                <c:pt idx="101">
                  <c:v>117.956784</c:v>
                </c:pt>
                <c:pt idx="102">
                  <c:v>118.335947</c:v>
                </c:pt>
                <c:pt idx="103">
                  <c:v>119.252791</c:v>
                </c:pt>
                <c:pt idx="104">
                  <c:v>120.356945</c:v>
                </c:pt>
                <c:pt idx="105">
                  <c:v>122.545716</c:v>
                </c:pt>
                <c:pt idx="106">
                  <c:v>120.50295800000001</c:v>
                </c:pt>
                <c:pt idx="107">
                  <c:v>123.291972</c:v>
                </c:pt>
                <c:pt idx="108">
                  <c:v>122.327277</c:v>
                </c:pt>
                <c:pt idx="109">
                  <c:v>123.39917800000001</c:v>
                </c:pt>
                <c:pt idx="110">
                  <c:v>125.086202</c:v>
                </c:pt>
                <c:pt idx="111">
                  <c:v>126.179239</c:v>
                </c:pt>
                <c:pt idx="112">
                  <c:v>125.699138</c:v>
                </c:pt>
                <c:pt idx="113">
                  <c:v>128.59351599999999</c:v>
                </c:pt>
                <c:pt idx="114">
                  <c:v>128.945234</c:v>
                </c:pt>
                <c:pt idx="115">
                  <c:v>127.810311</c:v>
                </c:pt>
                <c:pt idx="116">
                  <c:v>129.45684</c:v>
                </c:pt>
                <c:pt idx="117">
                  <c:v>128.836083</c:v>
                </c:pt>
                <c:pt idx="118">
                  <c:v>129.970158</c:v>
                </c:pt>
                <c:pt idx="119">
                  <c:v>132.30134899999999</c:v>
                </c:pt>
                <c:pt idx="120">
                  <c:v>131.56689700000001</c:v>
                </c:pt>
                <c:pt idx="121">
                  <c:v>132.051875</c:v>
                </c:pt>
                <c:pt idx="122">
                  <c:v>132.36261200000001</c:v>
                </c:pt>
                <c:pt idx="123">
                  <c:v>133.21127899999999</c:v>
                </c:pt>
                <c:pt idx="124">
                  <c:v>134.85838100000001</c:v>
                </c:pt>
                <c:pt idx="125">
                  <c:v>134.68652499999999</c:v>
                </c:pt>
              </c:numCache>
            </c:numRef>
          </c:val>
          <c:smooth val="0"/>
        </c:ser>
        <c:ser>
          <c:idx val="11"/>
          <c:order val="9"/>
          <c:tx>
            <c:strRef>
              <c:f>excel11!$A$13</c:f>
              <c:strCache>
                <c:ptCount val="1"/>
                <c:pt idx="0">
                  <c:v>VAL.EU28.PROD.M71.M.S.SER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excel11!$B$13:$DW$13</c:f>
              <c:numCache>
                <c:formatCode>General</c:formatCode>
                <c:ptCount val="126"/>
                <c:pt idx="33">
                  <c:v>110.46101299999999</c:v>
                </c:pt>
                <c:pt idx="34">
                  <c:v>109.341067</c:v>
                </c:pt>
                <c:pt idx="35">
                  <c:v>106.424612</c:v>
                </c:pt>
                <c:pt idx="36">
                  <c:v>105.984584</c:v>
                </c:pt>
                <c:pt idx="37">
                  <c:v>107.396524</c:v>
                </c:pt>
                <c:pt idx="38">
                  <c:v>103.71311799999999</c:v>
                </c:pt>
                <c:pt idx="39">
                  <c:v>103.32644000000001</c:v>
                </c:pt>
                <c:pt idx="40">
                  <c:v>101.284868</c:v>
                </c:pt>
                <c:pt idx="41">
                  <c:v>99.815060000000003</c:v>
                </c:pt>
                <c:pt idx="42">
                  <c:v>100.595356</c:v>
                </c:pt>
                <c:pt idx="43">
                  <c:v>100.05101500000001</c:v>
                </c:pt>
                <c:pt idx="44">
                  <c:v>99.184218000000001</c:v>
                </c:pt>
                <c:pt idx="45">
                  <c:v>98.095405999999997</c:v>
                </c:pt>
                <c:pt idx="46">
                  <c:v>98.700247000000005</c:v>
                </c:pt>
                <c:pt idx="47">
                  <c:v>101.332921</c:v>
                </c:pt>
                <c:pt idx="48">
                  <c:v>97.260794000000004</c:v>
                </c:pt>
                <c:pt idx="49">
                  <c:v>97.250428999999997</c:v>
                </c:pt>
                <c:pt idx="50">
                  <c:v>100.901732</c:v>
                </c:pt>
                <c:pt idx="51">
                  <c:v>99.314295999999999</c:v>
                </c:pt>
                <c:pt idx="52">
                  <c:v>100.70417399999999</c:v>
                </c:pt>
                <c:pt idx="53">
                  <c:v>102.304996</c:v>
                </c:pt>
                <c:pt idx="54">
                  <c:v>98.321816999999996</c:v>
                </c:pt>
                <c:pt idx="55">
                  <c:v>99.273471999999998</c:v>
                </c:pt>
                <c:pt idx="56">
                  <c:v>101.455403</c:v>
                </c:pt>
                <c:pt idx="57">
                  <c:v>101.317172</c:v>
                </c:pt>
                <c:pt idx="58">
                  <c:v>101.369573</c:v>
                </c:pt>
                <c:pt idx="59">
                  <c:v>100.52614199999999</c:v>
                </c:pt>
                <c:pt idx="60">
                  <c:v>102.874329</c:v>
                </c:pt>
                <c:pt idx="61">
                  <c:v>103.139911</c:v>
                </c:pt>
                <c:pt idx="62">
                  <c:v>104.72909199999999</c:v>
                </c:pt>
                <c:pt idx="63">
                  <c:v>104.947607</c:v>
                </c:pt>
                <c:pt idx="64">
                  <c:v>105.52082</c:v>
                </c:pt>
                <c:pt idx="65">
                  <c:v>105.128364</c:v>
                </c:pt>
                <c:pt idx="66">
                  <c:v>107.030782</c:v>
                </c:pt>
                <c:pt idx="67">
                  <c:v>106.556922</c:v>
                </c:pt>
                <c:pt idx="68">
                  <c:v>106.730451</c:v>
                </c:pt>
                <c:pt idx="69">
                  <c:v>107.01827</c:v>
                </c:pt>
                <c:pt idx="70">
                  <c:v>109.05153300000001</c:v>
                </c:pt>
                <c:pt idx="71">
                  <c:v>108.378934</c:v>
                </c:pt>
                <c:pt idx="72">
                  <c:v>108.972707</c:v>
                </c:pt>
                <c:pt idx="73">
                  <c:v>108.933151</c:v>
                </c:pt>
                <c:pt idx="74">
                  <c:v>107.451897</c:v>
                </c:pt>
                <c:pt idx="75">
                  <c:v>106.99720000000001</c:v>
                </c:pt>
                <c:pt idx="76">
                  <c:v>107.256139</c:v>
                </c:pt>
                <c:pt idx="77">
                  <c:v>105.721237</c:v>
                </c:pt>
                <c:pt idx="78">
                  <c:v>106.952184</c:v>
                </c:pt>
                <c:pt idx="79">
                  <c:v>108.268991</c:v>
                </c:pt>
                <c:pt idx="80">
                  <c:v>104.924341</c:v>
                </c:pt>
                <c:pt idx="81">
                  <c:v>106.995965</c:v>
                </c:pt>
                <c:pt idx="82">
                  <c:v>108.54047199999999</c:v>
                </c:pt>
                <c:pt idx="83">
                  <c:v>106.935315</c:v>
                </c:pt>
                <c:pt idx="84">
                  <c:v>108.797978</c:v>
                </c:pt>
                <c:pt idx="85">
                  <c:v>107.176322</c:v>
                </c:pt>
                <c:pt idx="86">
                  <c:v>109.32257799999999</c:v>
                </c:pt>
                <c:pt idx="87">
                  <c:v>110.607248</c:v>
                </c:pt>
                <c:pt idx="88">
                  <c:v>113.47472399999999</c:v>
                </c:pt>
                <c:pt idx="89">
                  <c:v>109.69305900000001</c:v>
                </c:pt>
                <c:pt idx="90">
                  <c:v>111.86122</c:v>
                </c:pt>
                <c:pt idx="91">
                  <c:v>113.46634</c:v>
                </c:pt>
                <c:pt idx="92">
                  <c:v>112.711218</c:v>
                </c:pt>
                <c:pt idx="93">
                  <c:v>111.31854300000001</c:v>
                </c:pt>
                <c:pt idx="94">
                  <c:v>112.664468</c:v>
                </c:pt>
                <c:pt idx="95">
                  <c:v>110.965565</c:v>
                </c:pt>
                <c:pt idx="96">
                  <c:v>112.594162</c:v>
                </c:pt>
                <c:pt idx="97">
                  <c:v>113.751721</c:v>
                </c:pt>
                <c:pt idx="98">
                  <c:v>112.93369300000001</c:v>
                </c:pt>
                <c:pt idx="99">
                  <c:v>114.180367</c:v>
                </c:pt>
                <c:pt idx="100">
                  <c:v>114.26349500000001</c:v>
                </c:pt>
                <c:pt idx="101">
                  <c:v>115.067103</c:v>
                </c:pt>
                <c:pt idx="102">
                  <c:v>115.068489</c:v>
                </c:pt>
                <c:pt idx="103">
                  <c:v>114.382903</c:v>
                </c:pt>
                <c:pt idx="104">
                  <c:v>116.693832</c:v>
                </c:pt>
                <c:pt idx="105">
                  <c:v>117.189924</c:v>
                </c:pt>
                <c:pt idx="106">
                  <c:v>115.46778399999999</c:v>
                </c:pt>
                <c:pt idx="107">
                  <c:v>117.608975</c:v>
                </c:pt>
                <c:pt idx="108">
                  <c:v>116.167783</c:v>
                </c:pt>
                <c:pt idx="109">
                  <c:v>116.74955</c:v>
                </c:pt>
                <c:pt idx="110">
                  <c:v>117.834789</c:v>
                </c:pt>
                <c:pt idx="111">
                  <c:v>116.590509</c:v>
                </c:pt>
                <c:pt idx="112">
                  <c:v>115.97359400000001</c:v>
                </c:pt>
                <c:pt idx="113">
                  <c:v>118.77108200000001</c:v>
                </c:pt>
                <c:pt idx="114">
                  <c:v>117.408418</c:v>
                </c:pt>
                <c:pt idx="115">
                  <c:v>118.146485</c:v>
                </c:pt>
                <c:pt idx="116">
                  <c:v>118.82610699999999</c:v>
                </c:pt>
                <c:pt idx="117">
                  <c:v>117.6776</c:v>
                </c:pt>
                <c:pt idx="118">
                  <c:v>118.003682</c:v>
                </c:pt>
                <c:pt idx="119">
                  <c:v>120.85486899999999</c:v>
                </c:pt>
                <c:pt idx="120">
                  <c:v>119.402174</c:v>
                </c:pt>
                <c:pt idx="121">
                  <c:v>120.00069499999999</c:v>
                </c:pt>
                <c:pt idx="122">
                  <c:v>119.66156700000001</c:v>
                </c:pt>
                <c:pt idx="123">
                  <c:v>120.247379</c:v>
                </c:pt>
                <c:pt idx="124">
                  <c:v>120.871801</c:v>
                </c:pt>
                <c:pt idx="125">
                  <c:v>121.929922</c:v>
                </c:pt>
              </c:numCache>
            </c:numRef>
          </c:val>
          <c:smooth val="0"/>
        </c:ser>
        <c:ser>
          <c:idx val="12"/>
          <c:order val="10"/>
          <c:tx>
            <c:strRef>
              <c:f>excel11!$A$14</c:f>
              <c:strCache>
                <c:ptCount val="1"/>
                <c:pt idx="0">
                  <c:v>VAL.EU28.PROD.M73.M.S.SER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excel11!$B$14:$DW$14</c:f>
              <c:numCache>
                <c:formatCode>General</c:formatCode>
                <c:ptCount val="126"/>
                <c:pt idx="0">
                  <c:v>105.89910500000001</c:v>
                </c:pt>
                <c:pt idx="1">
                  <c:v>106.317718</c:v>
                </c:pt>
                <c:pt idx="2">
                  <c:v>106.380576</c:v>
                </c:pt>
                <c:pt idx="3">
                  <c:v>106.74152100000001</c:v>
                </c:pt>
                <c:pt idx="4">
                  <c:v>106.923085</c:v>
                </c:pt>
                <c:pt idx="5">
                  <c:v>106.55748</c:v>
                </c:pt>
                <c:pt idx="6">
                  <c:v>106.011449</c:v>
                </c:pt>
                <c:pt idx="7">
                  <c:v>106.544944</c:v>
                </c:pt>
                <c:pt idx="8">
                  <c:v>107.292323</c:v>
                </c:pt>
                <c:pt idx="9">
                  <c:v>108.00491599999999</c:v>
                </c:pt>
                <c:pt idx="10">
                  <c:v>106.008854</c:v>
                </c:pt>
                <c:pt idx="11">
                  <c:v>107.70743899999999</c:v>
                </c:pt>
                <c:pt idx="12">
                  <c:v>107.391651</c:v>
                </c:pt>
                <c:pt idx="13">
                  <c:v>109.844694</c:v>
                </c:pt>
                <c:pt idx="14">
                  <c:v>109.89913799999999</c:v>
                </c:pt>
                <c:pt idx="15">
                  <c:v>109.871211</c:v>
                </c:pt>
                <c:pt idx="16">
                  <c:v>111.599191</c:v>
                </c:pt>
                <c:pt idx="17">
                  <c:v>111.123665</c:v>
                </c:pt>
                <c:pt idx="18">
                  <c:v>113.347673</c:v>
                </c:pt>
                <c:pt idx="19">
                  <c:v>111.125873</c:v>
                </c:pt>
                <c:pt idx="20">
                  <c:v>113.33819699999999</c:v>
                </c:pt>
                <c:pt idx="21">
                  <c:v>114.91648000000001</c:v>
                </c:pt>
                <c:pt idx="22">
                  <c:v>114.24148700000001</c:v>
                </c:pt>
                <c:pt idx="23">
                  <c:v>115.570255</c:v>
                </c:pt>
                <c:pt idx="24">
                  <c:v>115.90640399999999</c:v>
                </c:pt>
                <c:pt idx="25">
                  <c:v>114.543734</c:v>
                </c:pt>
                <c:pt idx="26">
                  <c:v>114.64782700000001</c:v>
                </c:pt>
                <c:pt idx="27">
                  <c:v>115.85298899999999</c:v>
                </c:pt>
                <c:pt idx="28">
                  <c:v>115.41034000000001</c:v>
                </c:pt>
                <c:pt idx="29">
                  <c:v>116.151169</c:v>
                </c:pt>
                <c:pt idx="30">
                  <c:v>115.241939</c:v>
                </c:pt>
                <c:pt idx="31">
                  <c:v>114.47905799999999</c:v>
                </c:pt>
                <c:pt idx="32">
                  <c:v>111.566292</c:v>
                </c:pt>
                <c:pt idx="33">
                  <c:v>111.59781099999999</c:v>
                </c:pt>
                <c:pt idx="34">
                  <c:v>107.873132</c:v>
                </c:pt>
                <c:pt idx="35">
                  <c:v>105.918538</c:v>
                </c:pt>
                <c:pt idx="36">
                  <c:v>104.275161</c:v>
                </c:pt>
                <c:pt idx="37">
                  <c:v>104.295655</c:v>
                </c:pt>
                <c:pt idx="38">
                  <c:v>104.651532</c:v>
                </c:pt>
                <c:pt idx="39">
                  <c:v>103.161726</c:v>
                </c:pt>
                <c:pt idx="40">
                  <c:v>100.83268200000001</c:v>
                </c:pt>
                <c:pt idx="41">
                  <c:v>99.698026999999996</c:v>
                </c:pt>
                <c:pt idx="42">
                  <c:v>100.44408300000001</c:v>
                </c:pt>
                <c:pt idx="43">
                  <c:v>99.124765999999994</c:v>
                </c:pt>
                <c:pt idx="44">
                  <c:v>99.791528</c:v>
                </c:pt>
                <c:pt idx="45">
                  <c:v>101.007203</c:v>
                </c:pt>
                <c:pt idx="46">
                  <c:v>103.139914</c:v>
                </c:pt>
                <c:pt idx="47">
                  <c:v>101.059718</c:v>
                </c:pt>
                <c:pt idx="48">
                  <c:v>101.12712399999999</c:v>
                </c:pt>
                <c:pt idx="49">
                  <c:v>98.717307000000005</c:v>
                </c:pt>
                <c:pt idx="50">
                  <c:v>102.80120100000001</c:v>
                </c:pt>
                <c:pt idx="51">
                  <c:v>100.16759500000001</c:v>
                </c:pt>
                <c:pt idx="52">
                  <c:v>100.98376</c:v>
                </c:pt>
                <c:pt idx="53">
                  <c:v>100.537284</c:v>
                </c:pt>
                <c:pt idx="54">
                  <c:v>97.146820000000005</c:v>
                </c:pt>
                <c:pt idx="55">
                  <c:v>99.246206999999998</c:v>
                </c:pt>
                <c:pt idx="56">
                  <c:v>98.322318999999993</c:v>
                </c:pt>
                <c:pt idx="57">
                  <c:v>98.590029999999999</c:v>
                </c:pt>
                <c:pt idx="58">
                  <c:v>100.306882</c:v>
                </c:pt>
                <c:pt idx="59">
                  <c:v>102.053472</c:v>
                </c:pt>
                <c:pt idx="60">
                  <c:v>102.554875</c:v>
                </c:pt>
                <c:pt idx="61">
                  <c:v>105.24050200000001</c:v>
                </c:pt>
                <c:pt idx="62">
                  <c:v>103.325881</c:v>
                </c:pt>
                <c:pt idx="63">
                  <c:v>103.325076</c:v>
                </c:pt>
                <c:pt idx="64">
                  <c:v>106.36260299999999</c:v>
                </c:pt>
                <c:pt idx="65">
                  <c:v>105.19663300000001</c:v>
                </c:pt>
                <c:pt idx="66">
                  <c:v>108.135363</c:v>
                </c:pt>
                <c:pt idx="67">
                  <c:v>107.994407</c:v>
                </c:pt>
                <c:pt idx="68">
                  <c:v>109.091064</c:v>
                </c:pt>
                <c:pt idx="69">
                  <c:v>105.73344</c:v>
                </c:pt>
                <c:pt idx="70">
                  <c:v>104.72106100000001</c:v>
                </c:pt>
                <c:pt idx="71">
                  <c:v>106.19643499999999</c:v>
                </c:pt>
                <c:pt idx="72">
                  <c:v>104.099023</c:v>
                </c:pt>
                <c:pt idx="73">
                  <c:v>101.162735</c:v>
                </c:pt>
                <c:pt idx="74">
                  <c:v>101.616022</c:v>
                </c:pt>
                <c:pt idx="75">
                  <c:v>103.27154299999999</c:v>
                </c:pt>
                <c:pt idx="76">
                  <c:v>101.415363</c:v>
                </c:pt>
                <c:pt idx="77">
                  <c:v>100.730306</c:v>
                </c:pt>
                <c:pt idx="78">
                  <c:v>102.71840400000001</c:v>
                </c:pt>
                <c:pt idx="79">
                  <c:v>100.51079799999999</c:v>
                </c:pt>
                <c:pt idx="80">
                  <c:v>96.715442999999993</c:v>
                </c:pt>
                <c:pt idx="81">
                  <c:v>99.901705000000007</c:v>
                </c:pt>
                <c:pt idx="82">
                  <c:v>99.213854999999995</c:v>
                </c:pt>
                <c:pt idx="83">
                  <c:v>97.700636000000003</c:v>
                </c:pt>
                <c:pt idx="84">
                  <c:v>99.685107000000002</c:v>
                </c:pt>
                <c:pt idx="85">
                  <c:v>100.43936100000001</c:v>
                </c:pt>
                <c:pt idx="86">
                  <c:v>100.22211299999999</c:v>
                </c:pt>
                <c:pt idx="87">
                  <c:v>100.620015</c:v>
                </c:pt>
                <c:pt idx="88">
                  <c:v>100.79064200000001</c:v>
                </c:pt>
                <c:pt idx="89">
                  <c:v>100.61407800000001</c:v>
                </c:pt>
                <c:pt idx="90">
                  <c:v>100.60357</c:v>
                </c:pt>
                <c:pt idx="91">
                  <c:v>102.93737299999999</c:v>
                </c:pt>
                <c:pt idx="92">
                  <c:v>104.195301</c:v>
                </c:pt>
                <c:pt idx="93">
                  <c:v>100.446043</c:v>
                </c:pt>
                <c:pt idx="94">
                  <c:v>102.62598199999999</c:v>
                </c:pt>
                <c:pt idx="95">
                  <c:v>103.658975</c:v>
                </c:pt>
                <c:pt idx="96">
                  <c:v>100.955808</c:v>
                </c:pt>
                <c:pt idx="97">
                  <c:v>102.174976</c:v>
                </c:pt>
                <c:pt idx="98">
                  <c:v>103.114045</c:v>
                </c:pt>
                <c:pt idx="99">
                  <c:v>104.432024</c:v>
                </c:pt>
                <c:pt idx="100">
                  <c:v>104.613868</c:v>
                </c:pt>
                <c:pt idx="101">
                  <c:v>104.915702</c:v>
                </c:pt>
                <c:pt idx="102">
                  <c:v>103.837424</c:v>
                </c:pt>
                <c:pt idx="103">
                  <c:v>104.201621</c:v>
                </c:pt>
                <c:pt idx="104">
                  <c:v>106.63881600000001</c:v>
                </c:pt>
                <c:pt idx="105">
                  <c:v>107.25529400000001</c:v>
                </c:pt>
                <c:pt idx="106">
                  <c:v>105.76268</c:v>
                </c:pt>
                <c:pt idx="107">
                  <c:v>104.628944</c:v>
                </c:pt>
                <c:pt idx="108">
                  <c:v>105.52582700000001</c:v>
                </c:pt>
                <c:pt idx="109">
                  <c:v>106.13348499999999</c:v>
                </c:pt>
                <c:pt idx="110">
                  <c:v>106.324382</c:v>
                </c:pt>
                <c:pt idx="111">
                  <c:v>103.46971499999999</c:v>
                </c:pt>
                <c:pt idx="112">
                  <c:v>104.039728</c:v>
                </c:pt>
                <c:pt idx="113">
                  <c:v>106.58017700000001</c:v>
                </c:pt>
                <c:pt idx="114">
                  <c:v>105.447547</c:v>
                </c:pt>
                <c:pt idx="115">
                  <c:v>106.52073799999999</c:v>
                </c:pt>
                <c:pt idx="116">
                  <c:v>104.280699</c:v>
                </c:pt>
                <c:pt idx="117">
                  <c:v>107.142376</c:v>
                </c:pt>
                <c:pt idx="118">
                  <c:v>108.415738</c:v>
                </c:pt>
                <c:pt idx="119">
                  <c:v>109.296001</c:v>
                </c:pt>
                <c:pt idx="120">
                  <c:v>110.07529100000001</c:v>
                </c:pt>
                <c:pt idx="121">
                  <c:v>109.422472</c:v>
                </c:pt>
                <c:pt idx="122">
                  <c:v>107.961646</c:v>
                </c:pt>
                <c:pt idx="123">
                  <c:v>110.589759</c:v>
                </c:pt>
                <c:pt idx="124">
                  <c:v>111.665128</c:v>
                </c:pt>
                <c:pt idx="125">
                  <c:v>110.349801</c:v>
                </c:pt>
              </c:numCache>
            </c:numRef>
          </c:val>
          <c:smooth val="0"/>
        </c:ser>
        <c:ser>
          <c:idx val="14"/>
          <c:order val="11"/>
          <c:tx>
            <c:strRef>
              <c:f>excel11!$A$16</c:f>
              <c:strCache>
                <c:ptCount val="1"/>
                <c:pt idx="0">
                  <c:v>VAL.EU28.PROD.N78.M.S.SER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excel11!$B$16:$DW$16</c:f>
              <c:numCache>
                <c:formatCode>General</c:formatCode>
                <c:ptCount val="126"/>
                <c:pt idx="0">
                  <c:v>103.386627</c:v>
                </c:pt>
                <c:pt idx="1">
                  <c:v>105.336907</c:v>
                </c:pt>
                <c:pt idx="2">
                  <c:v>104.862039</c:v>
                </c:pt>
                <c:pt idx="3">
                  <c:v>105.851753</c:v>
                </c:pt>
                <c:pt idx="4">
                  <c:v>106.338953</c:v>
                </c:pt>
                <c:pt idx="5">
                  <c:v>110.922667</c:v>
                </c:pt>
                <c:pt idx="6">
                  <c:v>110.251715</c:v>
                </c:pt>
                <c:pt idx="7">
                  <c:v>109.958951</c:v>
                </c:pt>
                <c:pt idx="8">
                  <c:v>112.483823</c:v>
                </c:pt>
                <c:pt idx="9">
                  <c:v>116.103058</c:v>
                </c:pt>
                <c:pt idx="10">
                  <c:v>115.07592099999999</c:v>
                </c:pt>
                <c:pt idx="11">
                  <c:v>118.956946</c:v>
                </c:pt>
                <c:pt idx="12">
                  <c:v>116.53104399999999</c:v>
                </c:pt>
                <c:pt idx="13">
                  <c:v>116.15249</c:v>
                </c:pt>
                <c:pt idx="14">
                  <c:v>116.790269</c:v>
                </c:pt>
                <c:pt idx="15">
                  <c:v>117.178735</c:v>
                </c:pt>
                <c:pt idx="16">
                  <c:v>115.952845</c:v>
                </c:pt>
                <c:pt idx="17">
                  <c:v>119.099484</c:v>
                </c:pt>
                <c:pt idx="18">
                  <c:v>117.410736</c:v>
                </c:pt>
                <c:pt idx="19">
                  <c:v>116.398059</c:v>
                </c:pt>
                <c:pt idx="20">
                  <c:v>119.325001</c:v>
                </c:pt>
                <c:pt idx="21">
                  <c:v>120.465796</c:v>
                </c:pt>
                <c:pt idx="22">
                  <c:v>119.785769</c:v>
                </c:pt>
                <c:pt idx="23">
                  <c:v>121.84665099999999</c:v>
                </c:pt>
                <c:pt idx="24">
                  <c:v>122.90743399999999</c:v>
                </c:pt>
                <c:pt idx="25">
                  <c:v>122.593276</c:v>
                </c:pt>
                <c:pt idx="26">
                  <c:v>121.064167</c:v>
                </c:pt>
                <c:pt idx="27">
                  <c:v>121.418041</c:v>
                </c:pt>
                <c:pt idx="28">
                  <c:v>118.925639</c:v>
                </c:pt>
                <c:pt idx="29">
                  <c:v>118.205128</c:v>
                </c:pt>
                <c:pt idx="30">
                  <c:v>115.05314199999999</c:v>
                </c:pt>
                <c:pt idx="31">
                  <c:v>115.343256</c:v>
                </c:pt>
                <c:pt idx="32">
                  <c:v>113.056534</c:v>
                </c:pt>
                <c:pt idx="33">
                  <c:v>111.64112900000001</c:v>
                </c:pt>
                <c:pt idx="34">
                  <c:v>107.21722699999999</c:v>
                </c:pt>
                <c:pt idx="35">
                  <c:v>103.783163</c:v>
                </c:pt>
                <c:pt idx="36">
                  <c:v>98.811618999999993</c:v>
                </c:pt>
                <c:pt idx="37">
                  <c:v>96.399191999999999</c:v>
                </c:pt>
                <c:pt idx="38">
                  <c:v>96.158385999999993</c:v>
                </c:pt>
                <c:pt idx="39">
                  <c:v>93.906811000000005</c:v>
                </c:pt>
                <c:pt idx="40">
                  <c:v>90.784368000000001</c:v>
                </c:pt>
                <c:pt idx="41">
                  <c:v>90.972336999999996</c:v>
                </c:pt>
                <c:pt idx="42">
                  <c:v>90.802336999999994</c:v>
                </c:pt>
                <c:pt idx="43">
                  <c:v>89.886537000000004</c:v>
                </c:pt>
                <c:pt idx="44">
                  <c:v>90.259029999999996</c:v>
                </c:pt>
                <c:pt idx="45">
                  <c:v>90.674622999999997</c:v>
                </c:pt>
                <c:pt idx="46">
                  <c:v>91.179041999999995</c:v>
                </c:pt>
                <c:pt idx="47">
                  <c:v>93.217382000000001</c:v>
                </c:pt>
                <c:pt idx="48">
                  <c:v>92.629236000000006</c:v>
                </c:pt>
                <c:pt idx="49">
                  <c:v>95.529970000000006</c:v>
                </c:pt>
                <c:pt idx="50">
                  <c:v>98.243499</c:v>
                </c:pt>
                <c:pt idx="51">
                  <c:v>97.852829</c:v>
                </c:pt>
                <c:pt idx="52">
                  <c:v>101.333743</c:v>
                </c:pt>
                <c:pt idx="53">
                  <c:v>102.83669399999999</c:v>
                </c:pt>
                <c:pt idx="54">
                  <c:v>101.212065</c:v>
                </c:pt>
                <c:pt idx="55">
                  <c:v>100.94422400000001</c:v>
                </c:pt>
                <c:pt idx="56">
                  <c:v>102.35062499999999</c:v>
                </c:pt>
                <c:pt idx="57">
                  <c:v>99.001444000000006</c:v>
                </c:pt>
                <c:pt idx="58">
                  <c:v>104.507531</c:v>
                </c:pt>
                <c:pt idx="59">
                  <c:v>103.558139</c:v>
                </c:pt>
                <c:pt idx="60">
                  <c:v>108.090873</c:v>
                </c:pt>
                <c:pt idx="61">
                  <c:v>109.29213</c:v>
                </c:pt>
                <c:pt idx="62">
                  <c:v>111.191136</c:v>
                </c:pt>
                <c:pt idx="63">
                  <c:v>110.290809</c:v>
                </c:pt>
                <c:pt idx="64">
                  <c:v>113.21217300000001</c:v>
                </c:pt>
                <c:pt idx="65">
                  <c:v>114.61580499999999</c:v>
                </c:pt>
                <c:pt idx="66">
                  <c:v>115.44065999999999</c:v>
                </c:pt>
                <c:pt idx="67">
                  <c:v>115.973551</c:v>
                </c:pt>
                <c:pt idx="68">
                  <c:v>116.42596899999999</c:v>
                </c:pt>
                <c:pt idx="69">
                  <c:v>113.70366199999999</c:v>
                </c:pt>
                <c:pt idx="70">
                  <c:v>115.24822899999999</c:v>
                </c:pt>
                <c:pt idx="71">
                  <c:v>114.99146500000001</c:v>
                </c:pt>
                <c:pt idx="72">
                  <c:v>113.21875900000001</c:v>
                </c:pt>
                <c:pt idx="73">
                  <c:v>110.95753499999999</c:v>
                </c:pt>
                <c:pt idx="74">
                  <c:v>112.16998100000001</c:v>
                </c:pt>
                <c:pt idx="75">
                  <c:v>112.97279399999999</c:v>
                </c:pt>
                <c:pt idx="76">
                  <c:v>114.363353</c:v>
                </c:pt>
                <c:pt idx="77">
                  <c:v>110.59195699999999</c:v>
                </c:pt>
                <c:pt idx="78">
                  <c:v>115.01510500000001</c:v>
                </c:pt>
                <c:pt idx="79">
                  <c:v>114.889663</c:v>
                </c:pt>
                <c:pt idx="80">
                  <c:v>112.564539</c:v>
                </c:pt>
                <c:pt idx="81">
                  <c:v>117.555656</c:v>
                </c:pt>
                <c:pt idx="82">
                  <c:v>113.986</c:v>
                </c:pt>
                <c:pt idx="83">
                  <c:v>117.263746</c:v>
                </c:pt>
                <c:pt idx="84">
                  <c:v>117.630017</c:v>
                </c:pt>
                <c:pt idx="85">
                  <c:v>118.20225499999999</c:v>
                </c:pt>
                <c:pt idx="86">
                  <c:v>116.417008</c:v>
                </c:pt>
                <c:pt idx="87">
                  <c:v>121.96303899999999</c:v>
                </c:pt>
                <c:pt idx="88">
                  <c:v>121.774739</c:v>
                </c:pt>
                <c:pt idx="89">
                  <c:v>122.24321399999999</c:v>
                </c:pt>
                <c:pt idx="90">
                  <c:v>124.547917</c:v>
                </c:pt>
                <c:pt idx="91">
                  <c:v>125.58777600000001</c:v>
                </c:pt>
                <c:pt idx="92">
                  <c:v>125.179982</c:v>
                </c:pt>
                <c:pt idx="93">
                  <c:v>129.173968</c:v>
                </c:pt>
                <c:pt idx="94">
                  <c:v>128.16848100000001</c:v>
                </c:pt>
                <c:pt idx="95">
                  <c:v>131.01430099999999</c:v>
                </c:pt>
                <c:pt idx="96">
                  <c:v>131.143755</c:v>
                </c:pt>
                <c:pt idx="97">
                  <c:v>132.96766600000001</c:v>
                </c:pt>
                <c:pt idx="98">
                  <c:v>133.22432900000001</c:v>
                </c:pt>
                <c:pt idx="99">
                  <c:v>135.56312199999999</c:v>
                </c:pt>
                <c:pt idx="100">
                  <c:v>134.37472</c:v>
                </c:pt>
                <c:pt idx="101">
                  <c:v>135.58764500000001</c:v>
                </c:pt>
                <c:pt idx="102">
                  <c:v>135.28815499999999</c:v>
                </c:pt>
                <c:pt idx="103">
                  <c:v>133.10914199999999</c:v>
                </c:pt>
                <c:pt idx="104">
                  <c:v>136.93094600000001</c:v>
                </c:pt>
                <c:pt idx="105">
                  <c:v>138.500136</c:v>
                </c:pt>
                <c:pt idx="106">
                  <c:v>138.85990100000001</c:v>
                </c:pt>
                <c:pt idx="107">
                  <c:v>140.61609000000001</c:v>
                </c:pt>
                <c:pt idx="108">
                  <c:v>138.19118700000001</c:v>
                </c:pt>
                <c:pt idx="109">
                  <c:v>140.608833</c:v>
                </c:pt>
                <c:pt idx="110">
                  <c:v>140.841373</c:v>
                </c:pt>
                <c:pt idx="111">
                  <c:v>141.13677100000001</c:v>
                </c:pt>
                <c:pt idx="112">
                  <c:v>140.67744200000001</c:v>
                </c:pt>
                <c:pt idx="113">
                  <c:v>142.96157500000001</c:v>
                </c:pt>
                <c:pt idx="114">
                  <c:v>143.000226</c:v>
                </c:pt>
                <c:pt idx="115">
                  <c:v>142.44670300000001</c:v>
                </c:pt>
                <c:pt idx="116">
                  <c:v>143.838019</c:v>
                </c:pt>
                <c:pt idx="117">
                  <c:v>143.21413699999999</c:v>
                </c:pt>
                <c:pt idx="118">
                  <c:v>143.82494600000001</c:v>
                </c:pt>
                <c:pt idx="119">
                  <c:v>144.52865</c:v>
                </c:pt>
                <c:pt idx="120">
                  <c:v>146.97340399999999</c:v>
                </c:pt>
                <c:pt idx="121">
                  <c:v>148.13216499999999</c:v>
                </c:pt>
                <c:pt idx="122">
                  <c:v>149.888318</c:v>
                </c:pt>
                <c:pt idx="123">
                  <c:v>150.417599</c:v>
                </c:pt>
                <c:pt idx="124">
                  <c:v>155.14050900000001</c:v>
                </c:pt>
                <c:pt idx="125">
                  <c:v>152.311565</c:v>
                </c:pt>
              </c:numCache>
            </c:numRef>
          </c:val>
          <c:smooth val="0"/>
        </c:ser>
        <c:ser>
          <c:idx val="15"/>
          <c:order val="12"/>
          <c:tx>
            <c:strRef>
              <c:f>excel11!$A$17</c:f>
              <c:strCache>
                <c:ptCount val="1"/>
                <c:pt idx="0">
                  <c:v>VAL.EU28.PROD.N80.M.S.SER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excel11!$B$17:$DW$17</c:f>
              <c:numCache>
                <c:formatCode>General</c:formatCode>
                <c:ptCount val="126"/>
                <c:pt idx="0">
                  <c:v>94.838474000000005</c:v>
                </c:pt>
                <c:pt idx="1">
                  <c:v>93.010401999999999</c:v>
                </c:pt>
                <c:pt idx="2">
                  <c:v>95.397435000000002</c:v>
                </c:pt>
                <c:pt idx="3">
                  <c:v>94.504362999999998</c:v>
                </c:pt>
                <c:pt idx="4">
                  <c:v>95.366590000000002</c:v>
                </c:pt>
                <c:pt idx="5">
                  <c:v>97.386893999999998</c:v>
                </c:pt>
                <c:pt idx="6">
                  <c:v>95.046042999999997</c:v>
                </c:pt>
                <c:pt idx="7">
                  <c:v>95.280529000000001</c:v>
                </c:pt>
                <c:pt idx="8">
                  <c:v>93.812797000000003</c:v>
                </c:pt>
                <c:pt idx="9">
                  <c:v>96.166428999999994</c:v>
                </c:pt>
                <c:pt idx="10">
                  <c:v>96.461697000000001</c:v>
                </c:pt>
                <c:pt idx="11">
                  <c:v>97.075854000000007</c:v>
                </c:pt>
                <c:pt idx="12">
                  <c:v>97.893355</c:v>
                </c:pt>
                <c:pt idx="13">
                  <c:v>96.184684000000004</c:v>
                </c:pt>
                <c:pt idx="14">
                  <c:v>97.664085</c:v>
                </c:pt>
                <c:pt idx="15">
                  <c:v>97.640701000000007</c:v>
                </c:pt>
                <c:pt idx="16">
                  <c:v>94.916870000000003</c:v>
                </c:pt>
                <c:pt idx="17">
                  <c:v>96.546492000000001</c:v>
                </c:pt>
                <c:pt idx="18">
                  <c:v>95.218237000000002</c:v>
                </c:pt>
                <c:pt idx="19">
                  <c:v>96.230074000000002</c:v>
                </c:pt>
                <c:pt idx="20">
                  <c:v>94.800325999999998</c:v>
                </c:pt>
                <c:pt idx="21">
                  <c:v>95.837388000000004</c:v>
                </c:pt>
                <c:pt idx="22">
                  <c:v>99.139173999999997</c:v>
                </c:pt>
                <c:pt idx="23">
                  <c:v>96.794916999999998</c:v>
                </c:pt>
                <c:pt idx="24">
                  <c:v>93.623433000000006</c:v>
                </c:pt>
                <c:pt idx="25">
                  <c:v>95.150784000000002</c:v>
                </c:pt>
                <c:pt idx="26">
                  <c:v>94.870369999999994</c:v>
                </c:pt>
                <c:pt idx="27">
                  <c:v>95.651848999999999</c:v>
                </c:pt>
                <c:pt idx="28">
                  <c:v>95.170818999999995</c:v>
                </c:pt>
                <c:pt idx="29">
                  <c:v>94.606460999999996</c:v>
                </c:pt>
                <c:pt idx="30">
                  <c:v>93.128609999999995</c:v>
                </c:pt>
                <c:pt idx="31">
                  <c:v>95.648325</c:v>
                </c:pt>
                <c:pt idx="32">
                  <c:v>98.047847000000004</c:v>
                </c:pt>
                <c:pt idx="33">
                  <c:v>99.440982000000005</c:v>
                </c:pt>
                <c:pt idx="34">
                  <c:v>95.476557</c:v>
                </c:pt>
                <c:pt idx="35">
                  <c:v>96.169656000000003</c:v>
                </c:pt>
                <c:pt idx="36">
                  <c:v>96.049626000000004</c:v>
                </c:pt>
                <c:pt idx="37">
                  <c:v>97.498874999999998</c:v>
                </c:pt>
                <c:pt idx="38">
                  <c:v>96.004098999999997</c:v>
                </c:pt>
                <c:pt idx="39">
                  <c:v>96.141491000000002</c:v>
                </c:pt>
                <c:pt idx="40">
                  <c:v>96.963838999999993</c:v>
                </c:pt>
                <c:pt idx="41">
                  <c:v>94.779049999999998</c:v>
                </c:pt>
                <c:pt idx="42">
                  <c:v>94.062361999999993</c:v>
                </c:pt>
                <c:pt idx="43">
                  <c:v>94.011841000000004</c:v>
                </c:pt>
                <c:pt idx="44">
                  <c:v>95.879487999999995</c:v>
                </c:pt>
                <c:pt idx="45">
                  <c:v>95.357444000000001</c:v>
                </c:pt>
                <c:pt idx="46">
                  <c:v>94.760327000000004</c:v>
                </c:pt>
                <c:pt idx="47">
                  <c:v>96.524151000000003</c:v>
                </c:pt>
                <c:pt idx="48">
                  <c:v>97.987016999999994</c:v>
                </c:pt>
                <c:pt idx="49">
                  <c:v>98.291404999999997</c:v>
                </c:pt>
                <c:pt idx="50">
                  <c:v>100.19133600000001</c:v>
                </c:pt>
                <c:pt idx="51">
                  <c:v>99.957994999999997</c:v>
                </c:pt>
                <c:pt idx="52">
                  <c:v>99.107698999999997</c:v>
                </c:pt>
                <c:pt idx="53">
                  <c:v>100.801778</c:v>
                </c:pt>
                <c:pt idx="54">
                  <c:v>100.12082599999999</c:v>
                </c:pt>
                <c:pt idx="55">
                  <c:v>100.260785</c:v>
                </c:pt>
                <c:pt idx="56">
                  <c:v>101.231065</c:v>
                </c:pt>
                <c:pt idx="57">
                  <c:v>100.688878</c:v>
                </c:pt>
                <c:pt idx="58">
                  <c:v>100.875507</c:v>
                </c:pt>
                <c:pt idx="59">
                  <c:v>100.485709</c:v>
                </c:pt>
                <c:pt idx="60">
                  <c:v>100.187067</c:v>
                </c:pt>
                <c:pt idx="61">
                  <c:v>99.681595000000002</c:v>
                </c:pt>
                <c:pt idx="62">
                  <c:v>102.13713799999999</c:v>
                </c:pt>
                <c:pt idx="63">
                  <c:v>101.473797</c:v>
                </c:pt>
                <c:pt idx="64">
                  <c:v>102.085442</c:v>
                </c:pt>
                <c:pt idx="65">
                  <c:v>102.053814</c:v>
                </c:pt>
                <c:pt idx="66">
                  <c:v>100.766463</c:v>
                </c:pt>
                <c:pt idx="67">
                  <c:v>101.817156</c:v>
                </c:pt>
                <c:pt idx="68">
                  <c:v>100.842692</c:v>
                </c:pt>
                <c:pt idx="69">
                  <c:v>100.636993</c:v>
                </c:pt>
                <c:pt idx="70">
                  <c:v>99.109579999999994</c:v>
                </c:pt>
                <c:pt idx="71">
                  <c:v>98.809425000000005</c:v>
                </c:pt>
                <c:pt idx="72">
                  <c:v>100.189539</c:v>
                </c:pt>
                <c:pt idx="73">
                  <c:v>102.317988</c:v>
                </c:pt>
                <c:pt idx="74">
                  <c:v>101.487683</c:v>
                </c:pt>
                <c:pt idx="75">
                  <c:v>103.564599</c:v>
                </c:pt>
                <c:pt idx="76">
                  <c:v>103.197988</c:v>
                </c:pt>
                <c:pt idx="77">
                  <c:v>104.94673899999999</c:v>
                </c:pt>
                <c:pt idx="78">
                  <c:v>105.076065</c:v>
                </c:pt>
                <c:pt idx="79">
                  <c:v>103.46209</c:v>
                </c:pt>
                <c:pt idx="80">
                  <c:v>105.211645</c:v>
                </c:pt>
                <c:pt idx="81">
                  <c:v>105.168323</c:v>
                </c:pt>
                <c:pt idx="82">
                  <c:v>102.69695299999999</c:v>
                </c:pt>
                <c:pt idx="83">
                  <c:v>100.486007</c:v>
                </c:pt>
                <c:pt idx="84">
                  <c:v>100.118171</c:v>
                </c:pt>
                <c:pt idx="85">
                  <c:v>101.108559</c:v>
                </c:pt>
                <c:pt idx="86">
                  <c:v>100.700174</c:v>
                </c:pt>
                <c:pt idx="87">
                  <c:v>102.79431599999999</c:v>
                </c:pt>
                <c:pt idx="88">
                  <c:v>102.756283</c:v>
                </c:pt>
                <c:pt idx="89">
                  <c:v>102.635413</c:v>
                </c:pt>
                <c:pt idx="90">
                  <c:v>105.441839</c:v>
                </c:pt>
                <c:pt idx="91">
                  <c:v>104.843521</c:v>
                </c:pt>
                <c:pt idx="92">
                  <c:v>103.427018</c:v>
                </c:pt>
                <c:pt idx="93">
                  <c:v>104.261319</c:v>
                </c:pt>
                <c:pt idx="94">
                  <c:v>103.332187</c:v>
                </c:pt>
                <c:pt idx="95">
                  <c:v>104.18257199999999</c:v>
                </c:pt>
                <c:pt idx="96">
                  <c:v>105.39912099999999</c:v>
                </c:pt>
                <c:pt idx="97">
                  <c:v>104.357759</c:v>
                </c:pt>
                <c:pt idx="98">
                  <c:v>104.056521</c:v>
                </c:pt>
                <c:pt idx="99">
                  <c:v>104.16863499999999</c:v>
                </c:pt>
                <c:pt idx="100">
                  <c:v>104.641794</c:v>
                </c:pt>
                <c:pt idx="101">
                  <c:v>104.87406799999999</c:v>
                </c:pt>
                <c:pt idx="102">
                  <c:v>105.975803</c:v>
                </c:pt>
                <c:pt idx="103">
                  <c:v>105.533466</c:v>
                </c:pt>
                <c:pt idx="104">
                  <c:v>104.98915599999999</c:v>
                </c:pt>
                <c:pt idx="105">
                  <c:v>103.92863699999999</c:v>
                </c:pt>
                <c:pt idx="106">
                  <c:v>103.63931700000001</c:v>
                </c:pt>
                <c:pt idx="107">
                  <c:v>105.89546199999999</c:v>
                </c:pt>
                <c:pt idx="108">
                  <c:v>104.89123600000001</c:v>
                </c:pt>
                <c:pt idx="109">
                  <c:v>105.205414</c:v>
                </c:pt>
                <c:pt idx="110">
                  <c:v>106.069316</c:v>
                </c:pt>
                <c:pt idx="111">
                  <c:v>106.74085700000001</c:v>
                </c:pt>
                <c:pt idx="112">
                  <c:v>104.722421</c:v>
                </c:pt>
                <c:pt idx="113">
                  <c:v>106.50685799999999</c:v>
                </c:pt>
                <c:pt idx="114">
                  <c:v>106.79356900000001</c:v>
                </c:pt>
                <c:pt idx="115">
                  <c:v>106.025346</c:v>
                </c:pt>
                <c:pt idx="116">
                  <c:v>108.097775</c:v>
                </c:pt>
                <c:pt idx="117">
                  <c:v>107.425766</c:v>
                </c:pt>
                <c:pt idx="118">
                  <c:v>111.673558</c:v>
                </c:pt>
                <c:pt idx="119">
                  <c:v>111.80488800000001</c:v>
                </c:pt>
                <c:pt idx="120">
                  <c:v>112.198218</c:v>
                </c:pt>
                <c:pt idx="121">
                  <c:v>113.237351</c:v>
                </c:pt>
                <c:pt idx="122">
                  <c:v>112.61757900000001</c:v>
                </c:pt>
                <c:pt idx="123">
                  <c:v>111.55899100000001</c:v>
                </c:pt>
                <c:pt idx="124">
                  <c:v>113.87936000000001</c:v>
                </c:pt>
                <c:pt idx="125">
                  <c:v>112.730822</c:v>
                </c:pt>
              </c:numCache>
            </c:numRef>
          </c:val>
          <c:smooth val="0"/>
        </c:ser>
        <c:ser>
          <c:idx val="17"/>
          <c:order val="13"/>
          <c:tx>
            <c:strRef>
              <c:f>excel11!$A$19</c:f>
              <c:strCache>
                <c:ptCount val="1"/>
                <c:pt idx="0">
                  <c:v>VAL.EU28.PROD.N812.M.S.SER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excel11!$B$19:$DW$19</c:f>
              <c:numCache>
                <c:formatCode>General</c:formatCode>
                <c:ptCount val="126"/>
                <c:pt idx="0">
                  <c:v>93.256302000000005</c:v>
                </c:pt>
                <c:pt idx="1">
                  <c:v>92.421903</c:v>
                </c:pt>
                <c:pt idx="2">
                  <c:v>94.391721000000004</c:v>
                </c:pt>
                <c:pt idx="3">
                  <c:v>93.118637000000007</c:v>
                </c:pt>
                <c:pt idx="4">
                  <c:v>94.746032999999997</c:v>
                </c:pt>
                <c:pt idx="5">
                  <c:v>95.076578999999995</c:v>
                </c:pt>
                <c:pt idx="6">
                  <c:v>96.127757000000003</c:v>
                </c:pt>
                <c:pt idx="7">
                  <c:v>95.133713999999998</c:v>
                </c:pt>
                <c:pt idx="8">
                  <c:v>96.665733000000003</c:v>
                </c:pt>
                <c:pt idx="9">
                  <c:v>95.665835000000001</c:v>
                </c:pt>
                <c:pt idx="10">
                  <c:v>96.261368000000004</c:v>
                </c:pt>
                <c:pt idx="11">
                  <c:v>96.889583999999999</c:v>
                </c:pt>
                <c:pt idx="12">
                  <c:v>97.634369000000007</c:v>
                </c:pt>
                <c:pt idx="13">
                  <c:v>97.950294</c:v>
                </c:pt>
                <c:pt idx="14">
                  <c:v>99.995930999999999</c:v>
                </c:pt>
                <c:pt idx="15">
                  <c:v>98.568134999999998</c:v>
                </c:pt>
                <c:pt idx="16">
                  <c:v>98.024332999999999</c:v>
                </c:pt>
                <c:pt idx="17">
                  <c:v>98.739707999999993</c:v>
                </c:pt>
                <c:pt idx="18">
                  <c:v>97.889190999999997</c:v>
                </c:pt>
                <c:pt idx="19">
                  <c:v>100.11958</c:v>
                </c:pt>
                <c:pt idx="20">
                  <c:v>98.385368999999997</c:v>
                </c:pt>
                <c:pt idx="21">
                  <c:v>102.305857</c:v>
                </c:pt>
                <c:pt idx="22">
                  <c:v>102.650429</c:v>
                </c:pt>
                <c:pt idx="23">
                  <c:v>102.02495399999999</c:v>
                </c:pt>
                <c:pt idx="24">
                  <c:v>102.326471</c:v>
                </c:pt>
                <c:pt idx="25">
                  <c:v>100.93948</c:v>
                </c:pt>
                <c:pt idx="26">
                  <c:v>100.5082</c:v>
                </c:pt>
                <c:pt idx="27">
                  <c:v>100.609267</c:v>
                </c:pt>
                <c:pt idx="28">
                  <c:v>101.189003</c:v>
                </c:pt>
                <c:pt idx="29">
                  <c:v>100.570036</c:v>
                </c:pt>
                <c:pt idx="30">
                  <c:v>101.76872299999999</c:v>
                </c:pt>
                <c:pt idx="31">
                  <c:v>101.60505499999999</c:v>
                </c:pt>
                <c:pt idx="32">
                  <c:v>103.08817000000001</c:v>
                </c:pt>
                <c:pt idx="33">
                  <c:v>103.41625999999999</c:v>
                </c:pt>
                <c:pt idx="34">
                  <c:v>102.016761</c:v>
                </c:pt>
                <c:pt idx="35">
                  <c:v>102.417737</c:v>
                </c:pt>
                <c:pt idx="36">
                  <c:v>100.886239</c:v>
                </c:pt>
                <c:pt idx="37">
                  <c:v>101.913557</c:v>
                </c:pt>
                <c:pt idx="38">
                  <c:v>99.952771999999996</c:v>
                </c:pt>
                <c:pt idx="39">
                  <c:v>101.00576100000001</c:v>
                </c:pt>
                <c:pt idx="40">
                  <c:v>99.263290999999995</c:v>
                </c:pt>
                <c:pt idx="41">
                  <c:v>100.93755899999999</c:v>
                </c:pt>
                <c:pt idx="42">
                  <c:v>100.834869</c:v>
                </c:pt>
                <c:pt idx="43">
                  <c:v>98.055259000000007</c:v>
                </c:pt>
                <c:pt idx="44">
                  <c:v>99.609368000000003</c:v>
                </c:pt>
                <c:pt idx="45">
                  <c:v>98.454241999999994</c:v>
                </c:pt>
                <c:pt idx="46">
                  <c:v>98.320549999999997</c:v>
                </c:pt>
                <c:pt idx="47">
                  <c:v>100.30071100000001</c:v>
                </c:pt>
                <c:pt idx="48">
                  <c:v>99.258227000000005</c:v>
                </c:pt>
                <c:pt idx="49">
                  <c:v>99.817027999999993</c:v>
                </c:pt>
                <c:pt idx="50">
                  <c:v>100.793904</c:v>
                </c:pt>
                <c:pt idx="51">
                  <c:v>99.893107000000001</c:v>
                </c:pt>
                <c:pt idx="52">
                  <c:v>100.133454</c:v>
                </c:pt>
                <c:pt idx="53">
                  <c:v>100.108774</c:v>
                </c:pt>
                <c:pt idx="54">
                  <c:v>99.032905</c:v>
                </c:pt>
                <c:pt idx="55">
                  <c:v>99.292190000000005</c:v>
                </c:pt>
                <c:pt idx="56">
                  <c:v>100.32594899999999</c:v>
                </c:pt>
                <c:pt idx="57">
                  <c:v>99.489221999999998</c:v>
                </c:pt>
                <c:pt idx="58">
                  <c:v>101.429108</c:v>
                </c:pt>
                <c:pt idx="59">
                  <c:v>100.426131</c:v>
                </c:pt>
                <c:pt idx="60">
                  <c:v>101.182149</c:v>
                </c:pt>
                <c:pt idx="61">
                  <c:v>101.70685</c:v>
                </c:pt>
                <c:pt idx="62">
                  <c:v>102.253848</c:v>
                </c:pt>
                <c:pt idx="63">
                  <c:v>101.509563</c:v>
                </c:pt>
                <c:pt idx="64">
                  <c:v>102.506845</c:v>
                </c:pt>
                <c:pt idx="65">
                  <c:v>101.66124000000001</c:v>
                </c:pt>
                <c:pt idx="66">
                  <c:v>103.020791</c:v>
                </c:pt>
                <c:pt idx="67">
                  <c:v>104.184172</c:v>
                </c:pt>
                <c:pt idx="68">
                  <c:v>103.780821</c:v>
                </c:pt>
                <c:pt idx="69">
                  <c:v>106.008698</c:v>
                </c:pt>
                <c:pt idx="70">
                  <c:v>105.93494</c:v>
                </c:pt>
                <c:pt idx="71">
                  <c:v>105.94187599999999</c:v>
                </c:pt>
                <c:pt idx="72">
                  <c:v>106.799379</c:v>
                </c:pt>
                <c:pt idx="73">
                  <c:v>104.985596</c:v>
                </c:pt>
                <c:pt idx="74">
                  <c:v>104.32192000000001</c:v>
                </c:pt>
                <c:pt idx="75">
                  <c:v>105.061015</c:v>
                </c:pt>
                <c:pt idx="76">
                  <c:v>106.454888</c:v>
                </c:pt>
                <c:pt idx="77">
                  <c:v>103.173851</c:v>
                </c:pt>
                <c:pt idx="78">
                  <c:v>104.59634</c:v>
                </c:pt>
                <c:pt idx="79">
                  <c:v>103.416965</c:v>
                </c:pt>
                <c:pt idx="80">
                  <c:v>101.301846</c:v>
                </c:pt>
                <c:pt idx="81">
                  <c:v>102.84871</c:v>
                </c:pt>
                <c:pt idx="82">
                  <c:v>102.25791700000001</c:v>
                </c:pt>
                <c:pt idx="83">
                  <c:v>102.802693</c:v>
                </c:pt>
                <c:pt idx="84">
                  <c:v>100.76160400000001</c:v>
                </c:pt>
                <c:pt idx="85">
                  <c:v>99.863558999999995</c:v>
                </c:pt>
                <c:pt idx="86">
                  <c:v>99.284375999999995</c:v>
                </c:pt>
                <c:pt idx="87">
                  <c:v>101.297079</c:v>
                </c:pt>
                <c:pt idx="88">
                  <c:v>103.968806</c:v>
                </c:pt>
                <c:pt idx="89">
                  <c:v>102.160848</c:v>
                </c:pt>
                <c:pt idx="90">
                  <c:v>102.10833700000001</c:v>
                </c:pt>
                <c:pt idx="91">
                  <c:v>104.701717</c:v>
                </c:pt>
                <c:pt idx="92">
                  <c:v>103.647114</c:v>
                </c:pt>
                <c:pt idx="93">
                  <c:v>102.374972</c:v>
                </c:pt>
                <c:pt idx="94">
                  <c:v>104.304129</c:v>
                </c:pt>
                <c:pt idx="95">
                  <c:v>106.076183</c:v>
                </c:pt>
                <c:pt idx="96">
                  <c:v>105.215701</c:v>
                </c:pt>
                <c:pt idx="97">
                  <c:v>105.933002</c:v>
                </c:pt>
                <c:pt idx="98">
                  <c:v>105.837689</c:v>
                </c:pt>
                <c:pt idx="99">
                  <c:v>104.243416</c:v>
                </c:pt>
                <c:pt idx="100">
                  <c:v>103.66183700000001</c:v>
                </c:pt>
                <c:pt idx="101">
                  <c:v>106.94583</c:v>
                </c:pt>
                <c:pt idx="102">
                  <c:v>102.89161300000001</c:v>
                </c:pt>
                <c:pt idx="103">
                  <c:v>105.117566</c:v>
                </c:pt>
                <c:pt idx="104">
                  <c:v>104.416224</c:v>
                </c:pt>
                <c:pt idx="105">
                  <c:v>106.663884</c:v>
                </c:pt>
                <c:pt idx="106">
                  <c:v>103.989886</c:v>
                </c:pt>
                <c:pt idx="107">
                  <c:v>105.98352</c:v>
                </c:pt>
                <c:pt idx="108">
                  <c:v>105.2473</c:v>
                </c:pt>
                <c:pt idx="109">
                  <c:v>105.41484699999999</c:v>
                </c:pt>
                <c:pt idx="110">
                  <c:v>105.99198</c:v>
                </c:pt>
                <c:pt idx="111">
                  <c:v>106.918076</c:v>
                </c:pt>
                <c:pt idx="112">
                  <c:v>105.872231</c:v>
                </c:pt>
                <c:pt idx="113">
                  <c:v>108.42565500000001</c:v>
                </c:pt>
                <c:pt idx="114">
                  <c:v>109.665648</c:v>
                </c:pt>
                <c:pt idx="115">
                  <c:v>108.816148</c:v>
                </c:pt>
                <c:pt idx="116">
                  <c:v>110.11183200000001</c:v>
                </c:pt>
                <c:pt idx="117">
                  <c:v>107.501203</c:v>
                </c:pt>
                <c:pt idx="118">
                  <c:v>108.417736</c:v>
                </c:pt>
                <c:pt idx="119">
                  <c:v>106.365301</c:v>
                </c:pt>
                <c:pt idx="120">
                  <c:v>109.113502</c:v>
                </c:pt>
                <c:pt idx="121">
                  <c:v>111.370824</c:v>
                </c:pt>
                <c:pt idx="122">
                  <c:v>111.579492</c:v>
                </c:pt>
                <c:pt idx="123">
                  <c:v>110.543533</c:v>
                </c:pt>
                <c:pt idx="124">
                  <c:v>111.09430399999999</c:v>
                </c:pt>
                <c:pt idx="125">
                  <c:v>111.94401499999999</c:v>
                </c:pt>
              </c:numCache>
            </c:numRef>
          </c:val>
          <c:smooth val="0"/>
        </c:ser>
        <c:ser>
          <c:idx val="18"/>
          <c:order val="14"/>
          <c:tx>
            <c:strRef>
              <c:f>excel11!$A$20</c:f>
              <c:strCache>
                <c:ptCount val="1"/>
                <c:pt idx="0">
                  <c:v>VAL.EU28.PROD.N82.M.S.SER                 </c:v>
                </c:pt>
              </c:strCache>
            </c:strRef>
          </c:tx>
          <c:marker>
            <c:symbol val="none"/>
          </c:marker>
          <c:cat>
            <c:numRef>
              <c:f>excel11!$B$1:$DW$1</c:f>
              <c:numCache>
                <c:formatCode>mmm\-yy</c:formatCode>
                <c:ptCount val="12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</c:numCache>
            </c:numRef>
          </c:cat>
          <c:val>
            <c:numRef>
              <c:f>excel11!$B$20:$DW$20</c:f>
              <c:numCache>
                <c:formatCode>General</c:formatCode>
                <c:ptCount val="126"/>
                <c:pt idx="33">
                  <c:v>93.270747999999998</c:v>
                </c:pt>
                <c:pt idx="34">
                  <c:v>91.240142000000006</c:v>
                </c:pt>
                <c:pt idx="35">
                  <c:v>91.938654</c:v>
                </c:pt>
                <c:pt idx="36">
                  <c:v>87.695419999999999</c:v>
                </c:pt>
                <c:pt idx="37">
                  <c:v>87.451477999999994</c:v>
                </c:pt>
                <c:pt idx="38">
                  <c:v>88.220310999999995</c:v>
                </c:pt>
                <c:pt idx="39">
                  <c:v>92.677227000000002</c:v>
                </c:pt>
                <c:pt idx="40">
                  <c:v>89.922993000000005</c:v>
                </c:pt>
                <c:pt idx="41">
                  <c:v>91.338913000000005</c:v>
                </c:pt>
                <c:pt idx="42">
                  <c:v>89.008375999999998</c:v>
                </c:pt>
                <c:pt idx="43">
                  <c:v>87.802711000000002</c:v>
                </c:pt>
                <c:pt idx="44">
                  <c:v>90.104468999999995</c:v>
                </c:pt>
                <c:pt idx="45">
                  <c:v>91.636303999999996</c:v>
                </c:pt>
                <c:pt idx="46">
                  <c:v>93.794106999999997</c:v>
                </c:pt>
                <c:pt idx="47">
                  <c:v>95.279718000000003</c:v>
                </c:pt>
                <c:pt idx="48">
                  <c:v>96.330950999999999</c:v>
                </c:pt>
                <c:pt idx="49">
                  <c:v>96.719671000000005</c:v>
                </c:pt>
                <c:pt idx="50">
                  <c:v>98.604703000000001</c:v>
                </c:pt>
                <c:pt idx="51">
                  <c:v>102.33528200000001</c:v>
                </c:pt>
                <c:pt idx="52">
                  <c:v>98.540796</c:v>
                </c:pt>
                <c:pt idx="53">
                  <c:v>99.926293000000001</c:v>
                </c:pt>
                <c:pt idx="54">
                  <c:v>101.697307</c:v>
                </c:pt>
                <c:pt idx="55">
                  <c:v>102.744623</c:v>
                </c:pt>
                <c:pt idx="56">
                  <c:v>100.010518</c:v>
                </c:pt>
                <c:pt idx="57">
                  <c:v>99.689526999999998</c:v>
                </c:pt>
                <c:pt idx="58">
                  <c:v>102.90210500000001</c:v>
                </c:pt>
                <c:pt idx="59">
                  <c:v>100.49822399999999</c:v>
                </c:pt>
                <c:pt idx="60">
                  <c:v>105.7873</c:v>
                </c:pt>
                <c:pt idx="61">
                  <c:v>101.447526</c:v>
                </c:pt>
                <c:pt idx="62">
                  <c:v>100.797366</c:v>
                </c:pt>
                <c:pt idx="63">
                  <c:v>96.560519999999997</c:v>
                </c:pt>
                <c:pt idx="64">
                  <c:v>101.920247</c:v>
                </c:pt>
                <c:pt idx="65">
                  <c:v>99.554592</c:v>
                </c:pt>
                <c:pt idx="66">
                  <c:v>101.203373</c:v>
                </c:pt>
                <c:pt idx="67">
                  <c:v>102.620346</c:v>
                </c:pt>
                <c:pt idx="68">
                  <c:v>105.069174</c:v>
                </c:pt>
                <c:pt idx="69">
                  <c:v>107.241688</c:v>
                </c:pt>
                <c:pt idx="70">
                  <c:v>106.70062</c:v>
                </c:pt>
                <c:pt idx="71">
                  <c:v>103.023959</c:v>
                </c:pt>
                <c:pt idx="72">
                  <c:v>111.12374199999999</c:v>
                </c:pt>
                <c:pt idx="73">
                  <c:v>111.134319</c:v>
                </c:pt>
                <c:pt idx="74">
                  <c:v>111.71390100000001</c:v>
                </c:pt>
                <c:pt idx="75">
                  <c:v>109.45660100000001</c:v>
                </c:pt>
                <c:pt idx="76">
                  <c:v>112.404449</c:v>
                </c:pt>
                <c:pt idx="77">
                  <c:v>110.712952</c:v>
                </c:pt>
                <c:pt idx="78">
                  <c:v>111.321596</c:v>
                </c:pt>
                <c:pt idx="79">
                  <c:v>114.092613</c:v>
                </c:pt>
                <c:pt idx="80">
                  <c:v>111.616592</c:v>
                </c:pt>
                <c:pt idx="81">
                  <c:v>115.844369</c:v>
                </c:pt>
                <c:pt idx="82">
                  <c:v>114.174533</c:v>
                </c:pt>
                <c:pt idx="83">
                  <c:v>116.452679</c:v>
                </c:pt>
                <c:pt idx="84">
                  <c:v>112.456377</c:v>
                </c:pt>
                <c:pt idx="85">
                  <c:v>115.77036200000001</c:v>
                </c:pt>
                <c:pt idx="86">
                  <c:v>115.553246</c:v>
                </c:pt>
                <c:pt idx="87">
                  <c:v>117.12666900000001</c:v>
                </c:pt>
                <c:pt idx="88">
                  <c:v>117.275583</c:v>
                </c:pt>
                <c:pt idx="89">
                  <c:v>115.23930900000001</c:v>
                </c:pt>
                <c:pt idx="90">
                  <c:v>118.79207</c:v>
                </c:pt>
                <c:pt idx="91">
                  <c:v>118.764016</c:v>
                </c:pt>
                <c:pt idx="92">
                  <c:v>119.705197</c:v>
                </c:pt>
                <c:pt idx="93">
                  <c:v>118.705955</c:v>
                </c:pt>
                <c:pt idx="94">
                  <c:v>123.19196599999999</c:v>
                </c:pt>
                <c:pt idx="95">
                  <c:v>123.74432299999999</c:v>
                </c:pt>
                <c:pt idx="96">
                  <c:v>122.982834</c:v>
                </c:pt>
                <c:pt idx="97">
                  <c:v>126.108902</c:v>
                </c:pt>
                <c:pt idx="98">
                  <c:v>124.31419099999999</c:v>
                </c:pt>
                <c:pt idx="99">
                  <c:v>123.45454599999999</c:v>
                </c:pt>
                <c:pt idx="100">
                  <c:v>127.574489</c:v>
                </c:pt>
                <c:pt idx="101">
                  <c:v>128.13351900000001</c:v>
                </c:pt>
                <c:pt idx="102">
                  <c:v>129.64062799999999</c:v>
                </c:pt>
                <c:pt idx="103">
                  <c:v>129.76844700000001</c:v>
                </c:pt>
                <c:pt idx="104">
                  <c:v>127.720236</c:v>
                </c:pt>
                <c:pt idx="105">
                  <c:v>128.20466099999999</c:v>
                </c:pt>
                <c:pt idx="106">
                  <c:v>125.212405</c:v>
                </c:pt>
                <c:pt idx="107">
                  <c:v>128.16221300000001</c:v>
                </c:pt>
                <c:pt idx="108">
                  <c:v>126.77061999999999</c:v>
                </c:pt>
                <c:pt idx="109">
                  <c:v>127.99114400000001</c:v>
                </c:pt>
                <c:pt idx="110">
                  <c:v>136.38807499999999</c:v>
                </c:pt>
                <c:pt idx="111">
                  <c:v>130.11618200000001</c:v>
                </c:pt>
                <c:pt idx="112">
                  <c:v>132.271705</c:v>
                </c:pt>
                <c:pt idx="113">
                  <c:v>137.348806</c:v>
                </c:pt>
                <c:pt idx="114">
                  <c:v>134.462165</c:v>
                </c:pt>
                <c:pt idx="115">
                  <c:v>134.795782</c:v>
                </c:pt>
                <c:pt idx="116">
                  <c:v>138.75832299999999</c:v>
                </c:pt>
                <c:pt idx="117">
                  <c:v>131.83749499999999</c:v>
                </c:pt>
                <c:pt idx="118">
                  <c:v>133.9367</c:v>
                </c:pt>
                <c:pt idx="119">
                  <c:v>135.916293</c:v>
                </c:pt>
                <c:pt idx="120">
                  <c:v>135.212884</c:v>
                </c:pt>
                <c:pt idx="121">
                  <c:v>135.60934700000001</c:v>
                </c:pt>
                <c:pt idx="122">
                  <c:v>131.66541599999999</c:v>
                </c:pt>
                <c:pt idx="123">
                  <c:v>138.98441</c:v>
                </c:pt>
                <c:pt idx="124">
                  <c:v>134.81699800000001</c:v>
                </c:pt>
                <c:pt idx="125">
                  <c:v>138.15890999999999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20832"/>
        <c:axId val="191739008"/>
      </c:lineChart>
      <c:dateAx>
        <c:axId val="1917208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91739008"/>
        <c:crosses val="autoZero"/>
        <c:auto val="1"/>
        <c:lblOffset val="100"/>
        <c:baseTimeUnit val="months"/>
      </c:dateAx>
      <c:valAx>
        <c:axId val="191739008"/>
        <c:scaling>
          <c:orientation val="minMax"/>
          <c:max val="160"/>
          <c:min val="8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917208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3536515266419671E-3"/>
          <c:y val="0.67560777497721536"/>
          <c:w val="0.98222540490670118"/>
          <c:h val="0.2602246994207358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4737" y="3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0317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4737" y="9360317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856A056-884A-4C93-9604-C14B3D5AA56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509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4737" y="3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9775"/>
            <a:ext cx="492601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6" y="4680945"/>
            <a:ext cx="5375268" cy="443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317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4737" y="9360317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4" tIns="45297" rIns="90594" bIns="4529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9555FA0-1763-4F6A-9957-8B749C38D91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190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 the transport industries,</a:t>
            </a:r>
            <a:r>
              <a:rPr lang="en-GB" baseline="0" dirty="0" smtClean="0"/>
              <a:t> especially in land transport, the crisis is very visible. The graphs are similar to industrial production: less produced less to transport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Structural changes in communication as a result of new technologies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Classical business services like cleaning are relatively stable over time,</a:t>
            </a:r>
            <a:r>
              <a:rPr lang="en-GB" baseline="0" dirty="0" smtClean="0"/>
              <a:t> employment activities however clearly show the crisis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55FA0-1763-4F6A-9957-8B749C38D914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95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sz="1800" b="0" dirty="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309563"/>
            <a:ext cx="158432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30688" y="6669088"/>
            <a:ext cx="684212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 i="1" dirty="0">
                <a:solidFill>
                  <a:schemeClr val="bg1">
                    <a:lumMod val="95000"/>
                  </a:schemeClr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641600"/>
            <a:ext cx="8208912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55576" y="6245225"/>
            <a:ext cx="648072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56376" y="6245225"/>
            <a:ext cx="730424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F97CC95-1B0A-4D0B-A028-14CDF6CD09C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727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>
            <a:normAutofit/>
          </a:bodyPr>
          <a:lstStyle>
            <a:lvl1pPr marL="342900" indent="-342900">
              <a:spcBef>
                <a:spcPts val="1200"/>
              </a:spcBef>
              <a:buClr>
                <a:srgbClr val="0F5494"/>
              </a:buClr>
              <a:buFont typeface="Verdana" panose="020B0604030504040204" pitchFamily="34" charset="0"/>
              <a:buChar char="•"/>
              <a:defRPr sz="2800" i="0"/>
            </a:lvl1pPr>
            <a:lvl2pPr>
              <a:spcBef>
                <a:spcPts val="900"/>
              </a:spcBef>
              <a:buClr>
                <a:srgbClr val="0F5494"/>
              </a:buClr>
              <a:defRPr sz="2400" b="0"/>
            </a:lvl2pPr>
            <a:lvl3pPr marL="1200150" indent="-285750">
              <a:spcBef>
                <a:spcPts val="600"/>
              </a:spcBef>
              <a:buFont typeface="Verdana" panose="020B0604030504040204" pitchFamily="34" charset="0"/>
              <a:buChar char="−"/>
              <a:defRPr sz="2000">
                <a:solidFill>
                  <a:srgbClr val="0F5494"/>
                </a:solidFill>
              </a:defRPr>
            </a:lvl3pPr>
            <a:lvl4pPr marL="1600200" indent="-228600">
              <a:spcBef>
                <a:spcPts val="600"/>
              </a:spcBef>
              <a:buFont typeface="Wingdings" panose="05000000000000000000" pitchFamily="2" charset="2"/>
              <a:buChar char="ü"/>
              <a:defRPr sz="1800">
                <a:solidFill>
                  <a:srgbClr val="0F5494"/>
                </a:solidFill>
                <a:latin typeface="+mj-l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55576" y="6245225"/>
            <a:ext cx="6480720" cy="47625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lang="en-GB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56376" y="6245225"/>
            <a:ext cx="730424" cy="47625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590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02CE86EC-80AD-4E77-A832-D8246312475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52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6659B389-3F45-4613-A2F7-15EFC58D465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26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6C56D01B-4F7D-448E-BCC4-2FD20C68287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439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4B5D3328-71F0-4F2A-850F-7964865FC5A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20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43F9942C-91F9-4E46-8944-86E57C863A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8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EBADD2F-7D70-45A7-B544-F83B9EA65E3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005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02CE86EC-80AD-4E77-A832-D8246312475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226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82157F4F-ED1B-4541-8C2D-2B0C08C4FB4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8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83EF184B-3875-4CA7-8FEC-9DC39CD398D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8470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85C350A3-35B4-4EF4-9BD8-BE7BF53390D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36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Et dolor fragum</a:t>
            </a:r>
            <a:endParaRPr lang="en-GB" smtClean="0"/>
          </a:p>
          <a:p>
            <a:pPr lvl="1"/>
            <a:r>
              <a:rPr lang="en-GB" smtClean="0"/>
              <a:t>Et dolor fragum</a:t>
            </a:r>
          </a:p>
          <a:p>
            <a:pPr lvl="2"/>
            <a:r>
              <a:rPr lang="en-GB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133176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>
                <a:solidFill>
                  <a:srgbClr val="133176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dirty="0" smtClean="0"/>
              <a:t>STS Working Group 21-22 November 2013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133176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36D7DFF-13F6-43F2-8F4B-61D36418B8C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41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40" r:id="rId9"/>
    <p:sldLayoutId id="2147483837" r:id="rId10"/>
    <p:sldLayoutId id="2147483838" r:id="rId11"/>
    <p:sldLayoutId id="2147483839" r:id="rId12"/>
  </p:sldLayoutIdLst>
  <p:hf hd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stat/documents/1916593/1917176/ISP+Guide/ffa22d72-008d-4f45-811e-1b547ed9327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67543" y="3933055"/>
            <a:ext cx="8281169" cy="2159769"/>
          </a:xfrm>
        </p:spPr>
        <p:txBody>
          <a:bodyPr/>
          <a:lstStyle/>
          <a:p>
            <a:r>
              <a:rPr lang="de-DE" dirty="0" smtClean="0"/>
              <a:t>       </a:t>
            </a:r>
            <a:endParaRPr lang="en-GB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520" y="1641600"/>
            <a:ext cx="8424936" cy="2088232"/>
          </a:xfrm>
        </p:spPr>
        <p:txBody>
          <a:bodyPr/>
          <a:lstStyle/>
          <a:p>
            <a:pPr algn="ctr"/>
            <a:r>
              <a:rPr lang="en-GB" sz="2400" dirty="0" smtClean="0"/>
              <a:t>Towards a comprehensive monthly volume indicator for trade and services in Europe</a:t>
            </a:r>
            <a:endParaRPr lang="en-GB" sz="24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179512" y="3573016"/>
            <a:ext cx="864096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None/>
              <a:defRPr sz="3000" b="1" i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1800" kern="0" dirty="0" smtClean="0"/>
              <a:t>Thomas Jaegers and </a:t>
            </a:r>
            <a:r>
              <a:rPr lang="en-GB" sz="1800" kern="0" dirty="0" err="1" smtClean="0"/>
              <a:t>Håkan</a:t>
            </a:r>
            <a:r>
              <a:rPr lang="en-GB" sz="1800" kern="0" dirty="0" smtClean="0"/>
              <a:t> Linden</a:t>
            </a:r>
          </a:p>
          <a:p>
            <a:pPr algn="ctr"/>
            <a:endParaRPr lang="en-GB" sz="1800" kern="0" dirty="0"/>
          </a:p>
          <a:p>
            <a:pPr algn="ctr"/>
            <a:r>
              <a:rPr lang="en-GB" sz="1800" kern="0" dirty="0" smtClean="0"/>
              <a:t>Eurostat</a:t>
            </a:r>
            <a:endParaRPr lang="en-GB" sz="1800" kern="0" dirty="0"/>
          </a:p>
          <a:p>
            <a:pPr algn="ctr"/>
            <a:endParaRPr lang="en-GB" sz="1800" kern="0" dirty="0"/>
          </a:p>
          <a:p>
            <a:pPr algn="ctr"/>
            <a:endParaRPr lang="en-GB" sz="1800" kern="0" dirty="0" smtClean="0"/>
          </a:p>
        </p:txBody>
      </p:sp>
    </p:spTree>
    <p:extLst>
      <p:ext uri="{BB962C8B-B14F-4D97-AF65-F5344CB8AC3E}">
        <p14:creationId xmlns:p14="http://schemas.microsoft.com/office/powerpoint/2010/main" val="20949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STS monthly news releases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90772"/>
            <a:ext cx="3600400" cy="2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4539"/>
            <a:ext cx="385978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4539"/>
            <a:ext cx="3600400" cy="208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4090772"/>
            <a:ext cx="3859782" cy="210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63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268761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STS indicators and transmission deadlines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04864"/>
            <a:ext cx="7200800" cy="380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STS users and uses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graphicFrame>
        <p:nvGraphicFramePr>
          <p:cNvPr id="7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582584"/>
              </p:ext>
            </p:extLst>
          </p:nvPr>
        </p:nvGraphicFramePr>
        <p:xfrm>
          <a:off x="539552" y="1916832"/>
          <a:ext cx="8229600" cy="3722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01949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Users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Uses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32021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/>
                        <a:t>European Central Bank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/>
                        <a:t>Commission services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/>
                        <a:t>National governments and central banks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/>
                        <a:t>Economic analysts and journalists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/>
                        <a:t>Companies and Financial markets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altLang="en-US" sz="1800" dirty="0" smtClean="0">
                          <a:solidFill>
                            <a:schemeClr val="tx1"/>
                          </a:solidFill>
                        </a:rPr>
                        <a:t>Fastest economic indicators available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>
                          <a:solidFill>
                            <a:schemeClr val="tx1"/>
                          </a:solidFill>
                        </a:rPr>
                        <a:t>Short-term economic analysis ("business cycle analysis"), policy formulation and monitoring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800" dirty="0" smtClean="0">
                          <a:solidFill>
                            <a:schemeClr val="tx1"/>
                          </a:solidFill>
                        </a:rPr>
                        <a:t>Econometric models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altLang="en-US" sz="1800" dirty="0" smtClean="0">
                          <a:solidFill>
                            <a:schemeClr val="tx1"/>
                          </a:solidFill>
                        </a:rPr>
                        <a:t>Input for </a:t>
                      </a:r>
                      <a:r>
                        <a:rPr lang="en-GB" altLang="en-US" sz="1800" dirty="0" smtClean="0"/>
                        <a:t>quarterly national accounts / early estimates of quarterly GDP</a:t>
                      </a:r>
                      <a:endParaRPr lang="en-GB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4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STS monthly indicators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08912" cy="424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9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marL="0" indent="0" algn="ctr"/>
            <a:r>
              <a:rPr lang="en-GB" altLang="en-US" sz="2000" dirty="0" smtClean="0"/>
              <a:t>Increasing importance of services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4" cy="439248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GB" dirty="0" smtClean="0"/>
          </a:p>
          <a:p>
            <a:pPr marL="0" indent="0" eaLnBrk="1" hangingPunct="1">
              <a:buNone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49" y="1988840"/>
            <a:ext cx="8414915" cy="409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36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268761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Trade and services short term indicators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204864"/>
            <a:ext cx="7056784" cy="3960440"/>
          </a:xfrm>
        </p:spPr>
        <p:txBody>
          <a:bodyPr>
            <a:normAutofit/>
          </a:bodyPr>
          <a:lstStyle/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1800" dirty="0" smtClean="0"/>
              <a:t>Monthly deflated retail trade turnover (NACE Rev. 2 G47);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1800" dirty="0" smtClean="0"/>
              <a:t>Quarterly turnover indices (NACE Rev. 2 Sections </a:t>
            </a:r>
            <a:r>
              <a:rPr lang="en-GB" sz="1800" dirty="0"/>
              <a:t>H to N </a:t>
            </a:r>
            <a:r>
              <a:rPr lang="en-GB" sz="1800" dirty="0" smtClean="0"/>
              <a:t>excl. K);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1800" dirty="0" smtClean="0"/>
              <a:t>Quarterly producer price indices (NACE Rev. 2 Sections </a:t>
            </a:r>
            <a:r>
              <a:rPr lang="en-GB" sz="1800" dirty="0"/>
              <a:t>H to N </a:t>
            </a:r>
            <a:r>
              <a:rPr lang="en-GB" sz="1800" dirty="0" smtClean="0"/>
              <a:t>excl. K);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1800" dirty="0" smtClean="0"/>
              <a:t>Service producer prices B2B.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426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4" y="1125982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Trade and services short term indicators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2090298"/>
            <a:ext cx="3744416" cy="202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8791" y="1867244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 of turnover, selected service activities, EU-28, </a:t>
            </a:r>
            <a:r>
              <a:rPr lang="en-GB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2005–15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290" y="2126433"/>
            <a:ext cx="394808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44556" y="1880826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 of sales index, selected retail trade activities, EU-28, 2005–15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869160"/>
            <a:ext cx="379916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74" y="4653136"/>
            <a:ext cx="3838947" cy="1330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78484" y="4323454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Producer price indices, selected business services, EU-28, 2006–15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14115"/>
            <a:ext cx="379916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55577" y="4323454"/>
            <a:ext cx="4083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Producer price indices, transport and communications services, </a:t>
            </a:r>
            <a:endParaRPr lang="en-GB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EU-28</a:t>
            </a: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2006–15</a:t>
            </a:r>
          </a:p>
        </p:txBody>
      </p:sp>
    </p:spTree>
    <p:extLst>
      <p:ext uri="{BB962C8B-B14F-4D97-AF65-F5344CB8AC3E}">
        <p14:creationId xmlns:p14="http://schemas.microsoft.com/office/powerpoint/2010/main" val="236889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864096"/>
          </a:xfrm>
        </p:spPr>
        <p:txBody>
          <a:bodyPr/>
          <a:lstStyle/>
          <a:p>
            <a:pPr algn="ctr"/>
            <a:r>
              <a:rPr lang="en-GB" sz="2000" dirty="0" smtClean="0"/>
              <a:t>The EU Framework Regulation Integrating Business Statistics (FRIBS)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6044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•"/>
            </a:pPr>
            <a:endParaRPr lang="en-GB" dirty="0" smtClean="0"/>
          </a:p>
          <a:p>
            <a:pPr eaLnBrk="1" hangingPunct="1">
              <a:buFontTx/>
              <a:buChar char="•"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9552" y="2381280"/>
            <a:ext cx="8136904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F5494"/>
              </a:buClr>
              <a:buFont typeface="Verdana" panose="020B0604030504040204" pitchFamily="34" charset="0"/>
              <a:buChar char="•"/>
              <a:defRPr sz="28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0F5494"/>
              </a:buClr>
              <a:buChar char="•"/>
              <a:defRPr sz="2400" b="0">
                <a:solidFill>
                  <a:srgbClr val="0F5494"/>
                </a:solidFill>
                <a:latin typeface="+mn-lt"/>
              </a:defRPr>
            </a:lvl2pPr>
            <a:lvl3pPr marL="1200150" indent="-285750" algn="l" rtl="0" eaLnBrk="0" fontAlgn="base" hangingPunct="0">
              <a:spcBef>
                <a:spcPts val="600"/>
              </a:spcBef>
              <a:spcAft>
                <a:spcPct val="0"/>
              </a:spcAft>
              <a:buFont typeface="Verdana" panose="020B0604030504040204" pitchFamily="34" charset="0"/>
              <a:buChar char="−"/>
              <a:defRPr sz="20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sz="1800">
                <a:solidFill>
                  <a:srgbClr val="0F5494"/>
                </a:solidFill>
                <a:latin typeface="+mj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indent="-388938" eaLnBrk="1" hangingPunct="1">
              <a:buFont typeface="Wingdings" panose="05000000000000000000" pitchFamily="2" charset="2"/>
              <a:buChar char="§"/>
            </a:pPr>
            <a:r>
              <a:rPr lang="en-GB" sz="2000" kern="0" dirty="0"/>
              <a:t>New monthly Index of Services Production (ISP) covering NACE </a:t>
            </a:r>
            <a:r>
              <a:rPr lang="en-GB" sz="2000" kern="0" dirty="0" smtClean="0"/>
              <a:t>H-N (excl. K) </a:t>
            </a:r>
            <a:r>
              <a:rPr lang="en-GB" sz="2000" kern="0" dirty="0"/>
              <a:t>at 2-digit </a:t>
            </a:r>
            <a:r>
              <a:rPr lang="en-GB" sz="2000" kern="0" dirty="0" smtClean="0"/>
              <a:t>level;</a:t>
            </a:r>
            <a:endParaRPr lang="en-GB" sz="2000" kern="0" dirty="0"/>
          </a:p>
          <a:p>
            <a:pPr lvl="1" indent="-388938" eaLnBrk="1" hangingPunct="1">
              <a:buFont typeface="Wingdings" panose="05000000000000000000" pitchFamily="2" charset="2"/>
              <a:buChar char="§"/>
            </a:pPr>
            <a:r>
              <a:rPr lang="en-GB" sz="2000" kern="0" dirty="0" smtClean="0"/>
              <a:t>Additional </a:t>
            </a:r>
            <a:r>
              <a:rPr lang="en-GB" sz="2000" kern="0" dirty="0"/>
              <a:t>service industries covered (L68, N77, </a:t>
            </a:r>
            <a:r>
              <a:rPr lang="en-GB" sz="2000" dirty="0"/>
              <a:t>N81.1, and N81.2</a:t>
            </a:r>
            <a:r>
              <a:rPr lang="en-GB" sz="2000" kern="0" dirty="0"/>
              <a:t>);</a:t>
            </a:r>
          </a:p>
          <a:p>
            <a:pPr lvl="1" indent="-388938" eaLnBrk="1" hangingPunct="1">
              <a:buFont typeface="Wingdings" panose="05000000000000000000" pitchFamily="2" charset="2"/>
              <a:buChar char="§"/>
            </a:pPr>
            <a:r>
              <a:rPr lang="en-GB" sz="2000" kern="0" dirty="0" smtClean="0"/>
              <a:t>Services turnover indicators with monthly frequency (now quarterly);</a:t>
            </a:r>
          </a:p>
          <a:p>
            <a:pPr lvl="1" indent="-388938" eaLnBrk="1" hangingPunct="1">
              <a:buFont typeface="Wingdings" panose="05000000000000000000" pitchFamily="2" charset="2"/>
              <a:buChar char="§"/>
            </a:pPr>
            <a:r>
              <a:rPr lang="en-GB" sz="2000" kern="0" dirty="0" smtClean="0"/>
              <a:t>Additional Service Producer Prices (SPPIs) where needed for deflation;</a:t>
            </a:r>
          </a:p>
          <a:p>
            <a:pPr lvl="1" indent="-388938" eaLnBrk="1" hangingPunct="1">
              <a:buFont typeface="Wingdings" panose="05000000000000000000" pitchFamily="2" charset="2"/>
              <a:buChar char="§"/>
            </a:pPr>
            <a:r>
              <a:rPr lang="en-GB" sz="2000" kern="0" dirty="0" smtClean="0"/>
              <a:t>Service producer prices from B2B to B2All prices.</a:t>
            </a:r>
            <a:endParaRPr lang="en-GB" kern="0" dirty="0" smtClean="0"/>
          </a:p>
          <a:p>
            <a:pPr eaLnBrk="1" hangingPunct="1">
              <a:buFontTx/>
              <a:buChar char="•"/>
            </a:pPr>
            <a:endParaRPr lang="en-GB" b="0" kern="0" dirty="0" smtClean="0"/>
          </a:p>
          <a:p>
            <a:pPr eaLnBrk="1" hangingPunct="1">
              <a:buFontTx/>
              <a:buChar char="•"/>
            </a:pPr>
            <a:endParaRPr lang="en-GB" b="0" kern="0" dirty="0"/>
          </a:p>
        </p:txBody>
      </p:sp>
    </p:spTree>
    <p:extLst>
      <p:ext uri="{BB962C8B-B14F-4D97-AF65-F5344CB8AC3E}">
        <p14:creationId xmlns:p14="http://schemas.microsoft.com/office/powerpoint/2010/main" val="380946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568952" cy="504055"/>
          </a:xfrm>
        </p:spPr>
        <p:txBody>
          <a:bodyPr/>
          <a:lstStyle/>
          <a:p>
            <a:pPr algn="ctr"/>
            <a:r>
              <a:rPr lang="en-GB" sz="2400" dirty="0" smtClean="0"/>
              <a:t>Preparation - Grants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496944" cy="4032448"/>
          </a:xfrm>
        </p:spPr>
        <p:txBody>
          <a:bodyPr>
            <a:normAutofit/>
          </a:bodyPr>
          <a:lstStyle/>
          <a:p>
            <a:pPr marL="715963" indent="-357188"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2013 – 2015 Extensive grant scheme for the methodological development of:</a:t>
            </a:r>
          </a:p>
          <a:p>
            <a:pPr marL="358775" lvl="1" indent="0" eaLnBrk="1" hangingPunct="1">
              <a:buSzPct val="125000"/>
              <a:buNone/>
            </a:pPr>
            <a:r>
              <a:rPr lang="en-GB" sz="2000" dirty="0" smtClean="0"/>
              <a:t>	- New </a:t>
            </a:r>
            <a:r>
              <a:rPr lang="en-GB" sz="2000" dirty="0"/>
              <a:t>SPPIs</a:t>
            </a:r>
          </a:p>
          <a:p>
            <a:pPr marL="358775" lvl="1" indent="0" eaLnBrk="1" hangingPunct="1">
              <a:buSzPct val="125000"/>
              <a:buNone/>
            </a:pPr>
            <a:r>
              <a:rPr lang="en-GB" sz="2000" dirty="0" smtClean="0"/>
              <a:t>	- Monthly </a:t>
            </a:r>
            <a:r>
              <a:rPr lang="en-GB" sz="2000" dirty="0"/>
              <a:t>turnover collection/estimation</a:t>
            </a:r>
          </a:p>
          <a:p>
            <a:pPr marL="358775" lvl="1" indent="0" eaLnBrk="1" hangingPunct="1">
              <a:buSzPct val="125000"/>
              <a:buNone/>
            </a:pPr>
            <a:r>
              <a:rPr lang="en-GB" sz="2000" dirty="0" smtClean="0"/>
              <a:t>	- Trade deflators.</a:t>
            </a:r>
            <a:endParaRPr lang="en-GB" sz="2000" dirty="0"/>
          </a:p>
          <a:p>
            <a:pPr marL="715963" indent="-357188"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2016+ grants for setting up regular and maintained national production processes of ISPs. </a:t>
            </a:r>
          </a:p>
          <a:p>
            <a:pPr marL="715963" indent="-357188" eaLnBrk="1" hangingPunct="1">
              <a:buNone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426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1"/>
            <a:ext cx="8568952" cy="648072"/>
          </a:xfrm>
        </p:spPr>
        <p:txBody>
          <a:bodyPr/>
          <a:lstStyle/>
          <a:p>
            <a:pPr algn="ctr"/>
            <a:r>
              <a:rPr lang="en-GB" sz="2400" dirty="0" smtClean="0"/>
              <a:t>Preparation – </a:t>
            </a:r>
            <a:r>
              <a:rPr lang="en-GB" sz="2400" dirty="0" smtClean="0">
                <a:hlinkClick r:id="rId3"/>
              </a:rPr>
              <a:t>ISP Guide</a:t>
            </a:r>
            <a:r>
              <a:rPr lang="en-GB" sz="2400" dirty="0" smtClean="0"/>
              <a:t> (2016)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172717"/>
            <a:ext cx="1800200" cy="4176464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200" dirty="0" smtClean="0"/>
              <a:t>A practical guide on how to develop an ISP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200" dirty="0" smtClean="0"/>
              <a:t>Results </a:t>
            </a:r>
            <a:r>
              <a:rPr lang="en-GB" sz="2200" dirty="0"/>
              <a:t>partially based on OECD </a:t>
            </a:r>
            <a:r>
              <a:rPr lang="en-GB" sz="2200" i="1" dirty="0"/>
              <a:t>Compilation manual for an index of service production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200" dirty="0"/>
              <a:t>Additional analysis (e.g. need for monthly frequency, temporal disaggregation of deflators, …)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200" dirty="0"/>
              <a:t>21 service industries covered in special chapters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endParaRPr lang="en-GB" dirty="0" smtClean="0"/>
          </a:p>
          <a:p>
            <a:pPr eaLnBrk="1" hangingPunct="1">
              <a:buFontTx/>
              <a:buChar char="•"/>
            </a:pPr>
            <a:endParaRPr lang="en-GB" dirty="0"/>
          </a:p>
          <a:p>
            <a:pPr eaLnBrk="1" hangingPunct="1">
              <a:buFontTx/>
              <a:buChar char="•"/>
            </a:pP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491" y="2172717"/>
            <a:ext cx="2732807" cy="377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644" y="2060848"/>
            <a:ext cx="2475402" cy="4001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algn="ctr"/>
            <a:r>
              <a:rPr lang="en-GB" altLang="en-US" sz="2000" dirty="0" smtClean="0"/>
              <a:t>Preparation – monthly service turnover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136904" cy="4176464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12 countries (CZ, DK, ES, FR, LU, PT, RO, SI, SK, FI; SE, UK) plus DE for hotels and restaurants (I55, I56) already send monthly turnover data for service industries;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For some industries (at NACE 2- digit level) it is already possible to produces EU aggregates for monthly service turnover (60% estimation threshold);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In general, the volatility of the national data is impacting the data quality more than the mere coverage (comparisons of monthly and quarterly data; and size of revisions etc.)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To start publishing a monthly service turnover aggregate for EU-28.</a:t>
            </a:r>
          </a:p>
          <a:p>
            <a:pPr marL="0" indent="0" eaLnBrk="1" hangingPunct="1">
              <a:buNone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0699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marL="0" indent="0" algn="ctr"/>
            <a:r>
              <a:rPr lang="en-GB" altLang="en-US" sz="2400" dirty="0" smtClean="0"/>
              <a:t>Revision triangle for total services (STS), EU-28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4" cy="439248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GB" dirty="0" smtClean="0"/>
          </a:p>
          <a:p>
            <a:pPr marL="0" indent="0" eaLnBrk="1" hangingPunct="1">
              <a:buNone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52104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92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568952" cy="720601"/>
          </a:xfrm>
        </p:spPr>
        <p:txBody>
          <a:bodyPr/>
          <a:lstStyle/>
          <a:p>
            <a:pPr marL="0" indent="0" algn="ctr"/>
            <a:r>
              <a:rPr lang="en-GB" altLang="en-US" sz="2000" dirty="0" smtClean="0"/>
              <a:t>Comparison full quarterly coverage and monthly estimates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4" cy="439248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GB" dirty="0" smtClean="0"/>
          </a:p>
          <a:p>
            <a:pPr marL="0" indent="0" eaLnBrk="1" hangingPunct="1">
              <a:buNone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215883"/>
              </p:ext>
            </p:extLst>
          </p:nvPr>
        </p:nvGraphicFramePr>
        <p:xfrm>
          <a:off x="876300" y="2204864"/>
          <a:ext cx="73914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525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marL="0" indent="0" algn="ctr"/>
            <a:r>
              <a:rPr lang="en-GB" sz="2000" dirty="0" smtClean="0"/>
              <a:t>Turnover </a:t>
            </a:r>
            <a:r>
              <a:rPr lang="en-GB" sz="2000" dirty="0"/>
              <a:t>in selected service </a:t>
            </a:r>
            <a:r>
              <a:rPr lang="en-GB" sz="2000" dirty="0" smtClean="0"/>
              <a:t>industries, EU-28, </a:t>
            </a:r>
            <a:br>
              <a:rPr lang="en-GB" sz="2000" dirty="0" smtClean="0"/>
            </a:br>
            <a:r>
              <a:rPr lang="en-GB" sz="2000" dirty="0" smtClean="0"/>
              <a:t>monthly </a:t>
            </a:r>
            <a:r>
              <a:rPr lang="en-GB" sz="2000" dirty="0"/>
              <a:t>data, seasonally adjusted, (2010=100)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060848"/>
            <a:ext cx="7560840" cy="382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0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marL="0" indent="0" algn="ctr"/>
            <a:r>
              <a:rPr lang="en-GB" sz="2000" dirty="0" smtClean="0"/>
              <a:t>EU-28, Volume, turnover and producer prices for telecommunication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pPr algn="ctr"/>
            <a:r>
              <a:rPr lang="en-GB" altLang="en-US" dirty="0" smtClean="0"/>
              <a:t>CESS 2016</a:t>
            </a:r>
            <a:endParaRPr lang="en-GB" alt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88929"/>
              </p:ext>
            </p:extLst>
          </p:nvPr>
        </p:nvGraphicFramePr>
        <p:xfrm>
          <a:off x="251520" y="2132856"/>
          <a:ext cx="8568952" cy="3054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145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algn="ctr"/>
            <a:r>
              <a:rPr lang="en-GB" altLang="en-US" sz="2400" dirty="0" smtClean="0"/>
              <a:t>ISP implementation in the short run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132856"/>
            <a:ext cx="7848872" cy="4176464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Monthly ISP = monthly turnover deflated by monthly SPPI;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Monthly turnover data and quarterly deflators;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Measurement of outputs;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Temporal disaggregation methods of SPPIs;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Forecasting methods for SPPIs;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Seasonal adjustment;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Statistical unit;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GB" sz="2000" dirty="0" smtClean="0"/>
              <a:t>Index construction.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r>
              <a:rPr lang="en-GB" altLang="en-US" dirty="0"/>
              <a:t>CESS 2016</a:t>
            </a:r>
          </a:p>
        </p:txBody>
      </p:sp>
    </p:spTree>
    <p:extLst>
      <p:ext uri="{BB962C8B-B14F-4D97-AF65-F5344CB8AC3E}">
        <p14:creationId xmlns:p14="http://schemas.microsoft.com/office/powerpoint/2010/main" val="29196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568952" cy="504057"/>
          </a:xfrm>
        </p:spPr>
        <p:txBody>
          <a:bodyPr/>
          <a:lstStyle/>
          <a:p>
            <a:pPr algn="ctr"/>
            <a:r>
              <a:rPr lang="en-GB" altLang="en-US" sz="2000" dirty="0" smtClean="0"/>
              <a:t>EU-28 Quarterly ISP (experimental) </a:t>
            </a:r>
            <a:br>
              <a:rPr lang="en-GB" altLang="en-US" sz="2000" dirty="0" smtClean="0"/>
            </a:br>
            <a:r>
              <a:rPr lang="en-GB" altLang="en-US" sz="2000" dirty="0" smtClean="0"/>
              <a:t>Transport and industrial production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r>
              <a:rPr lang="en-GB" altLang="en-US" dirty="0"/>
              <a:t>CESS 2016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273949"/>
              </p:ext>
            </p:extLst>
          </p:nvPr>
        </p:nvGraphicFramePr>
        <p:xfrm>
          <a:off x="556260" y="2204863"/>
          <a:ext cx="8192204" cy="3915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760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484784"/>
            <a:ext cx="8568952" cy="288033"/>
          </a:xfrm>
        </p:spPr>
        <p:txBody>
          <a:bodyPr/>
          <a:lstStyle/>
          <a:p>
            <a:pPr algn="ctr"/>
            <a:r>
              <a:rPr lang="en-GB" altLang="en-US" sz="2000" dirty="0" smtClean="0"/>
              <a:t>EU-28 Quarterly ISPs (experimental) Communication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r>
              <a:rPr lang="en-GB" altLang="en-US" dirty="0"/>
              <a:t>CESS 2016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040783"/>
              </p:ext>
            </p:extLst>
          </p:nvPr>
        </p:nvGraphicFramePr>
        <p:xfrm>
          <a:off x="556260" y="1772817"/>
          <a:ext cx="8120196" cy="434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542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484784"/>
            <a:ext cx="8568952" cy="288033"/>
          </a:xfrm>
        </p:spPr>
        <p:txBody>
          <a:bodyPr/>
          <a:lstStyle/>
          <a:p>
            <a:pPr algn="ctr"/>
            <a:r>
              <a:rPr lang="en-GB" altLang="en-US" sz="2000" dirty="0" smtClean="0"/>
              <a:t>EU-28 Quarterly ISPs (experimental) </a:t>
            </a:r>
            <a:br>
              <a:rPr lang="en-GB" altLang="en-US" sz="2000" dirty="0" smtClean="0"/>
            </a:br>
            <a:r>
              <a:rPr lang="en-GB" altLang="en-US" sz="2000" dirty="0" smtClean="0"/>
              <a:t>"Business services"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7920880" cy="432072"/>
          </a:xfrm>
        </p:spPr>
        <p:txBody>
          <a:bodyPr/>
          <a:lstStyle/>
          <a:p>
            <a:r>
              <a:rPr lang="en-GB" altLang="en-US" dirty="0"/>
              <a:t>CESS 2016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210820"/>
              </p:ext>
            </p:extLst>
          </p:nvPr>
        </p:nvGraphicFramePr>
        <p:xfrm>
          <a:off x="556260" y="1988839"/>
          <a:ext cx="8120196" cy="413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634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1"/>
            <a:ext cx="8568952" cy="432047"/>
          </a:xfrm>
        </p:spPr>
        <p:txBody>
          <a:bodyPr/>
          <a:lstStyle/>
          <a:p>
            <a:pPr algn="ctr"/>
            <a:r>
              <a:rPr lang="en-GB" altLang="en-US" sz="2000" dirty="0"/>
              <a:t>EU-28 Monthly </a:t>
            </a:r>
            <a:r>
              <a:rPr lang="en-GB" altLang="en-US" sz="2000" dirty="0" smtClean="0"/>
              <a:t>ISPs - experimental calculations</a:t>
            </a:r>
            <a:endParaRPr lang="en-GB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r>
              <a:rPr lang="en-GB" altLang="en-US" dirty="0"/>
              <a:t>CESS 2016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1258660"/>
              </p:ext>
            </p:extLst>
          </p:nvPr>
        </p:nvGraphicFramePr>
        <p:xfrm>
          <a:off x="395536" y="1772816"/>
          <a:ext cx="8280920" cy="4372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59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568952" cy="720601"/>
          </a:xfrm>
        </p:spPr>
        <p:txBody>
          <a:bodyPr/>
          <a:lstStyle/>
          <a:p>
            <a:pPr algn="ctr"/>
            <a:r>
              <a:rPr lang="en-GB" altLang="en-US" sz="2000" dirty="0" smtClean="0"/>
              <a:t>Conclusions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88840"/>
            <a:ext cx="8280920" cy="4176464"/>
          </a:xfrm>
        </p:spPr>
        <p:txBody>
          <a:bodyPr>
            <a:normAutofit lnSpcReduction="10000"/>
          </a:bodyPr>
          <a:lstStyle/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Eurostat has started to publish monthly service turnover EU-28 aggregates;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Eurostat is working on the compilation of monthly Indices of Services Production (ISP) for some EU aggregates; 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The ongoing </a:t>
            </a:r>
            <a:r>
              <a:rPr lang="en-GB" sz="2000" dirty="0"/>
              <a:t>work </a:t>
            </a:r>
            <a:r>
              <a:rPr lang="en-GB" sz="2000" dirty="0" smtClean="0"/>
              <a:t>to support the national </a:t>
            </a:r>
            <a:r>
              <a:rPr lang="en-GB" sz="2000" dirty="0"/>
              <a:t>production and exchange of new indices of services </a:t>
            </a:r>
            <a:r>
              <a:rPr lang="en-GB" sz="2000" dirty="0" smtClean="0"/>
              <a:t>production will allow successive release of more EU services data;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With the upgraded FRIBS services requirement, it will be possible to publish all EU and national monthly services turnover and ISPs in 2023; 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r>
              <a:rPr lang="en-GB" sz="2000" dirty="0" smtClean="0"/>
              <a:t>We intend to release the total volume index of business production from 2023 onwards.</a:t>
            </a:r>
          </a:p>
          <a:p>
            <a:pPr eaLnBrk="1" hangingPunct="1">
              <a:buSzPct val="125000"/>
              <a:buFont typeface="Wingdings" panose="05000000000000000000" pitchFamily="2" charset="2"/>
              <a:buChar char="§"/>
            </a:pPr>
            <a:endParaRPr lang="en-GB" sz="2000" dirty="0">
              <a:solidFill>
                <a:srgbClr val="00B050"/>
              </a:solidFill>
            </a:endParaRPr>
          </a:p>
          <a:p>
            <a:pPr marL="0" indent="0" eaLnBrk="1" hangingPunct="1">
              <a:buNone/>
            </a:pPr>
            <a:endParaRPr lang="en-GB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7CC95-1B0A-4D0B-A028-14CDF6CD09C4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289"/>
            <a:ext cx="7920880" cy="432072"/>
          </a:xfrm>
        </p:spPr>
        <p:txBody>
          <a:bodyPr/>
          <a:lstStyle/>
          <a:p>
            <a:r>
              <a:rPr lang="en-GB" altLang="en-US" dirty="0"/>
              <a:t>CESS 2016</a:t>
            </a:r>
          </a:p>
        </p:txBody>
      </p:sp>
    </p:spTree>
    <p:extLst>
      <p:ext uri="{BB962C8B-B14F-4D97-AF65-F5344CB8AC3E}">
        <p14:creationId xmlns:p14="http://schemas.microsoft.com/office/powerpoint/2010/main" val="416174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at_blue_E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4 Industry, trade and service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A5E6"/>
    </a:accent1>
    <a:accent2>
      <a:srgbClr val="F06423"/>
    </a:accent2>
    <a:accent3>
      <a:srgbClr val="286EB4"/>
    </a:accent3>
    <a:accent4>
      <a:srgbClr val="FAA519"/>
    </a:accent4>
    <a:accent5>
      <a:srgbClr val="32AFAF"/>
    </a:accent5>
    <a:accent6>
      <a:srgbClr val="5FB441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4 Industry, trade and service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A5E6"/>
    </a:accent1>
    <a:accent2>
      <a:srgbClr val="F06423"/>
    </a:accent2>
    <a:accent3>
      <a:srgbClr val="286EB4"/>
    </a:accent3>
    <a:accent4>
      <a:srgbClr val="FAA519"/>
    </a:accent4>
    <a:accent5>
      <a:srgbClr val="32AFAF"/>
    </a:accent5>
    <a:accent6>
      <a:srgbClr val="5FB441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4 Industry, trade and service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A5E6"/>
    </a:accent1>
    <a:accent2>
      <a:srgbClr val="F06423"/>
    </a:accent2>
    <a:accent3>
      <a:srgbClr val="286EB4"/>
    </a:accent3>
    <a:accent4>
      <a:srgbClr val="FAA519"/>
    </a:accent4>
    <a:accent5>
      <a:srgbClr val="32AFAF"/>
    </a:accent5>
    <a:accent6>
      <a:srgbClr val="5FB441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4 Industry, trade and service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A5E6"/>
    </a:accent1>
    <a:accent2>
      <a:srgbClr val="F06423"/>
    </a:accent2>
    <a:accent3>
      <a:srgbClr val="286EB4"/>
    </a:accent3>
    <a:accent4>
      <a:srgbClr val="FAA519"/>
    </a:accent4>
    <a:accent5>
      <a:srgbClr val="32AFAF"/>
    </a:accent5>
    <a:accent6>
      <a:srgbClr val="5FB441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4 Industry, trade and service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A5E6"/>
    </a:accent1>
    <a:accent2>
      <a:srgbClr val="F06423"/>
    </a:accent2>
    <a:accent3>
      <a:srgbClr val="286EB4"/>
    </a:accent3>
    <a:accent4>
      <a:srgbClr val="FAA519"/>
    </a:accent4>
    <a:accent5>
      <a:srgbClr val="32AFAF"/>
    </a:accent5>
    <a:accent6>
      <a:srgbClr val="5FB441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Estat_blue_EN</Template>
  <TotalTime>5585</TotalTime>
  <Words>821</Words>
  <Application>Microsoft Office PowerPoint</Application>
  <PresentationFormat>On-screen Show (4:3)</PresentationFormat>
  <Paragraphs>146</Paragraphs>
  <Slides>22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Estat_blue_EN</vt:lpstr>
      <vt:lpstr>Towards a comprehensive monthly volume indicator for trade and services in Europe</vt:lpstr>
      <vt:lpstr>STS monthly news releases</vt:lpstr>
      <vt:lpstr>STS indicators and transmission deadlines</vt:lpstr>
      <vt:lpstr>STS users and uses</vt:lpstr>
      <vt:lpstr>STS monthly indicators</vt:lpstr>
      <vt:lpstr>Increasing importance of services</vt:lpstr>
      <vt:lpstr>Trade and services short term indicators</vt:lpstr>
      <vt:lpstr>Trade and services short term indicators</vt:lpstr>
      <vt:lpstr>The EU Framework Regulation Integrating Business Statistics (FRIBS)</vt:lpstr>
      <vt:lpstr>Preparation - Grants</vt:lpstr>
      <vt:lpstr>Preparation – ISP Guide (2016)</vt:lpstr>
      <vt:lpstr>Preparation – monthly service turnover</vt:lpstr>
      <vt:lpstr>Revision triangle for total services (STS), EU-28</vt:lpstr>
      <vt:lpstr>Comparison full quarterly coverage and monthly estimates</vt:lpstr>
      <vt:lpstr>Turnover in selected service industries, EU-28,  monthly data, seasonally adjusted, (2010=100)</vt:lpstr>
      <vt:lpstr>EU-28, Volume, turnover and producer prices for telecommunication</vt:lpstr>
      <vt:lpstr>ISP implementation in the short run</vt:lpstr>
      <vt:lpstr>EU-28 Quarterly ISP (experimental)  Transport and industrial production</vt:lpstr>
      <vt:lpstr>EU-28 Quarterly ISPs (experimental) Communication</vt:lpstr>
      <vt:lpstr>EU-28 Quarterly ISPs (experimental)  "Business services"</vt:lpstr>
      <vt:lpstr>EU-28 Monthly ISPs - experimental calculations</vt:lpstr>
      <vt:lpstr>Conclusions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04 d - Slides - Industrial producer prices</dc:title>
  <dc:creator>JAEGERS Thomas (ESTAT)</dc:creator>
  <cp:lastModifiedBy>user</cp:lastModifiedBy>
  <cp:revision>379</cp:revision>
  <cp:lastPrinted>2016-10-14T13:33:41Z</cp:lastPrinted>
  <dcterms:created xsi:type="dcterms:W3CDTF">2013-05-08T07:55:56Z</dcterms:created>
  <dcterms:modified xsi:type="dcterms:W3CDTF">2016-10-17T10:21:25Z</dcterms:modified>
</cp:coreProperties>
</file>