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0" r:id="rId3"/>
    <p:sldId id="285" r:id="rId4"/>
    <p:sldId id="302" r:id="rId5"/>
    <p:sldId id="287" r:id="rId6"/>
    <p:sldId id="299" r:id="rId7"/>
    <p:sldId id="294" r:id="rId8"/>
    <p:sldId id="304" r:id="rId9"/>
    <p:sldId id="300" r:id="rId10"/>
    <p:sldId id="293" r:id="rId11"/>
    <p:sldId id="301" r:id="rId12"/>
    <p:sldId id="284" r:id="rId13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3166CF"/>
    <a:srgbClr val="3E6FD2"/>
    <a:srgbClr val="2D5EC1"/>
    <a:srgbClr val="BDDEFF"/>
    <a:srgbClr val="99CCFF"/>
    <a:srgbClr val="808080"/>
    <a:srgbClr val="FFD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16A576-EAEC-4B97-AB15-E2EBD2FEDE8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67E1ECEC-06DC-454D-83B3-5730C7FD1C34}">
      <dgm:prSet phldrT="[Text]" custT="1"/>
      <dgm:spPr>
        <a:xfrm>
          <a:off x="2861985" y="275811"/>
          <a:ext cx="1302485" cy="68665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lumMod val="75000"/>
            </a:srgbClr>
          </a:solidFill>
          <a:prstDash val="solid"/>
        </a:ln>
        <a:effectLst/>
      </dgm:spPr>
      <dgm:t>
        <a:bodyPr/>
        <a:lstStyle/>
        <a:p>
          <a:r>
            <a:rPr lang="fr-BE" sz="1400" b="1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Usages</a:t>
          </a:r>
        </a:p>
      </dgm:t>
    </dgm:pt>
    <dgm:pt modelId="{E0045CCD-A1E2-47AD-A7A9-CB5A0BA918BD}" type="parTrans" cxnId="{D938C25B-E9A9-4DF2-8DC5-11938FEBA22E}">
      <dgm:prSet/>
      <dgm:spPr/>
      <dgm:t>
        <a:bodyPr/>
        <a:lstStyle/>
        <a:p>
          <a:endParaRPr lang="fr-BE"/>
        </a:p>
      </dgm:t>
    </dgm:pt>
    <dgm:pt modelId="{CA1828FD-06E0-4597-8DD3-12E627FCC2A2}" type="sibTrans" cxnId="{D938C25B-E9A9-4DF2-8DC5-11938FEBA22E}">
      <dgm:prSet/>
      <dgm:spPr/>
      <dgm:t>
        <a:bodyPr/>
        <a:lstStyle/>
        <a:p>
          <a:endParaRPr lang="fr-BE"/>
        </a:p>
      </dgm:t>
    </dgm:pt>
    <dgm:pt modelId="{EBEE6A63-8E9B-4F60-938B-E65324717D37}">
      <dgm:prSet phldrT="[Text]" custT="1"/>
      <dgm:spPr>
        <a:xfrm>
          <a:off x="885983" y="1276952"/>
          <a:ext cx="1081340" cy="68665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79646">
              <a:lumMod val="75000"/>
            </a:srgbClr>
          </a:solidFill>
          <a:prstDash val="solid"/>
        </a:ln>
        <a:effectLst/>
      </dgm:spPr>
      <dgm:t>
        <a:bodyPr/>
        <a:lstStyle/>
        <a:p>
          <a:r>
            <a:rPr lang="fr-BE" sz="1200" b="1">
              <a:solidFill>
                <a:srgbClr val="F79646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Direct</a:t>
          </a:r>
        </a:p>
      </dgm:t>
    </dgm:pt>
    <dgm:pt modelId="{C7417762-5C25-44CE-A9D1-6401C02AD44D}" type="parTrans" cxnId="{6DD15AB6-6A39-4B67-9BBD-A6153C517954}">
      <dgm:prSet/>
      <dgm:spPr>
        <a:xfrm>
          <a:off x="1306504" y="848321"/>
          <a:ext cx="2086574" cy="314489"/>
        </a:xfrm>
        <a:custGeom>
          <a:avLst/>
          <a:gdLst/>
          <a:ahLst/>
          <a:cxnLst/>
          <a:rect l="0" t="0" r="0" b="0"/>
          <a:pathLst>
            <a:path>
              <a:moveTo>
                <a:pt x="2086574" y="0"/>
              </a:moveTo>
              <a:lnTo>
                <a:pt x="2086574" y="214315"/>
              </a:lnTo>
              <a:lnTo>
                <a:pt x="0" y="214315"/>
              </a:lnTo>
              <a:lnTo>
                <a:pt x="0" y="314489"/>
              </a:lnTo>
            </a:path>
          </a:pathLst>
        </a:custGeom>
        <a:noFill/>
        <a:ln w="25400" cap="flat" cmpd="sng" algn="ctr">
          <a:solidFill>
            <a:srgbClr val="C0504D">
              <a:lumMod val="75000"/>
            </a:srgbClr>
          </a:solidFill>
          <a:prstDash val="solid"/>
        </a:ln>
        <a:effectLst/>
      </dgm:spPr>
      <dgm:t>
        <a:bodyPr/>
        <a:lstStyle/>
        <a:p>
          <a:endParaRPr lang="fr-BE">
            <a:solidFill>
              <a:schemeClr val="accent2"/>
            </a:solidFill>
          </a:endParaRPr>
        </a:p>
      </dgm:t>
    </dgm:pt>
    <dgm:pt modelId="{1592C5A5-0FF4-43B8-A55D-575B7D0A3708}" type="sibTrans" cxnId="{6DD15AB6-6A39-4B67-9BBD-A6153C517954}">
      <dgm:prSet/>
      <dgm:spPr/>
      <dgm:t>
        <a:bodyPr/>
        <a:lstStyle/>
        <a:p>
          <a:endParaRPr lang="fr-BE"/>
        </a:p>
      </dgm:t>
    </dgm:pt>
    <dgm:pt modelId="{16D389E9-7C17-4AC1-AEF8-CCADA555BF2A}">
      <dgm:prSet phldrT="[Text]" custT="1"/>
      <dgm:spPr>
        <a:xfrm>
          <a:off x="121874" y="2278094"/>
          <a:ext cx="1081340" cy="108924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79646">
              <a:lumMod val="75000"/>
            </a:srgbClr>
          </a:solidFill>
          <a:prstDash val="solid"/>
        </a:ln>
        <a:effectLst/>
      </dgm:spPr>
      <dgm:t>
        <a:bodyPr/>
        <a:lstStyle/>
        <a:p>
          <a:pPr algn="ctr"/>
          <a:r>
            <a:rPr lang="fr-BE" sz="800" b="1" dirty="0">
              <a:solidFill>
                <a:srgbClr val="F79646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1. Direct Tabulation</a:t>
          </a:r>
        </a:p>
      </dgm:t>
    </dgm:pt>
    <dgm:pt modelId="{2912715D-A1D2-4F20-9123-CA6F0372BF8C}" type="parTrans" cxnId="{8B6FDF26-711F-48CF-9FEA-EF55A45C3C46}">
      <dgm:prSet/>
      <dgm:spPr>
        <a:xfrm>
          <a:off x="542395" y="1849462"/>
          <a:ext cx="764108" cy="314489"/>
        </a:xfrm>
        <a:custGeom>
          <a:avLst/>
          <a:gdLst/>
          <a:ahLst/>
          <a:cxnLst/>
          <a:rect l="0" t="0" r="0" b="0"/>
          <a:pathLst>
            <a:path>
              <a:moveTo>
                <a:pt x="764108" y="0"/>
              </a:moveTo>
              <a:lnTo>
                <a:pt x="764108" y="214315"/>
              </a:lnTo>
              <a:lnTo>
                <a:pt x="0" y="214315"/>
              </a:lnTo>
              <a:lnTo>
                <a:pt x="0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BE"/>
        </a:p>
      </dgm:t>
    </dgm:pt>
    <dgm:pt modelId="{D1EAC9CE-16D5-4427-969A-816DAF1B5066}" type="sibTrans" cxnId="{8B6FDF26-711F-48CF-9FEA-EF55A45C3C46}">
      <dgm:prSet/>
      <dgm:spPr/>
      <dgm:t>
        <a:bodyPr/>
        <a:lstStyle/>
        <a:p>
          <a:endParaRPr lang="fr-BE"/>
        </a:p>
      </dgm:t>
    </dgm:pt>
    <dgm:pt modelId="{5C847398-B7B8-46AF-B2C3-8E0D97702DEC}">
      <dgm:prSet phldrT="[Text]" custT="1"/>
      <dgm:spPr>
        <a:xfrm>
          <a:off x="1443512" y="2278094"/>
          <a:ext cx="1287919" cy="108924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79646">
              <a:lumMod val="75000"/>
            </a:srgbClr>
          </a:solidFill>
          <a:prstDash val="solid"/>
        </a:ln>
        <a:effectLst/>
      </dgm:spPr>
      <dgm:t>
        <a:bodyPr/>
        <a:lstStyle/>
        <a:p>
          <a:r>
            <a:rPr lang="en-GB" sz="800" b="1">
              <a:solidFill>
                <a:srgbClr val="F79646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 Substitution and supplementation </a:t>
          </a:r>
          <a:endParaRPr lang="fr-BE" sz="800" b="1">
            <a:solidFill>
              <a:srgbClr val="F79646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55B9A9B-828B-4A05-AC1E-2516569731EB}" type="parTrans" cxnId="{CF37CB2F-8A6E-4177-A922-2BCA56FAE034}">
      <dgm:prSet/>
      <dgm:spPr>
        <a:xfrm>
          <a:off x="1306504" y="1849462"/>
          <a:ext cx="660819" cy="314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15"/>
              </a:lnTo>
              <a:lnTo>
                <a:pt x="660819" y="214315"/>
              </a:lnTo>
              <a:lnTo>
                <a:pt x="660819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BE"/>
        </a:p>
      </dgm:t>
    </dgm:pt>
    <dgm:pt modelId="{45B0BBDB-121E-4575-9E2D-A835F9393940}" type="sibTrans" cxnId="{CF37CB2F-8A6E-4177-A922-2BCA56FAE034}">
      <dgm:prSet/>
      <dgm:spPr/>
      <dgm:t>
        <a:bodyPr/>
        <a:lstStyle/>
        <a:p>
          <a:endParaRPr lang="fr-BE"/>
        </a:p>
      </dgm:t>
    </dgm:pt>
    <dgm:pt modelId="{FE1CBBFD-E897-4FA3-8119-F6330AC96F43}">
      <dgm:prSet phldrT="[Text]" custT="1"/>
      <dgm:spPr>
        <a:xfrm>
          <a:off x="5059132" y="1276952"/>
          <a:ext cx="1081340" cy="68665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BE" sz="1200" b="1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Indirect</a:t>
          </a:r>
        </a:p>
      </dgm:t>
    </dgm:pt>
    <dgm:pt modelId="{63497B97-834C-4CF6-B2B5-20A0AC2A7236}" type="parTrans" cxnId="{C3E53B77-68A3-4B3C-964A-B8ACC22E06AE}">
      <dgm:prSet/>
      <dgm:spPr>
        <a:xfrm>
          <a:off x="3393079" y="848321"/>
          <a:ext cx="2086574" cy="314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15"/>
              </a:lnTo>
              <a:lnTo>
                <a:pt x="2086574" y="214315"/>
              </a:lnTo>
              <a:lnTo>
                <a:pt x="2086574" y="314489"/>
              </a:lnTo>
            </a:path>
          </a:pathLst>
        </a:custGeom>
        <a:noFill/>
        <a:ln w="25400" cap="flat" cmpd="sng" algn="ctr">
          <a:solidFill>
            <a:srgbClr val="C0504D">
              <a:lumMod val="75000"/>
            </a:srgbClr>
          </a:solidFill>
          <a:prstDash val="solid"/>
        </a:ln>
        <a:effectLst/>
      </dgm:spPr>
      <dgm:t>
        <a:bodyPr/>
        <a:lstStyle/>
        <a:p>
          <a:endParaRPr lang="fr-BE"/>
        </a:p>
      </dgm:t>
    </dgm:pt>
    <dgm:pt modelId="{F8AAC8BC-6756-433F-839E-7627B791B687}" type="sibTrans" cxnId="{C3E53B77-68A3-4B3C-964A-B8ACC22E06AE}">
      <dgm:prSet/>
      <dgm:spPr/>
      <dgm:t>
        <a:bodyPr/>
        <a:lstStyle/>
        <a:p>
          <a:endParaRPr lang="fr-BE"/>
        </a:p>
      </dgm:t>
    </dgm:pt>
    <dgm:pt modelId="{941FB083-B82F-4DEA-9F07-643F625F90DA}">
      <dgm:prSet phldrT="[Text]" custT="1"/>
      <dgm:spPr>
        <a:xfrm>
          <a:off x="2971730" y="2278094"/>
          <a:ext cx="1083254" cy="108924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800" b="1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1. Creation and update of registers</a:t>
          </a:r>
          <a:endParaRPr lang="fr-BE" sz="800" b="1" dirty="0">
            <a:solidFill>
              <a:srgbClr val="4F81BD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36AACE9-30C7-48EC-BF7C-AC6433275545}" type="parTrans" cxnId="{E00F3FF3-3C63-4FCA-ABE8-7945DE9F76F5}">
      <dgm:prSet/>
      <dgm:spPr>
        <a:xfrm>
          <a:off x="3393208" y="1849462"/>
          <a:ext cx="2086444" cy="314489"/>
        </a:xfrm>
        <a:custGeom>
          <a:avLst/>
          <a:gdLst/>
          <a:ahLst/>
          <a:cxnLst/>
          <a:rect l="0" t="0" r="0" b="0"/>
          <a:pathLst>
            <a:path>
              <a:moveTo>
                <a:pt x="2086444" y="0"/>
              </a:moveTo>
              <a:lnTo>
                <a:pt x="2086444" y="214315"/>
              </a:lnTo>
              <a:lnTo>
                <a:pt x="0" y="214315"/>
              </a:lnTo>
              <a:lnTo>
                <a:pt x="0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BE"/>
        </a:p>
      </dgm:t>
    </dgm:pt>
    <dgm:pt modelId="{CEB1D748-FE73-4E96-954C-9C90C8C6A2A5}" type="sibTrans" cxnId="{E00F3FF3-3C63-4FCA-ABE8-7945DE9F76F5}">
      <dgm:prSet/>
      <dgm:spPr/>
      <dgm:t>
        <a:bodyPr/>
        <a:lstStyle/>
        <a:p>
          <a:endParaRPr lang="fr-BE"/>
        </a:p>
      </dgm:t>
    </dgm:pt>
    <dgm:pt modelId="{3A30B456-0777-45F7-9C65-C740D4047A8D}">
      <dgm:prSet custT="1"/>
      <dgm:spPr>
        <a:xfrm>
          <a:off x="5616921" y="2278094"/>
          <a:ext cx="1083254" cy="108924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800" b="1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</a:t>
          </a:r>
          <a:r>
            <a:rPr lang="en-GB" sz="800" b="1" dirty="0" smtClean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 Estimation</a:t>
          </a:r>
          <a:endParaRPr lang="fr-BE" sz="800" b="1" dirty="0">
            <a:solidFill>
              <a:srgbClr val="4F81BD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81422DC-DDAB-441A-9270-1218DCBBC693}" type="parTrans" cxnId="{7EC1B21C-6D72-424E-A8D8-3A0F72608956}">
      <dgm:prSet/>
      <dgm:spPr>
        <a:xfrm>
          <a:off x="5479653" y="1849462"/>
          <a:ext cx="558746" cy="314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15"/>
              </a:lnTo>
              <a:lnTo>
                <a:pt x="558746" y="214315"/>
              </a:lnTo>
              <a:lnTo>
                <a:pt x="558746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BE"/>
        </a:p>
      </dgm:t>
    </dgm:pt>
    <dgm:pt modelId="{E73CBB0C-6C5E-42A1-BED6-D3D718F3CEE3}" type="sibTrans" cxnId="{7EC1B21C-6D72-424E-A8D8-3A0F72608956}">
      <dgm:prSet/>
      <dgm:spPr/>
      <dgm:t>
        <a:bodyPr/>
        <a:lstStyle/>
        <a:p>
          <a:endParaRPr lang="fr-BE"/>
        </a:p>
      </dgm:t>
    </dgm:pt>
    <dgm:pt modelId="{EEE24DA6-0B40-4CA2-8116-80AEC10F133E}">
      <dgm:prSet custT="1"/>
      <dgm:spPr>
        <a:xfrm>
          <a:off x="6940473" y="2278094"/>
          <a:ext cx="1287400" cy="108924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800" b="1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 Data validation/</a:t>
          </a:r>
          <a:br>
            <a:rPr lang="en-GB" sz="800" b="1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GB" sz="800" b="1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confrontation</a:t>
          </a:r>
          <a:endParaRPr lang="fr-BE" sz="800" b="1" dirty="0">
            <a:solidFill>
              <a:srgbClr val="4F81BD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DFDFB8A-D3BF-4A61-A632-7E5437E6CEF4}" type="parTrans" cxnId="{21220EAD-7C0F-4961-A0A2-47B9B1911C62}">
      <dgm:prSet/>
      <dgm:spPr>
        <a:xfrm>
          <a:off x="5479653" y="1849462"/>
          <a:ext cx="1984371" cy="314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15"/>
              </a:lnTo>
              <a:lnTo>
                <a:pt x="1984371" y="214315"/>
              </a:lnTo>
              <a:lnTo>
                <a:pt x="1984371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BE"/>
        </a:p>
      </dgm:t>
    </dgm:pt>
    <dgm:pt modelId="{994904EF-82F1-4651-B679-F915679FEA4B}" type="sibTrans" cxnId="{21220EAD-7C0F-4961-A0A2-47B9B1911C62}">
      <dgm:prSet/>
      <dgm:spPr/>
      <dgm:t>
        <a:bodyPr/>
        <a:lstStyle/>
        <a:p>
          <a:endParaRPr lang="fr-BE"/>
        </a:p>
      </dgm:t>
    </dgm:pt>
    <dgm:pt modelId="{B2791987-D36C-4A0F-8004-EDC58F8BF5FB}">
      <dgm:prSet custT="1"/>
      <dgm:spPr>
        <a:xfrm>
          <a:off x="4295282" y="2278094"/>
          <a:ext cx="1081340" cy="108924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800" b="1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 Editing and imputation</a:t>
          </a:r>
          <a:endParaRPr lang="fr-BE" sz="800" b="1" dirty="0">
            <a:solidFill>
              <a:srgbClr val="4F81BD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6D7EF8E-183D-4B6F-B56E-9BAE18C3D8E9}" type="parTrans" cxnId="{166BCCDF-97C6-4A3C-A478-5817B4A0B51B}">
      <dgm:prSet/>
      <dgm:spPr>
        <a:xfrm>
          <a:off x="4715804" y="1849462"/>
          <a:ext cx="763849" cy="314489"/>
        </a:xfrm>
        <a:custGeom>
          <a:avLst/>
          <a:gdLst/>
          <a:ahLst/>
          <a:cxnLst/>
          <a:rect l="0" t="0" r="0" b="0"/>
          <a:pathLst>
            <a:path>
              <a:moveTo>
                <a:pt x="763849" y="0"/>
              </a:moveTo>
              <a:lnTo>
                <a:pt x="763849" y="214315"/>
              </a:lnTo>
              <a:lnTo>
                <a:pt x="0" y="214315"/>
              </a:lnTo>
              <a:lnTo>
                <a:pt x="0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BE"/>
        </a:p>
      </dgm:t>
    </dgm:pt>
    <dgm:pt modelId="{9D1A6CEF-F743-43B8-AADD-57D2122CA0E3}" type="sibTrans" cxnId="{166BCCDF-97C6-4A3C-A478-5817B4A0B51B}">
      <dgm:prSet/>
      <dgm:spPr/>
      <dgm:t>
        <a:bodyPr/>
        <a:lstStyle/>
        <a:p>
          <a:endParaRPr lang="fr-BE"/>
        </a:p>
      </dgm:t>
    </dgm:pt>
    <dgm:pt modelId="{BB2ADD99-6CB4-4F7B-8F3D-96C9FB52DF47}" type="pres">
      <dgm:prSet presAssocID="{A616A576-EAEC-4B97-AB15-E2EBD2FEDE8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BE"/>
        </a:p>
      </dgm:t>
    </dgm:pt>
    <dgm:pt modelId="{EA0047FD-04AA-4CD8-9719-AF26F2C89465}" type="pres">
      <dgm:prSet presAssocID="{67E1ECEC-06DC-454D-83B3-5730C7FD1C34}" presName="hierRoot1" presStyleCnt="0"/>
      <dgm:spPr/>
    </dgm:pt>
    <dgm:pt modelId="{D27ECBED-7D42-4EBC-8AAE-0F84E5C1B19A}" type="pres">
      <dgm:prSet presAssocID="{67E1ECEC-06DC-454D-83B3-5730C7FD1C34}" presName="composite" presStyleCnt="0"/>
      <dgm:spPr/>
    </dgm:pt>
    <dgm:pt modelId="{595CB506-1B89-4B46-89B6-362193A927EA}" type="pres">
      <dgm:prSet presAssocID="{67E1ECEC-06DC-454D-83B3-5730C7FD1C34}" presName="background" presStyleLbl="node0" presStyleIdx="0" presStyleCnt="1"/>
      <dgm:spPr>
        <a:xfrm>
          <a:off x="2741836" y="161670"/>
          <a:ext cx="1302485" cy="686651"/>
        </a:xfrm>
        <a:prstGeom prst="roundRect">
          <a:avLst>
            <a:gd name="adj" fmla="val 10000"/>
          </a:avLst>
        </a:prstGeom>
        <a:solidFill>
          <a:srgbClr val="C0504D">
            <a:lumMod val="60000"/>
            <a:lumOff val="4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76487592-A806-407D-89F1-5278202E0EB0}" type="pres">
      <dgm:prSet presAssocID="{67E1ECEC-06DC-454D-83B3-5730C7FD1C34}" presName="text" presStyleLbl="fgAcc0" presStyleIdx="0" presStyleCnt="1" custScaleX="120451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B77B7729-A400-4656-97C0-DBDB8FA2EC7D}" type="pres">
      <dgm:prSet presAssocID="{67E1ECEC-06DC-454D-83B3-5730C7FD1C34}" presName="hierChild2" presStyleCnt="0"/>
      <dgm:spPr/>
    </dgm:pt>
    <dgm:pt modelId="{401E3BE4-524F-4E15-970F-ECE5EF536A23}" type="pres">
      <dgm:prSet presAssocID="{C7417762-5C25-44CE-A9D1-6401C02AD44D}" presName="Name10" presStyleLbl="parChTrans1D2" presStyleIdx="0" presStyleCnt="2"/>
      <dgm:spPr/>
      <dgm:t>
        <a:bodyPr/>
        <a:lstStyle/>
        <a:p>
          <a:endParaRPr lang="fr-BE"/>
        </a:p>
      </dgm:t>
    </dgm:pt>
    <dgm:pt modelId="{560EB862-75EE-4E6C-986F-A2FFCAFB8864}" type="pres">
      <dgm:prSet presAssocID="{EBEE6A63-8E9B-4F60-938B-E65324717D37}" presName="hierRoot2" presStyleCnt="0"/>
      <dgm:spPr/>
    </dgm:pt>
    <dgm:pt modelId="{BAA1CB0E-3A59-45D3-88EF-F8FD35B6625A}" type="pres">
      <dgm:prSet presAssocID="{EBEE6A63-8E9B-4F60-938B-E65324717D37}" presName="composite2" presStyleCnt="0"/>
      <dgm:spPr/>
    </dgm:pt>
    <dgm:pt modelId="{E3154BF5-E0CF-4989-AE20-6AE75B77224B}" type="pres">
      <dgm:prSet presAssocID="{EBEE6A63-8E9B-4F60-938B-E65324717D37}" presName="background2" presStyleLbl="node2" presStyleIdx="0" presStyleCnt="2"/>
      <dgm:spPr>
        <a:xfrm>
          <a:off x="765834" y="1162811"/>
          <a:ext cx="1081340" cy="686651"/>
        </a:xfrm>
        <a:prstGeom prst="roundRect">
          <a:avLst>
            <a:gd name="adj" fmla="val 10000"/>
          </a:avLst>
        </a:prstGeom>
        <a:solidFill>
          <a:srgbClr val="F79646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CBED8587-3669-4BF3-AD18-ADCD166ECA08}" type="pres">
      <dgm:prSet presAssocID="{EBEE6A63-8E9B-4F60-938B-E65324717D3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A5544BEA-E556-4862-9A7A-198311F7A1F4}" type="pres">
      <dgm:prSet presAssocID="{EBEE6A63-8E9B-4F60-938B-E65324717D37}" presName="hierChild3" presStyleCnt="0"/>
      <dgm:spPr/>
    </dgm:pt>
    <dgm:pt modelId="{8337B5D9-408E-4E3F-ADFC-02C6429EC992}" type="pres">
      <dgm:prSet presAssocID="{2912715D-A1D2-4F20-9123-CA6F0372BF8C}" presName="Name17" presStyleLbl="parChTrans1D3" presStyleIdx="0" presStyleCnt="6"/>
      <dgm:spPr/>
      <dgm:t>
        <a:bodyPr/>
        <a:lstStyle/>
        <a:p>
          <a:endParaRPr lang="fr-BE"/>
        </a:p>
      </dgm:t>
    </dgm:pt>
    <dgm:pt modelId="{A4174811-E5BB-4687-BD08-1BC46E368907}" type="pres">
      <dgm:prSet presAssocID="{16D389E9-7C17-4AC1-AEF8-CCADA555BF2A}" presName="hierRoot3" presStyleCnt="0"/>
      <dgm:spPr/>
    </dgm:pt>
    <dgm:pt modelId="{9F2701A3-B74D-460C-80B3-D4DACF684738}" type="pres">
      <dgm:prSet presAssocID="{16D389E9-7C17-4AC1-AEF8-CCADA555BF2A}" presName="composite3" presStyleCnt="0"/>
      <dgm:spPr/>
    </dgm:pt>
    <dgm:pt modelId="{38599B60-CBDD-442F-9567-4608A8E1F031}" type="pres">
      <dgm:prSet presAssocID="{16D389E9-7C17-4AC1-AEF8-CCADA555BF2A}" presName="background3" presStyleLbl="node3" presStyleIdx="0" presStyleCnt="6"/>
      <dgm:spPr>
        <a:xfrm>
          <a:off x="1725" y="2163952"/>
          <a:ext cx="1081340" cy="1089248"/>
        </a:xfrm>
        <a:prstGeom prst="roundRect">
          <a:avLst>
            <a:gd name="adj" fmla="val 10000"/>
          </a:avLst>
        </a:prstGeom>
        <a:solidFill>
          <a:srgbClr val="F79646">
            <a:lumMod val="60000"/>
            <a:lumOff val="4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ADA3E083-5CF3-4ACF-9D0A-C4BC6D710DFC}" type="pres">
      <dgm:prSet presAssocID="{16D389E9-7C17-4AC1-AEF8-CCADA555BF2A}" presName="text3" presStyleLbl="fgAcc3" presStyleIdx="0" presStyleCnt="6" custAng="0" custScaleY="158632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AA412391-BEBA-451E-AEFB-98C1DF03E73A}" type="pres">
      <dgm:prSet presAssocID="{16D389E9-7C17-4AC1-AEF8-CCADA555BF2A}" presName="hierChild4" presStyleCnt="0"/>
      <dgm:spPr/>
    </dgm:pt>
    <dgm:pt modelId="{BF8EC2CB-2031-47C0-A5F3-D64D2154A75F}" type="pres">
      <dgm:prSet presAssocID="{B55B9A9B-828B-4A05-AC1E-2516569731EB}" presName="Name17" presStyleLbl="parChTrans1D3" presStyleIdx="1" presStyleCnt="6"/>
      <dgm:spPr/>
      <dgm:t>
        <a:bodyPr/>
        <a:lstStyle/>
        <a:p>
          <a:endParaRPr lang="fr-BE"/>
        </a:p>
      </dgm:t>
    </dgm:pt>
    <dgm:pt modelId="{16B3195D-07C4-423F-A352-0246D18D4B34}" type="pres">
      <dgm:prSet presAssocID="{5C847398-B7B8-46AF-B2C3-8E0D97702DEC}" presName="hierRoot3" presStyleCnt="0"/>
      <dgm:spPr/>
    </dgm:pt>
    <dgm:pt modelId="{4F284DD7-3528-4E62-8AC7-A865AC942EB6}" type="pres">
      <dgm:prSet presAssocID="{5C847398-B7B8-46AF-B2C3-8E0D97702DEC}" presName="composite3" presStyleCnt="0"/>
      <dgm:spPr/>
    </dgm:pt>
    <dgm:pt modelId="{BA8DD57B-11BA-4FAF-854D-1C62CF4EEAB5}" type="pres">
      <dgm:prSet presAssocID="{5C847398-B7B8-46AF-B2C3-8E0D97702DEC}" presName="background3" presStyleLbl="node3" presStyleIdx="1" presStyleCnt="6"/>
      <dgm:spPr>
        <a:xfrm>
          <a:off x="1323363" y="2163952"/>
          <a:ext cx="1287919" cy="1089248"/>
        </a:xfrm>
        <a:prstGeom prst="roundRect">
          <a:avLst>
            <a:gd name="adj" fmla="val 10000"/>
          </a:avLst>
        </a:prstGeom>
        <a:solidFill>
          <a:srgbClr val="F79646">
            <a:lumMod val="60000"/>
            <a:lumOff val="4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0BFFCF39-F0A2-4B1C-8B13-0A865C1EFFCB}" type="pres">
      <dgm:prSet presAssocID="{5C847398-B7B8-46AF-B2C3-8E0D97702DEC}" presName="text3" presStyleLbl="fgAcc3" presStyleIdx="1" presStyleCnt="6" custAng="0" custScaleX="119104" custScaleY="158632" custLinFactNeighborX="2290" custLinFactNeighborY="3144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750C1AEE-988E-44EA-B8EB-FB301353B27E}" type="pres">
      <dgm:prSet presAssocID="{5C847398-B7B8-46AF-B2C3-8E0D97702DEC}" presName="hierChild4" presStyleCnt="0"/>
      <dgm:spPr/>
    </dgm:pt>
    <dgm:pt modelId="{831C1D46-23DB-4A91-A16C-AF39DAE0C254}" type="pres">
      <dgm:prSet presAssocID="{63497B97-834C-4CF6-B2B5-20A0AC2A7236}" presName="Name10" presStyleLbl="parChTrans1D2" presStyleIdx="1" presStyleCnt="2"/>
      <dgm:spPr/>
      <dgm:t>
        <a:bodyPr/>
        <a:lstStyle/>
        <a:p>
          <a:endParaRPr lang="fr-BE"/>
        </a:p>
      </dgm:t>
    </dgm:pt>
    <dgm:pt modelId="{DE509A8F-9FFB-4139-90FD-69C3E9673421}" type="pres">
      <dgm:prSet presAssocID="{FE1CBBFD-E897-4FA3-8119-F6330AC96F43}" presName="hierRoot2" presStyleCnt="0"/>
      <dgm:spPr/>
    </dgm:pt>
    <dgm:pt modelId="{EF851CAD-7EFB-4D50-B24D-17E672E0EF85}" type="pres">
      <dgm:prSet presAssocID="{FE1CBBFD-E897-4FA3-8119-F6330AC96F43}" presName="composite2" presStyleCnt="0"/>
      <dgm:spPr/>
    </dgm:pt>
    <dgm:pt modelId="{5F57CBEA-9746-4E67-988C-4EF10760E0E0}" type="pres">
      <dgm:prSet presAssocID="{FE1CBBFD-E897-4FA3-8119-F6330AC96F43}" presName="background2" presStyleLbl="node2" presStyleIdx="1" presStyleCnt="2"/>
      <dgm:spPr>
        <a:xfrm>
          <a:off x="4938983" y="1162811"/>
          <a:ext cx="1081340" cy="686651"/>
        </a:xfrm>
        <a:prstGeom prst="roundRect">
          <a:avLst>
            <a:gd name="adj" fmla="val 10000"/>
          </a:avLst>
        </a:prstGeom>
        <a:solidFill>
          <a:srgbClr val="4F81B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2A78EEAD-D7F2-4704-B092-563D8E02975F}" type="pres">
      <dgm:prSet presAssocID="{FE1CBBFD-E897-4FA3-8119-F6330AC96F4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E46E8B7A-839F-4B26-836D-2118FB02A13C}" type="pres">
      <dgm:prSet presAssocID="{FE1CBBFD-E897-4FA3-8119-F6330AC96F43}" presName="hierChild3" presStyleCnt="0"/>
      <dgm:spPr/>
    </dgm:pt>
    <dgm:pt modelId="{ED709779-C56A-45D0-9AB5-C52AACBCF07F}" type="pres">
      <dgm:prSet presAssocID="{F36AACE9-30C7-48EC-BF7C-AC6433275545}" presName="Name17" presStyleLbl="parChTrans1D3" presStyleIdx="2" presStyleCnt="6"/>
      <dgm:spPr/>
      <dgm:t>
        <a:bodyPr/>
        <a:lstStyle/>
        <a:p>
          <a:endParaRPr lang="fr-BE"/>
        </a:p>
      </dgm:t>
    </dgm:pt>
    <dgm:pt modelId="{37A44384-83AB-4433-9CB4-1734B66C7E13}" type="pres">
      <dgm:prSet presAssocID="{941FB083-B82F-4DEA-9F07-643F625F90DA}" presName="hierRoot3" presStyleCnt="0"/>
      <dgm:spPr/>
    </dgm:pt>
    <dgm:pt modelId="{773CEC5E-2464-4DD1-962F-F1D9CDD1B994}" type="pres">
      <dgm:prSet presAssocID="{941FB083-B82F-4DEA-9F07-643F625F90DA}" presName="composite3" presStyleCnt="0"/>
      <dgm:spPr/>
    </dgm:pt>
    <dgm:pt modelId="{14E1185C-3FB7-4943-AB7D-6CF0923C636D}" type="pres">
      <dgm:prSet presAssocID="{941FB083-B82F-4DEA-9F07-643F625F90DA}" presName="background3" presStyleLbl="node3" presStyleIdx="2" presStyleCnt="6"/>
      <dgm:spPr>
        <a:xfrm>
          <a:off x="2851581" y="2163952"/>
          <a:ext cx="1083254" cy="108924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16F3BEAC-9A60-471F-95B6-33D12A209CC1}" type="pres">
      <dgm:prSet presAssocID="{941FB083-B82F-4DEA-9F07-643F625F90DA}" presName="text3" presStyleLbl="fgAcc3" presStyleIdx="2" presStyleCnt="6" custAng="0" custScaleX="100177" custScaleY="158632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A32ED573-E250-4E61-AFF2-727AE84AC358}" type="pres">
      <dgm:prSet presAssocID="{941FB083-B82F-4DEA-9F07-643F625F90DA}" presName="hierChild4" presStyleCnt="0"/>
      <dgm:spPr/>
    </dgm:pt>
    <dgm:pt modelId="{8488934C-56C1-45AC-9449-B00060E2874B}" type="pres">
      <dgm:prSet presAssocID="{C6D7EF8E-183D-4B6F-B56E-9BAE18C3D8E9}" presName="Name17" presStyleLbl="parChTrans1D3" presStyleIdx="3" presStyleCnt="6"/>
      <dgm:spPr/>
      <dgm:t>
        <a:bodyPr/>
        <a:lstStyle/>
        <a:p>
          <a:endParaRPr lang="fr-BE"/>
        </a:p>
      </dgm:t>
    </dgm:pt>
    <dgm:pt modelId="{5782A96A-73AC-4627-AC64-94C0DB5A68BE}" type="pres">
      <dgm:prSet presAssocID="{B2791987-D36C-4A0F-8004-EDC58F8BF5FB}" presName="hierRoot3" presStyleCnt="0"/>
      <dgm:spPr/>
    </dgm:pt>
    <dgm:pt modelId="{FC1E7755-7F08-45C3-AABD-8F7AFB5BC95E}" type="pres">
      <dgm:prSet presAssocID="{B2791987-D36C-4A0F-8004-EDC58F8BF5FB}" presName="composite3" presStyleCnt="0"/>
      <dgm:spPr/>
    </dgm:pt>
    <dgm:pt modelId="{66FDC51A-5C85-479B-9003-42586B6110D0}" type="pres">
      <dgm:prSet presAssocID="{B2791987-D36C-4A0F-8004-EDC58F8BF5FB}" presName="background3" presStyleLbl="node3" presStyleIdx="3" presStyleCnt="6"/>
      <dgm:spPr>
        <a:xfrm>
          <a:off x="4175133" y="2163952"/>
          <a:ext cx="1081340" cy="108924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A59B8C87-C36D-4F49-88F1-F67FA41E037D}" type="pres">
      <dgm:prSet presAssocID="{B2791987-D36C-4A0F-8004-EDC58F8BF5FB}" presName="text3" presStyleLbl="fgAcc3" presStyleIdx="3" presStyleCnt="6" custScaleY="158632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EDE2B02A-5836-4951-82E2-A52685F40D7B}" type="pres">
      <dgm:prSet presAssocID="{B2791987-D36C-4A0F-8004-EDC58F8BF5FB}" presName="hierChild4" presStyleCnt="0"/>
      <dgm:spPr/>
    </dgm:pt>
    <dgm:pt modelId="{9FDF21B8-128A-49D8-A279-DCB90AECC765}" type="pres">
      <dgm:prSet presAssocID="{581422DC-DDAB-441A-9270-1218DCBBC693}" presName="Name17" presStyleLbl="parChTrans1D3" presStyleIdx="4" presStyleCnt="6"/>
      <dgm:spPr/>
      <dgm:t>
        <a:bodyPr/>
        <a:lstStyle/>
        <a:p>
          <a:endParaRPr lang="fr-BE"/>
        </a:p>
      </dgm:t>
    </dgm:pt>
    <dgm:pt modelId="{7AEAC20E-EB7C-4330-8E94-AE14A988B89A}" type="pres">
      <dgm:prSet presAssocID="{3A30B456-0777-45F7-9C65-C740D4047A8D}" presName="hierRoot3" presStyleCnt="0"/>
      <dgm:spPr/>
    </dgm:pt>
    <dgm:pt modelId="{37E0CB1D-3E4E-457F-9361-25442E78DFDE}" type="pres">
      <dgm:prSet presAssocID="{3A30B456-0777-45F7-9C65-C740D4047A8D}" presName="composite3" presStyleCnt="0"/>
      <dgm:spPr/>
    </dgm:pt>
    <dgm:pt modelId="{89555CD2-BA8B-49B1-8A45-83452E5105DE}" type="pres">
      <dgm:prSet presAssocID="{3A30B456-0777-45F7-9C65-C740D4047A8D}" presName="background3" presStyleLbl="node3" presStyleIdx="4" presStyleCnt="6"/>
      <dgm:spPr>
        <a:xfrm>
          <a:off x="5496772" y="2163952"/>
          <a:ext cx="1083254" cy="108924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79004D0D-6A50-443B-844A-FA5E1F39E6A5}" type="pres">
      <dgm:prSet presAssocID="{3A30B456-0777-45F7-9C65-C740D4047A8D}" presName="text3" presStyleLbl="fgAcc3" presStyleIdx="4" presStyleCnt="6" custAng="0" custScaleX="100177" custScaleY="158632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2B6600A2-ED85-43AC-AC8A-07900FF0BD11}" type="pres">
      <dgm:prSet presAssocID="{3A30B456-0777-45F7-9C65-C740D4047A8D}" presName="hierChild4" presStyleCnt="0"/>
      <dgm:spPr/>
    </dgm:pt>
    <dgm:pt modelId="{43B4DF5F-A02D-47A0-915B-7262DD9D28AA}" type="pres">
      <dgm:prSet presAssocID="{7DFDFB8A-D3BF-4A61-A632-7E5437E6CEF4}" presName="Name17" presStyleLbl="parChTrans1D3" presStyleIdx="5" presStyleCnt="6"/>
      <dgm:spPr/>
      <dgm:t>
        <a:bodyPr/>
        <a:lstStyle/>
        <a:p>
          <a:endParaRPr lang="fr-BE"/>
        </a:p>
      </dgm:t>
    </dgm:pt>
    <dgm:pt modelId="{EA3E0D52-31E7-434B-A496-E8B0EFA0F7DF}" type="pres">
      <dgm:prSet presAssocID="{EEE24DA6-0B40-4CA2-8116-80AEC10F133E}" presName="hierRoot3" presStyleCnt="0"/>
      <dgm:spPr/>
    </dgm:pt>
    <dgm:pt modelId="{AA2BF57D-FA88-466A-B3EA-404AA4B56984}" type="pres">
      <dgm:prSet presAssocID="{EEE24DA6-0B40-4CA2-8116-80AEC10F133E}" presName="composite3" presStyleCnt="0"/>
      <dgm:spPr/>
    </dgm:pt>
    <dgm:pt modelId="{CA482F94-2524-45D7-AC2F-72FC5DB431F9}" type="pres">
      <dgm:prSet presAssocID="{EEE24DA6-0B40-4CA2-8116-80AEC10F133E}" presName="background3" presStyleLbl="node3" presStyleIdx="5" presStyleCnt="6"/>
      <dgm:spPr>
        <a:xfrm>
          <a:off x="6820324" y="2163952"/>
          <a:ext cx="1287400" cy="108924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FF63C651-FE60-4621-BFF0-976824A368F5}" type="pres">
      <dgm:prSet presAssocID="{EEE24DA6-0B40-4CA2-8116-80AEC10F133E}" presName="text3" presStyleLbl="fgAcc3" presStyleIdx="5" presStyleCnt="6" custAng="0" custScaleX="119056" custScaleY="158632">
        <dgm:presLayoutVars>
          <dgm:chPref val="3"/>
        </dgm:presLayoutVars>
      </dgm:prSet>
      <dgm:spPr/>
      <dgm:t>
        <a:bodyPr/>
        <a:lstStyle/>
        <a:p>
          <a:endParaRPr lang="fr-BE"/>
        </a:p>
      </dgm:t>
    </dgm:pt>
    <dgm:pt modelId="{B30DAE43-A11B-4393-9253-98D63884F9E0}" type="pres">
      <dgm:prSet presAssocID="{EEE24DA6-0B40-4CA2-8116-80AEC10F133E}" presName="hierChild4" presStyleCnt="0"/>
      <dgm:spPr/>
    </dgm:pt>
  </dgm:ptLst>
  <dgm:cxnLst>
    <dgm:cxn modelId="{40BF1A49-7E67-4510-8BCB-103D38482414}" type="presOf" srcId="{B2791987-D36C-4A0F-8004-EDC58F8BF5FB}" destId="{A59B8C87-C36D-4F49-88F1-F67FA41E037D}" srcOrd="0" destOrd="0" presId="urn:microsoft.com/office/officeart/2005/8/layout/hierarchy1"/>
    <dgm:cxn modelId="{890A28F1-148A-438E-AB6A-203084D74834}" type="presOf" srcId="{941FB083-B82F-4DEA-9F07-643F625F90DA}" destId="{16F3BEAC-9A60-471F-95B6-33D12A209CC1}" srcOrd="0" destOrd="0" presId="urn:microsoft.com/office/officeart/2005/8/layout/hierarchy1"/>
    <dgm:cxn modelId="{21220EAD-7C0F-4961-A0A2-47B9B1911C62}" srcId="{FE1CBBFD-E897-4FA3-8119-F6330AC96F43}" destId="{EEE24DA6-0B40-4CA2-8116-80AEC10F133E}" srcOrd="3" destOrd="0" parTransId="{7DFDFB8A-D3BF-4A61-A632-7E5437E6CEF4}" sibTransId="{994904EF-82F1-4651-B679-F915679FEA4B}"/>
    <dgm:cxn modelId="{166BCCDF-97C6-4A3C-A478-5817B4A0B51B}" srcId="{FE1CBBFD-E897-4FA3-8119-F6330AC96F43}" destId="{B2791987-D36C-4A0F-8004-EDC58F8BF5FB}" srcOrd="1" destOrd="0" parTransId="{C6D7EF8E-183D-4B6F-B56E-9BAE18C3D8E9}" sibTransId="{9D1A6CEF-F743-43B8-AADD-57D2122CA0E3}"/>
    <dgm:cxn modelId="{524372EE-B460-4F95-B75A-E0A2BF2C39F6}" type="presOf" srcId="{FE1CBBFD-E897-4FA3-8119-F6330AC96F43}" destId="{2A78EEAD-D7F2-4704-B092-563D8E02975F}" srcOrd="0" destOrd="0" presId="urn:microsoft.com/office/officeart/2005/8/layout/hierarchy1"/>
    <dgm:cxn modelId="{ED1CBA80-C756-43DB-AEF3-854F3E686DE4}" type="presOf" srcId="{EEE24DA6-0B40-4CA2-8116-80AEC10F133E}" destId="{FF63C651-FE60-4621-BFF0-976824A368F5}" srcOrd="0" destOrd="0" presId="urn:microsoft.com/office/officeart/2005/8/layout/hierarchy1"/>
    <dgm:cxn modelId="{5A6B3AA6-AE91-4B9C-8A17-1AB175F62D18}" type="presOf" srcId="{581422DC-DDAB-441A-9270-1218DCBBC693}" destId="{9FDF21B8-128A-49D8-A279-DCB90AECC765}" srcOrd="0" destOrd="0" presId="urn:microsoft.com/office/officeart/2005/8/layout/hierarchy1"/>
    <dgm:cxn modelId="{1BE081BF-4066-4DDD-ABD3-92782E66263D}" type="presOf" srcId="{EBEE6A63-8E9B-4F60-938B-E65324717D37}" destId="{CBED8587-3669-4BF3-AD18-ADCD166ECA08}" srcOrd="0" destOrd="0" presId="urn:microsoft.com/office/officeart/2005/8/layout/hierarchy1"/>
    <dgm:cxn modelId="{B6F825A0-2564-4C9A-A369-68907D184026}" type="presOf" srcId="{5C847398-B7B8-46AF-B2C3-8E0D97702DEC}" destId="{0BFFCF39-F0A2-4B1C-8B13-0A865C1EFFCB}" srcOrd="0" destOrd="0" presId="urn:microsoft.com/office/officeart/2005/8/layout/hierarchy1"/>
    <dgm:cxn modelId="{CB7FB2F9-A341-43FF-94F5-72EC94CDDD49}" type="presOf" srcId="{2912715D-A1D2-4F20-9123-CA6F0372BF8C}" destId="{8337B5D9-408E-4E3F-ADFC-02C6429EC992}" srcOrd="0" destOrd="0" presId="urn:microsoft.com/office/officeart/2005/8/layout/hierarchy1"/>
    <dgm:cxn modelId="{E00F3FF3-3C63-4FCA-ABE8-7945DE9F76F5}" srcId="{FE1CBBFD-E897-4FA3-8119-F6330AC96F43}" destId="{941FB083-B82F-4DEA-9F07-643F625F90DA}" srcOrd="0" destOrd="0" parTransId="{F36AACE9-30C7-48EC-BF7C-AC6433275545}" sibTransId="{CEB1D748-FE73-4E96-954C-9C90C8C6A2A5}"/>
    <dgm:cxn modelId="{6DD15AB6-6A39-4B67-9BBD-A6153C517954}" srcId="{67E1ECEC-06DC-454D-83B3-5730C7FD1C34}" destId="{EBEE6A63-8E9B-4F60-938B-E65324717D37}" srcOrd="0" destOrd="0" parTransId="{C7417762-5C25-44CE-A9D1-6401C02AD44D}" sibTransId="{1592C5A5-0FF4-43B8-A55D-575B7D0A3708}"/>
    <dgm:cxn modelId="{D938C25B-E9A9-4DF2-8DC5-11938FEBA22E}" srcId="{A616A576-EAEC-4B97-AB15-E2EBD2FEDE8F}" destId="{67E1ECEC-06DC-454D-83B3-5730C7FD1C34}" srcOrd="0" destOrd="0" parTransId="{E0045CCD-A1E2-47AD-A7A9-CB5A0BA918BD}" sibTransId="{CA1828FD-06E0-4597-8DD3-12E627FCC2A2}"/>
    <dgm:cxn modelId="{11319948-0EE2-44C0-8A3C-52819B872C5F}" type="presOf" srcId="{F36AACE9-30C7-48EC-BF7C-AC6433275545}" destId="{ED709779-C56A-45D0-9AB5-C52AACBCF07F}" srcOrd="0" destOrd="0" presId="urn:microsoft.com/office/officeart/2005/8/layout/hierarchy1"/>
    <dgm:cxn modelId="{8C4812CF-453C-4869-8FB9-BF14C02C95D3}" type="presOf" srcId="{C6D7EF8E-183D-4B6F-B56E-9BAE18C3D8E9}" destId="{8488934C-56C1-45AC-9449-B00060E2874B}" srcOrd="0" destOrd="0" presId="urn:microsoft.com/office/officeart/2005/8/layout/hierarchy1"/>
    <dgm:cxn modelId="{CEBAA5B8-DC81-45C9-BB80-E59B7E6AD46F}" type="presOf" srcId="{67E1ECEC-06DC-454D-83B3-5730C7FD1C34}" destId="{76487592-A806-407D-89F1-5278202E0EB0}" srcOrd="0" destOrd="0" presId="urn:microsoft.com/office/officeart/2005/8/layout/hierarchy1"/>
    <dgm:cxn modelId="{4C441AE5-A803-43FE-A6E9-E108DCB06B0D}" type="presOf" srcId="{16D389E9-7C17-4AC1-AEF8-CCADA555BF2A}" destId="{ADA3E083-5CF3-4ACF-9D0A-C4BC6D710DFC}" srcOrd="0" destOrd="0" presId="urn:microsoft.com/office/officeart/2005/8/layout/hierarchy1"/>
    <dgm:cxn modelId="{7EC1B21C-6D72-424E-A8D8-3A0F72608956}" srcId="{FE1CBBFD-E897-4FA3-8119-F6330AC96F43}" destId="{3A30B456-0777-45F7-9C65-C740D4047A8D}" srcOrd="2" destOrd="0" parTransId="{581422DC-DDAB-441A-9270-1218DCBBC693}" sibTransId="{E73CBB0C-6C5E-42A1-BED6-D3D718F3CEE3}"/>
    <dgm:cxn modelId="{BD7002C2-517A-4D29-8FB2-81D2E7CB662C}" type="presOf" srcId="{3A30B456-0777-45F7-9C65-C740D4047A8D}" destId="{79004D0D-6A50-443B-844A-FA5E1F39E6A5}" srcOrd="0" destOrd="0" presId="urn:microsoft.com/office/officeart/2005/8/layout/hierarchy1"/>
    <dgm:cxn modelId="{C3E53B77-68A3-4B3C-964A-B8ACC22E06AE}" srcId="{67E1ECEC-06DC-454D-83B3-5730C7FD1C34}" destId="{FE1CBBFD-E897-4FA3-8119-F6330AC96F43}" srcOrd="1" destOrd="0" parTransId="{63497B97-834C-4CF6-B2B5-20A0AC2A7236}" sibTransId="{F8AAC8BC-6756-433F-839E-7627B791B687}"/>
    <dgm:cxn modelId="{718958EB-066A-4D85-8555-3F01941C282A}" type="presOf" srcId="{7DFDFB8A-D3BF-4A61-A632-7E5437E6CEF4}" destId="{43B4DF5F-A02D-47A0-915B-7262DD9D28AA}" srcOrd="0" destOrd="0" presId="urn:microsoft.com/office/officeart/2005/8/layout/hierarchy1"/>
    <dgm:cxn modelId="{9C0ED0EC-4B44-4522-A628-E1EB8F9A350F}" type="presOf" srcId="{A616A576-EAEC-4B97-AB15-E2EBD2FEDE8F}" destId="{BB2ADD99-6CB4-4F7B-8F3D-96C9FB52DF47}" srcOrd="0" destOrd="0" presId="urn:microsoft.com/office/officeart/2005/8/layout/hierarchy1"/>
    <dgm:cxn modelId="{07314D68-8150-4C44-8504-E54AA3E9DD84}" type="presOf" srcId="{B55B9A9B-828B-4A05-AC1E-2516569731EB}" destId="{BF8EC2CB-2031-47C0-A5F3-D64D2154A75F}" srcOrd="0" destOrd="0" presId="urn:microsoft.com/office/officeart/2005/8/layout/hierarchy1"/>
    <dgm:cxn modelId="{4C513FA7-C8B8-4CC0-A771-D7FAFEEDFE4C}" type="presOf" srcId="{63497B97-834C-4CF6-B2B5-20A0AC2A7236}" destId="{831C1D46-23DB-4A91-A16C-AF39DAE0C254}" srcOrd="0" destOrd="0" presId="urn:microsoft.com/office/officeart/2005/8/layout/hierarchy1"/>
    <dgm:cxn modelId="{C57DCCDE-1D2C-40EC-AA7C-83BF742CCD4F}" type="presOf" srcId="{C7417762-5C25-44CE-A9D1-6401C02AD44D}" destId="{401E3BE4-524F-4E15-970F-ECE5EF536A23}" srcOrd="0" destOrd="0" presId="urn:microsoft.com/office/officeart/2005/8/layout/hierarchy1"/>
    <dgm:cxn modelId="{CF37CB2F-8A6E-4177-A922-2BCA56FAE034}" srcId="{EBEE6A63-8E9B-4F60-938B-E65324717D37}" destId="{5C847398-B7B8-46AF-B2C3-8E0D97702DEC}" srcOrd="1" destOrd="0" parTransId="{B55B9A9B-828B-4A05-AC1E-2516569731EB}" sibTransId="{45B0BBDB-121E-4575-9E2D-A835F9393940}"/>
    <dgm:cxn modelId="{8B6FDF26-711F-48CF-9FEA-EF55A45C3C46}" srcId="{EBEE6A63-8E9B-4F60-938B-E65324717D37}" destId="{16D389E9-7C17-4AC1-AEF8-CCADA555BF2A}" srcOrd="0" destOrd="0" parTransId="{2912715D-A1D2-4F20-9123-CA6F0372BF8C}" sibTransId="{D1EAC9CE-16D5-4427-969A-816DAF1B5066}"/>
    <dgm:cxn modelId="{075F1425-64DA-488D-BEDB-CFF24E4532A2}" type="presParOf" srcId="{BB2ADD99-6CB4-4F7B-8F3D-96C9FB52DF47}" destId="{EA0047FD-04AA-4CD8-9719-AF26F2C89465}" srcOrd="0" destOrd="0" presId="urn:microsoft.com/office/officeart/2005/8/layout/hierarchy1"/>
    <dgm:cxn modelId="{C4C93ABF-FA78-4F31-98F4-55F51C3ED013}" type="presParOf" srcId="{EA0047FD-04AA-4CD8-9719-AF26F2C89465}" destId="{D27ECBED-7D42-4EBC-8AAE-0F84E5C1B19A}" srcOrd="0" destOrd="0" presId="urn:microsoft.com/office/officeart/2005/8/layout/hierarchy1"/>
    <dgm:cxn modelId="{54789DB9-B9A1-4F77-95A6-01E80E6A41B8}" type="presParOf" srcId="{D27ECBED-7D42-4EBC-8AAE-0F84E5C1B19A}" destId="{595CB506-1B89-4B46-89B6-362193A927EA}" srcOrd="0" destOrd="0" presId="urn:microsoft.com/office/officeart/2005/8/layout/hierarchy1"/>
    <dgm:cxn modelId="{36F9F028-3DF0-41C8-9E55-B27712ABF7FF}" type="presParOf" srcId="{D27ECBED-7D42-4EBC-8AAE-0F84E5C1B19A}" destId="{76487592-A806-407D-89F1-5278202E0EB0}" srcOrd="1" destOrd="0" presId="urn:microsoft.com/office/officeart/2005/8/layout/hierarchy1"/>
    <dgm:cxn modelId="{7A3630E8-A172-4F9C-B92C-8FD3E58CF917}" type="presParOf" srcId="{EA0047FD-04AA-4CD8-9719-AF26F2C89465}" destId="{B77B7729-A400-4656-97C0-DBDB8FA2EC7D}" srcOrd="1" destOrd="0" presId="urn:microsoft.com/office/officeart/2005/8/layout/hierarchy1"/>
    <dgm:cxn modelId="{228C01D1-8EC9-4BBA-9628-60128444D481}" type="presParOf" srcId="{B77B7729-A400-4656-97C0-DBDB8FA2EC7D}" destId="{401E3BE4-524F-4E15-970F-ECE5EF536A23}" srcOrd="0" destOrd="0" presId="urn:microsoft.com/office/officeart/2005/8/layout/hierarchy1"/>
    <dgm:cxn modelId="{9F4CD499-FFD7-4C97-8949-1A49F2EE13E1}" type="presParOf" srcId="{B77B7729-A400-4656-97C0-DBDB8FA2EC7D}" destId="{560EB862-75EE-4E6C-986F-A2FFCAFB8864}" srcOrd="1" destOrd="0" presId="urn:microsoft.com/office/officeart/2005/8/layout/hierarchy1"/>
    <dgm:cxn modelId="{FF1EEB2B-53C3-481C-A808-6C4686BBD192}" type="presParOf" srcId="{560EB862-75EE-4E6C-986F-A2FFCAFB8864}" destId="{BAA1CB0E-3A59-45D3-88EF-F8FD35B6625A}" srcOrd="0" destOrd="0" presId="urn:microsoft.com/office/officeart/2005/8/layout/hierarchy1"/>
    <dgm:cxn modelId="{DDF80B2F-E476-42A7-8B2A-84764462923F}" type="presParOf" srcId="{BAA1CB0E-3A59-45D3-88EF-F8FD35B6625A}" destId="{E3154BF5-E0CF-4989-AE20-6AE75B77224B}" srcOrd="0" destOrd="0" presId="urn:microsoft.com/office/officeart/2005/8/layout/hierarchy1"/>
    <dgm:cxn modelId="{3E7218BF-99AF-4C3E-912B-61C65D51D62D}" type="presParOf" srcId="{BAA1CB0E-3A59-45D3-88EF-F8FD35B6625A}" destId="{CBED8587-3669-4BF3-AD18-ADCD166ECA08}" srcOrd="1" destOrd="0" presId="urn:microsoft.com/office/officeart/2005/8/layout/hierarchy1"/>
    <dgm:cxn modelId="{23CB61A0-A7B5-4450-9508-F086D928F405}" type="presParOf" srcId="{560EB862-75EE-4E6C-986F-A2FFCAFB8864}" destId="{A5544BEA-E556-4862-9A7A-198311F7A1F4}" srcOrd="1" destOrd="0" presId="urn:microsoft.com/office/officeart/2005/8/layout/hierarchy1"/>
    <dgm:cxn modelId="{B695CEFA-BA6E-4EEB-8BEF-8052BDC7C472}" type="presParOf" srcId="{A5544BEA-E556-4862-9A7A-198311F7A1F4}" destId="{8337B5D9-408E-4E3F-ADFC-02C6429EC992}" srcOrd="0" destOrd="0" presId="urn:microsoft.com/office/officeart/2005/8/layout/hierarchy1"/>
    <dgm:cxn modelId="{38506233-314C-4F52-82D7-C65C53CD01C7}" type="presParOf" srcId="{A5544BEA-E556-4862-9A7A-198311F7A1F4}" destId="{A4174811-E5BB-4687-BD08-1BC46E368907}" srcOrd="1" destOrd="0" presId="urn:microsoft.com/office/officeart/2005/8/layout/hierarchy1"/>
    <dgm:cxn modelId="{23CACB2D-E49C-4E93-8003-78E93A1A01B8}" type="presParOf" srcId="{A4174811-E5BB-4687-BD08-1BC46E368907}" destId="{9F2701A3-B74D-460C-80B3-D4DACF684738}" srcOrd="0" destOrd="0" presId="urn:microsoft.com/office/officeart/2005/8/layout/hierarchy1"/>
    <dgm:cxn modelId="{326A4925-8011-4133-9689-F5BBB1CCB272}" type="presParOf" srcId="{9F2701A3-B74D-460C-80B3-D4DACF684738}" destId="{38599B60-CBDD-442F-9567-4608A8E1F031}" srcOrd="0" destOrd="0" presId="urn:microsoft.com/office/officeart/2005/8/layout/hierarchy1"/>
    <dgm:cxn modelId="{A6B47E6C-56AE-4A42-8C15-86EB6CC505A9}" type="presParOf" srcId="{9F2701A3-B74D-460C-80B3-D4DACF684738}" destId="{ADA3E083-5CF3-4ACF-9D0A-C4BC6D710DFC}" srcOrd="1" destOrd="0" presId="urn:microsoft.com/office/officeart/2005/8/layout/hierarchy1"/>
    <dgm:cxn modelId="{C92B2603-DF54-44AC-B101-1B04118FBFED}" type="presParOf" srcId="{A4174811-E5BB-4687-BD08-1BC46E368907}" destId="{AA412391-BEBA-451E-AEFB-98C1DF03E73A}" srcOrd="1" destOrd="0" presId="urn:microsoft.com/office/officeart/2005/8/layout/hierarchy1"/>
    <dgm:cxn modelId="{BCFACAF3-1105-4D96-BE80-C655D0B4D363}" type="presParOf" srcId="{A5544BEA-E556-4862-9A7A-198311F7A1F4}" destId="{BF8EC2CB-2031-47C0-A5F3-D64D2154A75F}" srcOrd="2" destOrd="0" presId="urn:microsoft.com/office/officeart/2005/8/layout/hierarchy1"/>
    <dgm:cxn modelId="{285BC282-4E3A-4108-B109-C6300D86F0E0}" type="presParOf" srcId="{A5544BEA-E556-4862-9A7A-198311F7A1F4}" destId="{16B3195D-07C4-423F-A352-0246D18D4B34}" srcOrd="3" destOrd="0" presId="urn:microsoft.com/office/officeart/2005/8/layout/hierarchy1"/>
    <dgm:cxn modelId="{79A25F7F-7D13-49F1-92F7-2B18629573BC}" type="presParOf" srcId="{16B3195D-07C4-423F-A352-0246D18D4B34}" destId="{4F284DD7-3528-4E62-8AC7-A865AC942EB6}" srcOrd="0" destOrd="0" presId="urn:microsoft.com/office/officeart/2005/8/layout/hierarchy1"/>
    <dgm:cxn modelId="{D56CBC20-F4A7-4291-AA3E-D604B9D1DFCE}" type="presParOf" srcId="{4F284DD7-3528-4E62-8AC7-A865AC942EB6}" destId="{BA8DD57B-11BA-4FAF-854D-1C62CF4EEAB5}" srcOrd="0" destOrd="0" presId="urn:microsoft.com/office/officeart/2005/8/layout/hierarchy1"/>
    <dgm:cxn modelId="{05A536DE-0818-42CD-9DEA-651624CA97AA}" type="presParOf" srcId="{4F284DD7-3528-4E62-8AC7-A865AC942EB6}" destId="{0BFFCF39-F0A2-4B1C-8B13-0A865C1EFFCB}" srcOrd="1" destOrd="0" presId="urn:microsoft.com/office/officeart/2005/8/layout/hierarchy1"/>
    <dgm:cxn modelId="{6C0F7D3A-A88A-4999-B750-9E24B6B00431}" type="presParOf" srcId="{16B3195D-07C4-423F-A352-0246D18D4B34}" destId="{750C1AEE-988E-44EA-B8EB-FB301353B27E}" srcOrd="1" destOrd="0" presId="urn:microsoft.com/office/officeart/2005/8/layout/hierarchy1"/>
    <dgm:cxn modelId="{90E156DF-7716-4660-94B9-AEF649BAAB47}" type="presParOf" srcId="{B77B7729-A400-4656-97C0-DBDB8FA2EC7D}" destId="{831C1D46-23DB-4A91-A16C-AF39DAE0C254}" srcOrd="2" destOrd="0" presId="urn:microsoft.com/office/officeart/2005/8/layout/hierarchy1"/>
    <dgm:cxn modelId="{E15326D5-867E-4B40-83B2-C3093F340DFA}" type="presParOf" srcId="{B77B7729-A400-4656-97C0-DBDB8FA2EC7D}" destId="{DE509A8F-9FFB-4139-90FD-69C3E9673421}" srcOrd="3" destOrd="0" presId="urn:microsoft.com/office/officeart/2005/8/layout/hierarchy1"/>
    <dgm:cxn modelId="{AB6324F1-D61F-47A9-99A3-485B303C3F38}" type="presParOf" srcId="{DE509A8F-9FFB-4139-90FD-69C3E9673421}" destId="{EF851CAD-7EFB-4D50-B24D-17E672E0EF85}" srcOrd="0" destOrd="0" presId="urn:microsoft.com/office/officeart/2005/8/layout/hierarchy1"/>
    <dgm:cxn modelId="{2633D6BC-3755-40C0-9A6F-78A3FE50FA11}" type="presParOf" srcId="{EF851CAD-7EFB-4D50-B24D-17E672E0EF85}" destId="{5F57CBEA-9746-4E67-988C-4EF10760E0E0}" srcOrd="0" destOrd="0" presId="urn:microsoft.com/office/officeart/2005/8/layout/hierarchy1"/>
    <dgm:cxn modelId="{EE392304-71F1-4805-9CF1-27F2004E4AD7}" type="presParOf" srcId="{EF851CAD-7EFB-4D50-B24D-17E672E0EF85}" destId="{2A78EEAD-D7F2-4704-B092-563D8E02975F}" srcOrd="1" destOrd="0" presId="urn:microsoft.com/office/officeart/2005/8/layout/hierarchy1"/>
    <dgm:cxn modelId="{8011AB73-D3C6-4D23-99BC-FD4452F574A6}" type="presParOf" srcId="{DE509A8F-9FFB-4139-90FD-69C3E9673421}" destId="{E46E8B7A-839F-4B26-836D-2118FB02A13C}" srcOrd="1" destOrd="0" presId="urn:microsoft.com/office/officeart/2005/8/layout/hierarchy1"/>
    <dgm:cxn modelId="{1ACCDB20-3CDC-4414-A3E0-0C3B55BD7B1B}" type="presParOf" srcId="{E46E8B7A-839F-4B26-836D-2118FB02A13C}" destId="{ED709779-C56A-45D0-9AB5-C52AACBCF07F}" srcOrd="0" destOrd="0" presId="urn:microsoft.com/office/officeart/2005/8/layout/hierarchy1"/>
    <dgm:cxn modelId="{278D3E47-1822-450F-B527-BDD5C473F02D}" type="presParOf" srcId="{E46E8B7A-839F-4B26-836D-2118FB02A13C}" destId="{37A44384-83AB-4433-9CB4-1734B66C7E13}" srcOrd="1" destOrd="0" presId="urn:microsoft.com/office/officeart/2005/8/layout/hierarchy1"/>
    <dgm:cxn modelId="{36FCC096-7610-409E-ACD1-2DCB2398650F}" type="presParOf" srcId="{37A44384-83AB-4433-9CB4-1734B66C7E13}" destId="{773CEC5E-2464-4DD1-962F-F1D9CDD1B994}" srcOrd="0" destOrd="0" presId="urn:microsoft.com/office/officeart/2005/8/layout/hierarchy1"/>
    <dgm:cxn modelId="{B13521D3-94C7-492B-834F-88448EAFC311}" type="presParOf" srcId="{773CEC5E-2464-4DD1-962F-F1D9CDD1B994}" destId="{14E1185C-3FB7-4943-AB7D-6CF0923C636D}" srcOrd="0" destOrd="0" presId="urn:microsoft.com/office/officeart/2005/8/layout/hierarchy1"/>
    <dgm:cxn modelId="{265B69EF-1C26-445B-879D-CC0C2B442630}" type="presParOf" srcId="{773CEC5E-2464-4DD1-962F-F1D9CDD1B994}" destId="{16F3BEAC-9A60-471F-95B6-33D12A209CC1}" srcOrd="1" destOrd="0" presId="urn:microsoft.com/office/officeart/2005/8/layout/hierarchy1"/>
    <dgm:cxn modelId="{C83FB3F8-0CF1-4266-BC1E-37196C50017D}" type="presParOf" srcId="{37A44384-83AB-4433-9CB4-1734B66C7E13}" destId="{A32ED573-E250-4E61-AFF2-727AE84AC358}" srcOrd="1" destOrd="0" presId="urn:microsoft.com/office/officeart/2005/8/layout/hierarchy1"/>
    <dgm:cxn modelId="{5E323310-54C4-48D4-8008-790FDEA02290}" type="presParOf" srcId="{E46E8B7A-839F-4B26-836D-2118FB02A13C}" destId="{8488934C-56C1-45AC-9449-B00060E2874B}" srcOrd="2" destOrd="0" presId="urn:microsoft.com/office/officeart/2005/8/layout/hierarchy1"/>
    <dgm:cxn modelId="{C01E8DA0-273A-4B2C-9DFF-D82DA7D2CD2E}" type="presParOf" srcId="{E46E8B7A-839F-4B26-836D-2118FB02A13C}" destId="{5782A96A-73AC-4627-AC64-94C0DB5A68BE}" srcOrd="3" destOrd="0" presId="urn:microsoft.com/office/officeart/2005/8/layout/hierarchy1"/>
    <dgm:cxn modelId="{171246FA-0F71-48C4-A589-F90855AE91BF}" type="presParOf" srcId="{5782A96A-73AC-4627-AC64-94C0DB5A68BE}" destId="{FC1E7755-7F08-45C3-AABD-8F7AFB5BC95E}" srcOrd="0" destOrd="0" presId="urn:microsoft.com/office/officeart/2005/8/layout/hierarchy1"/>
    <dgm:cxn modelId="{9B250AAC-D357-450B-855A-22BED098E42E}" type="presParOf" srcId="{FC1E7755-7F08-45C3-AABD-8F7AFB5BC95E}" destId="{66FDC51A-5C85-479B-9003-42586B6110D0}" srcOrd="0" destOrd="0" presId="urn:microsoft.com/office/officeart/2005/8/layout/hierarchy1"/>
    <dgm:cxn modelId="{75625B01-9B89-4DD5-8C16-F5594050207E}" type="presParOf" srcId="{FC1E7755-7F08-45C3-AABD-8F7AFB5BC95E}" destId="{A59B8C87-C36D-4F49-88F1-F67FA41E037D}" srcOrd="1" destOrd="0" presId="urn:microsoft.com/office/officeart/2005/8/layout/hierarchy1"/>
    <dgm:cxn modelId="{BED9998A-9D54-4EA3-8059-18CAB6DD33A0}" type="presParOf" srcId="{5782A96A-73AC-4627-AC64-94C0DB5A68BE}" destId="{EDE2B02A-5836-4951-82E2-A52685F40D7B}" srcOrd="1" destOrd="0" presId="urn:microsoft.com/office/officeart/2005/8/layout/hierarchy1"/>
    <dgm:cxn modelId="{213FB9E5-572B-4CA3-8C82-1B590123478A}" type="presParOf" srcId="{E46E8B7A-839F-4B26-836D-2118FB02A13C}" destId="{9FDF21B8-128A-49D8-A279-DCB90AECC765}" srcOrd="4" destOrd="0" presId="urn:microsoft.com/office/officeart/2005/8/layout/hierarchy1"/>
    <dgm:cxn modelId="{64699C47-1D37-4EB4-804D-027B49F8ED40}" type="presParOf" srcId="{E46E8B7A-839F-4B26-836D-2118FB02A13C}" destId="{7AEAC20E-EB7C-4330-8E94-AE14A988B89A}" srcOrd="5" destOrd="0" presId="urn:microsoft.com/office/officeart/2005/8/layout/hierarchy1"/>
    <dgm:cxn modelId="{12169ECC-A5B6-4BD0-97C6-750C252CB69E}" type="presParOf" srcId="{7AEAC20E-EB7C-4330-8E94-AE14A988B89A}" destId="{37E0CB1D-3E4E-457F-9361-25442E78DFDE}" srcOrd="0" destOrd="0" presId="urn:microsoft.com/office/officeart/2005/8/layout/hierarchy1"/>
    <dgm:cxn modelId="{2AECA31F-1962-43CD-9633-AD227F223B21}" type="presParOf" srcId="{37E0CB1D-3E4E-457F-9361-25442E78DFDE}" destId="{89555CD2-BA8B-49B1-8A45-83452E5105DE}" srcOrd="0" destOrd="0" presId="urn:microsoft.com/office/officeart/2005/8/layout/hierarchy1"/>
    <dgm:cxn modelId="{C7017116-DAE8-46FB-BBA4-420664ECE675}" type="presParOf" srcId="{37E0CB1D-3E4E-457F-9361-25442E78DFDE}" destId="{79004D0D-6A50-443B-844A-FA5E1F39E6A5}" srcOrd="1" destOrd="0" presId="urn:microsoft.com/office/officeart/2005/8/layout/hierarchy1"/>
    <dgm:cxn modelId="{C9A297A7-5346-4CDA-8E2B-19200A024DB9}" type="presParOf" srcId="{7AEAC20E-EB7C-4330-8E94-AE14A988B89A}" destId="{2B6600A2-ED85-43AC-AC8A-07900FF0BD11}" srcOrd="1" destOrd="0" presId="urn:microsoft.com/office/officeart/2005/8/layout/hierarchy1"/>
    <dgm:cxn modelId="{767C3A91-BD82-43EF-A4C3-1297511FB427}" type="presParOf" srcId="{E46E8B7A-839F-4B26-836D-2118FB02A13C}" destId="{43B4DF5F-A02D-47A0-915B-7262DD9D28AA}" srcOrd="6" destOrd="0" presId="urn:microsoft.com/office/officeart/2005/8/layout/hierarchy1"/>
    <dgm:cxn modelId="{6192BF7F-C53A-459C-AE40-1A8AB4FD3DBE}" type="presParOf" srcId="{E46E8B7A-839F-4B26-836D-2118FB02A13C}" destId="{EA3E0D52-31E7-434B-A496-E8B0EFA0F7DF}" srcOrd="7" destOrd="0" presId="urn:microsoft.com/office/officeart/2005/8/layout/hierarchy1"/>
    <dgm:cxn modelId="{07B0D6EB-DC9C-4BD0-B2FB-B5BCA413D60A}" type="presParOf" srcId="{EA3E0D52-31E7-434B-A496-E8B0EFA0F7DF}" destId="{AA2BF57D-FA88-466A-B3EA-404AA4B56984}" srcOrd="0" destOrd="0" presId="urn:microsoft.com/office/officeart/2005/8/layout/hierarchy1"/>
    <dgm:cxn modelId="{1FECF59F-BBCC-431E-826C-848B5D8B9B37}" type="presParOf" srcId="{AA2BF57D-FA88-466A-B3EA-404AA4B56984}" destId="{CA482F94-2524-45D7-AC2F-72FC5DB431F9}" srcOrd="0" destOrd="0" presId="urn:microsoft.com/office/officeart/2005/8/layout/hierarchy1"/>
    <dgm:cxn modelId="{0CEBEAA9-9F7A-446A-B19F-0DBE7552AD5E}" type="presParOf" srcId="{AA2BF57D-FA88-466A-B3EA-404AA4B56984}" destId="{FF63C651-FE60-4621-BFF0-976824A368F5}" srcOrd="1" destOrd="0" presId="urn:microsoft.com/office/officeart/2005/8/layout/hierarchy1"/>
    <dgm:cxn modelId="{6140BE43-954B-49EF-94EF-E00F498F2F4F}" type="presParOf" srcId="{EA3E0D52-31E7-434B-A496-E8B0EFA0F7DF}" destId="{B30DAE43-A11B-4393-9253-98D63884F9E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B4DF5F-A02D-47A0-915B-7262DD9D28AA}">
      <dsp:nvSpPr>
        <dsp:cNvPr id="0" name=""/>
        <dsp:cNvSpPr/>
      </dsp:nvSpPr>
      <dsp:spPr>
        <a:xfrm>
          <a:off x="5308476" y="1478456"/>
          <a:ext cx="1735495" cy="275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15"/>
              </a:lnTo>
              <a:lnTo>
                <a:pt x="1984371" y="214315"/>
              </a:lnTo>
              <a:lnTo>
                <a:pt x="1984371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DF21B8-128A-49D8-A279-DCB90AECC765}">
      <dsp:nvSpPr>
        <dsp:cNvPr id="0" name=""/>
        <dsp:cNvSpPr/>
      </dsp:nvSpPr>
      <dsp:spPr>
        <a:xfrm>
          <a:off x="5308476" y="1478456"/>
          <a:ext cx="488669" cy="275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15"/>
              </a:lnTo>
              <a:lnTo>
                <a:pt x="558746" y="214315"/>
              </a:lnTo>
              <a:lnTo>
                <a:pt x="558746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88934C-56C1-45AC-9449-B00060E2874B}">
      <dsp:nvSpPr>
        <dsp:cNvPr id="0" name=""/>
        <dsp:cNvSpPr/>
      </dsp:nvSpPr>
      <dsp:spPr>
        <a:xfrm>
          <a:off x="4640427" y="1478456"/>
          <a:ext cx="668048" cy="275047"/>
        </a:xfrm>
        <a:custGeom>
          <a:avLst/>
          <a:gdLst/>
          <a:ahLst/>
          <a:cxnLst/>
          <a:rect l="0" t="0" r="0" b="0"/>
          <a:pathLst>
            <a:path>
              <a:moveTo>
                <a:pt x="763849" y="0"/>
              </a:moveTo>
              <a:lnTo>
                <a:pt x="763849" y="214315"/>
              </a:lnTo>
              <a:lnTo>
                <a:pt x="0" y="214315"/>
              </a:lnTo>
              <a:lnTo>
                <a:pt x="0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709779-C56A-45D0-9AB5-C52AACBCF07F}">
      <dsp:nvSpPr>
        <dsp:cNvPr id="0" name=""/>
        <dsp:cNvSpPr/>
      </dsp:nvSpPr>
      <dsp:spPr>
        <a:xfrm>
          <a:off x="3483709" y="1478456"/>
          <a:ext cx="1824766" cy="275047"/>
        </a:xfrm>
        <a:custGeom>
          <a:avLst/>
          <a:gdLst/>
          <a:ahLst/>
          <a:cxnLst/>
          <a:rect l="0" t="0" r="0" b="0"/>
          <a:pathLst>
            <a:path>
              <a:moveTo>
                <a:pt x="2086444" y="0"/>
              </a:moveTo>
              <a:lnTo>
                <a:pt x="2086444" y="214315"/>
              </a:lnTo>
              <a:lnTo>
                <a:pt x="0" y="214315"/>
              </a:lnTo>
              <a:lnTo>
                <a:pt x="0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1C1D46-23DB-4A91-A16C-AF39DAE0C254}">
      <dsp:nvSpPr>
        <dsp:cNvPr id="0" name=""/>
        <dsp:cNvSpPr/>
      </dsp:nvSpPr>
      <dsp:spPr>
        <a:xfrm>
          <a:off x="3483595" y="602876"/>
          <a:ext cx="1824880" cy="275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15"/>
              </a:lnTo>
              <a:lnTo>
                <a:pt x="2086574" y="214315"/>
              </a:lnTo>
              <a:lnTo>
                <a:pt x="2086574" y="314489"/>
              </a:lnTo>
            </a:path>
          </a:pathLst>
        </a:custGeom>
        <a:noFill/>
        <a:ln w="25400" cap="flat" cmpd="sng" algn="ctr">
          <a:solidFill>
            <a:srgbClr val="C0504D">
              <a:lumMod val="7500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8EC2CB-2031-47C0-A5F3-D64D2154A75F}">
      <dsp:nvSpPr>
        <dsp:cNvPr id="0" name=""/>
        <dsp:cNvSpPr/>
      </dsp:nvSpPr>
      <dsp:spPr>
        <a:xfrm>
          <a:off x="1658715" y="1478456"/>
          <a:ext cx="599597" cy="2773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15"/>
              </a:lnTo>
              <a:lnTo>
                <a:pt x="660819" y="214315"/>
              </a:lnTo>
              <a:lnTo>
                <a:pt x="660819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37B5D9-408E-4E3F-ADFC-02C6429EC992}">
      <dsp:nvSpPr>
        <dsp:cNvPr id="0" name=""/>
        <dsp:cNvSpPr/>
      </dsp:nvSpPr>
      <dsp:spPr>
        <a:xfrm>
          <a:off x="990439" y="1478456"/>
          <a:ext cx="668275" cy="275047"/>
        </a:xfrm>
        <a:custGeom>
          <a:avLst/>
          <a:gdLst/>
          <a:ahLst/>
          <a:cxnLst/>
          <a:rect l="0" t="0" r="0" b="0"/>
          <a:pathLst>
            <a:path>
              <a:moveTo>
                <a:pt x="764108" y="0"/>
              </a:moveTo>
              <a:lnTo>
                <a:pt x="764108" y="214315"/>
              </a:lnTo>
              <a:lnTo>
                <a:pt x="0" y="214315"/>
              </a:lnTo>
              <a:lnTo>
                <a:pt x="0" y="31448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1E3BE4-524F-4E15-970F-ECE5EF536A23}">
      <dsp:nvSpPr>
        <dsp:cNvPr id="0" name=""/>
        <dsp:cNvSpPr/>
      </dsp:nvSpPr>
      <dsp:spPr>
        <a:xfrm>
          <a:off x="1658715" y="602876"/>
          <a:ext cx="1824880" cy="275047"/>
        </a:xfrm>
        <a:custGeom>
          <a:avLst/>
          <a:gdLst/>
          <a:ahLst/>
          <a:cxnLst/>
          <a:rect l="0" t="0" r="0" b="0"/>
          <a:pathLst>
            <a:path>
              <a:moveTo>
                <a:pt x="2086574" y="0"/>
              </a:moveTo>
              <a:lnTo>
                <a:pt x="2086574" y="214315"/>
              </a:lnTo>
              <a:lnTo>
                <a:pt x="0" y="214315"/>
              </a:lnTo>
              <a:lnTo>
                <a:pt x="0" y="314489"/>
              </a:lnTo>
            </a:path>
          </a:pathLst>
        </a:custGeom>
        <a:noFill/>
        <a:ln w="25400" cap="flat" cmpd="sng" algn="ctr">
          <a:solidFill>
            <a:srgbClr val="C0504D">
              <a:lumMod val="7500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5CB506-1B89-4B46-89B6-362193A927EA}">
      <dsp:nvSpPr>
        <dsp:cNvPr id="0" name=""/>
        <dsp:cNvSpPr/>
      </dsp:nvSpPr>
      <dsp:spPr>
        <a:xfrm>
          <a:off x="2914030" y="2343"/>
          <a:ext cx="1139130" cy="600532"/>
        </a:xfrm>
        <a:prstGeom prst="roundRect">
          <a:avLst>
            <a:gd name="adj" fmla="val 10000"/>
          </a:avLst>
        </a:prstGeom>
        <a:solidFill>
          <a:srgbClr val="C0504D">
            <a:lumMod val="60000"/>
            <a:lumOff val="4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487592-A806-407D-89F1-5278202E0EB0}">
      <dsp:nvSpPr>
        <dsp:cNvPr id="0" name=""/>
        <dsp:cNvSpPr/>
      </dsp:nvSpPr>
      <dsp:spPr>
        <a:xfrm>
          <a:off x="3019110" y="102170"/>
          <a:ext cx="1139130" cy="60053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lumMod val="75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400" b="1" kern="120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Usages</a:t>
          </a:r>
        </a:p>
      </dsp:txBody>
      <dsp:txXfrm>
        <a:off x="3036699" y="119759"/>
        <a:ext cx="1103952" cy="565354"/>
      </dsp:txXfrm>
    </dsp:sp>
    <dsp:sp modelId="{E3154BF5-E0CF-4989-AE20-6AE75B77224B}">
      <dsp:nvSpPr>
        <dsp:cNvPr id="0" name=""/>
        <dsp:cNvSpPr/>
      </dsp:nvSpPr>
      <dsp:spPr>
        <a:xfrm>
          <a:off x="1185855" y="877923"/>
          <a:ext cx="945720" cy="600532"/>
        </a:xfrm>
        <a:prstGeom prst="roundRect">
          <a:avLst>
            <a:gd name="adj" fmla="val 10000"/>
          </a:avLst>
        </a:prstGeom>
        <a:solidFill>
          <a:srgbClr val="F79646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D8587-3669-4BF3-AD18-ADCD166ECA08}">
      <dsp:nvSpPr>
        <dsp:cNvPr id="0" name=""/>
        <dsp:cNvSpPr/>
      </dsp:nvSpPr>
      <dsp:spPr>
        <a:xfrm>
          <a:off x="1290935" y="977749"/>
          <a:ext cx="945720" cy="60053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79646">
              <a:lumMod val="75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200" b="1" kern="1200">
              <a:solidFill>
                <a:srgbClr val="F79646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Direct</a:t>
          </a:r>
        </a:p>
      </dsp:txBody>
      <dsp:txXfrm>
        <a:off x="1308524" y="995338"/>
        <a:ext cx="910542" cy="565354"/>
      </dsp:txXfrm>
    </dsp:sp>
    <dsp:sp modelId="{38599B60-CBDD-442F-9567-4608A8E1F031}">
      <dsp:nvSpPr>
        <dsp:cNvPr id="0" name=""/>
        <dsp:cNvSpPr/>
      </dsp:nvSpPr>
      <dsp:spPr>
        <a:xfrm>
          <a:off x="517579" y="1753503"/>
          <a:ext cx="945720" cy="952637"/>
        </a:xfrm>
        <a:prstGeom prst="roundRect">
          <a:avLst>
            <a:gd name="adj" fmla="val 10000"/>
          </a:avLst>
        </a:prstGeom>
        <a:solidFill>
          <a:srgbClr val="F79646">
            <a:lumMod val="60000"/>
            <a:lumOff val="4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3E083-5CF3-4ACF-9D0A-C4BC6D710DFC}">
      <dsp:nvSpPr>
        <dsp:cNvPr id="0" name=""/>
        <dsp:cNvSpPr/>
      </dsp:nvSpPr>
      <dsp:spPr>
        <a:xfrm>
          <a:off x="622659" y="1853329"/>
          <a:ext cx="945720" cy="95263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79646">
              <a:lumMod val="75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800" b="1" kern="1200" dirty="0">
              <a:solidFill>
                <a:srgbClr val="F79646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1. Direct Tabulation</a:t>
          </a:r>
        </a:p>
      </dsp:txBody>
      <dsp:txXfrm>
        <a:off x="650358" y="1881028"/>
        <a:ext cx="890322" cy="897239"/>
      </dsp:txXfrm>
    </dsp:sp>
    <dsp:sp modelId="{BA8DD57B-11BA-4FAF-854D-1C62CF4EEAB5}">
      <dsp:nvSpPr>
        <dsp:cNvPr id="0" name=""/>
        <dsp:cNvSpPr/>
      </dsp:nvSpPr>
      <dsp:spPr>
        <a:xfrm>
          <a:off x="1695117" y="1755847"/>
          <a:ext cx="1126391" cy="952637"/>
        </a:xfrm>
        <a:prstGeom prst="roundRect">
          <a:avLst>
            <a:gd name="adj" fmla="val 10000"/>
          </a:avLst>
        </a:prstGeom>
        <a:solidFill>
          <a:srgbClr val="F79646">
            <a:lumMod val="60000"/>
            <a:lumOff val="4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FCF39-F0A2-4B1C-8B13-0A865C1EFFCB}">
      <dsp:nvSpPr>
        <dsp:cNvPr id="0" name=""/>
        <dsp:cNvSpPr/>
      </dsp:nvSpPr>
      <dsp:spPr>
        <a:xfrm>
          <a:off x="1800197" y="1855673"/>
          <a:ext cx="1126391" cy="95263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79646">
              <a:lumMod val="75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1" kern="1200">
              <a:solidFill>
                <a:srgbClr val="F79646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 Substitution and supplementation </a:t>
          </a:r>
          <a:endParaRPr lang="fr-BE" sz="800" b="1" kern="1200">
            <a:solidFill>
              <a:srgbClr val="F79646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828099" y="1883575"/>
        <a:ext cx="1070587" cy="896833"/>
      </dsp:txXfrm>
    </dsp:sp>
    <dsp:sp modelId="{5F57CBEA-9746-4E67-988C-4EF10760E0E0}">
      <dsp:nvSpPr>
        <dsp:cNvPr id="0" name=""/>
        <dsp:cNvSpPr/>
      </dsp:nvSpPr>
      <dsp:spPr>
        <a:xfrm>
          <a:off x="4835615" y="877923"/>
          <a:ext cx="945720" cy="600532"/>
        </a:xfrm>
        <a:prstGeom prst="roundRect">
          <a:avLst>
            <a:gd name="adj" fmla="val 10000"/>
          </a:avLst>
        </a:prstGeom>
        <a:solidFill>
          <a:srgbClr val="4F81B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78EEAD-D7F2-4704-B092-563D8E02975F}">
      <dsp:nvSpPr>
        <dsp:cNvPr id="0" name=""/>
        <dsp:cNvSpPr/>
      </dsp:nvSpPr>
      <dsp:spPr>
        <a:xfrm>
          <a:off x="4940695" y="977749"/>
          <a:ext cx="945720" cy="60053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200" b="1" kern="120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Indirect</a:t>
          </a:r>
        </a:p>
      </dsp:txBody>
      <dsp:txXfrm>
        <a:off x="4958284" y="995338"/>
        <a:ext cx="910542" cy="565354"/>
      </dsp:txXfrm>
    </dsp:sp>
    <dsp:sp modelId="{14E1185C-3FB7-4943-AB7D-6CF0923C636D}">
      <dsp:nvSpPr>
        <dsp:cNvPr id="0" name=""/>
        <dsp:cNvSpPr/>
      </dsp:nvSpPr>
      <dsp:spPr>
        <a:xfrm>
          <a:off x="3010012" y="1753503"/>
          <a:ext cx="947394" cy="95263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F3BEAC-9A60-471F-95B6-33D12A209CC1}">
      <dsp:nvSpPr>
        <dsp:cNvPr id="0" name=""/>
        <dsp:cNvSpPr/>
      </dsp:nvSpPr>
      <dsp:spPr>
        <a:xfrm>
          <a:off x="3115092" y="1853329"/>
          <a:ext cx="947394" cy="95263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1" kern="1200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1. Creation and update of registers</a:t>
          </a:r>
          <a:endParaRPr lang="fr-BE" sz="800" b="1" kern="1200" dirty="0">
            <a:solidFill>
              <a:srgbClr val="4F81BD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42840" y="1881077"/>
        <a:ext cx="891898" cy="897141"/>
      </dsp:txXfrm>
    </dsp:sp>
    <dsp:sp modelId="{66FDC51A-5C85-479B-9003-42586B6110D0}">
      <dsp:nvSpPr>
        <dsp:cNvPr id="0" name=""/>
        <dsp:cNvSpPr/>
      </dsp:nvSpPr>
      <dsp:spPr>
        <a:xfrm>
          <a:off x="4167567" y="1753503"/>
          <a:ext cx="945720" cy="95263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9B8C87-C36D-4F49-88F1-F67FA41E037D}">
      <dsp:nvSpPr>
        <dsp:cNvPr id="0" name=""/>
        <dsp:cNvSpPr/>
      </dsp:nvSpPr>
      <dsp:spPr>
        <a:xfrm>
          <a:off x="4272647" y="1853329"/>
          <a:ext cx="945720" cy="95263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1" kern="1200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 Editing and imputation</a:t>
          </a:r>
          <a:endParaRPr lang="fr-BE" sz="800" b="1" kern="1200" dirty="0">
            <a:solidFill>
              <a:srgbClr val="4F81BD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00346" y="1881028"/>
        <a:ext cx="890322" cy="897239"/>
      </dsp:txXfrm>
    </dsp:sp>
    <dsp:sp modelId="{89555CD2-BA8B-49B1-8A45-83452E5105DE}">
      <dsp:nvSpPr>
        <dsp:cNvPr id="0" name=""/>
        <dsp:cNvSpPr/>
      </dsp:nvSpPr>
      <dsp:spPr>
        <a:xfrm>
          <a:off x="5323448" y="1753503"/>
          <a:ext cx="947394" cy="95263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004D0D-6A50-443B-844A-FA5E1F39E6A5}">
      <dsp:nvSpPr>
        <dsp:cNvPr id="0" name=""/>
        <dsp:cNvSpPr/>
      </dsp:nvSpPr>
      <dsp:spPr>
        <a:xfrm>
          <a:off x="5428528" y="1853329"/>
          <a:ext cx="947394" cy="95263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1" kern="1200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</a:t>
          </a:r>
          <a:r>
            <a:rPr lang="en-GB" sz="800" b="1" kern="1200" dirty="0" smtClean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 Estimation</a:t>
          </a:r>
          <a:endParaRPr lang="fr-BE" sz="800" b="1" kern="1200" dirty="0">
            <a:solidFill>
              <a:srgbClr val="4F81BD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456276" y="1881077"/>
        <a:ext cx="891898" cy="897141"/>
      </dsp:txXfrm>
    </dsp:sp>
    <dsp:sp modelId="{CA482F94-2524-45D7-AC2F-72FC5DB431F9}">
      <dsp:nvSpPr>
        <dsp:cNvPr id="0" name=""/>
        <dsp:cNvSpPr/>
      </dsp:nvSpPr>
      <dsp:spPr>
        <a:xfrm>
          <a:off x="6481003" y="1753503"/>
          <a:ext cx="1125937" cy="95263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63C651-FE60-4621-BFF0-976824A368F5}">
      <dsp:nvSpPr>
        <dsp:cNvPr id="0" name=""/>
        <dsp:cNvSpPr/>
      </dsp:nvSpPr>
      <dsp:spPr>
        <a:xfrm>
          <a:off x="6586083" y="1853329"/>
          <a:ext cx="1125937" cy="95263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1" kern="1200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 Data validation/</a:t>
          </a:r>
          <a:br>
            <a:rPr lang="en-GB" sz="800" b="1" kern="1200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GB" sz="800" b="1" kern="1200" dirty="0">
              <a:solidFill>
                <a:srgbClr val="4F81BD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confrontation</a:t>
          </a:r>
          <a:endParaRPr lang="fr-BE" sz="800" b="1" kern="1200" dirty="0">
            <a:solidFill>
              <a:srgbClr val="4F81BD">
                <a:lumMod val="75000"/>
              </a:srgb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613985" y="1881231"/>
        <a:ext cx="1070133" cy="896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A737FB65-87CF-4A6C-9C44-29B38A4CAA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7240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484E8BCC-E52E-43D7-8CD7-FB8466BF21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4070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Bias = comparability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E8BCC-E52E-43D7-8CD7-FB8466BF21DA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0806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E8BCC-E52E-43D7-8CD7-FB8466BF21DA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7226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0CAE2A58-3BB3-4337-AE20-71E5DF2EB2B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49CD7-9731-4F04-BD32-D234A1451A0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654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0D862-75DD-4540-A030-748CD86179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1225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B0CC3-FE79-47E9-9D3D-907F7DF24D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8214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DDE19-2EA8-4A25-853B-B795150B73F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500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BB9B2-C84B-4196-BCFB-59DE753FBEE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2853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55FCF-6D1F-49E0-9009-5D5AD260E5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1516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D57B7E-CBFF-4A22-8AB8-62783C070D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8408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2CBFA7-7061-4385-89D5-A0352FCC338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910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2577C-78FB-49FC-8D67-F9D9EA875A7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4396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4B1FA-FA20-4F17-9ECF-2240CBCA6C1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9952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5BA230B-77EF-4762-A99F-F516F60796D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stat/cros/content/big-data_en" TargetMode="External"/><Relationship Id="rId2" Type="http://schemas.openxmlformats.org/officeDocument/2006/relationships/hyperlink" Target="http://ec.europa.eu/eurostat/cros/content/essvip-admin-administrative-data-sources_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07504" y="1412776"/>
            <a:ext cx="8928546" cy="1943199"/>
          </a:xfrm>
        </p:spPr>
        <p:txBody>
          <a:bodyPr/>
          <a:lstStyle/>
          <a:p>
            <a:pPr algn="ctr"/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>
                <a:solidFill>
                  <a:schemeClr val="bg1"/>
                </a:solidFill>
              </a:rPr>
              <a:t>Session D12</a:t>
            </a:r>
            <a:r>
              <a:rPr lang="en-GB" sz="2800" dirty="0">
                <a:solidFill>
                  <a:schemeClr val="bg1"/>
                </a:solidFill>
              </a:rPr>
              <a:t>: Multisource statistics</a:t>
            </a: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altLang="en-US" sz="3600" dirty="0"/>
              <a:t>New </a:t>
            </a:r>
            <a:r>
              <a:rPr lang="en-GB" altLang="en-US" sz="3600" dirty="0" smtClean="0"/>
              <a:t>sources: </a:t>
            </a:r>
            <a:br>
              <a:rPr lang="en-GB" altLang="en-US" sz="3600" dirty="0" smtClean="0"/>
            </a:br>
            <a:r>
              <a:rPr lang="en-GB" altLang="en-US" sz="3600" dirty="0" smtClean="0"/>
              <a:t>new </a:t>
            </a:r>
            <a:r>
              <a:rPr lang="en-GB" altLang="en-US" sz="3600" dirty="0"/>
              <a:t>modelling approaches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63488" y="4077072"/>
            <a:ext cx="8892480" cy="2520280"/>
          </a:xfrm>
        </p:spPr>
        <p:txBody>
          <a:bodyPr/>
          <a:lstStyle/>
          <a:p>
            <a:r>
              <a:rPr lang="fr-BE" altLang="en-US" sz="1800" dirty="0" err="1" smtClean="0"/>
              <a:t>Author</a:t>
            </a:r>
            <a:r>
              <a:rPr lang="fr-BE" altLang="en-US" sz="1800" dirty="0" smtClean="0"/>
              <a:t>:</a:t>
            </a:r>
          </a:p>
          <a:p>
            <a:r>
              <a:rPr lang="fr-BE" altLang="en-US" sz="1800" dirty="0" smtClean="0"/>
              <a:t>Gras </a:t>
            </a:r>
            <a:r>
              <a:rPr lang="fr-BE" altLang="en-US" sz="1800" dirty="0" smtClean="0"/>
              <a:t>Fabrice, </a:t>
            </a:r>
          </a:p>
          <a:p>
            <a:r>
              <a:rPr lang="fr-BE" altLang="en-US" sz="1600" dirty="0" smtClean="0"/>
              <a:t>Eurostat</a:t>
            </a:r>
            <a:r>
              <a:rPr lang="fr-BE" altLang="en-US" sz="1800" dirty="0" smtClean="0"/>
              <a:t>, </a:t>
            </a:r>
            <a:r>
              <a:rPr lang="fr-BE" altLang="en-US" sz="1600" dirty="0" smtClean="0"/>
              <a:t>unit B1, </a:t>
            </a:r>
            <a:r>
              <a:rPr lang="fr-BE" altLang="en-US" sz="1600" dirty="0" err="1" smtClean="0"/>
              <a:t>Methodology</a:t>
            </a:r>
            <a:r>
              <a:rPr lang="fr-BE" altLang="en-US" sz="1600" dirty="0" smtClean="0"/>
              <a:t> and </a:t>
            </a:r>
            <a:r>
              <a:rPr lang="fr-BE" altLang="en-US" sz="1600" dirty="0" err="1" smtClean="0"/>
              <a:t>corporate</a:t>
            </a:r>
            <a:r>
              <a:rPr lang="fr-BE" altLang="en-US" sz="1600" dirty="0" smtClean="0"/>
              <a:t> architecture</a:t>
            </a:r>
            <a:endParaRPr lang="fr-BE" altLang="en-US" sz="1600" dirty="0" smtClean="0"/>
          </a:p>
          <a:p>
            <a:endParaRPr lang="fr-BE" altLang="en-US" sz="2000" dirty="0"/>
          </a:p>
          <a:p>
            <a:endParaRPr lang="fr-BE" altLang="en-US" sz="2000" dirty="0" smtClean="0"/>
          </a:p>
          <a:p>
            <a:r>
              <a:rPr lang="fr-BE" altLang="en-US" sz="2000" dirty="0"/>
              <a:t> </a:t>
            </a:r>
            <a:r>
              <a:rPr lang="fr-BE" altLang="en-US" sz="2000" dirty="0" smtClean="0"/>
              <a:t>                    </a:t>
            </a:r>
            <a:r>
              <a:rPr lang="en-GB" altLang="en-US" sz="2000" dirty="0" smtClean="0"/>
              <a:t>Conference </a:t>
            </a:r>
            <a:r>
              <a:rPr lang="en-GB" altLang="en-US" sz="2000" dirty="0"/>
              <a:t>of European </a:t>
            </a:r>
            <a:r>
              <a:rPr lang="en-GB" altLang="en-US" sz="2000" dirty="0" smtClean="0"/>
              <a:t>Statistics Stakeholders</a:t>
            </a:r>
            <a:endParaRPr lang="en-GB" altLang="en-US" sz="2000" dirty="0"/>
          </a:p>
          <a:p>
            <a:r>
              <a:rPr lang="en-GB" altLang="en-US" sz="2000" dirty="0" smtClean="0"/>
              <a:t>		Budapest</a:t>
            </a:r>
            <a:r>
              <a:rPr lang="en-GB" altLang="en-US" sz="2000" dirty="0"/>
              <a:t>, 20–21 October 2016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84" y="5799137"/>
            <a:ext cx="17335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936625"/>
          </a:xfrm>
        </p:spPr>
        <p:txBody>
          <a:bodyPr/>
          <a:lstStyle/>
          <a:p>
            <a:pPr marL="0"/>
            <a:r>
              <a:rPr lang="en-GB" dirty="0" smtClean="0"/>
              <a:t>Outline: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579296" cy="4392488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New sources: multiple usages </a:t>
            </a:r>
            <a:r>
              <a:rPr lang="en-GB" dirty="0" smtClean="0"/>
              <a:t>with a tendency </a:t>
            </a:r>
            <a:r>
              <a:rPr lang="en-GB" dirty="0" smtClean="0"/>
              <a:t>towards </a:t>
            </a:r>
            <a:r>
              <a:rPr lang="en-GB" dirty="0" smtClean="0"/>
              <a:t>more and more multi-sources </a:t>
            </a:r>
            <a:r>
              <a:rPr lang="en-GB" dirty="0" smtClean="0"/>
              <a:t>statistics.</a:t>
            </a:r>
            <a:endParaRPr lang="en-GB" dirty="0" smtClean="0"/>
          </a:p>
          <a:p>
            <a:pPr>
              <a:spcAft>
                <a:spcPts val="600"/>
              </a:spcAft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Integration of new sources in the "official statistics" universe: increasing use of various modelling techniques </a:t>
            </a:r>
            <a:r>
              <a:rPr lang="en-GB" dirty="0" smtClean="0"/>
              <a:t>in addition of surveys.</a:t>
            </a:r>
            <a:endParaRPr lang="en-GB" dirty="0" smtClean="0"/>
          </a:p>
          <a:p>
            <a:pPr>
              <a:spcAft>
                <a:spcPts val="600"/>
              </a:spcAft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Quality assessment of multi-sources </a:t>
            </a:r>
            <a:r>
              <a:rPr lang="en-GB" dirty="0" smtClean="0"/>
              <a:t>statistics?</a:t>
            </a:r>
            <a:endParaRPr lang="en-GB" dirty="0" smtClean="0"/>
          </a:p>
          <a:p>
            <a:pPr>
              <a:spcAft>
                <a:spcPts val="600"/>
              </a:spcAft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Measuring uncertainty </a:t>
            </a:r>
            <a:r>
              <a:rPr lang="en-GB" dirty="0" smtClean="0"/>
              <a:t>of multi-sources statistics</a:t>
            </a:r>
          </a:p>
          <a:p>
            <a:pPr>
              <a:spcAft>
                <a:spcPts val="600"/>
              </a:spcAft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Eurostat activities</a:t>
            </a:r>
            <a:endParaRPr lang="en-GB" dirty="0" smtClean="0"/>
          </a:p>
          <a:p>
            <a:pPr>
              <a:buClr>
                <a:srgbClr val="3166CF"/>
              </a:buClr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marL="0" indent="0">
              <a:buClr>
                <a:srgbClr val="3166CF"/>
              </a:buClr>
              <a:buNone/>
            </a:pPr>
            <a:endParaRPr lang="en-GB" dirty="0" smtClean="0"/>
          </a:p>
          <a:p>
            <a:pPr marL="0" indent="0">
              <a:buClr>
                <a:srgbClr val="3166CF"/>
              </a:buClr>
              <a:buNone/>
            </a:pPr>
            <a:r>
              <a:rPr lang="en-GB" dirty="0"/>
              <a:t> </a:t>
            </a:r>
            <a:r>
              <a:rPr lang="en-GB" dirty="0" smtClean="0"/>
              <a:t>               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825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Possible usages of new </a:t>
            </a:r>
            <a:r>
              <a:rPr lang="en-GB" dirty="0" smtClean="0"/>
              <a:t>sources</a:t>
            </a:r>
            <a:endParaRPr lang="en-GB" baseline="300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805669"/>
              </p:ext>
            </p:extLst>
          </p:nvPr>
        </p:nvGraphicFramePr>
        <p:xfrm>
          <a:off x="467544" y="2276873"/>
          <a:ext cx="8229600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2122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936625"/>
          </a:xfrm>
        </p:spPr>
        <p:txBody>
          <a:bodyPr/>
          <a:lstStyle/>
          <a:p>
            <a:r>
              <a:rPr lang="en-GB" dirty="0" smtClean="0"/>
              <a:t>Integration of new sources</a:t>
            </a:r>
            <a:endParaRPr lang="en-GB" dirty="0"/>
          </a:p>
        </p:txBody>
      </p:sp>
      <p:sp>
        <p:nvSpPr>
          <p:cNvPr id="12" name="Right Arrow 11"/>
          <p:cNvSpPr/>
          <p:nvPr/>
        </p:nvSpPr>
        <p:spPr bwMode="auto">
          <a:xfrm>
            <a:off x="4476664" y="3861048"/>
            <a:ext cx="938295" cy="504056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580112" y="2231490"/>
            <a:ext cx="3104498" cy="4104456"/>
          </a:xfrm>
        </p:spPr>
        <p:txBody>
          <a:bodyPr/>
          <a:lstStyle/>
          <a:p>
            <a:r>
              <a:rPr lang="en-GB" sz="1800" b="1" i="0" dirty="0" smtClean="0"/>
              <a:t>Statistical toolbox:</a:t>
            </a:r>
          </a:p>
          <a:p>
            <a:endParaRPr lang="en-GB" sz="2000" dirty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1600" dirty="0" smtClean="0"/>
              <a:t>Editing techniques and outliers detection.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sz="1600" dirty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1600" dirty="0" smtClean="0"/>
              <a:t>Data linkage/matching methods: probabilistic or not.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sz="1600" dirty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1600" dirty="0" smtClean="0"/>
              <a:t>Modelling: calibration, state-space models, temporal disaggregation, small area models, stone model, regression techniques, </a:t>
            </a:r>
            <a:r>
              <a:rPr lang="en-GB" sz="1600" dirty="0" err="1" smtClean="0"/>
              <a:t>etc</a:t>
            </a:r>
            <a:r>
              <a:rPr lang="en-GB" sz="1600" dirty="0" smtClean="0"/>
              <a:t> …</a:t>
            </a:r>
            <a:endParaRPr lang="en-GB" sz="1600" dirty="0"/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12342"/>
            <a:ext cx="3744416" cy="4305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306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936625"/>
          </a:xfrm>
        </p:spPr>
        <p:txBody>
          <a:bodyPr/>
          <a:lstStyle/>
          <a:p>
            <a:pPr marL="0"/>
            <a:r>
              <a:rPr lang="en-GB" dirty="0" smtClean="0"/>
              <a:t>Quality assessment of new sources: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44824"/>
            <a:ext cx="8579296" cy="4392488"/>
          </a:xfrm>
        </p:spPr>
        <p:txBody>
          <a:bodyPr/>
          <a:lstStyle/>
          <a:p>
            <a:pPr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Input </a:t>
            </a:r>
            <a:r>
              <a:rPr lang="en-GB" dirty="0" smtClean="0"/>
              <a:t>quality: Eurostat quality dimensions applicable (timeliness, relevancy, accuracy, comparability, consistency, clarity, sustainability)</a:t>
            </a:r>
          </a:p>
          <a:p>
            <a:pPr marL="0" indent="0">
              <a:buClr>
                <a:srgbClr val="3166CF"/>
              </a:buClr>
              <a:buNone/>
            </a:pPr>
            <a:r>
              <a:rPr lang="en-GB" dirty="0" smtClean="0"/>
              <a:t> </a:t>
            </a:r>
            <a:endParaRPr lang="en-GB" dirty="0" smtClean="0"/>
          </a:p>
          <a:p>
            <a:pPr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Process </a:t>
            </a:r>
            <a:r>
              <a:rPr lang="en-GB" dirty="0" smtClean="0"/>
              <a:t>quality: total quality management</a:t>
            </a:r>
          </a:p>
          <a:p>
            <a:pPr marL="0" indent="0">
              <a:buClr>
                <a:srgbClr val="3166CF"/>
              </a:buClr>
              <a:buNone/>
            </a:pPr>
            <a:r>
              <a:rPr lang="en-GB" dirty="0" smtClean="0"/>
              <a:t> </a:t>
            </a:r>
            <a:endParaRPr lang="en-GB" dirty="0" smtClean="0"/>
          </a:p>
          <a:p>
            <a:pPr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Output </a:t>
            </a:r>
            <a:r>
              <a:rPr lang="en-GB" dirty="0" smtClean="0"/>
              <a:t>quality: Eurostat quality dimensions</a:t>
            </a:r>
            <a:endParaRPr lang="en-GB" dirty="0" smtClean="0"/>
          </a:p>
          <a:p>
            <a:pPr marL="0" indent="0">
              <a:buClr>
                <a:srgbClr val="3166CF"/>
              </a:buClr>
              <a:buNone/>
            </a:pPr>
            <a:endParaRPr lang="en-GB" dirty="0" smtClean="0"/>
          </a:p>
          <a:p>
            <a:pPr marL="0" indent="0">
              <a:buClr>
                <a:srgbClr val="3166CF"/>
              </a:buClr>
              <a:buNone/>
            </a:pPr>
            <a:r>
              <a:rPr lang="en-GB" dirty="0" smtClean="0"/>
              <a:t>Main </a:t>
            </a:r>
            <a:r>
              <a:rPr lang="en-GB" dirty="0"/>
              <a:t>issue           accuracy measurement (bias +measurement error)             </a:t>
            </a:r>
          </a:p>
          <a:p>
            <a:pPr marL="0" indent="0">
              <a:buClr>
                <a:srgbClr val="3166CF"/>
              </a:buClr>
              <a:buNone/>
            </a:pPr>
            <a:endParaRPr lang="en-GB" dirty="0" smtClean="0"/>
          </a:p>
        </p:txBody>
      </p:sp>
      <p:sp>
        <p:nvSpPr>
          <p:cNvPr id="10" name="Right Arrow 9"/>
          <p:cNvSpPr/>
          <p:nvPr/>
        </p:nvSpPr>
        <p:spPr bwMode="auto">
          <a:xfrm>
            <a:off x="2195736" y="5229200"/>
            <a:ext cx="938295" cy="432048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363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229600" cy="936625"/>
          </a:xfrm>
        </p:spPr>
        <p:txBody>
          <a:bodyPr/>
          <a:lstStyle/>
          <a:p>
            <a:pPr marL="0"/>
            <a:r>
              <a:rPr lang="en-GB" dirty="0" smtClean="0"/>
              <a:t>Sources of uncertainty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23528" y="1700808"/>
            <a:ext cx="8363272" cy="4608512"/>
          </a:xfrm>
        </p:spPr>
        <p:txBody>
          <a:bodyPr/>
          <a:lstStyle/>
          <a:p>
            <a:pPr lvl="0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/>
              <a:t>Input Sources n: </a:t>
            </a:r>
            <a:endParaRPr lang="en-GB" dirty="0" smtClean="0"/>
          </a:p>
          <a:p>
            <a:pPr marL="0" lvl="0" indent="0">
              <a:buClr>
                <a:srgbClr val="0F5494"/>
              </a:buClr>
              <a:buNone/>
            </a:pPr>
            <a:r>
              <a:rPr lang="en-GB" dirty="0" smtClean="0"/>
              <a:t>  Bias + Measurement error = B + </a:t>
            </a:r>
            <a:r>
              <a:rPr lang="en-GB" sz="3600" dirty="0" smtClean="0">
                <a:latin typeface="Symbol" panose="05050102010706020507" pitchFamily="18" charset="2"/>
              </a:rPr>
              <a:t>e </a:t>
            </a:r>
            <a:r>
              <a:rPr lang="en-GB" baseline="-25000" dirty="0"/>
              <a:t>I</a:t>
            </a:r>
            <a:r>
              <a:rPr lang="en-GB" sz="2000" baseline="-25000" dirty="0"/>
              <a:t>n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dirty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Data linkage/matching for source n: </a:t>
            </a:r>
          </a:p>
          <a:p>
            <a:pPr marL="0" indent="0">
              <a:buClr>
                <a:srgbClr val="0F5494"/>
              </a:buClr>
              <a:buNone/>
            </a:pPr>
            <a:r>
              <a:rPr lang="en-GB" dirty="0"/>
              <a:t> </a:t>
            </a:r>
            <a:r>
              <a:rPr lang="en-GB" dirty="0" smtClean="0"/>
              <a:t> false positive/true positive (p</a:t>
            </a:r>
            <a:r>
              <a:rPr lang="en-GB" baseline="-25000" dirty="0" smtClean="0"/>
              <a:t>1n</a:t>
            </a:r>
            <a:r>
              <a:rPr lang="en-GB" dirty="0" smtClean="0"/>
              <a:t>, p</a:t>
            </a:r>
            <a:r>
              <a:rPr lang="en-GB" baseline="-25000" dirty="0" smtClean="0"/>
              <a:t>2n</a:t>
            </a:r>
            <a:r>
              <a:rPr lang="en-GB" dirty="0" smtClean="0"/>
              <a:t>)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dirty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Estimation/imputation:</a:t>
            </a:r>
          </a:p>
          <a:p>
            <a:pPr marL="0" indent="0">
              <a:buClr>
                <a:srgbClr val="0F5494"/>
              </a:buClr>
              <a:buNone/>
            </a:pPr>
            <a:r>
              <a:rPr lang="en-GB" dirty="0" smtClean="0"/>
              <a:t>   Y </a:t>
            </a:r>
            <a:r>
              <a:rPr lang="en-GB" dirty="0"/>
              <a:t>= f(X) + </a:t>
            </a:r>
            <a:r>
              <a:rPr lang="en-GB" sz="3600" dirty="0" smtClean="0">
                <a:latin typeface="Symbol" panose="05050102010706020507" pitchFamily="18" charset="2"/>
              </a:rPr>
              <a:t>h </a:t>
            </a:r>
            <a:r>
              <a:rPr lang="en-GB" dirty="0" smtClean="0"/>
              <a:t>(normally should remove the bias)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Main issue: estimation of the parameters above</a:t>
            </a:r>
          </a:p>
          <a:p>
            <a:pPr marL="0" indent="0">
              <a:buNone/>
            </a:pPr>
            <a:r>
              <a:rPr lang="en-GB" dirty="0" smtClean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4039462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Measurement of </a:t>
            </a:r>
            <a:r>
              <a:rPr lang="en-GB" dirty="0" smtClean="0"/>
              <a:t>uncertainty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375"/>
            <a:ext cx="8229600" cy="3744937"/>
          </a:xfrm>
        </p:spPr>
        <p:txBody>
          <a:bodyPr/>
          <a:lstStyle/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Survey for estimating parameters of underlying </a:t>
            </a:r>
            <a:r>
              <a:rPr lang="en-GB" dirty="0" smtClean="0"/>
              <a:t>distributions.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dirty="0" smtClean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Model outputs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dirty="0" smtClean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Qualitative assessment of </a:t>
            </a:r>
            <a:r>
              <a:rPr lang="en-GB" dirty="0" smtClean="0"/>
              <a:t>parameters.</a:t>
            </a:r>
            <a:endParaRPr lang="en-GB" dirty="0" smtClean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endParaRPr lang="en-GB" dirty="0" smtClean="0"/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Bias: </a:t>
            </a:r>
            <a:r>
              <a:rPr lang="en-GB" dirty="0" smtClean="0"/>
              <a:t>need of several </a:t>
            </a:r>
            <a:r>
              <a:rPr lang="en-GB" dirty="0" smtClean="0"/>
              <a:t>sources, availability of auxiliary </a:t>
            </a:r>
            <a:r>
              <a:rPr lang="en-GB" dirty="0" smtClean="0"/>
              <a:t>variable, qualitative </a:t>
            </a:r>
            <a:r>
              <a:rPr lang="en-GB" dirty="0" err="1" smtClean="0"/>
              <a:t>assesment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153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936625"/>
          </a:xfrm>
        </p:spPr>
        <p:txBody>
          <a:bodyPr/>
          <a:lstStyle/>
          <a:p>
            <a:pPr marL="0"/>
            <a:r>
              <a:rPr lang="en-GB" dirty="0" smtClean="0"/>
              <a:t>Output accuracy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44824"/>
            <a:ext cx="8579296" cy="4392488"/>
          </a:xfrm>
        </p:spPr>
        <p:txBody>
          <a:bodyPr/>
          <a:lstStyle/>
          <a:p>
            <a:pPr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Aggregation of the different sources of errors for the different used sources at the different steps of the statistical process: 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Existence of an analytical expression.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Simulation.</a:t>
            </a:r>
          </a:p>
          <a:p>
            <a:pPr>
              <a:buClr>
                <a:srgbClr val="3166CF"/>
              </a:buClr>
              <a:buFont typeface="Wingdings" panose="05000000000000000000" pitchFamily="2" charset="2"/>
              <a:buChar char="§"/>
            </a:pPr>
            <a:endParaRPr lang="en-GB" dirty="0"/>
          </a:p>
          <a:p>
            <a:pPr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Main issues: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Computational cost.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Model specification errors not taken into account.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Cost and update of the estimated parameters.</a:t>
            </a:r>
            <a:endParaRPr lang="en-GB" dirty="0" smtClean="0"/>
          </a:p>
          <a:p>
            <a:pPr marL="0" indent="0">
              <a:buClr>
                <a:srgbClr val="3166CF"/>
              </a:buClr>
              <a:buNone/>
            </a:pPr>
            <a:endParaRPr lang="en-GB" dirty="0" smtClean="0"/>
          </a:p>
          <a:p>
            <a:pPr marL="0" indent="0">
              <a:buClr>
                <a:srgbClr val="3166CF"/>
              </a:buClr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83309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936625"/>
          </a:xfrm>
        </p:spPr>
        <p:txBody>
          <a:bodyPr/>
          <a:lstStyle/>
          <a:p>
            <a:pPr marL="0"/>
            <a:r>
              <a:rPr lang="en-GB" dirty="0" smtClean="0"/>
              <a:t>Example: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44824"/>
            <a:ext cx="8579296" cy="4392488"/>
          </a:xfrm>
        </p:spPr>
        <p:txBody>
          <a:bodyPr/>
          <a:lstStyle/>
          <a:p>
            <a:pPr lvl="0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Input measurement error transmission during the linkage/matching process: 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sz="1800" b="0" dirty="0" smtClean="0"/>
              <a:t>Xi 	</a:t>
            </a:r>
            <a:r>
              <a:rPr lang="en-GB" sz="1800" b="0" dirty="0"/>
              <a:t> </a:t>
            </a:r>
            <a:r>
              <a:rPr lang="en-GB" sz="1800" b="0" dirty="0" smtClean="0"/>
              <a:t>  </a:t>
            </a:r>
            <a:r>
              <a:rPr lang="en-GB" sz="1800" b="0" dirty="0" smtClean="0">
                <a:latin typeface="Monotype Corsiva" panose="03010101010201010101" pitchFamily="66" charset="0"/>
              </a:rPr>
              <a:t>N</a:t>
            </a:r>
            <a:r>
              <a:rPr lang="en-GB" sz="1800" b="0" dirty="0" smtClean="0"/>
              <a:t> (m, </a:t>
            </a:r>
            <a:r>
              <a:rPr lang="en-GB" sz="1800" b="0" dirty="0" smtClean="0">
                <a:latin typeface="Symbol" panose="05050102010706020507" pitchFamily="18" charset="2"/>
              </a:rPr>
              <a:t>s</a:t>
            </a:r>
            <a:r>
              <a:rPr lang="en-GB" sz="1800" b="0" baseline="30000" dirty="0" smtClean="0"/>
              <a:t>2</a:t>
            </a:r>
            <a:r>
              <a:rPr lang="en-GB" sz="1800" b="0" dirty="0" smtClean="0"/>
              <a:t>), i = 1 … N</a:t>
            </a:r>
            <a:endParaRPr lang="en-GB" sz="1800" b="0" dirty="0" smtClean="0"/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sz="1800" b="0" dirty="0" smtClean="0"/>
              <a:t>X</a:t>
            </a:r>
            <a:r>
              <a:rPr lang="en-GB" sz="1800" b="0" dirty="0" smtClean="0">
                <a:latin typeface="Symbol" panose="05050102010706020507" pitchFamily="18" charset="2"/>
              </a:rPr>
              <a:t>= S </a:t>
            </a:r>
            <a:r>
              <a:rPr lang="en-GB" sz="1800" b="0" dirty="0" smtClean="0"/>
              <a:t>Xi</a:t>
            </a:r>
            <a:r>
              <a:rPr lang="en-GB" sz="1800" b="0" baseline="30000" dirty="0" smtClean="0"/>
              <a:t> </a:t>
            </a:r>
            <a:r>
              <a:rPr lang="en-GB" sz="1800" b="0" dirty="0" smtClean="0"/>
              <a:t> 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sz="1800" b="0" dirty="0" smtClean="0"/>
              <a:t>E(X) </a:t>
            </a:r>
            <a:r>
              <a:rPr lang="en-GB" sz="1800" b="0" dirty="0"/>
              <a:t>= N (1- p1n+ p2n) </a:t>
            </a:r>
            <a:r>
              <a:rPr lang="en-GB" sz="1800" b="0" dirty="0" smtClean="0"/>
              <a:t>m</a:t>
            </a:r>
            <a:endParaRPr lang="en-GB" sz="1800" b="0" dirty="0"/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sz="1800" b="0" dirty="0" err="1" smtClean="0"/>
              <a:t>Var</a:t>
            </a:r>
            <a:r>
              <a:rPr lang="en-GB" sz="1800" b="0" dirty="0" smtClean="0"/>
              <a:t> (X) = </a:t>
            </a:r>
            <a:r>
              <a:rPr lang="en-GB" sz="1800" b="0" dirty="0" err="1" smtClean="0"/>
              <a:t>Var</a:t>
            </a:r>
            <a:r>
              <a:rPr lang="en-GB" sz="1800" b="0" dirty="0" smtClean="0"/>
              <a:t> (N (1- </a:t>
            </a:r>
            <a:r>
              <a:rPr lang="en-GB" sz="1800" b="0" dirty="0" smtClean="0"/>
              <a:t>p</a:t>
            </a:r>
            <a:r>
              <a:rPr lang="en-GB" sz="1800" b="0" baseline="-25000" dirty="0" smtClean="0"/>
              <a:t>1n</a:t>
            </a:r>
            <a:r>
              <a:rPr lang="en-GB" sz="1800" b="0" dirty="0" smtClean="0"/>
              <a:t>+ p</a:t>
            </a:r>
            <a:r>
              <a:rPr lang="en-GB" sz="1800" b="0" baseline="-25000" dirty="0" smtClean="0"/>
              <a:t>2n</a:t>
            </a:r>
            <a:r>
              <a:rPr lang="en-GB" sz="1800" b="0" dirty="0" smtClean="0"/>
              <a:t>) </a:t>
            </a:r>
            <a:r>
              <a:rPr lang="en-GB" sz="1800" b="0" dirty="0">
                <a:latin typeface="Symbol" panose="05050102010706020507" pitchFamily="18" charset="2"/>
              </a:rPr>
              <a:t>s</a:t>
            </a:r>
            <a:r>
              <a:rPr lang="en-GB" sz="1800" b="0" baseline="30000" dirty="0"/>
              <a:t>2</a:t>
            </a:r>
            <a:r>
              <a:rPr lang="en-GB" sz="1800" b="0" dirty="0" smtClean="0"/>
              <a:t>) </a:t>
            </a:r>
          </a:p>
          <a:p>
            <a:pPr marL="0" lvl="0" indent="0">
              <a:buClr>
                <a:srgbClr val="3166CF"/>
              </a:buClr>
              <a:buNone/>
            </a:pPr>
            <a:r>
              <a:rPr lang="en-GB" sz="1800" dirty="0"/>
              <a:t> </a:t>
            </a:r>
            <a:r>
              <a:rPr lang="en-GB" sz="1800" dirty="0" smtClean="0"/>
              <a:t>   	         = N</a:t>
            </a:r>
            <a:r>
              <a:rPr lang="en-GB" sz="1800" baseline="30000" dirty="0" smtClean="0"/>
              <a:t>2</a:t>
            </a:r>
            <a:r>
              <a:rPr lang="en-GB" sz="1800" dirty="0" smtClean="0"/>
              <a:t> (1- p</a:t>
            </a:r>
            <a:r>
              <a:rPr lang="en-GB" sz="1800" baseline="-25000" dirty="0" smtClean="0"/>
              <a:t>1n</a:t>
            </a:r>
            <a:r>
              <a:rPr lang="en-GB" sz="1800" dirty="0"/>
              <a:t>+ </a:t>
            </a:r>
            <a:r>
              <a:rPr lang="en-GB" sz="1800" dirty="0" smtClean="0"/>
              <a:t>p</a:t>
            </a:r>
            <a:r>
              <a:rPr lang="en-GB" sz="1800" baseline="-25000" dirty="0" smtClean="0"/>
              <a:t>2n</a:t>
            </a:r>
            <a:r>
              <a:rPr lang="en-GB" sz="1800" dirty="0" smtClean="0"/>
              <a:t>)</a:t>
            </a:r>
            <a:r>
              <a:rPr lang="en-GB" sz="1800" baseline="30000" dirty="0" smtClean="0"/>
              <a:t>2</a:t>
            </a:r>
            <a:r>
              <a:rPr lang="en-GB" sz="1800" dirty="0" smtClean="0"/>
              <a:t> </a:t>
            </a:r>
            <a:r>
              <a:rPr lang="en-GB" sz="1800" dirty="0" smtClean="0">
                <a:latin typeface="Symbol" panose="05050102010706020507" pitchFamily="18" charset="2"/>
              </a:rPr>
              <a:t>s</a:t>
            </a:r>
            <a:r>
              <a:rPr lang="en-GB" sz="1800" baseline="30000" dirty="0" smtClean="0"/>
              <a:t>2</a:t>
            </a:r>
          </a:p>
          <a:p>
            <a:pPr marL="0" lvl="0" indent="0">
              <a:buClr>
                <a:srgbClr val="3166CF"/>
              </a:buClr>
              <a:buNone/>
            </a:pPr>
            <a:endParaRPr lang="en-GB" sz="1800" dirty="0" smtClean="0"/>
          </a:p>
          <a:p>
            <a:pPr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To be inserted during the estimation/imputation phase:</a:t>
            </a:r>
          </a:p>
          <a:p>
            <a:pPr lvl="1">
              <a:buClr>
                <a:srgbClr val="3166CF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Y </a:t>
            </a:r>
            <a:r>
              <a:rPr lang="en-GB" dirty="0" smtClean="0"/>
              <a:t>= f</a:t>
            </a:r>
            <a:r>
              <a:rPr lang="en-GB" dirty="0" smtClean="0"/>
              <a:t>(., X</a:t>
            </a:r>
            <a:r>
              <a:rPr lang="en-GB" dirty="0" smtClean="0"/>
              <a:t>) + </a:t>
            </a:r>
            <a:r>
              <a:rPr lang="en-GB" dirty="0" smtClean="0">
                <a:latin typeface="Symbol" pitchFamily="18" charset="2"/>
              </a:rPr>
              <a:t>h</a:t>
            </a:r>
            <a:r>
              <a:rPr lang="en-GB" dirty="0" smtClean="0"/>
              <a:t>  </a:t>
            </a:r>
            <a:endParaRPr lang="en-GB" dirty="0" smtClean="0"/>
          </a:p>
          <a:p>
            <a:pPr marL="0" indent="0">
              <a:buClr>
                <a:srgbClr val="3166CF"/>
              </a:buClr>
              <a:buNone/>
            </a:pPr>
            <a:endParaRPr lang="en-GB" dirty="0" smtClean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1619672" y="2852936"/>
            <a:ext cx="792088" cy="0"/>
          </a:xfrm>
          <a:prstGeom prst="straightConnector1">
            <a:avLst/>
          </a:prstGeom>
          <a:noFill/>
          <a:ln w="9525" cap="flat" cmpd="sng" algn="ctr">
            <a:solidFill>
              <a:srgbClr val="0F5494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39462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24744"/>
            <a:ext cx="8229600" cy="936625"/>
          </a:xfrm>
        </p:spPr>
        <p:txBody>
          <a:bodyPr/>
          <a:lstStyle/>
          <a:p>
            <a:r>
              <a:rPr lang="en-GB" dirty="0" smtClean="0"/>
              <a:t>Eurostat activities: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060848"/>
            <a:ext cx="8579296" cy="4104456"/>
          </a:xfrm>
        </p:spPr>
        <p:txBody>
          <a:bodyPr/>
          <a:lstStyle/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b="1" dirty="0" smtClean="0"/>
              <a:t>ESS VIP.ADMIN: </a:t>
            </a:r>
          </a:p>
          <a:p>
            <a:pPr lvl="1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b="0" dirty="0" smtClean="0"/>
              <a:t>Working package 2</a:t>
            </a:r>
            <a:r>
              <a:rPr lang="en-GB" dirty="0" smtClean="0"/>
              <a:t>: </a:t>
            </a:r>
            <a:r>
              <a:rPr lang="en-GB" dirty="0" smtClean="0"/>
              <a:t>Estimation methods</a:t>
            </a:r>
          </a:p>
          <a:p>
            <a:pPr lvl="2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1600" dirty="0"/>
              <a:t>Review of relevant estimations </a:t>
            </a:r>
            <a:r>
              <a:rPr lang="en-GB" sz="1600" dirty="0" smtClean="0"/>
              <a:t>methods </a:t>
            </a:r>
            <a:r>
              <a:rPr lang="en-GB" sz="1600" dirty="0"/>
              <a:t>and provision of </a:t>
            </a:r>
            <a:r>
              <a:rPr lang="en-GB" sz="1600" dirty="0" smtClean="0"/>
              <a:t>guidelines (2016-2018)</a:t>
            </a:r>
            <a:endParaRPr lang="en-GB" sz="1600" dirty="0"/>
          </a:p>
          <a:p>
            <a:pPr lvl="1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b="0" dirty="0"/>
              <a:t>Working package 3</a:t>
            </a:r>
            <a:r>
              <a:rPr lang="en-GB" dirty="0"/>
              <a:t>: Quality measures for statistics using administrative data</a:t>
            </a:r>
          </a:p>
          <a:p>
            <a:pPr lvl="2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1600" dirty="0" smtClean="0"/>
              <a:t>Consortium of NSIs led by Denmark dealing with input, process and output quality (2015-2019).</a:t>
            </a:r>
          </a:p>
          <a:p>
            <a:pPr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2000" b="1" dirty="0" smtClean="0"/>
              <a:t>BIG-DATA: </a:t>
            </a:r>
          </a:p>
          <a:p>
            <a:pPr lvl="1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1600" dirty="0" smtClean="0"/>
              <a:t>Assessment of the quality of Big-Data sources (including big-data selectivity).</a:t>
            </a:r>
          </a:p>
          <a:p>
            <a:pPr lvl="1"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en-GB" sz="1600" dirty="0" smtClean="0"/>
              <a:t>Big-data econometrics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769703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936625"/>
          </a:xfrm>
        </p:spPr>
        <p:txBody>
          <a:bodyPr/>
          <a:lstStyle/>
          <a:p>
            <a:r>
              <a:rPr lang="fr-LU" dirty="0" smtClean="0"/>
              <a:t>Conclusion:</a:t>
            </a:r>
            <a:endParaRPr lang="fr-LU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032969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LU" sz="2000" b="1" dirty="0" smtClean="0"/>
              <a:t>Multi-sources </a:t>
            </a:r>
            <a:r>
              <a:rPr lang="fr-LU" sz="2000" b="1" dirty="0" err="1" smtClean="0"/>
              <a:t>statistics</a:t>
            </a:r>
            <a:r>
              <a:rPr lang="fr-LU" sz="2000" b="1" dirty="0" smtClean="0"/>
              <a:t>: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fr-LU" sz="2000" dirty="0" err="1" smtClean="0"/>
              <a:t>Increasing</a:t>
            </a:r>
            <a:r>
              <a:rPr lang="fr-LU" sz="2000" dirty="0" smtClean="0"/>
              <a:t> use of estimation </a:t>
            </a:r>
            <a:r>
              <a:rPr lang="fr-LU" sz="2000" dirty="0" err="1" smtClean="0"/>
              <a:t>methods</a:t>
            </a:r>
            <a:endParaRPr lang="fr-LU" sz="2000" dirty="0" smtClean="0"/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fr-LU" sz="2000" dirty="0" smtClean="0"/>
              <a:t>Input </a:t>
            </a:r>
            <a:r>
              <a:rPr lang="fr-LU" sz="2000" dirty="0" smtClean="0"/>
              <a:t>of </a:t>
            </a:r>
            <a:r>
              <a:rPr lang="fr-LU" sz="2000" dirty="0" err="1" smtClean="0"/>
              <a:t>uncertainty</a:t>
            </a:r>
            <a:r>
              <a:rPr lang="fr-LU" sz="2000" dirty="0" smtClean="0"/>
              <a:t> </a:t>
            </a:r>
            <a:r>
              <a:rPr lang="fr-LU" sz="2000" dirty="0" err="1" smtClean="0"/>
              <a:t>other</a:t>
            </a:r>
            <a:r>
              <a:rPr lang="fr-LU" sz="2000" dirty="0" smtClean="0"/>
              <a:t> </a:t>
            </a:r>
            <a:r>
              <a:rPr lang="fr-LU" sz="2000" dirty="0" err="1" smtClean="0"/>
              <a:t>than</a:t>
            </a:r>
            <a:r>
              <a:rPr lang="fr-LU" sz="2000" dirty="0" smtClean="0"/>
              <a:t> </a:t>
            </a:r>
            <a:r>
              <a:rPr lang="fr-LU" sz="2000" dirty="0" err="1" smtClean="0"/>
              <a:t>sampling</a:t>
            </a:r>
            <a:r>
              <a:rPr lang="fr-LU" sz="2000" dirty="0" smtClean="0"/>
              <a:t> </a:t>
            </a:r>
            <a:r>
              <a:rPr lang="fr-LU" sz="2000" dirty="0" err="1" smtClean="0"/>
              <a:t>error</a:t>
            </a:r>
            <a:r>
              <a:rPr lang="fr-LU" sz="2000" dirty="0" smtClean="0"/>
              <a:t> </a:t>
            </a:r>
            <a:r>
              <a:rPr lang="fr-LU" sz="2000" dirty="0" smtClean="0"/>
              <a:t>at </a:t>
            </a:r>
            <a:r>
              <a:rPr lang="fr-LU" sz="2000" dirty="0" err="1" smtClean="0"/>
              <a:t>different</a:t>
            </a:r>
            <a:r>
              <a:rPr lang="fr-LU" sz="2000" dirty="0" smtClean="0"/>
              <a:t> </a:t>
            </a:r>
            <a:r>
              <a:rPr lang="fr-LU" sz="2000" dirty="0" err="1" smtClean="0"/>
              <a:t>steps</a:t>
            </a:r>
            <a:r>
              <a:rPr lang="fr-LU" sz="2000" dirty="0" smtClean="0"/>
              <a:t> of the </a:t>
            </a:r>
            <a:r>
              <a:rPr lang="fr-LU" sz="2000" dirty="0" err="1" smtClean="0"/>
              <a:t>statistical</a:t>
            </a:r>
            <a:r>
              <a:rPr lang="fr-LU" sz="2000" dirty="0" smtClean="0"/>
              <a:t> production </a:t>
            </a:r>
            <a:r>
              <a:rPr lang="fr-LU" sz="2000" dirty="0" err="1" smtClean="0"/>
              <a:t>process</a:t>
            </a:r>
            <a:r>
              <a:rPr lang="fr-LU" sz="2000" dirty="0" smtClean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fr-LU" sz="2000" dirty="0" err="1"/>
              <a:t>Parameters</a:t>
            </a:r>
            <a:r>
              <a:rPr lang="fr-LU" sz="2000" dirty="0"/>
              <a:t> </a:t>
            </a:r>
            <a:r>
              <a:rPr lang="fr-LU" sz="2000" dirty="0" err="1"/>
              <a:t>necessary</a:t>
            </a:r>
            <a:r>
              <a:rPr lang="fr-LU" sz="2000" dirty="0"/>
              <a:t> to the estimation of the </a:t>
            </a:r>
            <a:r>
              <a:rPr lang="fr-LU" sz="2000" dirty="0" err="1"/>
              <a:t>uncertainty</a:t>
            </a:r>
            <a:r>
              <a:rPr lang="fr-LU" sz="2000" dirty="0"/>
              <a:t> </a:t>
            </a:r>
            <a:r>
              <a:rPr lang="fr-LU" sz="2000" dirty="0" err="1"/>
              <a:t>could</a:t>
            </a:r>
            <a:r>
              <a:rPr lang="fr-LU" sz="2000" dirty="0"/>
              <a:t> </a:t>
            </a:r>
            <a:r>
              <a:rPr lang="fr-LU" sz="2000" dirty="0" err="1"/>
              <a:t>be</a:t>
            </a:r>
            <a:r>
              <a:rPr lang="fr-LU" sz="2000" dirty="0"/>
              <a:t> </a:t>
            </a:r>
            <a:r>
              <a:rPr lang="fr-LU" sz="2000" dirty="0" err="1"/>
              <a:t>obtained</a:t>
            </a:r>
            <a:r>
              <a:rPr lang="fr-LU" sz="2000" dirty="0"/>
              <a:t> </a:t>
            </a:r>
            <a:r>
              <a:rPr lang="fr-LU" sz="2000" dirty="0" err="1"/>
              <a:t>through</a:t>
            </a:r>
            <a:r>
              <a:rPr lang="fr-LU" sz="2000" dirty="0"/>
              <a:t> </a:t>
            </a:r>
            <a:r>
              <a:rPr lang="fr-LU" sz="2000" dirty="0" err="1"/>
              <a:t>surveys</a:t>
            </a:r>
            <a:r>
              <a:rPr lang="fr-LU" sz="2000" dirty="0"/>
              <a:t> or </a:t>
            </a:r>
            <a:r>
              <a:rPr lang="fr-LU" sz="2000" dirty="0" smtClean="0"/>
              <a:t>qualitative </a:t>
            </a:r>
            <a:r>
              <a:rPr lang="fr-LU" sz="2000" dirty="0" err="1"/>
              <a:t>assessment</a:t>
            </a:r>
            <a:r>
              <a:rPr lang="fr-LU" sz="2000" dirty="0" smtClean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fr-LU" sz="2000" dirty="0" smtClean="0"/>
              <a:t>Output </a:t>
            </a:r>
            <a:r>
              <a:rPr lang="fr-LU" sz="2000" dirty="0" err="1" smtClean="0"/>
              <a:t>accuracy</a:t>
            </a:r>
            <a:r>
              <a:rPr lang="fr-LU" sz="2000" dirty="0" smtClean="0"/>
              <a:t>: </a:t>
            </a:r>
            <a:r>
              <a:rPr lang="fr-LU" sz="2000" dirty="0" err="1" smtClean="0"/>
              <a:t>aggregation</a:t>
            </a:r>
            <a:r>
              <a:rPr lang="fr-LU" sz="2000" dirty="0" smtClean="0"/>
              <a:t> of the </a:t>
            </a:r>
            <a:r>
              <a:rPr lang="fr-LU" sz="2000" dirty="0" err="1" smtClean="0"/>
              <a:t>uncertainty</a:t>
            </a:r>
            <a:r>
              <a:rPr lang="fr-LU" sz="2000" dirty="0" smtClean="0"/>
              <a:t> </a:t>
            </a:r>
            <a:r>
              <a:rPr lang="fr-LU" sz="2000" dirty="0" err="1" smtClean="0"/>
              <a:t>coming</a:t>
            </a:r>
            <a:r>
              <a:rPr lang="fr-LU" sz="2000" dirty="0" smtClean="0"/>
              <a:t> </a:t>
            </a:r>
            <a:r>
              <a:rPr lang="fr-LU" sz="2000" dirty="0" err="1" smtClean="0"/>
              <a:t>fron</a:t>
            </a:r>
            <a:r>
              <a:rPr lang="fr-LU" sz="2000" dirty="0" smtClean="0"/>
              <a:t> </a:t>
            </a:r>
            <a:r>
              <a:rPr lang="fr-LU" sz="2000" dirty="0" err="1" smtClean="0"/>
              <a:t>various</a:t>
            </a:r>
            <a:r>
              <a:rPr lang="fr-LU" sz="2000" dirty="0" smtClean="0"/>
              <a:t> sources </a:t>
            </a:r>
            <a:r>
              <a:rPr lang="fr-LU" sz="2000" dirty="0" err="1" smtClean="0"/>
              <a:t>along</a:t>
            </a:r>
            <a:r>
              <a:rPr lang="fr-LU" sz="2000" dirty="0" smtClean="0"/>
              <a:t> the production </a:t>
            </a:r>
            <a:r>
              <a:rPr lang="fr-LU" sz="2000" dirty="0" err="1" smtClean="0"/>
              <a:t>process</a:t>
            </a:r>
            <a:r>
              <a:rPr lang="fr-LU" sz="2000" dirty="0" smtClean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F5494"/>
              </a:buClr>
              <a:buFont typeface="Wingdings" panose="05000000000000000000" pitchFamily="2" charset="2"/>
              <a:buChar char="§"/>
            </a:pPr>
            <a:r>
              <a:rPr lang="fr-LU" sz="2000" dirty="0" smtClean="0"/>
              <a:t>Use of simulation </a:t>
            </a:r>
            <a:r>
              <a:rPr lang="fr-LU" sz="2000" dirty="0" err="1" smtClean="0"/>
              <a:t>methods</a:t>
            </a:r>
            <a:r>
              <a:rPr lang="fr-LU" sz="2000" dirty="0" smtClean="0"/>
              <a:t>. </a:t>
            </a:r>
            <a:endParaRPr lang="fr-LU" sz="2000" dirty="0"/>
          </a:p>
          <a:p>
            <a:endParaRPr lang="fr-LU" sz="2000" dirty="0" smtClean="0"/>
          </a:p>
          <a:p>
            <a:endParaRPr lang="fr-LU" sz="2000" dirty="0" smtClean="0"/>
          </a:p>
          <a:p>
            <a:endParaRPr lang="fr-LU" dirty="0" smtClean="0"/>
          </a:p>
          <a:p>
            <a:endParaRPr lang="fr-L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152649"/>
          </a:xfrm>
        </p:spPr>
        <p:txBody>
          <a:bodyPr/>
          <a:lstStyle/>
          <a:p>
            <a:r>
              <a:rPr lang="en-GB" dirty="0" smtClean="0"/>
              <a:t>Thank you for your attention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Questions welcome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284984"/>
            <a:ext cx="8229600" cy="3240981"/>
          </a:xfrm>
        </p:spPr>
        <p:txBody>
          <a:bodyPr/>
          <a:lstStyle/>
          <a:p>
            <a:r>
              <a:rPr lang="en-GB" sz="2000" dirty="0" smtClean="0"/>
              <a:t>References</a:t>
            </a:r>
            <a:r>
              <a:rPr lang="en-GB" sz="2000" dirty="0" smtClean="0"/>
              <a:t>:</a:t>
            </a:r>
          </a:p>
          <a:p>
            <a:r>
              <a:rPr lang="en-GB" sz="1600" dirty="0"/>
              <a:t>Zhang, L-C. (2012). Topics of statistical theory for register-based statistics and data integration. </a:t>
            </a:r>
            <a:r>
              <a:rPr lang="en-GB" sz="1600" dirty="0" err="1"/>
              <a:t>Statistica</a:t>
            </a:r>
            <a:r>
              <a:rPr lang="en-GB" sz="1600" dirty="0"/>
              <a:t> </a:t>
            </a:r>
            <a:r>
              <a:rPr lang="en-GB" sz="1600" dirty="0" err="1"/>
              <a:t>Neerlandica</a:t>
            </a:r>
            <a:r>
              <a:rPr lang="en-GB" sz="1600" dirty="0"/>
              <a:t>, vol. 66, pp. 41-63</a:t>
            </a:r>
            <a:r>
              <a:rPr lang="en-GB" sz="1600" dirty="0" smtClean="0"/>
              <a:t>.</a:t>
            </a:r>
          </a:p>
          <a:p>
            <a:endParaRPr lang="en-GB" sz="1600" dirty="0"/>
          </a:p>
          <a:p>
            <a:r>
              <a:rPr lang="en-GB" sz="1600" dirty="0"/>
              <a:t>ESS.VIP.ADMIN </a:t>
            </a:r>
            <a:endParaRPr lang="en-GB" sz="1600" dirty="0" smtClean="0"/>
          </a:p>
          <a:p>
            <a:r>
              <a:rPr lang="en-GB" sz="1600" dirty="0" smtClean="0">
                <a:hlinkClick r:id="rId2"/>
              </a:rPr>
              <a:t>http</a:t>
            </a:r>
            <a:r>
              <a:rPr lang="en-GB" sz="1600" dirty="0">
                <a:hlinkClick r:id="rId2"/>
              </a:rPr>
              <a:t>://</a:t>
            </a:r>
            <a:r>
              <a:rPr lang="en-GB" sz="1600" dirty="0" smtClean="0">
                <a:hlinkClick r:id="rId2"/>
              </a:rPr>
              <a:t>ec.europa.eu/eurostat/cros/content/essvip-admin-administrative-data-sources_en</a:t>
            </a:r>
            <a:endParaRPr lang="en-GB" sz="1600" dirty="0" smtClean="0"/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 smtClean="0"/>
              <a:t>BIG-DATA</a:t>
            </a:r>
          </a:p>
          <a:p>
            <a:r>
              <a:rPr lang="en-GB" sz="1600" dirty="0">
                <a:hlinkClick r:id="rId3"/>
              </a:rPr>
              <a:t>http://</a:t>
            </a:r>
            <a:r>
              <a:rPr lang="en-GB" sz="1600" dirty="0" smtClean="0">
                <a:hlinkClick r:id="rId3"/>
              </a:rPr>
              <a:t>ec.europa.eu/eurostat/cros/content/big-data_en</a:t>
            </a:r>
            <a:endParaRPr lang="en-GB" sz="1600" dirty="0" smtClean="0"/>
          </a:p>
          <a:p>
            <a:endParaRPr lang="en-GB" sz="1600" dirty="0" smtClean="0"/>
          </a:p>
          <a:p>
            <a:endParaRPr lang="en-GB" sz="16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91452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3283</TotalTime>
  <Words>542</Words>
  <Application>Microsoft Office PowerPoint</Application>
  <PresentationFormat>On-screen Show (4:3)</PresentationFormat>
  <Paragraphs>112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</vt:lpstr>
      <vt:lpstr> Session D12: Multisource statistics  New sources:  new modelling approaches</vt:lpstr>
      <vt:lpstr>Outline:</vt:lpstr>
      <vt:lpstr>Possible usages of new sources</vt:lpstr>
      <vt:lpstr>Integration of new sources</vt:lpstr>
      <vt:lpstr>Quality assessment of new sources:</vt:lpstr>
      <vt:lpstr>Sources of uncertainty</vt:lpstr>
      <vt:lpstr>Measurement of uncertainty:</vt:lpstr>
      <vt:lpstr>Output accuracy</vt:lpstr>
      <vt:lpstr>Example:</vt:lpstr>
      <vt:lpstr>Eurostat activities:</vt:lpstr>
      <vt:lpstr>Conclusion:</vt:lpstr>
      <vt:lpstr>Thank you for your attention  Questions welcome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curse of dimensionality in official statistics?</dc:title>
  <dc:creator>GRAS Fabrice (ESTAT)</dc:creator>
  <cp:lastModifiedBy>GRAS Fabrice (ESTAT)</cp:lastModifiedBy>
  <cp:revision>122</cp:revision>
  <dcterms:created xsi:type="dcterms:W3CDTF">2016-10-03T08:20:34Z</dcterms:created>
  <dcterms:modified xsi:type="dcterms:W3CDTF">2016-10-18T10:24:15Z</dcterms:modified>
</cp:coreProperties>
</file>