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2" r:id="rId1"/>
  </p:sldMasterIdLst>
  <p:notesMasterIdLst>
    <p:notesMasterId r:id="rId25"/>
  </p:notesMasterIdLst>
  <p:handoutMasterIdLst>
    <p:handoutMasterId r:id="rId26"/>
  </p:handoutMasterIdLst>
  <p:sldIdLst>
    <p:sldId id="355" r:id="rId2"/>
    <p:sldId id="371" r:id="rId3"/>
    <p:sldId id="370" r:id="rId4"/>
    <p:sldId id="372" r:id="rId5"/>
    <p:sldId id="380" r:id="rId6"/>
    <p:sldId id="381" r:id="rId7"/>
    <p:sldId id="382" r:id="rId8"/>
    <p:sldId id="363" r:id="rId9"/>
    <p:sldId id="364" r:id="rId10"/>
    <p:sldId id="373" r:id="rId11"/>
    <p:sldId id="374" r:id="rId12"/>
    <p:sldId id="366" r:id="rId13"/>
    <p:sldId id="376" r:id="rId14"/>
    <p:sldId id="367" r:id="rId15"/>
    <p:sldId id="384" r:id="rId16"/>
    <p:sldId id="383" r:id="rId17"/>
    <p:sldId id="375" r:id="rId18"/>
    <p:sldId id="377" r:id="rId19"/>
    <p:sldId id="379" r:id="rId20"/>
    <p:sldId id="368" r:id="rId21"/>
    <p:sldId id="378" r:id="rId22"/>
    <p:sldId id="369" r:id="rId23"/>
    <p:sldId id="365" r:id="rId24"/>
  </p:sldIdLst>
  <p:sldSz cx="9144000" cy="6858000" type="screen4x3"/>
  <p:notesSz cx="6797675" cy="9926638"/>
  <p:defaultTextStyle>
    <a:defPPr>
      <a:defRPr lang="de-DE"/>
    </a:defPPr>
    <a:lvl1pPr algn="ctr" rtl="0" fontAlgn="base">
      <a:spcBef>
        <a:spcPct val="0"/>
      </a:spcBef>
      <a:spcAft>
        <a:spcPct val="0"/>
      </a:spcAft>
      <a:defRPr sz="3100" kern="1200">
        <a:solidFill>
          <a:srgbClr val="000000"/>
        </a:solidFill>
        <a:latin typeface="Arial" panose="020B0604020202020204" pitchFamily="34" charset="0"/>
        <a:ea typeface="+mn-ea"/>
        <a:cs typeface="+mn-cs"/>
      </a:defRPr>
    </a:lvl1pPr>
    <a:lvl2pPr marL="457200" algn="ctr" rtl="0" fontAlgn="base">
      <a:spcBef>
        <a:spcPct val="0"/>
      </a:spcBef>
      <a:spcAft>
        <a:spcPct val="0"/>
      </a:spcAft>
      <a:defRPr sz="3100" kern="1200">
        <a:solidFill>
          <a:srgbClr val="000000"/>
        </a:solidFill>
        <a:latin typeface="Arial" panose="020B0604020202020204" pitchFamily="34" charset="0"/>
        <a:ea typeface="+mn-ea"/>
        <a:cs typeface="+mn-cs"/>
      </a:defRPr>
    </a:lvl2pPr>
    <a:lvl3pPr marL="914400" algn="ctr" rtl="0" fontAlgn="base">
      <a:spcBef>
        <a:spcPct val="0"/>
      </a:spcBef>
      <a:spcAft>
        <a:spcPct val="0"/>
      </a:spcAft>
      <a:defRPr sz="3100" kern="1200">
        <a:solidFill>
          <a:srgbClr val="000000"/>
        </a:solidFill>
        <a:latin typeface="Arial" panose="020B0604020202020204" pitchFamily="34" charset="0"/>
        <a:ea typeface="+mn-ea"/>
        <a:cs typeface="+mn-cs"/>
      </a:defRPr>
    </a:lvl3pPr>
    <a:lvl4pPr marL="1371600" algn="ctr" rtl="0" fontAlgn="base">
      <a:spcBef>
        <a:spcPct val="0"/>
      </a:spcBef>
      <a:spcAft>
        <a:spcPct val="0"/>
      </a:spcAft>
      <a:defRPr sz="3100" kern="1200">
        <a:solidFill>
          <a:srgbClr val="000000"/>
        </a:solidFill>
        <a:latin typeface="Arial" panose="020B0604020202020204" pitchFamily="34" charset="0"/>
        <a:ea typeface="+mn-ea"/>
        <a:cs typeface="+mn-cs"/>
      </a:defRPr>
    </a:lvl4pPr>
    <a:lvl5pPr marL="1828800" algn="ctr" rtl="0" fontAlgn="base">
      <a:spcBef>
        <a:spcPct val="0"/>
      </a:spcBef>
      <a:spcAft>
        <a:spcPct val="0"/>
      </a:spcAft>
      <a:defRPr sz="3100" kern="1200">
        <a:solidFill>
          <a:srgbClr val="000000"/>
        </a:solidFill>
        <a:latin typeface="Arial" panose="020B0604020202020204" pitchFamily="34" charset="0"/>
        <a:ea typeface="+mn-ea"/>
        <a:cs typeface="+mn-cs"/>
      </a:defRPr>
    </a:lvl5pPr>
    <a:lvl6pPr marL="2286000" algn="l" defTabSz="914400" rtl="0" eaLnBrk="1" latinLnBrk="0" hangingPunct="1">
      <a:defRPr sz="3100" kern="1200">
        <a:solidFill>
          <a:srgbClr val="000000"/>
        </a:solidFill>
        <a:latin typeface="Arial" panose="020B0604020202020204" pitchFamily="34" charset="0"/>
        <a:ea typeface="+mn-ea"/>
        <a:cs typeface="+mn-cs"/>
      </a:defRPr>
    </a:lvl6pPr>
    <a:lvl7pPr marL="2743200" algn="l" defTabSz="914400" rtl="0" eaLnBrk="1" latinLnBrk="0" hangingPunct="1">
      <a:defRPr sz="3100" kern="1200">
        <a:solidFill>
          <a:srgbClr val="000000"/>
        </a:solidFill>
        <a:latin typeface="Arial" panose="020B0604020202020204" pitchFamily="34" charset="0"/>
        <a:ea typeface="+mn-ea"/>
        <a:cs typeface="+mn-cs"/>
      </a:defRPr>
    </a:lvl7pPr>
    <a:lvl8pPr marL="3200400" algn="l" defTabSz="914400" rtl="0" eaLnBrk="1" latinLnBrk="0" hangingPunct="1">
      <a:defRPr sz="3100" kern="1200">
        <a:solidFill>
          <a:srgbClr val="000000"/>
        </a:solidFill>
        <a:latin typeface="Arial" panose="020B0604020202020204" pitchFamily="34" charset="0"/>
        <a:ea typeface="+mn-ea"/>
        <a:cs typeface="+mn-cs"/>
      </a:defRPr>
    </a:lvl8pPr>
    <a:lvl9pPr marL="3657600" algn="l" defTabSz="914400" rtl="0" eaLnBrk="1" latinLnBrk="0" hangingPunct="1">
      <a:defRPr sz="3100" kern="1200">
        <a:solidFill>
          <a:srgbClr val="000000"/>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48">
          <p15:clr>
            <a:srgbClr val="A4A3A4"/>
          </p15:clr>
        </p15:guide>
        <p15:guide id="2" orient="horz" pos="388">
          <p15:clr>
            <a:srgbClr val="A4A3A4"/>
          </p15:clr>
        </p15:guide>
        <p15:guide id="3" orient="horz" pos="230">
          <p15:clr>
            <a:srgbClr val="A4A3A4"/>
          </p15:clr>
        </p15:guide>
        <p15:guide id="4" orient="horz" pos="4080">
          <p15:clr>
            <a:srgbClr val="A4A3A4"/>
          </p15:clr>
        </p15:guide>
        <p15:guide id="5" orient="horz" pos="3648">
          <p15:clr>
            <a:srgbClr val="A4A3A4"/>
          </p15:clr>
        </p15:guide>
        <p15:guide id="6" orient="horz" pos="864">
          <p15:clr>
            <a:srgbClr val="A4A3A4"/>
          </p15:clr>
        </p15:guide>
        <p15:guide id="7" pos="2810">
          <p15:clr>
            <a:srgbClr val="A4A3A4"/>
          </p15:clr>
        </p15:guide>
        <p15:guide id="8" pos="5530">
          <p15:clr>
            <a:srgbClr val="A4A3A4"/>
          </p15:clr>
        </p15:guide>
        <p15:guide id="9" pos="226">
          <p15:clr>
            <a:srgbClr val="A4A3A4"/>
          </p15:clr>
        </p15:guide>
        <p15:guide id="10" pos="1450">
          <p15:clr>
            <a:srgbClr val="A4A3A4"/>
          </p15:clr>
        </p15:guide>
        <p15:guide id="11" pos="1586">
          <p15:clr>
            <a:srgbClr val="A4A3A4"/>
          </p15:clr>
        </p15:guide>
        <p15:guide id="12" pos="2946">
          <p15:clr>
            <a:srgbClr val="A4A3A4"/>
          </p15:clr>
        </p15:guide>
        <p15:guide id="13" pos="4172">
          <p15:clr>
            <a:srgbClr val="A4A3A4"/>
          </p15:clr>
        </p15:guide>
        <p15:guide id="14" pos="43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8E8E"/>
    <a:srgbClr val="004494"/>
    <a:srgbClr val="003867"/>
    <a:srgbClr val="007775"/>
    <a:srgbClr val="8F9CB8"/>
    <a:srgbClr val="F29400"/>
    <a:srgbClr val="009CC9"/>
    <a:srgbClr val="BD2B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250" autoAdjust="0"/>
    <p:restoredTop sz="90929"/>
  </p:normalViewPr>
  <p:slideViewPr>
    <p:cSldViewPr>
      <p:cViewPr varScale="1">
        <p:scale>
          <a:sx n="74" d="100"/>
          <a:sy n="74" d="100"/>
        </p:scale>
        <p:origin x="624" y="72"/>
      </p:cViewPr>
      <p:guideLst>
        <p:guide orient="horz" pos="1448"/>
        <p:guide orient="horz" pos="388"/>
        <p:guide orient="horz" pos="230"/>
        <p:guide orient="horz" pos="4080"/>
        <p:guide orient="horz" pos="3648"/>
        <p:guide orient="horz" pos="864"/>
        <p:guide pos="2810"/>
        <p:guide pos="5530"/>
        <p:guide pos="226"/>
        <p:guide pos="1450"/>
        <p:guide pos="1586"/>
        <p:guide pos="2946"/>
        <p:guide pos="4172"/>
        <p:guide pos="430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6" d="100"/>
          <a:sy n="66" d="100"/>
        </p:scale>
        <p:origin x="31" y="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l">
              <a:defRPr sz="1000" smtClean="0">
                <a:solidFill>
                  <a:schemeClr val="tx1"/>
                </a:solidFill>
                <a:latin typeface="Arial" charset="0"/>
              </a:defRPr>
            </a:lvl1pPr>
          </a:lstStyle>
          <a:p>
            <a:pPr>
              <a:defRPr/>
            </a:pPr>
            <a:endParaRPr lang="de-DE"/>
          </a:p>
        </p:txBody>
      </p:sp>
      <p:sp>
        <p:nvSpPr>
          <p:cNvPr id="7171" name="Rectangle 3"/>
          <p:cNvSpPr>
            <a:spLocks noGrp="1" noChangeArrowheads="1"/>
          </p:cNvSpPr>
          <p:nvPr>
            <p:ph type="dt" sz="quarter" idx="1"/>
          </p:nvPr>
        </p:nvSpPr>
        <p:spPr bwMode="auto">
          <a:xfrm>
            <a:off x="3851275" y="0"/>
            <a:ext cx="2946400" cy="496888"/>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000" smtClean="0">
                <a:solidFill>
                  <a:schemeClr val="tx1"/>
                </a:solidFill>
                <a:latin typeface="Arial" charset="0"/>
              </a:defRPr>
            </a:lvl1pPr>
          </a:lstStyle>
          <a:p>
            <a:pPr>
              <a:defRPr/>
            </a:pPr>
            <a:endParaRPr lang="de-DE"/>
          </a:p>
        </p:txBody>
      </p:sp>
      <p:sp>
        <p:nvSpPr>
          <p:cNvPr id="7172" name="Rectangle 4"/>
          <p:cNvSpPr>
            <a:spLocks noGrp="1" noChangeArrowheads="1"/>
          </p:cNvSpPr>
          <p:nvPr>
            <p:ph type="ftr" sz="quarter" idx="2"/>
          </p:nvPr>
        </p:nvSpPr>
        <p:spPr bwMode="auto">
          <a:xfrm>
            <a:off x="0" y="9429750"/>
            <a:ext cx="2946400" cy="496888"/>
          </a:xfrm>
          <a:prstGeom prst="rect">
            <a:avLst/>
          </a:prstGeom>
          <a:noFill/>
          <a:ln w="9525">
            <a:noFill/>
            <a:miter lim="800000"/>
            <a:headEnd/>
            <a:tailEnd/>
          </a:ln>
          <a:effectLst/>
        </p:spPr>
        <p:txBody>
          <a:bodyPr vert="horz" wrap="square" lIns="91430" tIns="45715" rIns="91430" bIns="45715" numCol="1" anchor="b" anchorCtr="0" compatLnSpc="1">
            <a:prstTxWarp prst="textNoShape">
              <a:avLst/>
            </a:prstTxWarp>
          </a:bodyPr>
          <a:lstStyle>
            <a:lvl1pPr algn="l">
              <a:defRPr sz="1200" smtClean="0">
                <a:solidFill>
                  <a:schemeClr val="tx1"/>
                </a:solidFill>
                <a:latin typeface="Arial" charset="0"/>
              </a:defRPr>
            </a:lvl1pPr>
          </a:lstStyle>
          <a:p>
            <a:pPr>
              <a:defRPr/>
            </a:pPr>
            <a:endParaRPr lang="de-DE"/>
          </a:p>
        </p:txBody>
      </p:sp>
      <p:sp>
        <p:nvSpPr>
          <p:cNvPr id="7173" name="Rectangle 5"/>
          <p:cNvSpPr>
            <a:spLocks noGrp="1" noChangeArrowheads="1"/>
          </p:cNvSpPr>
          <p:nvPr>
            <p:ph type="sldNum" sz="quarter" idx="3"/>
          </p:nvPr>
        </p:nvSpPr>
        <p:spPr bwMode="auto">
          <a:xfrm>
            <a:off x="3851275" y="9429750"/>
            <a:ext cx="2946400" cy="496888"/>
          </a:xfrm>
          <a:prstGeom prst="rect">
            <a:avLst/>
          </a:prstGeom>
          <a:noFill/>
          <a:ln w="9525">
            <a:noFill/>
            <a:miter lim="800000"/>
            <a:headEnd/>
            <a:tailEnd/>
          </a:ln>
          <a:effectLst/>
        </p:spPr>
        <p:txBody>
          <a:bodyPr vert="horz" wrap="square" lIns="91430" tIns="45715" rIns="91430" bIns="45715" numCol="1" anchor="b" anchorCtr="0" compatLnSpc="1">
            <a:prstTxWarp prst="textNoShape">
              <a:avLst/>
            </a:prstTxWarp>
          </a:bodyPr>
          <a:lstStyle>
            <a:lvl1pPr algn="r">
              <a:defRPr sz="1000">
                <a:solidFill>
                  <a:schemeClr val="tx1"/>
                </a:solidFill>
              </a:defRPr>
            </a:lvl1pPr>
          </a:lstStyle>
          <a:p>
            <a:fld id="{8C5C5AA5-B47F-425F-8899-63F1E38B3CDF}" type="slidenum">
              <a:rPr lang="de-DE" altLang="de-DE"/>
              <a:pPr/>
              <a:t>‹Nr.›</a:t>
            </a:fld>
            <a:endParaRPr lang="de-DE" altLang="de-DE"/>
          </a:p>
        </p:txBody>
      </p:sp>
    </p:spTree>
    <p:extLst>
      <p:ext uri="{BB962C8B-B14F-4D97-AF65-F5344CB8AC3E}">
        <p14:creationId xmlns:p14="http://schemas.microsoft.com/office/powerpoint/2010/main" val="25553609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l">
              <a:defRPr sz="1000" smtClean="0">
                <a:solidFill>
                  <a:schemeClr val="tx1"/>
                </a:solidFill>
                <a:latin typeface="Arial" charset="0"/>
              </a:defRPr>
            </a:lvl1pPr>
          </a:lstStyle>
          <a:p>
            <a:pPr>
              <a:defRPr/>
            </a:pPr>
            <a:endParaRPr lang="de-DE"/>
          </a:p>
        </p:txBody>
      </p:sp>
      <p:sp>
        <p:nvSpPr>
          <p:cNvPr id="13315"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000" smtClean="0">
                <a:solidFill>
                  <a:schemeClr val="tx1"/>
                </a:solidFill>
                <a:latin typeface="Arial" charset="0"/>
              </a:defRPr>
            </a:lvl1pPr>
          </a:lstStyle>
          <a:p>
            <a:pPr>
              <a:defRPr/>
            </a:pPr>
            <a:endParaRPr lang="de-DE"/>
          </a:p>
        </p:txBody>
      </p:sp>
      <p:sp>
        <p:nvSpPr>
          <p:cNvPr id="17412" name="Rectangle 4"/>
          <p:cNvSpPr>
            <a:spLocks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7"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p>
            <a:pPr lvl="0"/>
            <a:r>
              <a:rPr lang="de-DE" noProof="0" smtClean="0"/>
              <a:t>Klicken Sie, um die Formate des Vorlagentextes zu bearbeiten</a:t>
            </a:r>
          </a:p>
        </p:txBody>
      </p:sp>
      <p:sp>
        <p:nvSpPr>
          <p:cNvPr id="13318"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430" tIns="45715" rIns="91430" bIns="45715" numCol="1" anchor="b" anchorCtr="0" compatLnSpc="1">
            <a:prstTxWarp prst="textNoShape">
              <a:avLst/>
            </a:prstTxWarp>
          </a:bodyPr>
          <a:lstStyle>
            <a:lvl1pPr algn="l">
              <a:defRPr sz="1000" smtClean="0">
                <a:solidFill>
                  <a:schemeClr val="tx1"/>
                </a:solidFill>
                <a:latin typeface="Arial" charset="0"/>
              </a:defRPr>
            </a:lvl1pPr>
          </a:lstStyle>
          <a:p>
            <a:pPr>
              <a:defRPr/>
            </a:pPr>
            <a:endParaRPr lang="de-DE"/>
          </a:p>
        </p:txBody>
      </p:sp>
      <p:sp>
        <p:nvSpPr>
          <p:cNvPr id="13319"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91430" tIns="45715" rIns="91430" bIns="45715" numCol="1" anchor="b" anchorCtr="0" compatLnSpc="1">
            <a:prstTxWarp prst="textNoShape">
              <a:avLst/>
            </a:prstTxWarp>
          </a:bodyPr>
          <a:lstStyle>
            <a:lvl1pPr algn="r">
              <a:defRPr sz="1000">
                <a:solidFill>
                  <a:schemeClr val="tx1"/>
                </a:solidFill>
              </a:defRPr>
            </a:lvl1pPr>
          </a:lstStyle>
          <a:p>
            <a:fld id="{3EABFB81-3A93-46AA-AA48-6AFC41D3E9C8}" type="slidenum">
              <a:rPr lang="de-DE" altLang="de-DE"/>
              <a:pPr/>
              <a:t>‹Nr.›</a:t>
            </a:fld>
            <a:endParaRPr lang="de-DE" altLang="de-DE"/>
          </a:p>
        </p:txBody>
      </p:sp>
    </p:spTree>
    <p:extLst>
      <p:ext uri="{BB962C8B-B14F-4D97-AF65-F5344CB8AC3E}">
        <p14:creationId xmlns:p14="http://schemas.microsoft.com/office/powerpoint/2010/main" val="2808354265"/>
      </p:ext>
    </p:extLst>
  </p:cSld>
  <p:clrMap bg1="lt1" tx1="dk1" bg2="lt2" tx2="dk2" accent1="accent1" accent2="accent2" accent3="accent3" accent4="accent4" accent5="accent5" accent6="accent6" hlink="hlink" folHlink="folHlink"/>
  <p:notesStyle>
    <a:lvl1pPr algn="l" rtl="0" eaLnBrk="0" fontAlgn="base" hangingPunct="0">
      <a:lnSpc>
        <a:spcPts val="1500"/>
      </a:lnSpc>
      <a:spcBef>
        <a:spcPct val="0"/>
      </a:spcBef>
      <a:spcAft>
        <a:spcPct val="0"/>
      </a:spcAft>
      <a:defRPr sz="1000" kern="1200">
        <a:solidFill>
          <a:schemeClr val="tx1"/>
        </a:solidFill>
        <a:latin typeface="Arial" charset="0"/>
        <a:ea typeface="+mn-ea"/>
        <a:cs typeface="+mn-cs"/>
      </a:defRPr>
    </a:lvl1pPr>
    <a:lvl2pPr marL="742950" indent="-285750" algn="l" rtl="0" eaLnBrk="0" fontAlgn="base" hangingPunct="0">
      <a:lnSpc>
        <a:spcPts val="1500"/>
      </a:lnSpc>
      <a:spcBef>
        <a:spcPct val="0"/>
      </a:spcBef>
      <a:spcAft>
        <a:spcPct val="0"/>
      </a:spcAft>
      <a:defRPr sz="1000" kern="1200">
        <a:solidFill>
          <a:schemeClr val="tx1"/>
        </a:solidFill>
        <a:latin typeface="Arial" charset="0"/>
        <a:ea typeface="+mn-ea"/>
        <a:cs typeface="+mn-cs"/>
      </a:defRPr>
    </a:lvl2pPr>
    <a:lvl3pPr marL="1143000" indent="-228600" algn="l" rtl="0" eaLnBrk="0" fontAlgn="base" hangingPunct="0">
      <a:lnSpc>
        <a:spcPts val="1500"/>
      </a:lnSpc>
      <a:spcBef>
        <a:spcPct val="0"/>
      </a:spcBef>
      <a:spcAft>
        <a:spcPct val="0"/>
      </a:spcAft>
      <a:defRPr sz="1000" kern="1200">
        <a:solidFill>
          <a:schemeClr val="tx1"/>
        </a:solidFill>
        <a:latin typeface="Arial" charset="0"/>
        <a:ea typeface="+mn-ea"/>
        <a:cs typeface="+mn-cs"/>
      </a:defRPr>
    </a:lvl3pPr>
    <a:lvl4pPr marL="1600200" indent="-228600" algn="l" rtl="0" eaLnBrk="0" fontAlgn="base" hangingPunct="0">
      <a:lnSpc>
        <a:spcPts val="1500"/>
      </a:lnSpc>
      <a:spcBef>
        <a:spcPct val="0"/>
      </a:spcBef>
      <a:spcAft>
        <a:spcPct val="0"/>
      </a:spcAft>
      <a:defRPr sz="1000" kern="1200">
        <a:solidFill>
          <a:schemeClr val="tx1"/>
        </a:solidFill>
        <a:latin typeface="Arial" charset="0"/>
        <a:ea typeface="+mn-ea"/>
        <a:cs typeface="+mn-cs"/>
      </a:defRPr>
    </a:lvl4pPr>
    <a:lvl5pPr marL="2057400" indent="-228600" algn="l" rtl="0" eaLnBrk="0" fontAlgn="base" hangingPunct="0">
      <a:lnSpc>
        <a:spcPts val="1500"/>
      </a:lnSpc>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0D24BB1D-94B0-482D-800D-DDF48379A41C}" type="slidenum">
              <a:rPr lang="de-DE" altLang="de-DE" sz="1000">
                <a:solidFill>
                  <a:schemeClr val="tx1"/>
                </a:solidFill>
              </a:rPr>
              <a:pPr eaLnBrk="1" hangingPunct="1"/>
              <a:t>1</a:t>
            </a:fld>
            <a:endParaRPr lang="de-DE" altLang="de-DE" sz="1000">
              <a:solidFill>
                <a:schemeClr val="tx1"/>
              </a:solidFill>
            </a:endParaRPr>
          </a:p>
        </p:txBody>
      </p:sp>
      <p:sp>
        <p:nvSpPr>
          <p:cNvPr id="18435" name="Rectangle 2"/>
          <p:cNvSpPr>
            <a:spLocks noChangeArrowheads="1" noTextEdit="1"/>
          </p:cNvSpPr>
          <p:nvPr>
            <p:ph type="sldImg"/>
          </p:nvPr>
        </p:nvSpPr>
        <p:spPr>
          <a:solidFill>
            <a:srgbClr val="FFFFFF"/>
          </a:solidFill>
          <a:ln/>
        </p:spPr>
      </p:sp>
      <p:sp>
        <p:nvSpPr>
          <p:cNvPr id="18436" name="Rectangle 3"/>
          <p:cNvSpPr>
            <a:spLocks noChangeArrowheads="1"/>
          </p:cNvSpPr>
          <p:nvPr>
            <p:ph type="body" idx="1"/>
          </p:nvPr>
        </p:nvSpPr>
        <p:spPr>
          <a:solidFill>
            <a:srgbClr val="FFFFFF"/>
          </a:solidFill>
          <a:ln>
            <a:solidFill>
              <a:srgbClr val="000000"/>
            </a:solidFill>
          </a:ln>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945537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5986E4A2-B1A2-4A6D-A9C8-B1A678E2D799}" type="slidenum">
              <a:rPr lang="de-DE" altLang="de-DE" sz="1000">
                <a:solidFill>
                  <a:schemeClr val="tx1"/>
                </a:solidFill>
              </a:rPr>
              <a:pPr eaLnBrk="1" hangingPunct="1"/>
              <a:t>2</a:t>
            </a:fld>
            <a:endParaRPr lang="de-DE" altLang="de-DE" sz="1000">
              <a:solidFill>
                <a:schemeClr val="tx1"/>
              </a:solidFill>
            </a:endParaRPr>
          </a:p>
        </p:txBody>
      </p:sp>
      <p:sp>
        <p:nvSpPr>
          <p:cNvPr id="19459" name="Rectangle 2"/>
          <p:cNvSpPr>
            <a:spLocks noChangeArrowheads="1" noTextEdit="1"/>
          </p:cNvSpPr>
          <p:nvPr>
            <p:ph type="sldImg"/>
          </p:nvPr>
        </p:nvSpPr>
        <p:spPr>
          <a:solidFill>
            <a:srgbClr val="FFFFFF"/>
          </a:solidFill>
          <a:ln/>
        </p:spPr>
      </p:sp>
      <p:sp>
        <p:nvSpPr>
          <p:cNvPr id="19460" name="Rectangle 3"/>
          <p:cNvSpPr>
            <a:spLocks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3350821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5986E4A2-B1A2-4A6D-A9C8-B1A678E2D799}" type="slidenum">
              <a:rPr lang="de-DE" altLang="de-DE" sz="1000">
                <a:solidFill>
                  <a:schemeClr val="tx1"/>
                </a:solidFill>
              </a:rPr>
              <a:pPr eaLnBrk="1" hangingPunct="1"/>
              <a:t>3</a:t>
            </a:fld>
            <a:endParaRPr lang="de-DE" altLang="de-DE" sz="1000">
              <a:solidFill>
                <a:schemeClr val="tx1"/>
              </a:solidFill>
            </a:endParaRPr>
          </a:p>
        </p:txBody>
      </p:sp>
      <p:sp>
        <p:nvSpPr>
          <p:cNvPr id="19459" name="Rectangle 2"/>
          <p:cNvSpPr>
            <a:spLocks noChangeArrowheads="1" noTextEdit="1"/>
          </p:cNvSpPr>
          <p:nvPr>
            <p:ph type="sldImg"/>
          </p:nvPr>
        </p:nvSpPr>
        <p:spPr>
          <a:solidFill>
            <a:srgbClr val="FFFFFF"/>
          </a:solidFill>
          <a:ln/>
        </p:spPr>
      </p:sp>
      <p:sp>
        <p:nvSpPr>
          <p:cNvPr id="19460" name="Rectangle 3"/>
          <p:cNvSpPr>
            <a:spLocks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2524282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5986E4A2-B1A2-4A6D-A9C8-B1A678E2D799}" type="slidenum">
              <a:rPr lang="de-DE" altLang="de-DE" sz="1000">
                <a:solidFill>
                  <a:schemeClr val="tx1"/>
                </a:solidFill>
              </a:rPr>
              <a:pPr eaLnBrk="1" hangingPunct="1"/>
              <a:t>4</a:t>
            </a:fld>
            <a:endParaRPr lang="de-DE" altLang="de-DE" sz="1000">
              <a:solidFill>
                <a:schemeClr val="tx1"/>
              </a:solidFill>
            </a:endParaRPr>
          </a:p>
        </p:txBody>
      </p:sp>
      <p:sp>
        <p:nvSpPr>
          <p:cNvPr id="19459" name="Rectangle 2"/>
          <p:cNvSpPr>
            <a:spLocks noChangeArrowheads="1" noTextEdit="1"/>
          </p:cNvSpPr>
          <p:nvPr>
            <p:ph type="sldImg"/>
          </p:nvPr>
        </p:nvSpPr>
        <p:spPr>
          <a:solidFill>
            <a:srgbClr val="FFFFFF"/>
          </a:solidFill>
          <a:ln/>
        </p:spPr>
      </p:sp>
      <p:sp>
        <p:nvSpPr>
          <p:cNvPr id="19460" name="Rectangle 3"/>
          <p:cNvSpPr>
            <a:spLocks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3562562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13452796-ACA4-4B72-A2A4-C0F5F9A9DB58}" type="slidenum">
              <a:rPr lang="de-DE" altLang="de-DE" sz="1000">
                <a:solidFill>
                  <a:schemeClr val="tx1"/>
                </a:solidFill>
              </a:rPr>
              <a:pPr eaLnBrk="1" hangingPunct="1"/>
              <a:t>5</a:t>
            </a:fld>
            <a:endParaRPr lang="de-DE" altLang="de-DE" sz="1000">
              <a:solidFill>
                <a:schemeClr val="tx1"/>
              </a:solidFill>
            </a:endParaRPr>
          </a:p>
        </p:txBody>
      </p:sp>
      <p:sp>
        <p:nvSpPr>
          <p:cNvPr id="19459" name="Rectangle 2"/>
          <p:cNvSpPr>
            <a:spLocks noGrp="1" noRot="1" noChangeAspect="1" noChangeArrowheads="1" noTextEdit="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2049716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13452796-ACA4-4B72-A2A4-C0F5F9A9DB58}" type="slidenum">
              <a:rPr lang="de-DE" altLang="de-DE" sz="1000">
                <a:solidFill>
                  <a:schemeClr val="tx1"/>
                </a:solidFill>
              </a:rPr>
              <a:pPr eaLnBrk="1" hangingPunct="1"/>
              <a:t>6</a:t>
            </a:fld>
            <a:endParaRPr lang="de-DE" altLang="de-DE" sz="1000">
              <a:solidFill>
                <a:schemeClr val="tx1"/>
              </a:solidFill>
            </a:endParaRPr>
          </a:p>
        </p:txBody>
      </p:sp>
      <p:sp>
        <p:nvSpPr>
          <p:cNvPr id="19459" name="Rectangle 2"/>
          <p:cNvSpPr>
            <a:spLocks noGrp="1" noRot="1" noChangeAspect="1" noChangeArrowheads="1" noTextEdit="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1999219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13452796-ACA4-4B72-A2A4-C0F5F9A9DB58}" type="slidenum">
              <a:rPr lang="de-DE" altLang="de-DE" sz="1000">
                <a:solidFill>
                  <a:schemeClr val="tx1"/>
                </a:solidFill>
              </a:rPr>
              <a:pPr eaLnBrk="1" hangingPunct="1"/>
              <a:t>7</a:t>
            </a:fld>
            <a:endParaRPr lang="de-DE" altLang="de-DE" sz="1000">
              <a:solidFill>
                <a:schemeClr val="tx1"/>
              </a:solidFill>
            </a:endParaRPr>
          </a:p>
        </p:txBody>
      </p:sp>
      <p:sp>
        <p:nvSpPr>
          <p:cNvPr id="19459" name="Rectangle 2"/>
          <p:cNvSpPr>
            <a:spLocks noGrp="1" noRot="1" noChangeAspect="1" noChangeArrowheads="1" noTextEdit="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3886362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5986E4A2-B1A2-4A6D-A9C8-B1A678E2D799}" type="slidenum">
              <a:rPr lang="de-DE" altLang="de-DE" sz="1000">
                <a:solidFill>
                  <a:schemeClr val="tx1"/>
                </a:solidFill>
              </a:rPr>
              <a:pPr eaLnBrk="1" hangingPunct="1"/>
              <a:t>8</a:t>
            </a:fld>
            <a:endParaRPr lang="de-DE" altLang="de-DE" sz="1000">
              <a:solidFill>
                <a:schemeClr val="tx1"/>
              </a:solidFill>
            </a:endParaRPr>
          </a:p>
        </p:txBody>
      </p:sp>
      <p:sp>
        <p:nvSpPr>
          <p:cNvPr id="19459" name="Rectangle 2"/>
          <p:cNvSpPr>
            <a:spLocks noChangeArrowheads="1" noTextEdit="1"/>
          </p:cNvSpPr>
          <p:nvPr>
            <p:ph type="sldImg"/>
          </p:nvPr>
        </p:nvSpPr>
        <p:spPr>
          <a:solidFill>
            <a:srgbClr val="FFFFFF"/>
          </a:solidFill>
          <a:ln/>
        </p:spPr>
      </p:sp>
      <p:sp>
        <p:nvSpPr>
          <p:cNvPr id="19460" name="Rectangle 3"/>
          <p:cNvSpPr>
            <a:spLocks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3008021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5986E4A2-B1A2-4A6D-A9C8-B1A678E2D799}" type="slidenum">
              <a:rPr lang="de-DE" altLang="de-DE" sz="1000">
                <a:solidFill>
                  <a:schemeClr val="tx1"/>
                </a:solidFill>
              </a:rPr>
              <a:pPr eaLnBrk="1" hangingPunct="1"/>
              <a:t>9</a:t>
            </a:fld>
            <a:endParaRPr lang="de-DE" altLang="de-DE" sz="1000">
              <a:solidFill>
                <a:schemeClr val="tx1"/>
              </a:solidFill>
            </a:endParaRPr>
          </a:p>
        </p:txBody>
      </p:sp>
      <p:sp>
        <p:nvSpPr>
          <p:cNvPr id="19459" name="Rectangle 2"/>
          <p:cNvSpPr>
            <a:spLocks noChangeArrowheads="1" noTextEdit="1"/>
          </p:cNvSpPr>
          <p:nvPr>
            <p:ph type="sldImg"/>
          </p:nvPr>
        </p:nvSpPr>
        <p:spPr>
          <a:solidFill>
            <a:srgbClr val="FFFFFF"/>
          </a:solidFill>
          <a:ln/>
        </p:spPr>
      </p:sp>
      <p:sp>
        <p:nvSpPr>
          <p:cNvPr id="19460" name="Rectangle 3"/>
          <p:cNvSpPr>
            <a:spLocks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2303699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5986E4A2-B1A2-4A6D-A9C8-B1A678E2D799}" type="slidenum">
              <a:rPr lang="de-DE" altLang="de-DE" sz="1000">
                <a:solidFill>
                  <a:schemeClr val="tx1"/>
                </a:solidFill>
              </a:rPr>
              <a:pPr eaLnBrk="1" hangingPunct="1"/>
              <a:t>10</a:t>
            </a:fld>
            <a:endParaRPr lang="de-DE" altLang="de-DE" sz="1000">
              <a:solidFill>
                <a:schemeClr val="tx1"/>
              </a:solidFill>
            </a:endParaRPr>
          </a:p>
        </p:txBody>
      </p:sp>
      <p:sp>
        <p:nvSpPr>
          <p:cNvPr id="19459" name="Rectangle 2"/>
          <p:cNvSpPr>
            <a:spLocks noChangeArrowheads="1" noTextEdit="1"/>
          </p:cNvSpPr>
          <p:nvPr>
            <p:ph type="sldImg"/>
          </p:nvPr>
        </p:nvSpPr>
        <p:spPr>
          <a:solidFill>
            <a:srgbClr val="FFFFFF"/>
          </a:solidFill>
          <a:ln/>
        </p:spPr>
      </p:sp>
      <p:sp>
        <p:nvSpPr>
          <p:cNvPr id="19460" name="Rectangle 3"/>
          <p:cNvSpPr>
            <a:spLocks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1675892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5986E4A2-B1A2-4A6D-A9C8-B1A678E2D799}" type="slidenum">
              <a:rPr lang="de-DE" altLang="de-DE" sz="1000">
                <a:solidFill>
                  <a:schemeClr val="tx1"/>
                </a:solidFill>
              </a:rPr>
              <a:pPr eaLnBrk="1" hangingPunct="1"/>
              <a:t>11</a:t>
            </a:fld>
            <a:endParaRPr lang="de-DE" altLang="de-DE" sz="1000">
              <a:solidFill>
                <a:schemeClr val="tx1"/>
              </a:solidFill>
            </a:endParaRPr>
          </a:p>
        </p:txBody>
      </p:sp>
      <p:sp>
        <p:nvSpPr>
          <p:cNvPr id="19459" name="Rectangle 2"/>
          <p:cNvSpPr>
            <a:spLocks noChangeArrowheads="1" noTextEdit="1"/>
          </p:cNvSpPr>
          <p:nvPr>
            <p:ph type="sldImg"/>
          </p:nvPr>
        </p:nvSpPr>
        <p:spPr>
          <a:solidFill>
            <a:srgbClr val="FFFFFF"/>
          </a:solidFill>
          <a:ln/>
        </p:spPr>
      </p:sp>
      <p:sp>
        <p:nvSpPr>
          <p:cNvPr id="19460" name="Rectangle 3"/>
          <p:cNvSpPr>
            <a:spLocks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653395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5986E4A2-B1A2-4A6D-A9C8-B1A678E2D799}" type="slidenum">
              <a:rPr lang="de-DE" altLang="de-DE" sz="1000">
                <a:solidFill>
                  <a:schemeClr val="tx1"/>
                </a:solidFill>
              </a:rPr>
              <a:pPr eaLnBrk="1" hangingPunct="1"/>
              <a:t>12</a:t>
            </a:fld>
            <a:endParaRPr lang="de-DE" altLang="de-DE" sz="1000">
              <a:solidFill>
                <a:schemeClr val="tx1"/>
              </a:solidFill>
            </a:endParaRPr>
          </a:p>
        </p:txBody>
      </p:sp>
      <p:sp>
        <p:nvSpPr>
          <p:cNvPr id="19459" name="Rectangle 2"/>
          <p:cNvSpPr>
            <a:spLocks noChangeArrowheads="1" noTextEdit="1"/>
          </p:cNvSpPr>
          <p:nvPr>
            <p:ph type="sldImg"/>
          </p:nvPr>
        </p:nvSpPr>
        <p:spPr>
          <a:solidFill>
            <a:srgbClr val="FFFFFF"/>
          </a:solidFill>
          <a:ln/>
        </p:spPr>
      </p:sp>
      <p:sp>
        <p:nvSpPr>
          <p:cNvPr id="19460" name="Rectangle 3"/>
          <p:cNvSpPr>
            <a:spLocks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3656098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5986E4A2-B1A2-4A6D-A9C8-B1A678E2D799}" type="slidenum">
              <a:rPr lang="de-DE" altLang="de-DE" sz="1000">
                <a:solidFill>
                  <a:schemeClr val="tx1"/>
                </a:solidFill>
              </a:rPr>
              <a:pPr eaLnBrk="1" hangingPunct="1"/>
              <a:t>13</a:t>
            </a:fld>
            <a:endParaRPr lang="de-DE" altLang="de-DE" sz="1000">
              <a:solidFill>
                <a:schemeClr val="tx1"/>
              </a:solidFill>
            </a:endParaRPr>
          </a:p>
        </p:txBody>
      </p:sp>
      <p:sp>
        <p:nvSpPr>
          <p:cNvPr id="19459" name="Rectangle 2"/>
          <p:cNvSpPr>
            <a:spLocks noChangeArrowheads="1" noTextEdit="1"/>
          </p:cNvSpPr>
          <p:nvPr>
            <p:ph type="sldImg"/>
          </p:nvPr>
        </p:nvSpPr>
        <p:spPr>
          <a:solidFill>
            <a:srgbClr val="FFFFFF"/>
          </a:solidFill>
          <a:ln/>
        </p:spPr>
      </p:sp>
      <p:sp>
        <p:nvSpPr>
          <p:cNvPr id="19460" name="Rectangle 3"/>
          <p:cNvSpPr>
            <a:spLocks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27375048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5986E4A2-B1A2-4A6D-A9C8-B1A678E2D799}" type="slidenum">
              <a:rPr lang="de-DE" altLang="de-DE" sz="1000">
                <a:solidFill>
                  <a:schemeClr val="tx1"/>
                </a:solidFill>
              </a:rPr>
              <a:pPr eaLnBrk="1" hangingPunct="1"/>
              <a:t>14</a:t>
            </a:fld>
            <a:endParaRPr lang="de-DE" altLang="de-DE" sz="1000">
              <a:solidFill>
                <a:schemeClr val="tx1"/>
              </a:solidFill>
            </a:endParaRPr>
          </a:p>
        </p:txBody>
      </p:sp>
      <p:sp>
        <p:nvSpPr>
          <p:cNvPr id="19459" name="Rectangle 2"/>
          <p:cNvSpPr>
            <a:spLocks noChangeArrowheads="1" noTextEdit="1"/>
          </p:cNvSpPr>
          <p:nvPr>
            <p:ph type="sldImg"/>
          </p:nvPr>
        </p:nvSpPr>
        <p:spPr>
          <a:solidFill>
            <a:srgbClr val="FFFFFF"/>
          </a:solidFill>
          <a:ln/>
        </p:spPr>
      </p:sp>
      <p:sp>
        <p:nvSpPr>
          <p:cNvPr id="19460" name="Rectangle 3"/>
          <p:cNvSpPr>
            <a:spLocks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1516395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5986E4A2-B1A2-4A6D-A9C8-B1A678E2D799}" type="slidenum">
              <a:rPr lang="de-DE" altLang="de-DE" sz="1000">
                <a:solidFill>
                  <a:schemeClr val="tx1"/>
                </a:solidFill>
              </a:rPr>
              <a:pPr eaLnBrk="1" hangingPunct="1"/>
              <a:t>15</a:t>
            </a:fld>
            <a:endParaRPr lang="de-DE" altLang="de-DE" sz="1000">
              <a:solidFill>
                <a:schemeClr val="tx1"/>
              </a:solidFill>
            </a:endParaRPr>
          </a:p>
        </p:txBody>
      </p:sp>
      <p:sp>
        <p:nvSpPr>
          <p:cNvPr id="19459" name="Rectangle 2"/>
          <p:cNvSpPr>
            <a:spLocks noChangeArrowheads="1" noTextEdit="1"/>
          </p:cNvSpPr>
          <p:nvPr>
            <p:ph type="sldImg"/>
          </p:nvPr>
        </p:nvSpPr>
        <p:spPr>
          <a:solidFill>
            <a:srgbClr val="FFFFFF"/>
          </a:solidFill>
          <a:ln/>
        </p:spPr>
      </p:sp>
      <p:sp>
        <p:nvSpPr>
          <p:cNvPr id="19460" name="Rectangle 3"/>
          <p:cNvSpPr>
            <a:spLocks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33484214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5986E4A2-B1A2-4A6D-A9C8-B1A678E2D799}" type="slidenum">
              <a:rPr lang="de-DE" altLang="de-DE" sz="1000">
                <a:solidFill>
                  <a:schemeClr val="tx1"/>
                </a:solidFill>
              </a:rPr>
              <a:pPr eaLnBrk="1" hangingPunct="1"/>
              <a:t>16</a:t>
            </a:fld>
            <a:endParaRPr lang="de-DE" altLang="de-DE" sz="1000">
              <a:solidFill>
                <a:schemeClr val="tx1"/>
              </a:solidFill>
            </a:endParaRPr>
          </a:p>
        </p:txBody>
      </p:sp>
      <p:sp>
        <p:nvSpPr>
          <p:cNvPr id="19459" name="Rectangle 2"/>
          <p:cNvSpPr>
            <a:spLocks noChangeArrowheads="1" noTextEdit="1"/>
          </p:cNvSpPr>
          <p:nvPr>
            <p:ph type="sldImg"/>
          </p:nvPr>
        </p:nvSpPr>
        <p:spPr>
          <a:solidFill>
            <a:srgbClr val="FFFFFF"/>
          </a:solidFill>
          <a:ln/>
        </p:spPr>
      </p:sp>
      <p:sp>
        <p:nvSpPr>
          <p:cNvPr id="19460" name="Rectangle 3"/>
          <p:cNvSpPr>
            <a:spLocks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3267332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5986E4A2-B1A2-4A6D-A9C8-B1A678E2D799}" type="slidenum">
              <a:rPr lang="de-DE" altLang="de-DE" sz="1000">
                <a:solidFill>
                  <a:schemeClr val="tx1"/>
                </a:solidFill>
              </a:rPr>
              <a:pPr eaLnBrk="1" hangingPunct="1"/>
              <a:t>17</a:t>
            </a:fld>
            <a:endParaRPr lang="de-DE" altLang="de-DE" sz="1000">
              <a:solidFill>
                <a:schemeClr val="tx1"/>
              </a:solidFill>
            </a:endParaRPr>
          </a:p>
        </p:txBody>
      </p:sp>
      <p:sp>
        <p:nvSpPr>
          <p:cNvPr id="19459" name="Rectangle 2"/>
          <p:cNvSpPr>
            <a:spLocks noChangeArrowheads="1" noTextEdit="1"/>
          </p:cNvSpPr>
          <p:nvPr>
            <p:ph type="sldImg"/>
          </p:nvPr>
        </p:nvSpPr>
        <p:spPr>
          <a:solidFill>
            <a:srgbClr val="FFFFFF"/>
          </a:solidFill>
          <a:ln/>
        </p:spPr>
      </p:sp>
      <p:sp>
        <p:nvSpPr>
          <p:cNvPr id="19460" name="Rectangle 3"/>
          <p:cNvSpPr>
            <a:spLocks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29770774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5986E4A2-B1A2-4A6D-A9C8-B1A678E2D799}" type="slidenum">
              <a:rPr lang="de-DE" altLang="de-DE" sz="1000">
                <a:solidFill>
                  <a:schemeClr val="tx1"/>
                </a:solidFill>
              </a:rPr>
              <a:pPr eaLnBrk="1" hangingPunct="1"/>
              <a:t>18</a:t>
            </a:fld>
            <a:endParaRPr lang="de-DE" altLang="de-DE" sz="1000">
              <a:solidFill>
                <a:schemeClr val="tx1"/>
              </a:solidFill>
            </a:endParaRPr>
          </a:p>
        </p:txBody>
      </p:sp>
      <p:sp>
        <p:nvSpPr>
          <p:cNvPr id="19459" name="Rectangle 2"/>
          <p:cNvSpPr>
            <a:spLocks noChangeArrowheads="1" noTextEdit="1"/>
          </p:cNvSpPr>
          <p:nvPr>
            <p:ph type="sldImg"/>
          </p:nvPr>
        </p:nvSpPr>
        <p:spPr>
          <a:solidFill>
            <a:srgbClr val="FFFFFF"/>
          </a:solidFill>
          <a:ln/>
        </p:spPr>
      </p:sp>
      <p:sp>
        <p:nvSpPr>
          <p:cNvPr id="19460" name="Rectangle 3"/>
          <p:cNvSpPr>
            <a:spLocks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101426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5986E4A2-B1A2-4A6D-A9C8-B1A678E2D799}" type="slidenum">
              <a:rPr lang="de-DE" altLang="de-DE" sz="1000">
                <a:solidFill>
                  <a:schemeClr val="tx1"/>
                </a:solidFill>
              </a:rPr>
              <a:pPr eaLnBrk="1" hangingPunct="1"/>
              <a:t>19</a:t>
            </a:fld>
            <a:endParaRPr lang="de-DE" altLang="de-DE" sz="1000">
              <a:solidFill>
                <a:schemeClr val="tx1"/>
              </a:solidFill>
            </a:endParaRPr>
          </a:p>
        </p:txBody>
      </p:sp>
      <p:sp>
        <p:nvSpPr>
          <p:cNvPr id="19459" name="Rectangle 2"/>
          <p:cNvSpPr>
            <a:spLocks noChangeArrowheads="1" noTextEdit="1"/>
          </p:cNvSpPr>
          <p:nvPr>
            <p:ph type="sldImg"/>
          </p:nvPr>
        </p:nvSpPr>
        <p:spPr>
          <a:solidFill>
            <a:srgbClr val="FFFFFF"/>
          </a:solidFill>
          <a:ln/>
        </p:spPr>
      </p:sp>
      <p:sp>
        <p:nvSpPr>
          <p:cNvPr id="19460" name="Rectangle 3"/>
          <p:cNvSpPr>
            <a:spLocks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22622833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5986E4A2-B1A2-4A6D-A9C8-B1A678E2D799}" type="slidenum">
              <a:rPr lang="de-DE" altLang="de-DE" sz="1000">
                <a:solidFill>
                  <a:schemeClr val="tx1"/>
                </a:solidFill>
              </a:rPr>
              <a:pPr eaLnBrk="1" hangingPunct="1"/>
              <a:t>20</a:t>
            </a:fld>
            <a:endParaRPr lang="de-DE" altLang="de-DE" sz="1000">
              <a:solidFill>
                <a:schemeClr val="tx1"/>
              </a:solidFill>
            </a:endParaRPr>
          </a:p>
        </p:txBody>
      </p:sp>
      <p:sp>
        <p:nvSpPr>
          <p:cNvPr id="19459" name="Rectangle 2"/>
          <p:cNvSpPr>
            <a:spLocks noChangeArrowheads="1" noTextEdit="1"/>
          </p:cNvSpPr>
          <p:nvPr>
            <p:ph type="sldImg"/>
          </p:nvPr>
        </p:nvSpPr>
        <p:spPr>
          <a:solidFill>
            <a:srgbClr val="FFFFFF"/>
          </a:solidFill>
          <a:ln/>
        </p:spPr>
      </p:sp>
      <p:sp>
        <p:nvSpPr>
          <p:cNvPr id="19460" name="Rectangle 3"/>
          <p:cNvSpPr>
            <a:spLocks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21953474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5986E4A2-B1A2-4A6D-A9C8-B1A678E2D799}" type="slidenum">
              <a:rPr lang="de-DE" altLang="de-DE" sz="1000">
                <a:solidFill>
                  <a:schemeClr val="tx1"/>
                </a:solidFill>
              </a:rPr>
              <a:pPr eaLnBrk="1" hangingPunct="1"/>
              <a:t>21</a:t>
            </a:fld>
            <a:endParaRPr lang="de-DE" altLang="de-DE" sz="1000">
              <a:solidFill>
                <a:schemeClr val="tx1"/>
              </a:solidFill>
            </a:endParaRPr>
          </a:p>
        </p:txBody>
      </p:sp>
      <p:sp>
        <p:nvSpPr>
          <p:cNvPr id="19459" name="Rectangle 2"/>
          <p:cNvSpPr>
            <a:spLocks noChangeArrowheads="1" noTextEdit="1"/>
          </p:cNvSpPr>
          <p:nvPr>
            <p:ph type="sldImg"/>
          </p:nvPr>
        </p:nvSpPr>
        <p:spPr>
          <a:solidFill>
            <a:srgbClr val="FFFFFF"/>
          </a:solidFill>
          <a:ln/>
        </p:spPr>
      </p:sp>
      <p:sp>
        <p:nvSpPr>
          <p:cNvPr id="19460" name="Rectangle 3"/>
          <p:cNvSpPr>
            <a:spLocks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29376179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5986E4A2-B1A2-4A6D-A9C8-B1A678E2D799}" type="slidenum">
              <a:rPr lang="de-DE" altLang="de-DE" sz="1000">
                <a:solidFill>
                  <a:schemeClr val="tx1"/>
                </a:solidFill>
              </a:rPr>
              <a:pPr eaLnBrk="1" hangingPunct="1"/>
              <a:t>22</a:t>
            </a:fld>
            <a:endParaRPr lang="de-DE" altLang="de-DE" sz="1000">
              <a:solidFill>
                <a:schemeClr val="tx1"/>
              </a:solidFill>
            </a:endParaRPr>
          </a:p>
        </p:txBody>
      </p:sp>
      <p:sp>
        <p:nvSpPr>
          <p:cNvPr id="19459" name="Rectangle 2"/>
          <p:cNvSpPr>
            <a:spLocks noChangeArrowheads="1" noTextEdit="1"/>
          </p:cNvSpPr>
          <p:nvPr>
            <p:ph type="sldImg"/>
          </p:nvPr>
        </p:nvSpPr>
        <p:spPr>
          <a:solidFill>
            <a:srgbClr val="FFFFFF"/>
          </a:solidFill>
          <a:ln/>
        </p:spPr>
      </p:sp>
      <p:sp>
        <p:nvSpPr>
          <p:cNvPr id="19460" name="Rectangle 3"/>
          <p:cNvSpPr>
            <a:spLocks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32813444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eaLnBrk="1" hangingPunct="1"/>
            <a:fld id="{5986E4A2-B1A2-4A6D-A9C8-B1A678E2D799}" type="slidenum">
              <a:rPr lang="de-DE" altLang="de-DE" sz="1000">
                <a:solidFill>
                  <a:schemeClr val="tx1"/>
                </a:solidFill>
              </a:rPr>
              <a:pPr eaLnBrk="1" hangingPunct="1"/>
              <a:t>23</a:t>
            </a:fld>
            <a:endParaRPr lang="de-DE" altLang="de-DE" sz="1000">
              <a:solidFill>
                <a:schemeClr val="tx1"/>
              </a:solidFill>
            </a:endParaRPr>
          </a:p>
        </p:txBody>
      </p:sp>
      <p:sp>
        <p:nvSpPr>
          <p:cNvPr id="19459" name="Rectangle 2"/>
          <p:cNvSpPr>
            <a:spLocks noChangeArrowheads="1" noTextEdit="1"/>
          </p:cNvSpPr>
          <p:nvPr>
            <p:ph type="sldImg"/>
          </p:nvPr>
        </p:nvSpPr>
        <p:spPr>
          <a:solidFill>
            <a:srgbClr val="FFFFFF"/>
          </a:solidFill>
          <a:ln/>
        </p:spPr>
      </p:sp>
      <p:sp>
        <p:nvSpPr>
          <p:cNvPr id="19460" name="Rectangle 3"/>
          <p:cNvSpPr>
            <a:spLocks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10999571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2" name="Rectangle 42"/>
          <p:cNvSpPr>
            <a:spLocks noChangeArrowheads="1"/>
          </p:cNvSpPr>
          <p:nvPr/>
        </p:nvSpPr>
        <p:spPr bwMode="auto">
          <a:xfrm>
            <a:off x="609600" y="2362200"/>
            <a:ext cx="7010400" cy="2819400"/>
          </a:xfrm>
          <a:prstGeom prst="rect">
            <a:avLst/>
          </a:prstGeom>
          <a:noFill/>
          <a:ln w="9525">
            <a:noFill/>
            <a:miter lim="800000"/>
            <a:headEnd/>
            <a:tailEnd/>
          </a:ln>
          <a:effectLst/>
        </p:spPr>
        <p:txBody>
          <a:bodyPr wrap="none" lIns="21600" tIns="0" rIns="0" bIns="0" anchor="ctr"/>
          <a:lstStyle/>
          <a:p>
            <a:pPr>
              <a:defRPr/>
            </a:pPr>
            <a:endParaRPr lang="de-DE">
              <a:latin typeface="Arial" charset="0"/>
            </a:endParaRPr>
          </a:p>
        </p:txBody>
      </p:sp>
      <p:pic>
        <p:nvPicPr>
          <p:cNvPr id="3" name="Picture 5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9850" y="338138"/>
            <a:ext cx="2362200"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0"/>
          <p:cNvSpPr>
            <a:spLocks noGrp="1" noChangeArrowheads="1"/>
          </p:cNvSpPr>
          <p:nvPr>
            <p:ph type="ftr" sz="quarter" idx="10"/>
          </p:nvPr>
        </p:nvSpPr>
        <p:spPr>
          <a:xfrm>
            <a:off x="360363" y="6477000"/>
            <a:ext cx="8421687" cy="144463"/>
          </a:xfrm>
        </p:spPr>
        <p:txBody>
          <a:bodyPr/>
          <a:lstStyle>
            <a:lvl1pPr>
              <a:lnSpc>
                <a:spcPct val="100000"/>
              </a:lnSpc>
              <a:defRPr smtClean="0"/>
            </a:lvl1pPr>
          </a:lstStyle>
          <a:p>
            <a:pPr>
              <a:defRPr/>
            </a:pPr>
            <a:r>
              <a:rPr lang="en-US"/>
              <a:t>Präsentationsname, Referent, 1. September 2008</a:t>
            </a:r>
            <a:r>
              <a:rPr lang="de-DE" b="0"/>
              <a:t>  © UMG</a:t>
            </a:r>
          </a:p>
        </p:txBody>
      </p:sp>
    </p:spTree>
    <p:extLst>
      <p:ext uri="{BB962C8B-B14F-4D97-AF65-F5344CB8AC3E}">
        <p14:creationId xmlns:p14="http://schemas.microsoft.com/office/powerpoint/2010/main" val="3670632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3"/>
          <p:cNvSpPr>
            <a:spLocks noGrp="1"/>
          </p:cNvSpPr>
          <p:nvPr>
            <p:ph type="ftr" sz="quarter" idx="10"/>
          </p:nvPr>
        </p:nvSpPr>
        <p:spPr/>
        <p:txBody>
          <a:bodyPr/>
          <a:lstStyle>
            <a:lvl1pPr>
              <a:defRPr smtClean="0"/>
            </a:lvl1pPr>
          </a:lstStyle>
          <a:p>
            <a:pPr>
              <a:defRPr/>
            </a:pPr>
            <a:r>
              <a:rPr lang="en-US"/>
              <a:t>Präsentationsname, Referent, 1. September 2008</a:t>
            </a:r>
            <a:r>
              <a:rPr lang="de-DE" b="0"/>
              <a:t>  © UMG</a:t>
            </a:r>
          </a:p>
        </p:txBody>
      </p:sp>
    </p:spTree>
    <p:extLst>
      <p:ext uri="{BB962C8B-B14F-4D97-AF65-F5344CB8AC3E}">
        <p14:creationId xmlns:p14="http://schemas.microsoft.com/office/powerpoint/2010/main" val="3132878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Fußzeilenplatzhalter 3"/>
          <p:cNvSpPr>
            <a:spLocks noGrp="1"/>
          </p:cNvSpPr>
          <p:nvPr>
            <p:ph type="ftr" sz="quarter" idx="10"/>
          </p:nvPr>
        </p:nvSpPr>
        <p:spPr/>
        <p:txBody>
          <a:bodyPr/>
          <a:lstStyle>
            <a:lvl1pPr>
              <a:defRPr smtClean="0"/>
            </a:lvl1pPr>
          </a:lstStyle>
          <a:p>
            <a:pPr>
              <a:defRPr/>
            </a:pPr>
            <a:r>
              <a:rPr lang="en-US"/>
              <a:t>Präsentationsname, Referent, 1. September 2008</a:t>
            </a:r>
            <a:r>
              <a:rPr lang="de-DE" b="0"/>
              <a:t>  © UMG</a:t>
            </a:r>
          </a:p>
        </p:txBody>
      </p:sp>
    </p:spTree>
    <p:extLst>
      <p:ext uri="{BB962C8B-B14F-4D97-AF65-F5344CB8AC3E}">
        <p14:creationId xmlns:p14="http://schemas.microsoft.com/office/powerpoint/2010/main" val="148247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58775" y="2517775"/>
            <a:ext cx="4133850" cy="3419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2517775"/>
            <a:ext cx="4135438" cy="3419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smtClean="0"/>
            </a:lvl1pPr>
          </a:lstStyle>
          <a:p>
            <a:pPr>
              <a:defRPr/>
            </a:pPr>
            <a:r>
              <a:rPr lang="en-US"/>
              <a:t>Präsentationsname, Referent, 1. September 2008</a:t>
            </a:r>
            <a:r>
              <a:rPr lang="de-DE" b="0"/>
              <a:t>  © UMG</a:t>
            </a:r>
          </a:p>
        </p:txBody>
      </p:sp>
    </p:spTree>
    <p:extLst>
      <p:ext uri="{BB962C8B-B14F-4D97-AF65-F5344CB8AC3E}">
        <p14:creationId xmlns:p14="http://schemas.microsoft.com/office/powerpoint/2010/main" val="3790675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6"/>
          <p:cNvSpPr>
            <a:spLocks noGrp="1"/>
          </p:cNvSpPr>
          <p:nvPr>
            <p:ph type="ftr" sz="quarter" idx="10"/>
          </p:nvPr>
        </p:nvSpPr>
        <p:spPr/>
        <p:txBody>
          <a:bodyPr/>
          <a:lstStyle>
            <a:lvl1pPr>
              <a:defRPr smtClean="0"/>
            </a:lvl1pPr>
          </a:lstStyle>
          <a:p>
            <a:pPr>
              <a:defRPr/>
            </a:pPr>
            <a:r>
              <a:rPr lang="en-US"/>
              <a:t>Präsentationsname, Referent, 1. September 2008</a:t>
            </a:r>
            <a:r>
              <a:rPr lang="de-DE" b="0"/>
              <a:t>  © UMG</a:t>
            </a:r>
          </a:p>
        </p:txBody>
      </p:sp>
    </p:spTree>
    <p:extLst>
      <p:ext uri="{BB962C8B-B14F-4D97-AF65-F5344CB8AC3E}">
        <p14:creationId xmlns:p14="http://schemas.microsoft.com/office/powerpoint/2010/main" val="1512684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2"/>
          <p:cNvSpPr>
            <a:spLocks noGrp="1"/>
          </p:cNvSpPr>
          <p:nvPr>
            <p:ph type="ftr" sz="quarter" idx="10"/>
          </p:nvPr>
        </p:nvSpPr>
        <p:spPr/>
        <p:txBody>
          <a:bodyPr/>
          <a:lstStyle>
            <a:lvl1pPr>
              <a:defRPr smtClean="0"/>
            </a:lvl1pPr>
          </a:lstStyle>
          <a:p>
            <a:pPr>
              <a:defRPr/>
            </a:pPr>
            <a:r>
              <a:rPr lang="en-US"/>
              <a:t>Präsentationsname, Referent, 1. September 2008</a:t>
            </a:r>
            <a:r>
              <a:rPr lang="de-DE" b="0"/>
              <a:t>  © UMG</a:t>
            </a:r>
          </a:p>
        </p:txBody>
      </p:sp>
    </p:spTree>
    <p:extLst>
      <p:ext uri="{BB962C8B-B14F-4D97-AF65-F5344CB8AC3E}">
        <p14:creationId xmlns:p14="http://schemas.microsoft.com/office/powerpoint/2010/main" val="1495164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p:txBody>
          <a:bodyPr/>
          <a:lstStyle>
            <a:lvl1pPr>
              <a:defRPr smtClean="0"/>
            </a:lvl1pPr>
          </a:lstStyle>
          <a:p>
            <a:pPr>
              <a:defRPr/>
            </a:pPr>
            <a:r>
              <a:rPr lang="en-US"/>
              <a:t>Präsentationsname, Referent, 1. September 2008</a:t>
            </a:r>
            <a:r>
              <a:rPr lang="de-DE" b="0"/>
              <a:t>  © UMG</a:t>
            </a:r>
          </a:p>
        </p:txBody>
      </p:sp>
    </p:spTree>
    <p:extLst>
      <p:ext uri="{BB962C8B-B14F-4D97-AF65-F5344CB8AC3E}">
        <p14:creationId xmlns:p14="http://schemas.microsoft.com/office/powerpoint/2010/main" val="4002477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Fußzeilenplatzhalter 4"/>
          <p:cNvSpPr>
            <a:spLocks noGrp="1"/>
          </p:cNvSpPr>
          <p:nvPr>
            <p:ph type="ftr" sz="quarter" idx="10"/>
          </p:nvPr>
        </p:nvSpPr>
        <p:spPr/>
        <p:txBody>
          <a:bodyPr/>
          <a:lstStyle>
            <a:lvl1pPr>
              <a:defRPr smtClean="0"/>
            </a:lvl1pPr>
          </a:lstStyle>
          <a:p>
            <a:pPr>
              <a:defRPr/>
            </a:pPr>
            <a:r>
              <a:rPr lang="en-US"/>
              <a:t>Präsentationsname, Referent, 1. September 2008</a:t>
            </a:r>
            <a:r>
              <a:rPr lang="de-DE" b="0"/>
              <a:t>  © UMG</a:t>
            </a:r>
          </a:p>
        </p:txBody>
      </p:sp>
    </p:spTree>
    <p:extLst>
      <p:ext uri="{BB962C8B-B14F-4D97-AF65-F5344CB8AC3E}">
        <p14:creationId xmlns:p14="http://schemas.microsoft.com/office/powerpoint/2010/main" val="806249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Fußzeilenplatzhalter 4"/>
          <p:cNvSpPr>
            <a:spLocks noGrp="1"/>
          </p:cNvSpPr>
          <p:nvPr>
            <p:ph type="ftr" sz="quarter" idx="10"/>
          </p:nvPr>
        </p:nvSpPr>
        <p:spPr/>
        <p:txBody>
          <a:bodyPr/>
          <a:lstStyle>
            <a:lvl1pPr>
              <a:defRPr smtClean="0"/>
            </a:lvl1pPr>
          </a:lstStyle>
          <a:p>
            <a:pPr>
              <a:defRPr/>
            </a:pPr>
            <a:r>
              <a:rPr lang="en-US"/>
              <a:t>Präsentationsname, Referent, 1. September 2008</a:t>
            </a:r>
            <a:r>
              <a:rPr lang="de-DE" b="0"/>
              <a:t>  © UMG</a:t>
            </a:r>
          </a:p>
        </p:txBody>
      </p:sp>
    </p:spTree>
    <p:extLst>
      <p:ext uri="{BB962C8B-B14F-4D97-AF65-F5344CB8AC3E}">
        <p14:creationId xmlns:p14="http://schemas.microsoft.com/office/powerpoint/2010/main" val="3710527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3"/>
          <p:cNvSpPr>
            <a:spLocks noGrp="1"/>
          </p:cNvSpPr>
          <p:nvPr>
            <p:ph type="ftr" sz="quarter" idx="10"/>
          </p:nvPr>
        </p:nvSpPr>
        <p:spPr/>
        <p:txBody>
          <a:bodyPr/>
          <a:lstStyle>
            <a:lvl1pPr>
              <a:defRPr smtClean="0"/>
            </a:lvl1pPr>
          </a:lstStyle>
          <a:p>
            <a:pPr>
              <a:defRPr/>
            </a:pPr>
            <a:r>
              <a:rPr lang="en-US"/>
              <a:t>Präsentationsname, Referent, 1. September 2008</a:t>
            </a:r>
            <a:r>
              <a:rPr lang="de-DE" b="0"/>
              <a:t>  © UMG</a:t>
            </a:r>
          </a:p>
        </p:txBody>
      </p:sp>
    </p:spTree>
    <p:extLst>
      <p:ext uri="{BB962C8B-B14F-4D97-AF65-F5344CB8AC3E}">
        <p14:creationId xmlns:p14="http://schemas.microsoft.com/office/powerpoint/2010/main" val="930381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67500" y="1295400"/>
            <a:ext cx="2112963" cy="464185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23850" y="1295400"/>
            <a:ext cx="6191250" cy="4641850"/>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3"/>
          <p:cNvSpPr>
            <a:spLocks noGrp="1"/>
          </p:cNvSpPr>
          <p:nvPr>
            <p:ph type="ftr" sz="quarter" idx="10"/>
          </p:nvPr>
        </p:nvSpPr>
        <p:spPr/>
        <p:txBody>
          <a:bodyPr/>
          <a:lstStyle>
            <a:lvl1pPr>
              <a:defRPr smtClean="0"/>
            </a:lvl1pPr>
          </a:lstStyle>
          <a:p>
            <a:pPr>
              <a:defRPr/>
            </a:pPr>
            <a:r>
              <a:rPr lang="en-US"/>
              <a:t>Präsentationsname, Referent, 1. September 2008</a:t>
            </a:r>
            <a:r>
              <a:rPr lang="de-DE" b="0"/>
              <a:t>  © UMG</a:t>
            </a:r>
          </a:p>
        </p:txBody>
      </p:sp>
    </p:spTree>
    <p:extLst>
      <p:ext uri="{BB962C8B-B14F-4D97-AF65-F5344CB8AC3E}">
        <p14:creationId xmlns:p14="http://schemas.microsoft.com/office/powerpoint/2010/main" val="3141878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23850" y="1295400"/>
            <a:ext cx="84534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 tIns="0" rIns="0" bIns="0" numCol="1" anchor="t" anchorCtr="0" compatLnSpc="1">
            <a:prstTxWarp prst="textNoShape">
              <a:avLst/>
            </a:prstTxWarp>
          </a:bodyPr>
          <a:lstStyle/>
          <a:p>
            <a:pPr lvl="0"/>
            <a:r>
              <a:rPr lang="de-DE" altLang="de-DE" smtClean="0"/>
              <a:t>Mastertitelformat bearbeiten</a:t>
            </a:r>
          </a:p>
        </p:txBody>
      </p:sp>
      <p:sp>
        <p:nvSpPr>
          <p:cNvPr id="1027" name="Rectangle 3"/>
          <p:cNvSpPr>
            <a:spLocks noGrp="1" noChangeArrowheads="1"/>
          </p:cNvSpPr>
          <p:nvPr>
            <p:ph type="body" idx="1"/>
          </p:nvPr>
        </p:nvSpPr>
        <p:spPr bwMode="auto">
          <a:xfrm>
            <a:off x="358775" y="2517775"/>
            <a:ext cx="8421688" cy="341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de-DE" smtClean="0"/>
              <a:t>Mastertextformat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148495" name="Rectangle 15"/>
          <p:cNvSpPr>
            <a:spLocks noGrp="1" noChangeArrowheads="1"/>
          </p:cNvSpPr>
          <p:nvPr>
            <p:ph type="ftr" sz="quarter" idx="3"/>
          </p:nvPr>
        </p:nvSpPr>
        <p:spPr bwMode="auto">
          <a:xfrm>
            <a:off x="358775" y="6499225"/>
            <a:ext cx="7558088" cy="1793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lnSpc>
                <a:spcPts val="1100"/>
              </a:lnSpc>
              <a:defRPr sz="1000" b="1" smtClean="0">
                <a:solidFill>
                  <a:srgbClr val="8F9CB8"/>
                </a:solidFill>
                <a:latin typeface="Arial" charset="0"/>
              </a:defRPr>
            </a:lvl1pPr>
          </a:lstStyle>
          <a:p>
            <a:pPr>
              <a:defRPr/>
            </a:pPr>
            <a:r>
              <a:rPr lang="en-US"/>
              <a:t>Präsentationsname, Referent, 1. September 2008</a:t>
            </a:r>
            <a:r>
              <a:rPr lang="de-DE"/>
              <a:t>  © UMG</a:t>
            </a:r>
          </a:p>
        </p:txBody>
      </p:sp>
      <p:sp>
        <p:nvSpPr>
          <p:cNvPr id="148496" name="Rectangle 16"/>
          <p:cNvSpPr>
            <a:spLocks noChangeArrowheads="1"/>
          </p:cNvSpPr>
          <p:nvPr/>
        </p:nvSpPr>
        <p:spPr bwMode="auto">
          <a:xfrm>
            <a:off x="8061325" y="6484938"/>
            <a:ext cx="719138" cy="179387"/>
          </a:xfrm>
          <a:prstGeom prst="rect">
            <a:avLst/>
          </a:prstGeom>
          <a:noFill/>
          <a:ln w="9525">
            <a:noFill/>
            <a:miter lim="800000"/>
            <a:headEnd/>
            <a:tailEnd/>
          </a:ln>
          <a:effectLst/>
        </p:spPr>
        <p:txBody>
          <a:bodyPr lIns="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r" eaLnBrk="1" hangingPunct="1"/>
            <a:fld id="{4E263B39-B033-40AE-8384-F6FDEC37C4A4}" type="slidenum">
              <a:rPr lang="de-DE" altLang="de-DE" sz="1100" b="1">
                <a:solidFill>
                  <a:srgbClr val="8F9CB8"/>
                </a:solidFill>
              </a:rPr>
              <a:pPr algn="r" eaLnBrk="1" hangingPunct="1"/>
              <a:t>‹Nr.›</a:t>
            </a:fld>
            <a:endParaRPr lang="de-DE" altLang="de-DE" sz="1100" b="1">
              <a:solidFill>
                <a:srgbClr val="8F9CB8"/>
              </a:solidFill>
            </a:endParaRPr>
          </a:p>
        </p:txBody>
      </p:sp>
      <p:pic>
        <p:nvPicPr>
          <p:cNvPr id="1030" name="Picture 48"/>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419850" y="338138"/>
            <a:ext cx="2362200"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hf sldNum="0" hdr="0" ftr="0" dt="0"/>
  <p:txStyles>
    <p:titleStyle>
      <a:lvl1pPr algn="l" rtl="0" eaLnBrk="0" fontAlgn="base" hangingPunct="0">
        <a:spcBef>
          <a:spcPct val="0"/>
        </a:spcBef>
        <a:spcAft>
          <a:spcPct val="0"/>
        </a:spcAft>
        <a:defRPr sz="2800">
          <a:solidFill>
            <a:srgbClr val="F29400"/>
          </a:solidFill>
          <a:latin typeface="+mj-lt"/>
          <a:ea typeface="+mj-ea"/>
          <a:cs typeface="+mj-cs"/>
        </a:defRPr>
      </a:lvl1pPr>
      <a:lvl2pPr algn="l" rtl="0" eaLnBrk="0" fontAlgn="base" hangingPunct="0">
        <a:spcBef>
          <a:spcPct val="0"/>
        </a:spcBef>
        <a:spcAft>
          <a:spcPct val="0"/>
        </a:spcAft>
        <a:defRPr sz="2800">
          <a:solidFill>
            <a:srgbClr val="F29400"/>
          </a:solidFill>
          <a:latin typeface="Arial" charset="0"/>
        </a:defRPr>
      </a:lvl2pPr>
      <a:lvl3pPr algn="l" rtl="0" eaLnBrk="0" fontAlgn="base" hangingPunct="0">
        <a:spcBef>
          <a:spcPct val="0"/>
        </a:spcBef>
        <a:spcAft>
          <a:spcPct val="0"/>
        </a:spcAft>
        <a:defRPr sz="2800">
          <a:solidFill>
            <a:srgbClr val="F29400"/>
          </a:solidFill>
          <a:latin typeface="Arial" charset="0"/>
        </a:defRPr>
      </a:lvl3pPr>
      <a:lvl4pPr algn="l" rtl="0" eaLnBrk="0" fontAlgn="base" hangingPunct="0">
        <a:spcBef>
          <a:spcPct val="0"/>
        </a:spcBef>
        <a:spcAft>
          <a:spcPct val="0"/>
        </a:spcAft>
        <a:defRPr sz="2800">
          <a:solidFill>
            <a:srgbClr val="F29400"/>
          </a:solidFill>
          <a:latin typeface="Arial" charset="0"/>
        </a:defRPr>
      </a:lvl4pPr>
      <a:lvl5pPr algn="l" rtl="0" eaLnBrk="0" fontAlgn="base" hangingPunct="0">
        <a:spcBef>
          <a:spcPct val="0"/>
        </a:spcBef>
        <a:spcAft>
          <a:spcPct val="0"/>
        </a:spcAft>
        <a:defRPr sz="2800">
          <a:solidFill>
            <a:srgbClr val="F29400"/>
          </a:solidFill>
          <a:latin typeface="Arial" charset="0"/>
        </a:defRPr>
      </a:lvl5pPr>
      <a:lvl6pPr marL="457200" algn="l" rtl="0" fontAlgn="base">
        <a:spcBef>
          <a:spcPct val="0"/>
        </a:spcBef>
        <a:spcAft>
          <a:spcPct val="0"/>
        </a:spcAft>
        <a:defRPr sz="2800">
          <a:solidFill>
            <a:srgbClr val="F29400"/>
          </a:solidFill>
          <a:latin typeface="Arial" charset="0"/>
        </a:defRPr>
      </a:lvl6pPr>
      <a:lvl7pPr marL="914400" algn="l" rtl="0" fontAlgn="base">
        <a:spcBef>
          <a:spcPct val="0"/>
        </a:spcBef>
        <a:spcAft>
          <a:spcPct val="0"/>
        </a:spcAft>
        <a:defRPr sz="2800">
          <a:solidFill>
            <a:srgbClr val="F29400"/>
          </a:solidFill>
          <a:latin typeface="Arial" charset="0"/>
        </a:defRPr>
      </a:lvl7pPr>
      <a:lvl8pPr marL="1371600" algn="l" rtl="0" fontAlgn="base">
        <a:spcBef>
          <a:spcPct val="0"/>
        </a:spcBef>
        <a:spcAft>
          <a:spcPct val="0"/>
        </a:spcAft>
        <a:defRPr sz="2800">
          <a:solidFill>
            <a:srgbClr val="F29400"/>
          </a:solidFill>
          <a:latin typeface="Arial" charset="0"/>
        </a:defRPr>
      </a:lvl8pPr>
      <a:lvl9pPr marL="1828800" algn="l" rtl="0" fontAlgn="base">
        <a:spcBef>
          <a:spcPct val="0"/>
        </a:spcBef>
        <a:spcAft>
          <a:spcPct val="0"/>
        </a:spcAft>
        <a:defRPr sz="2800">
          <a:solidFill>
            <a:srgbClr val="F29400"/>
          </a:solidFill>
          <a:latin typeface="Arial" charset="0"/>
        </a:defRPr>
      </a:lvl9pPr>
    </p:titleStyle>
    <p:bodyStyle>
      <a:lvl1pPr marL="342900" indent="-342900" algn="l" rtl="0" eaLnBrk="0" fontAlgn="base" hangingPunct="0">
        <a:lnSpc>
          <a:spcPts val="2400"/>
        </a:lnSpc>
        <a:spcBef>
          <a:spcPct val="0"/>
        </a:spcBef>
        <a:spcAft>
          <a:spcPct val="0"/>
        </a:spcAft>
        <a:buFont typeface="Wingdings" panose="05000000000000000000" pitchFamily="2" charset="2"/>
        <a:defRPr sz="1600">
          <a:solidFill>
            <a:schemeClr val="tx1"/>
          </a:solidFill>
          <a:latin typeface="+mn-lt"/>
          <a:ea typeface="+mn-ea"/>
          <a:cs typeface="+mn-cs"/>
        </a:defRPr>
      </a:lvl1pPr>
      <a:lvl2pPr marL="571500" indent="-190500" algn="l" rtl="0" eaLnBrk="0" fontAlgn="base" hangingPunct="0">
        <a:lnSpc>
          <a:spcPts val="2400"/>
        </a:lnSpc>
        <a:spcBef>
          <a:spcPct val="0"/>
        </a:spcBef>
        <a:spcAft>
          <a:spcPct val="0"/>
        </a:spcAft>
        <a:buClr>
          <a:srgbClr val="000073"/>
        </a:buClr>
        <a:buSzPct val="80000"/>
        <a:buFont typeface="Times New Roman" panose="02020603050405020304" pitchFamily="18" charset="0"/>
        <a:defRPr sz="1600">
          <a:solidFill>
            <a:schemeClr val="tx1"/>
          </a:solidFill>
          <a:latin typeface="+mn-lt"/>
        </a:defRPr>
      </a:lvl2pPr>
      <a:lvl3pPr marL="952500" indent="-190500" algn="l" rtl="0" eaLnBrk="0" fontAlgn="base" hangingPunct="0">
        <a:lnSpc>
          <a:spcPts val="2400"/>
        </a:lnSpc>
        <a:spcBef>
          <a:spcPct val="0"/>
        </a:spcBef>
        <a:spcAft>
          <a:spcPct val="0"/>
        </a:spcAft>
        <a:buClr>
          <a:srgbClr val="000073"/>
        </a:buClr>
        <a:buSzPct val="80000"/>
        <a:buFont typeface="Times New Roman" panose="02020603050405020304" pitchFamily="18" charset="0"/>
        <a:defRPr sz="1600">
          <a:solidFill>
            <a:schemeClr val="tx1"/>
          </a:solidFill>
          <a:latin typeface="+mn-lt"/>
        </a:defRPr>
      </a:lvl3pPr>
      <a:lvl4pPr marL="1333500" indent="-190500" algn="l" rtl="0" eaLnBrk="0" fontAlgn="base" hangingPunct="0">
        <a:lnSpc>
          <a:spcPts val="2400"/>
        </a:lnSpc>
        <a:spcBef>
          <a:spcPct val="0"/>
        </a:spcBef>
        <a:spcAft>
          <a:spcPct val="0"/>
        </a:spcAft>
        <a:buClr>
          <a:srgbClr val="000073"/>
        </a:buClr>
        <a:buSzPct val="80000"/>
        <a:buFont typeface="Times New Roman" panose="02020603050405020304" pitchFamily="18" charset="0"/>
        <a:defRPr sz="1600">
          <a:solidFill>
            <a:schemeClr val="tx1"/>
          </a:solidFill>
          <a:latin typeface="+mn-lt"/>
        </a:defRPr>
      </a:lvl4pPr>
      <a:lvl5pPr marL="1714500" indent="-190500" algn="l" rtl="0" eaLnBrk="0" fontAlgn="base" hangingPunct="0">
        <a:lnSpc>
          <a:spcPts val="2400"/>
        </a:lnSpc>
        <a:spcBef>
          <a:spcPct val="0"/>
        </a:spcBef>
        <a:spcAft>
          <a:spcPct val="0"/>
        </a:spcAft>
        <a:buClr>
          <a:srgbClr val="000073"/>
        </a:buClr>
        <a:buSzPct val="80000"/>
        <a:buFont typeface="Times New Roman" panose="02020603050405020304" pitchFamily="18" charset="0"/>
        <a:defRPr sz="1400">
          <a:solidFill>
            <a:srgbClr val="003867"/>
          </a:solidFill>
          <a:latin typeface="+mn-lt"/>
        </a:defRPr>
      </a:lvl5pPr>
      <a:lvl6pPr marL="2171700" indent="-190500" algn="l" rtl="0" fontAlgn="base">
        <a:lnSpc>
          <a:spcPts val="2400"/>
        </a:lnSpc>
        <a:spcBef>
          <a:spcPct val="0"/>
        </a:spcBef>
        <a:spcAft>
          <a:spcPct val="0"/>
        </a:spcAft>
        <a:buClr>
          <a:srgbClr val="000073"/>
        </a:buClr>
        <a:buSzPct val="80000"/>
        <a:buFont typeface="Times New Roman" pitchFamily="64" charset="0"/>
        <a:defRPr sz="1400">
          <a:solidFill>
            <a:srgbClr val="003867"/>
          </a:solidFill>
          <a:latin typeface="+mn-lt"/>
        </a:defRPr>
      </a:lvl6pPr>
      <a:lvl7pPr marL="2628900" indent="-190500" algn="l" rtl="0" fontAlgn="base">
        <a:lnSpc>
          <a:spcPts val="2400"/>
        </a:lnSpc>
        <a:spcBef>
          <a:spcPct val="0"/>
        </a:spcBef>
        <a:spcAft>
          <a:spcPct val="0"/>
        </a:spcAft>
        <a:buClr>
          <a:srgbClr val="000073"/>
        </a:buClr>
        <a:buSzPct val="80000"/>
        <a:buFont typeface="Times New Roman" pitchFamily="64" charset="0"/>
        <a:defRPr sz="1400">
          <a:solidFill>
            <a:srgbClr val="003867"/>
          </a:solidFill>
          <a:latin typeface="+mn-lt"/>
        </a:defRPr>
      </a:lvl7pPr>
      <a:lvl8pPr marL="3086100" indent="-190500" algn="l" rtl="0" fontAlgn="base">
        <a:lnSpc>
          <a:spcPts val="2400"/>
        </a:lnSpc>
        <a:spcBef>
          <a:spcPct val="0"/>
        </a:spcBef>
        <a:spcAft>
          <a:spcPct val="0"/>
        </a:spcAft>
        <a:buClr>
          <a:srgbClr val="000073"/>
        </a:buClr>
        <a:buSzPct val="80000"/>
        <a:buFont typeface="Times New Roman" pitchFamily="64" charset="0"/>
        <a:defRPr sz="1400">
          <a:solidFill>
            <a:srgbClr val="003867"/>
          </a:solidFill>
          <a:latin typeface="+mn-lt"/>
        </a:defRPr>
      </a:lvl8pPr>
      <a:lvl9pPr marL="3543300" indent="-190500" algn="l" rtl="0" fontAlgn="base">
        <a:lnSpc>
          <a:spcPts val="2400"/>
        </a:lnSpc>
        <a:spcBef>
          <a:spcPct val="0"/>
        </a:spcBef>
        <a:spcAft>
          <a:spcPct val="0"/>
        </a:spcAft>
        <a:buClr>
          <a:srgbClr val="000073"/>
        </a:buClr>
        <a:buSzPct val="80000"/>
        <a:buFont typeface="Times New Roman" pitchFamily="64" charset="0"/>
        <a:defRPr sz="1400">
          <a:solidFill>
            <a:srgbClr val="003867"/>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ChangeAspect="1" noChangeArrowheads="1"/>
          </p:cNvSpPr>
          <p:nvPr/>
        </p:nvSpPr>
        <p:spPr bwMode="auto">
          <a:xfrm>
            <a:off x="383964" y="1844824"/>
            <a:ext cx="8420100" cy="432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500"/>
              </a:lnSpc>
            </a:pPr>
            <a:r>
              <a:rPr lang="en-US" altLang="de-DE" cap="all" dirty="0" smtClean="0">
                <a:solidFill>
                  <a:srgbClr val="003867"/>
                </a:solidFill>
              </a:rPr>
              <a:t>Reproducibility, open data and evidence synthesis in clinical research</a:t>
            </a:r>
            <a:r>
              <a:rPr lang="de-DE" altLang="de-DE" dirty="0">
                <a:solidFill>
                  <a:srgbClr val="003867"/>
                </a:solidFill>
              </a:rPr>
              <a:t/>
            </a:r>
            <a:br>
              <a:rPr lang="de-DE" altLang="de-DE" dirty="0">
                <a:solidFill>
                  <a:srgbClr val="003867"/>
                </a:solidFill>
              </a:rPr>
            </a:br>
            <a:r>
              <a:rPr lang="de-DE" altLang="de-DE" sz="2400" dirty="0" smtClean="0">
                <a:solidFill>
                  <a:srgbClr val="F29400"/>
                </a:solidFill>
              </a:rPr>
              <a:t>CESS 2016, Budapest</a:t>
            </a:r>
            <a:r>
              <a:rPr lang="de-DE" altLang="de-DE" sz="2400" dirty="0" smtClean="0">
                <a:solidFill>
                  <a:srgbClr val="003867"/>
                </a:solidFill>
              </a:rPr>
              <a:t> </a:t>
            </a:r>
          </a:p>
          <a:p>
            <a:pPr algn="l" eaLnBrk="1" hangingPunct="1">
              <a:lnSpc>
                <a:spcPts val="3500"/>
              </a:lnSpc>
            </a:pPr>
            <a:endParaRPr lang="de-DE" altLang="de-DE" sz="2700" b="1" dirty="0" smtClean="0">
              <a:solidFill>
                <a:srgbClr val="003867"/>
              </a:solidFill>
            </a:endParaRPr>
          </a:p>
          <a:p>
            <a:pPr algn="l" eaLnBrk="1" hangingPunct="1">
              <a:lnSpc>
                <a:spcPts val="3500"/>
              </a:lnSpc>
            </a:pPr>
            <a:endParaRPr lang="de-DE" altLang="de-DE" sz="2700" b="1" dirty="0">
              <a:solidFill>
                <a:srgbClr val="003867"/>
              </a:solidFill>
            </a:endParaRPr>
          </a:p>
          <a:p>
            <a:pPr algn="l" eaLnBrk="1" hangingPunct="1">
              <a:lnSpc>
                <a:spcPts val="3500"/>
              </a:lnSpc>
            </a:pPr>
            <a:r>
              <a:rPr lang="de-DE" altLang="de-DE" sz="2400" dirty="0" smtClean="0">
                <a:solidFill>
                  <a:srgbClr val="003867"/>
                </a:solidFill>
              </a:rPr>
              <a:t>Tim Friede</a:t>
            </a:r>
          </a:p>
          <a:p>
            <a:pPr algn="l" eaLnBrk="1" hangingPunct="1">
              <a:lnSpc>
                <a:spcPts val="3500"/>
              </a:lnSpc>
            </a:pPr>
            <a:r>
              <a:rPr lang="en-GB" altLang="de-DE" sz="2400" dirty="0" smtClean="0">
                <a:solidFill>
                  <a:srgbClr val="003867"/>
                </a:solidFill>
              </a:rPr>
              <a:t>Department of Medical Statistics</a:t>
            </a:r>
          </a:p>
          <a:p>
            <a:pPr algn="l" eaLnBrk="1" hangingPunct="1">
              <a:lnSpc>
                <a:spcPts val="3500"/>
              </a:lnSpc>
            </a:pPr>
            <a:r>
              <a:rPr lang="en-GB" altLang="de-DE" sz="2400" dirty="0" smtClean="0">
                <a:solidFill>
                  <a:srgbClr val="003867"/>
                </a:solidFill>
              </a:rPr>
              <a:t>University Medical </a:t>
            </a:r>
            <a:r>
              <a:rPr lang="en-GB" altLang="de-DE" sz="2400" dirty="0" err="1" smtClean="0">
                <a:solidFill>
                  <a:srgbClr val="003867"/>
                </a:solidFill>
              </a:rPr>
              <a:t>Center</a:t>
            </a:r>
            <a:r>
              <a:rPr lang="en-GB" altLang="de-DE" sz="2400" dirty="0" smtClean="0">
                <a:solidFill>
                  <a:srgbClr val="003867"/>
                </a:solidFill>
              </a:rPr>
              <a:t> </a:t>
            </a:r>
            <a:r>
              <a:rPr lang="en-GB" altLang="de-DE" sz="2400" dirty="0" err="1" smtClean="0">
                <a:solidFill>
                  <a:srgbClr val="003867"/>
                </a:solidFill>
              </a:rPr>
              <a:t>Göttingen</a:t>
            </a:r>
            <a:endParaRPr lang="en-GB" altLang="de-DE" sz="2400" dirty="0">
              <a:solidFill>
                <a:srgbClr val="003867"/>
              </a:solidFill>
            </a:endParaRPr>
          </a:p>
        </p:txBody>
      </p:sp>
      <p:sp>
        <p:nvSpPr>
          <p:cNvPr id="13316" name="Rectangle 4"/>
          <p:cNvSpPr>
            <a:spLocks noChangeAspect="1" noChangeArrowheads="1"/>
          </p:cNvSpPr>
          <p:nvPr/>
        </p:nvSpPr>
        <p:spPr bwMode="auto">
          <a:xfrm>
            <a:off x="358775" y="6477000"/>
            <a:ext cx="6262688"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endParaRPr lang="en-US" altLang="de-DE" sz="1000" b="1"/>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ChangeArrowheads="1"/>
          </p:cNvSpPr>
          <p:nvPr/>
        </p:nvSpPr>
        <p:spPr bwMode="auto">
          <a:xfrm>
            <a:off x="358775" y="2204864"/>
            <a:ext cx="8421688"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77825" indent="-377825"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2600"/>
              </a:lnSpc>
              <a:spcAft>
                <a:spcPts val="1400"/>
              </a:spcAft>
              <a:buClr>
                <a:srgbClr val="003867"/>
              </a:buClr>
              <a:buFontTx/>
              <a:buBlip>
                <a:blip r:embed="rId3"/>
              </a:buBlip>
            </a:pPr>
            <a:r>
              <a:rPr lang="en-GB" altLang="de-DE" sz="2200" dirty="0" smtClean="0">
                <a:solidFill>
                  <a:schemeClr val="tx1"/>
                </a:solidFill>
              </a:rPr>
              <a:t>The ultimate aim is to </a:t>
            </a:r>
            <a:r>
              <a:rPr lang="en-GB" altLang="de-DE" sz="2200" b="1" dirty="0" smtClean="0">
                <a:solidFill>
                  <a:schemeClr val="tx1"/>
                </a:solidFill>
              </a:rPr>
              <a:t>improve patient care </a:t>
            </a:r>
          </a:p>
          <a:p>
            <a:pPr lvl="1" algn="l" eaLnBrk="1" hangingPunct="1">
              <a:lnSpc>
                <a:spcPts val="2600"/>
              </a:lnSpc>
              <a:spcAft>
                <a:spcPts val="1400"/>
              </a:spcAft>
              <a:buClr>
                <a:srgbClr val="003867"/>
              </a:buClr>
              <a:buFontTx/>
              <a:buBlip>
                <a:blip r:embed="rId3"/>
              </a:buBlip>
            </a:pPr>
            <a:r>
              <a:rPr lang="en-GB" altLang="de-DE" sz="2200" dirty="0" smtClean="0">
                <a:solidFill>
                  <a:schemeClr val="tx1"/>
                </a:solidFill>
              </a:rPr>
              <a:t>b</a:t>
            </a:r>
            <a:r>
              <a:rPr lang="en-GB" altLang="de-DE" sz="2200" dirty="0" smtClean="0">
                <a:solidFill>
                  <a:schemeClr val="tx1"/>
                </a:solidFill>
              </a:rPr>
              <a:t>y basing </a:t>
            </a:r>
            <a:r>
              <a:rPr lang="en-GB" altLang="de-DE" sz="2200" b="1" dirty="0" smtClean="0">
                <a:solidFill>
                  <a:schemeClr val="tx1"/>
                </a:solidFill>
              </a:rPr>
              <a:t>decision-making</a:t>
            </a:r>
            <a:r>
              <a:rPr lang="en-GB" altLang="de-DE" sz="2200" dirty="0" smtClean="0">
                <a:solidFill>
                  <a:schemeClr val="tx1"/>
                </a:solidFill>
              </a:rPr>
              <a:t> in clinical practice and in health care provision in general on </a:t>
            </a:r>
            <a:r>
              <a:rPr lang="en-GB" altLang="de-DE" sz="2200" b="1" dirty="0" smtClean="0">
                <a:solidFill>
                  <a:schemeClr val="tx1"/>
                </a:solidFill>
              </a:rPr>
              <a:t>sound, reliable evidence </a:t>
            </a:r>
          </a:p>
          <a:p>
            <a:pPr lvl="1" algn="l" eaLnBrk="1" hangingPunct="1">
              <a:lnSpc>
                <a:spcPts val="2600"/>
              </a:lnSpc>
              <a:spcAft>
                <a:spcPts val="1400"/>
              </a:spcAft>
              <a:buClr>
                <a:srgbClr val="003867"/>
              </a:buClr>
              <a:buFontTx/>
              <a:buBlip>
                <a:blip r:embed="rId3"/>
              </a:buBlip>
            </a:pPr>
            <a:r>
              <a:rPr lang="en-GB" altLang="de-DE" sz="2200" dirty="0" smtClean="0">
                <a:solidFill>
                  <a:schemeClr val="tx1"/>
                </a:solidFill>
              </a:rPr>
              <a:t>gained through well designed, conducted and analysed research studies </a:t>
            </a:r>
          </a:p>
          <a:p>
            <a:pPr algn="l" eaLnBrk="1" hangingPunct="1">
              <a:lnSpc>
                <a:spcPts val="2600"/>
              </a:lnSpc>
              <a:spcAft>
                <a:spcPts val="1400"/>
              </a:spcAft>
              <a:buClr>
                <a:srgbClr val="003867"/>
              </a:buClr>
              <a:buBlip>
                <a:blip r:embed="rId3"/>
              </a:buBlip>
            </a:pPr>
            <a:r>
              <a:rPr lang="en-GB" altLang="de-DE" sz="2200" b="1" dirty="0" smtClean="0">
                <a:solidFill>
                  <a:schemeClr val="tx1"/>
                </a:solidFill>
              </a:rPr>
              <a:t>Quantitative empirical sciences </a:t>
            </a:r>
            <a:r>
              <a:rPr lang="en-GB" altLang="de-DE" sz="2200" dirty="0" smtClean="0">
                <a:solidFill>
                  <a:schemeClr val="tx1"/>
                </a:solidFill>
              </a:rPr>
              <a:t>among the pillars of modern medicine and biomedical research in particular</a:t>
            </a:r>
          </a:p>
          <a:p>
            <a:pPr algn="l" eaLnBrk="1" hangingPunct="1">
              <a:lnSpc>
                <a:spcPts val="2600"/>
              </a:lnSpc>
              <a:spcAft>
                <a:spcPts val="1400"/>
              </a:spcAft>
              <a:buClr>
                <a:srgbClr val="003867"/>
              </a:buClr>
              <a:buFontTx/>
              <a:buBlip>
                <a:blip r:embed="rId3"/>
              </a:buBlip>
            </a:pPr>
            <a:r>
              <a:rPr lang="en-GB" altLang="de-DE" sz="2200" dirty="0" smtClean="0">
                <a:solidFill>
                  <a:schemeClr val="tx1"/>
                </a:solidFill>
              </a:rPr>
              <a:t>Hierarchy of evidence …</a:t>
            </a:r>
            <a:endParaRPr lang="en-GB" altLang="de-DE" sz="2200" dirty="0" smtClean="0">
              <a:solidFill>
                <a:schemeClr val="tx1"/>
              </a:solidFill>
            </a:endParaRPr>
          </a:p>
        </p:txBody>
      </p:sp>
      <p:sp>
        <p:nvSpPr>
          <p:cNvPr id="14340" name="Rectangle 3"/>
          <p:cNvSpPr>
            <a:spLocks noChangeArrowheads="1"/>
          </p:cNvSpPr>
          <p:nvPr/>
        </p:nvSpPr>
        <p:spPr bwMode="auto">
          <a:xfrm>
            <a:off x="344610" y="1268760"/>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Background: Evidence-based medicine</a:t>
            </a:r>
            <a:endParaRPr lang="en-GB" altLang="de-DE" sz="2800" cap="all" dirty="0">
              <a:solidFill>
                <a:srgbClr val="F29400"/>
              </a:solidFill>
            </a:endParaRPr>
          </a:p>
        </p:txBody>
      </p:sp>
    </p:spTree>
    <p:extLst>
      <p:ext uri="{BB962C8B-B14F-4D97-AF65-F5344CB8AC3E}">
        <p14:creationId xmlns:p14="http://schemas.microsoft.com/office/powerpoint/2010/main" val="42336609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ChangeArrowheads="1"/>
          </p:cNvSpPr>
          <p:nvPr/>
        </p:nvSpPr>
        <p:spPr bwMode="auto">
          <a:xfrm>
            <a:off x="539552" y="5877272"/>
            <a:ext cx="8421688" cy="783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77825" indent="-377825"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2600"/>
              </a:lnSpc>
              <a:spcAft>
                <a:spcPts val="1400"/>
              </a:spcAft>
              <a:buClr>
                <a:srgbClr val="003867"/>
              </a:buClr>
              <a:buFontTx/>
              <a:buBlip>
                <a:blip r:embed="rId3"/>
              </a:buBlip>
            </a:pPr>
            <a:r>
              <a:rPr lang="de-DE" altLang="de-DE" sz="1600" dirty="0" err="1">
                <a:solidFill>
                  <a:schemeClr val="tx1"/>
                </a:solidFill>
              </a:rPr>
              <a:t>F</a:t>
            </a:r>
            <a:r>
              <a:rPr lang="de-DE" altLang="de-DE" sz="1600" dirty="0" err="1" smtClean="0">
                <a:solidFill>
                  <a:schemeClr val="tx1"/>
                </a:solidFill>
              </a:rPr>
              <a:t>rom</a:t>
            </a:r>
            <a:r>
              <a:rPr lang="de-DE" altLang="de-DE" sz="1600" dirty="0" smtClean="0">
                <a:solidFill>
                  <a:schemeClr val="tx1"/>
                </a:solidFill>
              </a:rPr>
              <a:t> https://www.tga.gov.au/book/scientific-indications-what-evidence-do-you-need-support-your-scientific-indication </a:t>
            </a:r>
            <a:endParaRPr lang="de-DE" altLang="de-DE" sz="1600" dirty="0">
              <a:solidFill>
                <a:schemeClr val="tx1"/>
              </a:solidFill>
            </a:endParaRPr>
          </a:p>
        </p:txBody>
      </p:sp>
      <p:sp>
        <p:nvSpPr>
          <p:cNvPr id="14340" name="Rectangle 3"/>
          <p:cNvSpPr>
            <a:spLocks noChangeArrowheads="1"/>
          </p:cNvSpPr>
          <p:nvPr/>
        </p:nvSpPr>
        <p:spPr bwMode="auto">
          <a:xfrm>
            <a:off x="323850" y="836712"/>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Hierarchy of evidence</a:t>
            </a:r>
            <a:endParaRPr lang="en-GB" altLang="de-DE" sz="2800" cap="all" dirty="0">
              <a:solidFill>
                <a:srgbClr val="F29400"/>
              </a:solidFill>
            </a:endParaRPr>
          </a:p>
        </p:txBody>
      </p:sp>
      <p:pic>
        <p:nvPicPr>
          <p:cNvPr id="2" name="Grafik 1"/>
          <p:cNvPicPr>
            <a:picLocks noChangeAspect="1"/>
          </p:cNvPicPr>
          <p:nvPr/>
        </p:nvPicPr>
        <p:blipFill>
          <a:blip r:embed="rId4"/>
          <a:stretch>
            <a:fillRect/>
          </a:stretch>
        </p:blipFill>
        <p:spPr>
          <a:xfrm>
            <a:off x="827584" y="1484784"/>
            <a:ext cx="6914675" cy="4176464"/>
          </a:xfrm>
          <a:prstGeom prst="rect">
            <a:avLst/>
          </a:prstGeom>
        </p:spPr>
      </p:pic>
    </p:spTree>
    <p:extLst>
      <p:ext uri="{BB962C8B-B14F-4D97-AF65-F5344CB8AC3E}">
        <p14:creationId xmlns:p14="http://schemas.microsoft.com/office/powerpoint/2010/main" val="30332976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ChangeArrowheads="1"/>
          </p:cNvSpPr>
          <p:nvPr/>
        </p:nvSpPr>
        <p:spPr bwMode="auto">
          <a:xfrm>
            <a:off x="467544" y="1844824"/>
            <a:ext cx="8421688" cy="424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77825" indent="-377825"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2600"/>
              </a:lnSpc>
              <a:spcAft>
                <a:spcPts val="1400"/>
              </a:spcAft>
              <a:buClr>
                <a:srgbClr val="003867"/>
              </a:buClr>
              <a:buFontTx/>
              <a:buBlip>
                <a:blip r:embed="rId3"/>
              </a:buBlip>
            </a:pPr>
            <a:r>
              <a:rPr lang="en-US" altLang="de-DE" sz="2200" dirty="0" smtClean="0">
                <a:solidFill>
                  <a:schemeClr val="tx1"/>
                </a:solidFill>
              </a:rPr>
              <a:t>The evidence on a particular research question available at a certain </a:t>
            </a:r>
            <a:r>
              <a:rPr lang="en-US" altLang="de-DE" sz="2200" dirty="0" err="1" smtClean="0">
                <a:solidFill>
                  <a:schemeClr val="tx1"/>
                </a:solidFill>
              </a:rPr>
              <a:t>timepoint</a:t>
            </a:r>
            <a:r>
              <a:rPr lang="en-US" altLang="de-DE" sz="2200" dirty="0" smtClean="0">
                <a:solidFill>
                  <a:schemeClr val="tx1"/>
                </a:solidFill>
              </a:rPr>
              <a:t> is summarized in so-called </a:t>
            </a:r>
            <a:r>
              <a:rPr lang="en-US" altLang="de-DE" sz="2200" b="1" dirty="0" smtClean="0">
                <a:solidFill>
                  <a:schemeClr val="tx1"/>
                </a:solidFill>
              </a:rPr>
              <a:t>systematic reviews </a:t>
            </a:r>
            <a:r>
              <a:rPr lang="en-US" altLang="de-DE" sz="2200" dirty="0" smtClean="0">
                <a:solidFill>
                  <a:schemeClr val="tx1"/>
                </a:solidFill>
              </a:rPr>
              <a:t>which can include </a:t>
            </a:r>
            <a:r>
              <a:rPr lang="en-US" altLang="de-DE" sz="2200" b="1" dirty="0" smtClean="0">
                <a:solidFill>
                  <a:schemeClr val="tx1"/>
                </a:solidFill>
              </a:rPr>
              <a:t>meta-analyses</a:t>
            </a:r>
            <a:r>
              <a:rPr lang="en-US" altLang="de-DE" sz="2200" dirty="0" smtClean="0">
                <a:solidFill>
                  <a:schemeClr val="tx1"/>
                </a:solidFill>
              </a:rPr>
              <a:t> formally integrating data from various studies on a particular research topic.</a:t>
            </a:r>
          </a:p>
          <a:p>
            <a:pPr algn="l" eaLnBrk="1" hangingPunct="1">
              <a:lnSpc>
                <a:spcPts val="2600"/>
              </a:lnSpc>
              <a:spcAft>
                <a:spcPts val="1400"/>
              </a:spcAft>
              <a:buClr>
                <a:srgbClr val="003867"/>
              </a:buClr>
              <a:buFontTx/>
              <a:buBlip>
                <a:blip r:embed="rId3"/>
              </a:buBlip>
            </a:pPr>
            <a:r>
              <a:rPr lang="en-US" altLang="de-DE" sz="2200" b="1" dirty="0" smtClean="0">
                <a:solidFill>
                  <a:schemeClr val="tx1"/>
                </a:solidFill>
              </a:rPr>
              <a:t>Steps involved in a systematic review</a:t>
            </a:r>
          </a:p>
          <a:p>
            <a:pPr lvl="1" algn="l" eaLnBrk="1" hangingPunct="1">
              <a:lnSpc>
                <a:spcPts val="2600"/>
              </a:lnSpc>
              <a:spcAft>
                <a:spcPts val="1400"/>
              </a:spcAft>
              <a:buClr>
                <a:srgbClr val="003867"/>
              </a:buClr>
              <a:buFontTx/>
              <a:buBlip>
                <a:blip r:embed="rId3"/>
              </a:buBlip>
            </a:pPr>
            <a:r>
              <a:rPr lang="en-US" altLang="de-DE" sz="2200" dirty="0" smtClean="0">
                <a:solidFill>
                  <a:schemeClr val="tx1"/>
                </a:solidFill>
              </a:rPr>
              <a:t>(Electronic) searches of data bases (literature, clinical trial registries)</a:t>
            </a:r>
          </a:p>
          <a:p>
            <a:pPr lvl="1" algn="l" eaLnBrk="1" hangingPunct="1">
              <a:lnSpc>
                <a:spcPts val="2600"/>
              </a:lnSpc>
              <a:spcAft>
                <a:spcPts val="1400"/>
              </a:spcAft>
              <a:buClr>
                <a:srgbClr val="003867"/>
              </a:buClr>
              <a:buFontTx/>
              <a:buBlip>
                <a:blip r:embed="rId3"/>
              </a:buBlip>
            </a:pPr>
            <a:r>
              <a:rPr lang="en-US" altLang="de-DE" sz="2200" dirty="0" smtClean="0">
                <a:solidFill>
                  <a:schemeClr val="tx1"/>
                </a:solidFill>
              </a:rPr>
              <a:t>Assessment of study quality</a:t>
            </a:r>
          </a:p>
          <a:p>
            <a:pPr lvl="1" algn="l" eaLnBrk="1" hangingPunct="1">
              <a:lnSpc>
                <a:spcPts val="2600"/>
              </a:lnSpc>
              <a:spcAft>
                <a:spcPts val="1400"/>
              </a:spcAft>
              <a:buClr>
                <a:srgbClr val="003867"/>
              </a:buClr>
              <a:buFontTx/>
              <a:buBlip>
                <a:blip r:embed="rId3"/>
              </a:buBlip>
            </a:pPr>
            <a:r>
              <a:rPr lang="en-US" altLang="de-DE" sz="2200" dirty="0" smtClean="0">
                <a:solidFill>
                  <a:schemeClr val="tx1"/>
                </a:solidFill>
              </a:rPr>
              <a:t>Data extraction</a:t>
            </a:r>
          </a:p>
          <a:p>
            <a:pPr lvl="1" algn="l" eaLnBrk="1" hangingPunct="1">
              <a:lnSpc>
                <a:spcPts val="2600"/>
              </a:lnSpc>
              <a:spcAft>
                <a:spcPts val="1400"/>
              </a:spcAft>
              <a:buClr>
                <a:srgbClr val="003867"/>
              </a:buClr>
              <a:buFontTx/>
              <a:buBlip>
                <a:blip r:embed="rId3"/>
              </a:buBlip>
            </a:pPr>
            <a:r>
              <a:rPr lang="en-US" altLang="de-DE" sz="2200" dirty="0" smtClean="0">
                <a:solidFill>
                  <a:schemeClr val="tx1"/>
                </a:solidFill>
              </a:rPr>
              <a:t>Meta-analysis, if applicable</a:t>
            </a:r>
            <a:endParaRPr lang="en-US" altLang="de-DE" sz="2200" dirty="0" smtClean="0">
              <a:solidFill>
                <a:schemeClr val="tx1"/>
              </a:solidFill>
            </a:endParaRPr>
          </a:p>
        </p:txBody>
      </p:sp>
      <p:sp>
        <p:nvSpPr>
          <p:cNvPr id="14340" name="Rectangle 3"/>
          <p:cNvSpPr>
            <a:spLocks noChangeArrowheads="1"/>
          </p:cNvSpPr>
          <p:nvPr/>
        </p:nvSpPr>
        <p:spPr bwMode="auto">
          <a:xfrm>
            <a:off x="323528" y="908720"/>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Systematic Reviews and Meta-analyses</a:t>
            </a:r>
            <a:endParaRPr lang="en-GB" altLang="de-DE" sz="2800" cap="all" dirty="0">
              <a:solidFill>
                <a:srgbClr val="F29400"/>
              </a:solidFill>
            </a:endParaRPr>
          </a:p>
        </p:txBody>
      </p:sp>
    </p:spTree>
    <p:extLst>
      <p:ext uri="{BB962C8B-B14F-4D97-AF65-F5344CB8AC3E}">
        <p14:creationId xmlns:p14="http://schemas.microsoft.com/office/powerpoint/2010/main" val="25707834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ChangeArrowheads="1"/>
          </p:cNvSpPr>
          <p:nvPr/>
        </p:nvSpPr>
        <p:spPr bwMode="auto">
          <a:xfrm>
            <a:off x="358775" y="2212975"/>
            <a:ext cx="8421688" cy="371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77825" indent="-377825"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2600"/>
              </a:lnSpc>
              <a:spcAft>
                <a:spcPts val="1400"/>
              </a:spcAft>
              <a:buClr>
                <a:srgbClr val="003867"/>
              </a:buClr>
              <a:buFontTx/>
              <a:buBlip>
                <a:blip r:embed="rId3"/>
              </a:buBlip>
            </a:pPr>
            <a:r>
              <a:rPr lang="en-GB" altLang="de-DE" sz="2200" b="1" dirty="0" smtClean="0">
                <a:solidFill>
                  <a:schemeClr val="tx1"/>
                </a:solidFill>
              </a:rPr>
              <a:t>PICOS</a:t>
            </a:r>
            <a:r>
              <a:rPr lang="en-GB" altLang="de-DE" sz="2200" dirty="0" smtClean="0">
                <a:solidFill>
                  <a:schemeClr val="tx1"/>
                </a:solidFill>
              </a:rPr>
              <a:t> (Population, Intervention,</a:t>
            </a:r>
            <a:br>
              <a:rPr lang="en-GB" altLang="de-DE" sz="2200" dirty="0" smtClean="0">
                <a:solidFill>
                  <a:schemeClr val="tx1"/>
                </a:solidFill>
              </a:rPr>
            </a:br>
            <a:r>
              <a:rPr lang="en-GB" altLang="de-DE" sz="2200" dirty="0" smtClean="0">
                <a:solidFill>
                  <a:schemeClr val="tx1"/>
                </a:solidFill>
              </a:rPr>
              <a:t>Control, Outcome, Study</a:t>
            </a:r>
            <a:br>
              <a:rPr lang="en-GB" altLang="de-DE" sz="2200" dirty="0" smtClean="0">
                <a:solidFill>
                  <a:schemeClr val="tx1"/>
                </a:solidFill>
              </a:rPr>
            </a:br>
            <a:r>
              <a:rPr lang="en-GB" altLang="de-DE" sz="2200" dirty="0" smtClean="0">
                <a:solidFill>
                  <a:schemeClr val="tx1"/>
                </a:solidFill>
              </a:rPr>
              <a:t>design)</a:t>
            </a:r>
            <a:endParaRPr lang="en-GB" altLang="de-DE" sz="2200" dirty="0" smtClean="0">
              <a:solidFill>
                <a:schemeClr val="tx1"/>
              </a:solidFill>
            </a:endParaRPr>
          </a:p>
          <a:p>
            <a:pPr algn="l" eaLnBrk="1" hangingPunct="1">
              <a:lnSpc>
                <a:spcPts val="2600"/>
              </a:lnSpc>
              <a:spcAft>
                <a:spcPts val="1400"/>
              </a:spcAft>
              <a:buClr>
                <a:srgbClr val="003867"/>
              </a:buClr>
              <a:buFontTx/>
              <a:buBlip>
                <a:blip r:embed="rId3"/>
              </a:buBlip>
            </a:pPr>
            <a:r>
              <a:rPr lang="en-GB" altLang="de-DE" sz="2200" b="1" dirty="0" smtClean="0">
                <a:solidFill>
                  <a:schemeClr val="tx1"/>
                </a:solidFill>
              </a:rPr>
              <a:t>Quality </a:t>
            </a:r>
            <a:r>
              <a:rPr lang="en-GB" altLang="de-DE" sz="2200" b="1" dirty="0" smtClean="0">
                <a:solidFill>
                  <a:schemeClr val="tx1"/>
                </a:solidFill>
              </a:rPr>
              <a:t>assessment </a:t>
            </a:r>
            <a:br>
              <a:rPr lang="en-GB" altLang="de-DE" sz="2200" b="1" dirty="0" smtClean="0">
                <a:solidFill>
                  <a:schemeClr val="tx1"/>
                </a:solidFill>
              </a:rPr>
            </a:br>
            <a:r>
              <a:rPr lang="en-GB" altLang="de-DE" sz="2200" dirty="0" smtClean="0">
                <a:solidFill>
                  <a:schemeClr val="tx1"/>
                </a:solidFill>
              </a:rPr>
              <a:t>(e.g. Cochrane risk </a:t>
            </a:r>
            <a:br>
              <a:rPr lang="en-GB" altLang="de-DE" sz="2200" dirty="0" smtClean="0">
                <a:solidFill>
                  <a:schemeClr val="tx1"/>
                </a:solidFill>
              </a:rPr>
            </a:br>
            <a:r>
              <a:rPr lang="en-GB" altLang="de-DE" sz="2200" dirty="0" smtClean="0">
                <a:solidFill>
                  <a:schemeClr val="tx1"/>
                </a:solidFill>
              </a:rPr>
              <a:t>of bias tool)</a:t>
            </a:r>
            <a:endParaRPr lang="en-GB" altLang="de-DE" sz="2200" dirty="0" smtClean="0">
              <a:solidFill>
                <a:schemeClr val="tx1"/>
              </a:solidFill>
            </a:endParaRPr>
          </a:p>
          <a:p>
            <a:pPr algn="l" eaLnBrk="1" hangingPunct="1">
              <a:lnSpc>
                <a:spcPts val="2600"/>
              </a:lnSpc>
              <a:spcAft>
                <a:spcPts val="1400"/>
              </a:spcAft>
              <a:buClr>
                <a:srgbClr val="003867"/>
              </a:buClr>
              <a:buFontTx/>
              <a:buBlip>
                <a:blip r:embed="rId3"/>
              </a:buBlip>
            </a:pPr>
            <a:r>
              <a:rPr lang="en-GB" altLang="de-DE" sz="2200" dirty="0" smtClean="0">
                <a:solidFill>
                  <a:schemeClr val="tx1"/>
                </a:solidFill>
              </a:rPr>
              <a:t>Context (e.g. market</a:t>
            </a:r>
            <a:br>
              <a:rPr lang="en-GB" altLang="de-DE" sz="2200" dirty="0" smtClean="0">
                <a:solidFill>
                  <a:schemeClr val="tx1"/>
                </a:solidFill>
              </a:rPr>
            </a:br>
            <a:r>
              <a:rPr lang="en-GB" altLang="de-DE" sz="2200" dirty="0" smtClean="0">
                <a:solidFill>
                  <a:schemeClr val="tx1"/>
                </a:solidFill>
              </a:rPr>
              <a:t>authorization, reimbursement)</a:t>
            </a:r>
            <a:endParaRPr lang="en-GB" altLang="de-DE" sz="2200" dirty="0">
              <a:solidFill>
                <a:schemeClr val="tx1"/>
              </a:solidFill>
            </a:endParaRPr>
          </a:p>
        </p:txBody>
      </p:sp>
      <p:sp>
        <p:nvSpPr>
          <p:cNvPr id="14340" name="Rectangle 3"/>
          <p:cNvSpPr>
            <a:spLocks noChangeArrowheads="1"/>
          </p:cNvSpPr>
          <p:nvPr/>
        </p:nvSpPr>
        <p:spPr bwMode="auto">
          <a:xfrm>
            <a:off x="323850" y="1295400"/>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To include or not to include?</a:t>
            </a:r>
            <a:endParaRPr lang="en-GB" altLang="de-DE" sz="2800" cap="all" dirty="0">
              <a:solidFill>
                <a:srgbClr val="F29400"/>
              </a:solidFill>
            </a:endParaRPr>
          </a:p>
        </p:txBody>
      </p:sp>
      <p:grpSp>
        <p:nvGrpSpPr>
          <p:cNvPr id="5" name="Gruppieren 4"/>
          <p:cNvGrpSpPr/>
          <p:nvPr/>
        </p:nvGrpSpPr>
        <p:grpSpPr>
          <a:xfrm>
            <a:off x="3995936" y="2132856"/>
            <a:ext cx="4968552" cy="3528392"/>
            <a:chOff x="1955703" y="2888512"/>
            <a:chExt cx="4968552" cy="3528392"/>
          </a:xfrm>
        </p:grpSpPr>
        <p:sp>
          <p:nvSpPr>
            <p:cNvPr id="4" name="Ellipse 3"/>
            <p:cNvSpPr/>
            <p:nvPr/>
          </p:nvSpPr>
          <p:spPr bwMode="auto">
            <a:xfrm>
              <a:off x="1955703" y="2888512"/>
              <a:ext cx="4968552" cy="3528392"/>
            </a:xfrm>
            <a:prstGeom prst="ellipse">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9525" cap="flat" cmpd="sng" algn="ctr">
              <a:solidFill>
                <a:schemeClr val="tx1"/>
              </a:solidFill>
              <a:prstDash val="dash"/>
              <a:round/>
              <a:headEnd type="none" w="med" len="med"/>
              <a:tailEnd type="none" w="med" len="med"/>
            </a:ln>
            <a:effectLst/>
          </p:spPr>
          <p:txBody>
            <a:bodyPr vert="horz" wrap="none" lIns="216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3100" b="0" i="0" u="none" strike="noStrike" cap="none" normalizeH="0" baseline="0" dirty="0" smtClean="0">
                  <a:ln>
                    <a:noFill/>
                  </a:ln>
                  <a:solidFill>
                    <a:schemeClr val="tx2"/>
                  </a:solidFill>
                  <a:effectLst/>
                  <a:latin typeface="Arial" charset="0"/>
                </a:rPr>
                <a:t>Included studies</a:t>
              </a:r>
            </a:p>
          </p:txBody>
        </p:sp>
        <p:sp>
          <p:nvSpPr>
            <p:cNvPr id="2" name="Rechteck 1"/>
            <p:cNvSpPr/>
            <p:nvPr/>
          </p:nvSpPr>
          <p:spPr bwMode="auto">
            <a:xfrm>
              <a:off x="2915816" y="4005064"/>
              <a:ext cx="3168352" cy="1224136"/>
            </a:xfrm>
            <a:prstGeom prst="rect">
              <a:avLst/>
            </a:prstGeom>
            <a:noFill/>
            <a:ln>
              <a:solidFill>
                <a:schemeClr val="tx2"/>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none" lIns="216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100" b="0" i="0" u="none" strike="noStrike" cap="none" normalizeH="0" baseline="0" smtClean="0">
                <a:ln>
                  <a:noFill/>
                </a:ln>
                <a:solidFill>
                  <a:srgbClr val="000000"/>
                </a:solidFill>
                <a:effectLst/>
                <a:latin typeface="Arial" charset="0"/>
              </a:endParaRPr>
            </a:p>
          </p:txBody>
        </p:sp>
      </p:grpSp>
    </p:spTree>
    <p:extLst>
      <p:ext uri="{BB962C8B-B14F-4D97-AF65-F5344CB8AC3E}">
        <p14:creationId xmlns:p14="http://schemas.microsoft.com/office/powerpoint/2010/main" val="37969686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3"/>
          <p:cNvSpPr>
            <a:spLocks noChangeArrowheads="1"/>
          </p:cNvSpPr>
          <p:nvPr/>
        </p:nvSpPr>
        <p:spPr bwMode="auto">
          <a:xfrm>
            <a:off x="323850" y="1295400"/>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Size of database </a:t>
            </a:r>
            <a:r>
              <a:rPr lang="en-GB" altLang="de-DE" sz="2800" cap="all" dirty="0" smtClean="0">
                <a:solidFill>
                  <a:srgbClr val="F29400"/>
                </a:solidFill>
              </a:rPr>
              <a:t>vs. </a:t>
            </a:r>
            <a:r>
              <a:rPr lang="en-GB" altLang="de-DE" sz="2800" cap="all" dirty="0" smtClean="0">
                <a:solidFill>
                  <a:srgbClr val="F29400"/>
                </a:solidFill>
              </a:rPr>
              <a:t>study quality</a:t>
            </a:r>
            <a:endParaRPr lang="en-GB" altLang="de-DE" sz="2800" cap="all" dirty="0">
              <a:solidFill>
                <a:srgbClr val="F29400"/>
              </a:solidFill>
            </a:endParaRPr>
          </a:p>
        </p:txBody>
      </p:sp>
      <p:cxnSp>
        <p:nvCxnSpPr>
          <p:cNvPr id="3" name="Gerade Verbindung mit Pfeil 2"/>
          <p:cNvCxnSpPr/>
          <p:nvPr/>
        </p:nvCxnSpPr>
        <p:spPr bwMode="auto">
          <a:xfrm flipV="1">
            <a:off x="1196008" y="2204864"/>
            <a:ext cx="0" cy="3528392"/>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7" name="Gerade Verbindung mit Pfeil 6"/>
          <p:cNvCxnSpPr/>
          <p:nvPr/>
        </p:nvCxnSpPr>
        <p:spPr bwMode="auto">
          <a:xfrm flipV="1">
            <a:off x="1196008" y="5733256"/>
            <a:ext cx="6112296" cy="8384"/>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sp>
        <p:nvSpPr>
          <p:cNvPr id="6" name="Textfeld 5"/>
          <p:cNvSpPr txBox="1"/>
          <p:nvPr/>
        </p:nvSpPr>
        <p:spPr>
          <a:xfrm rot="16200000">
            <a:off x="-236507" y="3709388"/>
            <a:ext cx="2287806" cy="430887"/>
          </a:xfrm>
          <a:prstGeom prst="rect">
            <a:avLst/>
          </a:prstGeom>
          <a:noFill/>
        </p:spPr>
        <p:txBody>
          <a:bodyPr wrap="none" rtlCol="0">
            <a:spAutoFit/>
          </a:bodyPr>
          <a:lstStyle/>
          <a:p>
            <a:r>
              <a:rPr lang="en-GB" sz="2200" dirty="0" smtClean="0"/>
              <a:t>Size of database</a:t>
            </a:r>
            <a:endParaRPr lang="en-GB" sz="2200" dirty="0"/>
          </a:p>
        </p:txBody>
      </p:sp>
      <p:sp>
        <p:nvSpPr>
          <p:cNvPr id="8" name="Textfeld 7"/>
          <p:cNvSpPr txBox="1"/>
          <p:nvPr/>
        </p:nvSpPr>
        <p:spPr>
          <a:xfrm>
            <a:off x="3497227" y="5877272"/>
            <a:ext cx="1800493" cy="430887"/>
          </a:xfrm>
          <a:prstGeom prst="rect">
            <a:avLst/>
          </a:prstGeom>
          <a:noFill/>
        </p:spPr>
        <p:txBody>
          <a:bodyPr wrap="none" rtlCol="0">
            <a:spAutoFit/>
          </a:bodyPr>
          <a:lstStyle/>
          <a:p>
            <a:r>
              <a:rPr lang="en-GB" sz="2200" dirty="0" smtClean="0"/>
              <a:t>Study quality</a:t>
            </a:r>
            <a:endParaRPr lang="en-GB" sz="2200" dirty="0"/>
          </a:p>
        </p:txBody>
      </p:sp>
      <p:sp>
        <p:nvSpPr>
          <p:cNvPr id="9" name="Rechteck 8"/>
          <p:cNvSpPr/>
          <p:nvPr/>
        </p:nvSpPr>
        <p:spPr bwMode="auto">
          <a:xfrm>
            <a:off x="1484040" y="2420888"/>
            <a:ext cx="5472608" cy="3096344"/>
          </a:xfrm>
          <a:prstGeom prst="rect">
            <a:avLst/>
          </a:prstGeom>
          <a:noFill/>
          <a:ln w="38100" cap="flat" cmpd="sng" algn="ctr">
            <a:solidFill>
              <a:schemeClr val="tx2"/>
            </a:solidFill>
            <a:prstDash val="solid"/>
            <a:round/>
            <a:headEnd type="none" w="med" len="med"/>
            <a:tailEnd type="none" w="med" len="med"/>
          </a:ln>
          <a:effectLst/>
        </p:spPr>
        <p:txBody>
          <a:bodyPr vert="horz" wrap="none" lIns="216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100" b="0" i="0" u="none" strike="noStrike" cap="none" normalizeH="0" baseline="0" smtClean="0">
              <a:ln>
                <a:noFill/>
              </a:ln>
              <a:solidFill>
                <a:srgbClr val="000000"/>
              </a:solidFill>
              <a:effectLst/>
              <a:latin typeface="Arial" charset="0"/>
            </a:endParaRPr>
          </a:p>
        </p:txBody>
      </p:sp>
      <p:sp>
        <p:nvSpPr>
          <p:cNvPr id="12" name="Rechteck 11"/>
          <p:cNvSpPr/>
          <p:nvPr/>
        </p:nvSpPr>
        <p:spPr bwMode="auto">
          <a:xfrm>
            <a:off x="2996208" y="2996952"/>
            <a:ext cx="3960440" cy="2520280"/>
          </a:xfrm>
          <a:prstGeom prst="rect">
            <a:avLst/>
          </a:prstGeom>
          <a:noFill/>
          <a:ln w="38100" cap="flat" cmpd="sng" algn="ctr">
            <a:solidFill>
              <a:schemeClr val="tx2"/>
            </a:solidFill>
            <a:prstDash val="solid"/>
            <a:round/>
            <a:headEnd type="none" w="med" len="med"/>
            <a:tailEnd type="none" w="med" len="med"/>
          </a:ln>
          <a:effectLst/>
        </p:spPr>
        <p:txBody>
          <a:bodyPr vert="horz" wrap="none" lIns="216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100" b="0" i="0" u="none" strike="noStrike" cap="none" normalizeH="0" baseline="0" smtClean="0">
              <a:ln>
                <a:noFill/>
              </a:ln>
              <a:solidFill>
                <a:srgbClr val="000000"/>
              </a:solidFill>
              <a:effectLst/>
              <a:latin typeface="Arial" charset="0"/>
            </a:endParaRPr>
          </a:p>
        </p:txBody>
      </p:sp>
      <p:sp>
        <p:nvSpPr>
          <p:cNvPr id="13" name="Rechteck 12"/>
          <p:cNvSpPr/>
          <p:nvPr/>
        </p:nvSpPr>
        <p:spPr bwMode="auto">
          <a:xfrm>
            <a:off x="3860304" y="3573016"/>
            <a:ext cx="3032720" cy="1880592"/>
          </a:xfrm>
          <a:prstGeom prst="rect">
            <a:avLst/>
          </a:prstGeom>
          <a:noFill/>
          <a:ln w="38100" cap="flat" cmpd="sng" algn="ctr">
            <a:solidFill>
              <a:schemeClr val="tx2"/>
            </a:solidFill>
            <a:prstDash val="solid"/>
            <a:round/>
            <a:headEnd type="none" w="med" len="med"/>
            <a:tailEnd type="none" w="med" len="med"/>
          </a:ln>
          <a:effectLst/>
        </p:spPr>
        <p:txBody>
          <a:bodyPr vert="horz" wrap="none" lIns="216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100" b="0" i="0" u="none" strike="noStrike" cap="none" normalizeH="0" baseline="0" smtClean="0">
              <a:ln>
                <a:noFill/>
              </a:ln>
              <a:solidFill>
                <a:srgbClr val="000000"/>
              </a:solidFill>
              <a:effectLst/>
              <a:latin typeface="Arial" charset="0"/>
            </a:endParaRPr>
          </a:p>
        </p:txBody>
      </p:sp>
      <p:sp>
        <p:nvSpPr>
          <p:cNvPr id="14" name="Rechteck 13"/>
          <p:cNvSpPr/>
          <p:nvPr/>
        </p:nvSpPr>
        <p:spPr bwMode="auto">
          <a:xfrm>
            <a:off x="4868416" y="4437112"/>
            <a:ext cx="1952600" cy="941720"/>
          </a:xfrm>
          <a:prstGeom prst="rect">
            <a:avLst/>
          </a:prstGeom>
          <a:noFill/>
          <a:ln w="38100" cap="flat" cmpd="sng" algn="ctr">
            <a:solidFill>
              <a:schemeClr val="tx2"/>
            </a:solidFill>
            <a:prstDash val="solid"/>
            <a:round/>
            <a:headEnd type="none" w="med" len="med"/>
            <a:tailEnd type="none" w="med" len="med"/>
          </a:ln>
          <a:effectLst/>
        </p:spPr>
        <p:txBody>
          <a:bodyPr vert="horz" wrap="none" lIns="216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100" b="0" i="0" u="none" strike="noStrike" cap="none" normalizeH="0" baseline="0" smtClean="0">
              <a:ln>
                <a:noFill/>
              </a:ln>
              <a:solidFill>
                <a:srgbClr val="000000"/>
              </a:solidFill>
              <a:effectLst/>
              <a:latin typeface="Arial" charset="0"/>
            </a:endParaRPr>
          </a:p>
        </p:txBody>
      </p:sp>
      <p:cxnSp>
        <p:nvCxnSpPr>
          <p:cNvPr id="15" name="Gerade Verbindung mit Pfeil 14"/>
          <p:cNvCxnSpPr/>
          <p:nvPr/>
        </p:nvCxnSpPr>
        <p:spPr bwMode="auto">
          <a:xfrm>
            <a:off x="1736068" y="2708920"/>
            <a:ext cx="4931387" cy="2537668"/>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7859858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3"/>
          <p:cNvSpPr>
            <a:spLocks noChangeArrowheads="1"/>
          </p:cNvSpPr>
          <p:nvPr/>
        </p:nvSpPr>
        <p:spPr bwMode="auto">
          <a:xfrm>
            <a:off x="323850" y="1295400"/>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Size of database </a:t>
            </a:r>
            <a:r>
              <a:rPr lang="en-GB" altLang="de-DE" sz="2800" cap="all" dirty="0" smtClean="0">
                <a:solidFill>
                  <a:srgbClr val="F29400"/>
                </a:solidFill>
              </a:rPr>
              <a:t>vs. </a:t>
            </a:r>
            <a:r>
              <a:rPr lang="en-GB" altLang="de-DE" sz="2800" cap="all" dirty="0" smtClean="0">
                <a:solidFill>
                  <a:srgbClr val="F29400"/>
                </a:solidFill>
              </a:rPr>
              <a:t>study quality</a:t>
            </a:r>
            <a:endParaRPr lang="en-GB" altLang="de-DE" sz="2800" cap="all" dirty="0">
              <a:solidFill>
                <a:srgbClr val="F29400"/>
              </a:solidFill>
            </a:endParaRPr>
          </a:p>
        </p:txBody>
      </p:sp>
      <p:cxnSp>
        <p:nvCxnSpPr>
          <p:cNvPr id="3" name="Gerade Verbindung mit Pfeil 2"/>
          <p:cNvCxnSpPr/>
          <p:nvPr/>
        </p:nvCxnSpPr>
        <p:spPr bwMode="auto">
          <a:xfrm flipV="1">
            <a:off x="1196008" y="2204864"/>
            <a:ext cx="0" cy="3528392"/>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7" name="Gerade Verbindung mit Pfeil 6"/>
          <p:cNvCxnSpPr/>
          <p:nvPr/>
        </p:nvCxnSpPr>
        <p:spPr bwMode="auto">
          <a:xfrm flipV="1">
            <a:off x="1196008" y="5733256"/>
            <a:ext cx="6112296" cy="8384"/>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sp>
        <p:nvSpPr>
          <p:cNvPr id="6" name="Textfeld 5"/>
          <p:cNvSpPr txBox="1"/>
          <p:nvPr/>
        </p:nvSpPr>
        <p:spPr>
          <a:xfrm rot="16200000">
            <a:off x="-236507" y="3709388"/>
            <a:ext cx="2287806" cy="430887"/>
          </a:xfrm>
          <a:prstGeom prst="rect">
            <a:avLst/>
          </a:prstGeom>
          <a:noFill/>
        </p:spPr>
        <p:txBody>
          <a:bodyPr wrap="none" rtlCol="0">
            <a:spAutoFit/>
          </a:bodyPr>
          <a:lstStyle/>
          <a:p>
            <a:r>
              <a:rPr lang="en-GB" sz="2200" dirty="0" smtClean="0"/>
              <a:t>Size of database</a:t>
            </a:r>
            <a:endParaRPr lang="en-GB" sz="2200" dirty="0"/>
          </a:p>
        </p:txBody>
      </p:sp>
      <p:sp>
        <p:nvSpPr>
          <p:cNvPr id="8" name="Textfeld 7"/>
          <p:cNvSpPr txBox="1"/>
          <p:nvPr/>
        </p:nvSpPr>
        <p:spPr>
          <a:xfrm>
            <a:off x="3497227" y="5877272"/>
            <a:ext cx="1800493" cy="430887"/>
          </a:xfrm>
          <a:prstGeom prst="rect">
            <a:avLst/>
          </a:prstGeom>
          <a:noFill/>
        </p:spPr>
        <p:txBody>
          <a:bodyPr wrap="none" rtlCol="0">
            <a:spAutoFit/>
          </a:bodyPr>
          <a:lstStyle/>
          <a:p>
            <a:r>
              <a:rPr lang="en-GB" sz="2200" dirty="0" smtClean="0"/>
              <a:t>Study quality</a:t>
            </a:r>
            <a:endParaRPr lang="en-GB" sz="2200" dirty="0"/>
          </a:p>
        </p:txBody>
      </p:sp>
      <p:sp>
        <p:nvSpPr>
          <p:cNvPr id="9" name="Rechteck 8"/>
          <p:cNvSpPr/>
          <p:nvPr/>
        </p:nvSpPr>
        <p:spPr bwMode="auto">
          <a:xfrm>
            <a:off x="1484040" y="2420888"/>
            <a:ext cx="5472608" cy="3096344"/>
          </a:xfrm>
          <a:prstGeom prst="rect">
            <a:avLst/>
          </a:prstGeom>
          <a:noFill/>
          <a:ln w="38100" cap="flat" cmpd="sng" algn="ctr">
            <a:solidFill>
              <a:schemeClr val="tx2"/>
            </a:solidFill>
            <a:prstDash val="solid"/>
            <a:round/>
            <a:headEnd type="none" w="med" len="med"/>
            <a:tailEnd type="none" w="med" len="med"/>
          </a:ln>
          <a:effectLst/>
        </p:spPr>
        <p:txBody>
          <a:bodyPr vert="horz" wrap="none" lIns="216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100" b="0" i="0" u="none" strike="noStrike" cap="none" normalizeH="0" baseline="0" smtClean="0">
              <a:ln>
                <a:noFill/>
              </a:ln>
              <a:solidFill>
                <a:srgbClr val="000000"/>
              </a:solidFill>
              <a:effectLst/>
              <a:latin typeface="Arial" charset="0"/>
            </a:endParaRPr>
          </a:p>
        </p:txBody>
      </p:sp>
      <p:sp>
        <p:nvSpPr>
          <p:cNvPr id="12" name="Rechteck 11"/>
          <p:cNvSpPr/>
          <p:nvPr/>
        </p:nvSpPr>
        <p:spPr bwMode="auto">
          <a:xfrm>
            <a:off x="2996208" y="2996952"/>
            <a:ext cx="3960440" cy="2520280"/>
          </a:xfrm>
          <a:prstGeom prst="rect">
            <a:avLst/>
          </a:prstGeom>
          <a:noFill/>
          <a:ln w="38100" cap="flat" cmpd="sng" algn="ctr">
            <a:solidFill>
              <a:schemeClr val="tx2"/>
            </a:solidFill>
            <a:prstDash val="solid"/>
            <a:round/>
            <a:headEnd type="none" w="med" len="med"/>
            <a:tailEnd type="none" w="med" len="med"/>
          </a:ln>
          <a:effectLst/>
        </p:spPr>
        <p:txBody>
          <a:bodyPr vert="horz" wrap="none" lIns="216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100" b="0" i="0" u="none" strike="noStrike" cap="none" normalizeH="0" baseline="0" smtClean="0">
              <a:ln>
                <a:noFill/>
              </a:ln>
              <a:solidFill>
                <a:srgbClr val="000000"/>
              </a:solidFill>
              <a:effectLst/>
              <a:latin typeface="Arial" charset="0"/>
            </a:endParaRPr>
          </a:p>
        </p:txBody>
      </p:sp>
      <p:sp>
        <p:nvSpPr>
          <p:cNvPr id="13" name="Rechteck 12"/>
          <p:cNvSpPr/>
          <p:nvPr/>
        </p:nvSpPr>
        <p:spPr bwMode="auto">
          <a:xfrm>
            <a:off x="3860304" y="3573016"/>
            <a:ext cx="3032720" cy="1880592"/>
          </a:xfrm>
          <a:prstGeom prst="rect">
            <a:avLst/>
          </a:prstGeom>
          <a:noFill/>
          <a:ln w="38100" cap="flat" cmpd="sng" algn="ctr">
            <a:solidFill>
              <a:schemeClr val="tx2"/>
            </a:solidFill>
            <a:prstDash val="solid"/>
            <a:round/>
            <a:headEnd type="none" w="med" len="med"/>
            <a:tailEnd type="none" w="med" len="med"/>
          </a:ln>
          <a:effectLst/>
        </p:spPr>
        <p:txBody>
          <a:bodyPr vert="horz" wrap="none" lIns="216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100" b="0" i="0" u="none" strike="noStrike" cap="none" normalizeH="0" baseline="0" smtClean="0">
              <a:ln>
                <a:noFill/>
              </a:ln>
              <a:solidFill>
                <a:srgbClr val="000000"/>
              </a:solidFill>
              <a:effectLst/>
              <a:latin typeface="Arial" charset="0"/>
            </a:endParaRPr>
          </a:p>
        </p:txBody>
      </p:sp>
      <p:sp>
        <p:nvSpPr>
          <p:cNvPr id="14" name="Rechteck 13"/>
          <p:cNvSpPr/>
          <p:nvPr/>
        </p:nvSpPr>
        <p:spPr bwMode="auto">
          <a:xfrm>
            <a:off x="4868416" y="4437112"/>
            <a:ext cx="1952600" cy="941720"/>
          </a:xfrm>
          <a:prstGeom prst="rect">
            <a:avLst/>
          </a:prstGeom>
          <a:noFill/>
          <a:ln w="38100" cap="flat" cmpd="sng" algn="ctr">
            <a:solidFill>
              <a:schemeClr val="tx2"/>
            </a:solidFill>
            <a:prstDash val="solid"/>
            <a:round/>
            <a:headEnd type="none" w="med" len="med"/>
            <a:tailEnd type="none" w="med" len="med"/>
          </a:ln>
          <a:effectLst/>
        </p:spPr>
        <p:txBody>
          <a:bodyPr vert="horz" wrap="none" lIns="216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100" b="0" i="0" u="none" strike="noStrike" cap="none" normalizeH="0" baseline="0" smtClean="0">
              <a:ln>
                <a:noFill/>
              </a:ln>
              <a:solidFill>
                <a:srgbClr val="000000"/>
              </a:solidFill>
              <a:effectLst/>
              <a:latin typeface="Arial" charset="0"/>
            </a:endParaRPr>
          </a:p>
        </p:txBody>
      </p:sp>
      <p:cxnSp>
        <p:nvCxnSpPr>
          <p:cNvPr id="15" name="Gerade Verbindung mit Pfeil 14"/>
          <p:cNvCxnSpPr/>
          <p:nvPr/>
        </p:nvCxnSpPr>
        <p:spPr bwMode="auto">
          <a:xfrm>
            <a:off x="1736068" y="2708920"/>
            <a:ext cx="4931387" cy="2537668"/>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sp>
        <p:nvSpPr>
          <p:cNvPr id="2" name="Ovale Legende 1"/>
          <p:cNvSpPr/>
          <p:nvPr/>
        </p:nvSpPr>
        <p:spPr bwMode="auto">
          <a:xfrm>
            <a:off x="6300192" y="3509393"/>
            <a:ext cx="2520280" cy="1840706"/>
          </a:xfrm>
          <a:prstGeom prst="wedgeEllipseCallout">
            <a:avLst/>
          </a:prstGeom>
          <a:solidFill>
            <a:schemeClr val="accent1"/>
          </a:solidFill>
          <a:ln w="9525" cap="flat" cmpd="sng" algn="ctr">
            <a:noFill/>
            <a:prstDash val="solid"/>
            <a:round/>
            <a:headEnd type="none" w="med" len="med"/>
            <a:tailEnd type="none" w="med" len="med"/>
          </a:ln>
          <a:effectLst/>
        </p:spPr>
        <p:txBody>
          <a:bodyPr vert="horz" wrap="none" lIns="216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rgbClr val="000000"/>
                </a:solidFill>
                <a:effectLst/>
                <a:latin typeface="Arial" charset="0"/>
              </a:rPr>
              <a:t>No studies, but </a:t>
            </a:r>
          </a:p>
          <a:p>
            <a:pPr marL="0" marR="0" indent="0" algn="ctr"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rgbClr val="000000"/>
                </a:solidFill>
                <a:effectLst/>
                <a:latin typeface="Arial" charset="0"/>
              </a:rPr>
              <a:t>those</a:t>
            </a:r>
            <a:r>
              <a:rPr kumimoji="0" lang="en-GB" sz="2000" b="0" i="0" u="none" strike="noStrike" cap="none" normalizeH="0" dirty="0" smtClean="0">
                <a:ln>
                  <a:noFill/>
                </a:ln>
                <a:solidFill>
                  <a:srgbClr val="000000"/>
                </a:solidFill>
                <a:effectLst/>
                <a:latin typeface="Arial" charset="0"/>
              </a:rPr>
              <a:t> are of </a:t>
            </a:r>
            <a:r>
              <a:rPr lang="en-GB" sz="2000" dirty="0" smtClean="0">
                <a:latin typeface="Arial" charset="0"/>
              </a:rPr>
              <a:t>very </a:t>
            </a:r>
          </a:p>
          <a:p>
            <a:pPr marL="0" marR="0" indent="0" algn="ctr"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dirty="0" smtClean="0">
                <a:ln>
                  <a:noFill/>
                </a:ln>
                <a:solidFill>
                  <a:srgbClr val="000000"/>
                </a:solidFill>
                <a:effectLst/>
                <a:latin typeface="Arial" charset="0"/>
              </a:rPr>
              <a:t>high quality …</a:t>
            </a:r>
            <a:endParaRPr kumimoji="0" lang="en-GB" sz="2000" b="0" i="0" u="none" strike="noStrike" cap="none" normalizeH="0" baseline="0" dirty="0" smtClean="0">
              <a:ln>
                <a:noFill/>
              </a:ln>
              <a:solidFill>
                <a:srgbClr val="000000"/>
              </a:solidFill>
              <a:effectLst/>
              <a:latin typeface="Arial" charset="0"/>
            </a:endParaRPr>
          </a:p>
        </p:txBody>
      </p:sp>
    </p:spTree>
    <p:extLst>
      <p:ext uri="{BB962C8B-B14F-4D97-AF65-F5344CB8AC3E}">
        <p14:creationId xmlns:p14="http://schemas.microsoft.com/office/powerpoint/2010/main" val="24008842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ChangeArrowheads="1"/>
          </p:cNvSpPr>
          <p:nvPr/>
        </p:nvSpPr>
        <p:spPr bwMode="auto">
          <a:xfrm>
            <a:off x="320675" y="1196752"/>
            <a:ext cx="8421688" cy="371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77825" indent="-377825"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2600"/>
              </a:lnSpc>
              <a:spcAft>
                <a:spcPts val="1400"/>
              </a:spcAft>
              <a:buClr>
                <a:srgbClr val="003867"/>
              </a:buClr>
              <a:buFontTx/>
              <a:buBlip>
                <a:blip r:embed="rId3"/>
              </a:buBlip>
            </a:pPr>
            <a:r>
              <a:rPr lang="en-US" altLang="de-DE" sz="2200" b="1" dirty="0">
                <a:solidFill>
                  <a:schemeClr val="tx1"/>
                </a:solidFill>
              </a:rPr>
              <a:t>C</a:t>
            </a:r>
            <a:r>
              <a:rPr lang="en-US" altLang="de-DE" sz="2200" b="1" dirty="0" smtClean="0">
                <a:solidFill>
                  <a:schemeClr val="tx1"/>
                </a:solidFill>
              </a:rPr>
              <a:t>risis in medical research </a:t>
            </a:r>
            <a:r>
              <a:rPr lang="en-US" altLang="de-DE" sz="2200" dirty="0" smtClean="0">
                <a:solidFill>
                  <a:schemeClr val="tx1"/>
                </a:solidFill>
              </a:rPr>
              <a:t>(including basic sciences as well as clinical research): research perceived as wasteful (or at least inefficient) and results often not reproducible</a:t>
            </a:r>
            <a:endParaRPr lang="de-DE" altLang="de-DE" sz="2200" dirty="0" smtClean="0">
              <a:solidFill>
                <a:schemeClr val="tx1"/>
              </a:solidFill>
            </a:endParaRPr>
          </a:p>
          <a:p>
            <a:pPr algn="l" eaLnBrk="1" hangingPunct="1">
              <a:lnSpc>
                <a:spcPts val="2600"/>
              </a:lnSpc>
              <a:spcAft>
                <a:spcPts val="1400"/>
              </a:spcAft>
              <a:buClr>
                <a:srgbClr val="003867"/>
              </a:buClr>
              <a:buFontTx/>
              <a:buBlip>
                <a:blip r:embed="rId3"/>
              </a:buBlip>
            </a:pPr>
            <a:r>
              <a:rPr lang="en-GB" altLang="de-DE" sz="2200" dirty="0" smtClean="0">
                <a:solidFill>
                  <a:schemeClr val="tx1"/>
                </a:solidFill>
              </a:rPr>
              <a:t>Series of articles in The Lancet</a:t>
            </a:r>
            <a:endParaRPr lang="en-GB" altLang="de-DE" sz="2200" dirty="0">
              <a:solidFill>
                <a:schemeClr val="tx1"/>
              </a:solidFill>
            </a:endParaRPr>
          </a:p>
        </p:txBody>
      </p:sp>
      <p:sp>
        <p:nvSpPr>
          <p:cNvPr id="14340" name="Rectangle 3"/>
          <p:cNvSpPr>
            <a:spLocks noChangeArrowheads="1"/>
          </p:cNvSpPr>
          <p:nvPr/>
        </p:nvSpPr>
        <p:spPr bwMode="auto">
          <a:xfrm>
            <a:off x="251520" y="620688"/>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Reduce waste, increase value</a:t>
            </a:r>
            <a:endParaRPr lang="en-GB" altLang="de-DE" sz="2800" cap="all" dirty="0">
              <a:solidFill>
                <a:srgbClr val="F29400"/>
              </a:solidFill>
            </a:endParaRPr>
          </a:p>
        </p:txBody>
      </p:sp>
      <p:pic>
        <p:nvPicPr>
          <p:cNvPr id="2" name="Grafik 1"/>
          <p:cNvPicPr>
            <a:picLocks noChangeAspect="1"/>
          </p:cNvPicPr>
          <p:nvPr/>
        </p:nvPicPr>
        <p:blipFill>
          <a:blip r:embed="rId4"/>
          <a:stretch>
            <a:fillRect/>
          </a:stretch>
        </p:blipFill>
        <p:spPr>
          <a:xfrm>
            <a:off x="611560" y="2780928"/>
            <a:ext cx="7621353" cy="4036500"/>
          </a:xfrm>
          <a:prstGeom prst="rect">
            <a:avLst/>
          </a:prstGeom>
        </p:spPr>
      </p:pic>
    </p:spTree>
    <p:extLst>
      <p:ext uri="{BB962C8B-B14F-4D97-AF65-F5344CB8AC3E}">
        <p14:creationId xmlns:p14="http://schemas.microsoft.com/office/powerpoint/2010/main" val="315360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ChangeArrowheads="1"/>
          </p:cNvSpPr>
          <p:nvPr/>
        </p:nvSpPr>
        <p:spPr bwMode="auto">
          <a:xfrm>
            <a:off x="323528" y="1556793"/>
            <a:ext cx="8421688" cy="86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77825" indent="-377825"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2600"/>
              </a:lnSpc>
              <a:spcAft>
                <a:spcPts val="1400"/>
              </a:spcAft>
              <a:buClr>
                <a:srgbClr val="003867"/>
              </a:buClr>
              <a:buFontTx/>
              <a:buBlip>
                <a:blip r:embed="rId3"/>
              </a:buBlip>
            </a:pPr>
            <a:r>
              <a:rPr lang="en-GB" altLang="de-DE" sz="2200" b="1" dirty="0" smtClean="0">
                <a:solidFill>
                  <a:schemeClr val="tx1"/>
                </a:solidFill>
              </a:rPr>
              <a:t>Recommendations</a:t>
            </a:r>
            <a:r>
              <a:rPr lang="en-GB" altLang="de-DE" sz="2200" dirty="0" smtClean="0">
                <a:solidFill>
                  <a:schemeClr val="tx1"/>
                </a:solidFill>
              </a:rPr>
              <a:t> by Macleod et al (2014) Lancet </a:t>
            </a:r>
            <a:r>
              <a:rPr lang="en-GB" altLang="de-DE" sz="2200" b="1" dirty="0" smtClean="0">
                <a:solidFill>
                  <a:schemeClr val="tx1"/>
                </a:solidFill>
              </a:rPr>
              <a:t>to avoid waste in biomedical research</a:t>
            </a:r>
            <a:r>
              <a:rPr lang="en-GB" altLang="de-DE" sz="2200" dirty="0" smtClean="0">
                <a:solidFill>
                  <a:schemeClr val="tx1"/>
                </a:solidFill>
              </a:rPr>
              <a:t>:</a:t>
            </a:r>
            <a:endParaRPr lang="en-GB" altLang="de-DE" sz="2200" dirty="0">
              <a:solidFill>
                <a:schemeClr val="tx1"/>
              </a:solidFill>
            </a:endParaRPr>
          </a:p>
        </p:txBody>
      </p:sp>
      <p:sp>
        <p:nvSpPr>
          <p:cNvPr id="5" name="Rectangle 3"/>
          <p:cNvSpPr>
            <a:spLocks noChangeArrowheads="1"/>
          </p:cNvSpPr>
          <p:nvPr/>
        </p:nvSpPr>
        <p:spPr bwMode="auto">
          <a:xfrm>
            <a:off x="251520" y="836960"/>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Reduce waste, increase value</a:t>
            </a:r>
            <a:endParaRPr lang="en-GB" altLang="de-DE" sz="2800" cap="all" dirty="0">
              <a:solidFill>
                <a:srgbClr val="F29400"/>
              </a:solidFill>
            </a:endParaRPr>
          </a:p>
        </p:txBody>
      </p:sp>
      <p:pic>
        <p:nvPicPr>
          <p:cNvPr id="3" name="Grafik 2"/>
          <p:cNvPicPr>
            <a:picLocks noChangeAspect="1"/>
          </p:cNvPicPr>
          <p:nvPr/>
        </p:nvPicPr>
        <p:blipFill>
          <a:blip r:embed="rId4"/>
          <a:stretch>
            <a:fillRect/>
          </a:stretch>
        </p:blipFill>
        <p:spPr>
          <a:xfrm>
            <a:off x="251519" y="2492896"/>
            <a:ext cx="8707233" cy="3672407"/>
          </a:xfrm>
          <a:prstGeom prst="rect">
            <a:avLst/>
          </a:prstGeom>
        </p:spPr>
      </p:pic>
    </p:spTree>
    <p:extLst>
      <p:ext uri="{BB962C8B-B14F-4D97-AF65-F5344CB8AC3E}">
        <p14:creationId xmlns:p14="http://schemas.microsoft.com/office/powerpoint/2010/main" val="20875064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ChangeArrowheads="1"/>
          </p:cNvSpPr>
          <p:nvPr/>
        </p:nvSpPr>
        <p:spPr bwMode="auto">
          <a:xfrm>
            <a:off x="323528" y="1556793"/>
            <a:ext cx="8421688" cy="86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77825" indent="-377825"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2600"/>
              </a:lnSpc>
              <a:spcAft>
                <a:spcPts val="1400"/>
              </a:spcAft>
              <a:buClr>
                <a:srgbClr val="003867"/>
              </a:buClr>
              <a:buFontTx/>
              <a:buBlip>
                <a:blip r:embed="rId3"/>
              </a:buBlip>
            </a:pPr>
            <a:r>
              <a:rPr lang="en-GB" altLang="de-DE" sz="2200" dirty="0" smtClean="0">
                <a:solidFill>
                  <a:schemeClr val="tx1"/>
                </a:solidFill>
              </a:rPr>
              <a:t>Recommendations by Macleod et al (2014) Lancet to avoid waste in biomedical research:</a:t>
            </a:r>
            <a:endParaRPr lang="en-GB" altLang="de-DE" sz="2200" dirty="0">
              <a:solidFill>
                <a:schemeClr val="tx1"/>
              </a:solidFill>
            </a:endParaRPr>
          </a:p>
        </p:txBody>
      </p:sp>
      <p:sp>
        <p:nvSpPr>
          <p:cNvPr id="5" name="Rectangle 3"/>
          <p:cNvSpPr>
            <a:spLocks noChangeArrowheads="1"/>
          </p:cNvSpPr>
          <p:nvPr/>
        </p:nvSpPr>
        <p:spPr bwMode="auto">
          <a:xfrm>
            <a:off x="251520" y="836960"/>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Reduce waste, increase value</a:t>
            </a:r>
            <a:endParaRPr lang="en-GB" altLang="de-DE" sz="2800" cap="all" dirty="0">
              <a:solidFill>
                <a:srgbClr val="F29400"/>
              </a:solidFill>
            </a:endParaRPr>
          </a:p>
        </p:txBody>
      </p:sp>
      <p:pic>
        <p:nvPicPr>
          <p:cNvPr id="3" name="Grafik 2"/>
          <p:cNvPicPr>
            <a:picLocks noChangeAspect="1"/>
          </p:cNvPicPr>
          <p:nvPr/>
        </p:nvPicPr>
        <p:blipFill>
          <a:blip r:embed="rId4"/>
          <a:stretch>
            <a:fillRect/>
          </a:stretch>
        </p:blipFill>
        <p:spPr>
          <a:xfrm>
            <a:off x="251519" y="2492896"/>
            <a:ext cx="8707233" cy="3672407"/>
          </a:xfrm>
          <a:prstGeom prst="rect">
            <a:avLst/>
          </a:prstGeom>
        </p:spPr>
      </p:pic>
      <p:sp>
        <p:nvSpPr>
          <p:cNvPr id="2" name="Abgerundetes Rechteck 1"/>
          <p:cNvSpPr/>
          <p:nvPr/>
        </p:nvSpPr>
        <p:spPr bwMode="auto">
          <a:xfrm>
            <a:off x="1979712" y="2420888"/>
            <a:ext cx="1800200" cy="3024336"/>
          </a:xfrm>
          <a:prstGeom prst="roundRect">
            <a:avLst/>
          </a:prstGeom>
          <a:noFill/>
          <a:ln w="571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none" lIns="216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100" b="0" i="0" u="none" strike="noStrike" cap="none" normalizeH="0" baseline="0" smtClean="0">
              <a:ln>
                <a:noFill/>
              </a:ln>
              <a:solidFill>
                <a:srgbClr val="000000"/>
              </a:solidFill>
              <a:effectLst/>
              <a:latin typeface="Arial" charset="0"/>
            </a:endParaRPr>
          </a:p>
        </p:txBody>
      </p:sp>
    </p:spTree>
    <p:extLst>
      <p:ext uri="{BB962C8B-B14F-4D97-AF65-F5344CB8AC3E}">
        <p14:creationId xmlns:p14="http://schemas.microsoft.com/office/powerpoint/2010/main" val="25783526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ChangeArrowheads="1"/>
          </p:cNvSpPr>
          <p:nvPr/>
        </p:nvSpPr>
        <p:spPr bwMode="auto">
          <a:xfrm>
            <a:off x="323528" y="1556793"/>
            <a:ext cx="8421688" cy="86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77825" indent="-377825"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2600"/>
              </a:lnSpc>
              <a:spcAft>
                <a:spcPts val="1400"/>
              </a:spcAft>
              <a:buClr>
                <a:srgbClr val="003867"/>
              </a:buClr>
              <a:buFontTx/>
              <a:buBlip>
                <a:blip r:embed="rId3"/>
              </a:buBlip>
            </a:pPr>
            <a:r>
              <a:rPr lang="en-GB" altLang="de-DE" sz="2200" dirty="0" smtClean="0">
                <a:solidFill>
                  <a:schemeClr val="tx1"/>
                </a:solidFill>
              </a:rPr>
              <a:t>Recommendations by Macleod et al (2014) Lancet to avoid waste in biomedical research:</a:t>
            </a:r>
            <a:endParaRPr lang="en-GB" altLang="de-DE" sz="2200" dirty="0">
              <a:solidFill>
                <a:schemeClr val="tx1"/>
              </a:solidFill>
            </a:endParaRPr>
          </a:p>
        </p:txBody>
      </p:sp>
      <p:sp>
        <p:nvSpPr>
          <p:cNvPr id="5" name="Rectangle 3"/>
          <p:cNvSpPr>
            <a:spLocks noChangeArrowheads="1"/>
          </p:cNvSpPr>
          <p:nvPr/>
        </p:nvSpPr>
        <p:spPr bwMode="auto">
          <a:xfrm>
            <a:off x="251520" y="836960"/>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Reduce waste, increase value</a:t>
            </a:r>
            <a:endParaRPr lang="en-GB" altLang="de-DE" sz="2800" cap="all" dirty="0">
              <a:solidFill>
                <a:srgbClr val="F29400"/>
              </a:solidFill>
            </a:endParaRPr>
          </a:p>
        </p:txBody>
      </p:sp>
      <p:pic>
        <p:nvPicPr>
          <p:cNvPr id="3" name="Grafik 2"/>
          <p:cNvPicPr>
            <a:picLocks noChangeAspect="1"/>
          </p:cNvPicPr>
          <p:nvPr/>
        </p:nvPicPr>
        <p:blipFill>
          <a:blip r:embed="rId4"/>
          <a:stretch>
            <a:fillRect/>
          </a:stretch>
        </p:blipFill>
        <p:spPr>
          <a:xfrm>
            <a:off x="251519" y="2492896"/>
            <a:ext cx="8707233" cy="3672407"/>
          </a:xfrm>
          <a:prstGeom prst="rect">
            <a:avLst/>
          </a:prstGeom>
        </p:spPr>
      </p:pic>
      <p:sp>
        <p:nvSpPr>
          <p:cNvPr id="2" name="Abgerundetes Rechteck 1"/>
          <p:cNvSpPr/>
          <p:nvPr/>
        </p:nvSpPr>
        <p:spPr bwMode="auto">
          <a:xfrm>
            <a:off x="5436096" y="2420888"/>
            <a:ext cx="3522656" cy="3024336"/>
          </a:xfrm>
          <a:prstGeom prst="roundRect">
            <a:avLst/>
          </a:prstGeom>
          <a:noFill/>
          <a:ln w="571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none" lIns="216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100" b="0" i="0" u="none" strike="noStrike" cap="none" normalizeH="0" baseline="0" smtClean="0">
              <a:ln>
                <a:noFill/>
              </a:ln>
              <a:solidFill>
                <a:srgbClr val="000000"/>
              </a:solidFill>
              <a:effectLst/>
              <a:latin typeface="Arial" charset="0"/>
            </a:endParaRPr>
          </a:p>
        </p:txBody>
      </p:sp>
    </p:spTree>
    <p:extLst>
      <p:ext uri="{BB962C8B-B14F-4D97-AF65-F5344CB8AC3E}">
        <p14:creationId xmlns:p14="http://schemas.microsoft.com/office/powerpoint/2010/main" val="1490669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ChangeArrowheads="1"/>
          </p:cNvSpPr>
          <p:nvPr/>
        </p:nvSpPr>
        <p:spPr bwMode="auto">
          <a:xfrm>
            <a:off x="358775" y="2212975"/>
            <a:ext cx="8421688" cy="371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77825" indent="-377825"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2600"/>
              </a:lnSpc>
              <a:spcAft>
                <a:spcPts val="1400"/>
              </a:spcAft>
              <a:buClr>
                <a:srgbClr val="003867"/>
              </a:buClr>
              <a:buFontTx/>
              <a:buBlip>
                <a:blip r:embed="rId3"/>
              </a:buBlip>
            </a:pPr>
            <a:r>
              <a:rPr lang="en-US" altLang="de-DE" sz="2200" dirty="0" smtClean="0">
                <a:solidFill>
                  <a:schemeClr val="tx1"/>
                </a:solidFill>
              </a:rPr>
              <a:t>A number of approaches have been suggested to make research more reproducible including </a:t>
            </a:r>
          </a:p>
          <a:p>
            <a:pPr lvl="1" algn="l" eaLnBrk="1" hangingPunct="1">
              <a:lnSpc>
                <a:spcPts val="2600"/>
              </a:lnSpc>
              <a:spcAft>
                <a:spcPts val="1400"/>
              </a:spcAft>
              <a:buClr>
                <a:srgbClr val="003867"/>
              </a:buClr>
              <a:buFontTx/>
              <a:buBlip>
                <a:blip r:embed="rId3"/>
              </a:buBlip>
            </a:pPr>
            <a:r>
              <a:rPr lang="en-US" altLang="de-DE" sz="2200" b="1" dirty="0" smtClean="0">
                <a:solidFill>
                  <a:schemeClr val="tx1"/>
                </a:solidFill>
              </a:rPr>
              <a:t>publication of data</a:t>
            </a:r>
            <a:endParaRPr lang="en-US" altLang="de-DE" sz="2200" dirty="0" smtClean="0">
              <a:solidFill>
                <a:schemeClr val="tx1"/>
              </a:solidFill>
            </a:endParaRPr>
          </a:p>
          <a:p>
            <a:pPr lvl="1" algn="l" eaLnBrk="1" hangingPunct="1">
              <a:lnSpc>
                <a:spcPts val="2600"/>
              </a:lnSpc>
              <a:spcAft>
                <a:spcPts val="1400"/>
              </a:spcAft>
              <a:buClr>
                <a:srgbClr val="003867"/>
              </a:buClr>
              <a:buFontTx/>
              <a:buBlip>
                <a:blip r:embed="rId3"/>
              </a:buBlip>
            </a:pPr>
            <a:r>
              <a:rPr lang="en-US" altLang="de-DE" sz="2200" dirty="0" smtClean="0">
                <a:solidFill>
                  <a:schemeClr val="tx1"/>
                </a:solidFill>
              </a:rPr>
              <a:t>in the context of publishing in biostatistics: a number of journals have implemented </a:t>
            </a:r>
            <a:r>
              <a:rPr lang="en-US" altLang="de-DE" sz="2200" b="1" dirty="0" smtClean="0">
                <a:solidFill>
                  <a:schemeClr val="tx1"/>
                </a:solidFill>
              </a:rPr>
              <a:t>reproducible research policies </a:t>
            </a:r>
            <a:r>
              <a:rPr lang="en-US" altLang="de-DE" sz="2200" dirty="0" smtClean="0">
                <a:solidFill>
                  <a:schemeClr val="tx1"/>
                </a:solidFill>
              </a:rPr>
              <a:t>which include the </a:t>
            </a:r>
            <a:r>
              <a:rPr lang="en-US" altLang="de-DE" sz="2200" b="1" dirty="0" smtClean="0">
                <a:solidFill>
                  <a:schemeClr val="tx1"/>
                </a:solidFill>
              </a:rPr>
              <a:t>publication of software code and data </a:t>
            </a:r>
            <a:r>
              <a:rPr lang="en-US" altLang="de-DE" sz="2200" dirty="0" smtClean="0">
                <a:solidFill>
                  <a:schemeClr val="tx1"/>
                </a:solidFill>
              </a:rPr>
              <a:t>(see e.g. Hothorn et al (2009) </a:t>
            </a:r>
            <a:r>
              <a:rPr lang="en-US" altLang="de-DE" sz="2200" dirty="0" err="1" smtClean="0">
                <a:solidFill>
                  <a:schemeClr val="tx1"/>
                </a:solidFill>
              </a:rPr>
              <a:t>Biom</a:t>
            </a:r>
            <a:r>
              <a:rPr lang="en-US" altLang="de-DE" sz="2200" dirty="0" smtClean="0">
                <a:solidFill>
                  <a:schemeClr val="tx1"/>
                </a:solidFill>
              </a:rPr>
              <a:t> J)</a:t>
            </a:r>
            <a:r>
              <a:rPr lang="de-DE" altLang="de-DE" sz="2200" dirty="0" smtClean="0">
                <a:solidFill>
                  <a:schemeClr val="tx1"/>
                </a:solidFill>
              </a:rPr>
              <a:t> </a:t>
            </a:r>
            <a:endParaRPr lang="de-DE" altLang="de-DE" sz="2200" dirty="0">
              <a:solidFill>
                <a:schemeClr val="tx1"/>
              </a:solidFill>
            </a:endParaRPr>
          </a:p>
        </p:txBody>
      </p:sp>
      <p:sp>
        <p:nvSpPr>
          <p:cNvPr id="14340" name="Rectangle 3"/>
          <p:cNvSpPr>
            <a:spLocks noChangeArrowheads="1"/>
          </p:cNvSpPr>
          <p:nvPr/>
        </p:nvSpPr>
        <p:spPr bwMode="auto">
          <a:xfrm>
            <a:off x="323850" y="1295400"/>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Reproducibility</a:t>
            </a:r>
            <a:endParaRPr lang="en-GB" altLang="de-DE" sz="2800" cap="all" dirty="0">
              <a:solidFill>
                <a:srgbClr val="F29400"/>
              </a:solidFill>
            </a:endParaRPr>
          </a:p>
        </p:txBody>
      </p:sp>
    </p:spTree>
    <p:extLst>
      <p:ext uri="{BB962C8B-B14F-4D97-AF65-F5344CB8AC3E}">
        <p14:creationId xmlns:p14="http://schemas.microsoft.com/office/powerpoint/2010/main" val="25393044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3"/>
          <p:cNvSpPr>
            <a:spLocks noChangeArrowheads="1"/>
          </p:cNvSpPr>
          <p:nvPr/>
        </p:nvSpPr>
        <p:spPr bwMode="auto">
          <a:xfrm>
            <a:off x="323850" y="764704"/>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Open data: Recent example from nature</a:t>
            </a:r>
            <a:endParaRPr lang="en-GB" altLang="de-DE" sz="2800" cap="all" dirty="0">
              <a:solidFill>
                <a:srgbClr val="F29400"/>
              </a:solidFill>
            </a:endParaRPr>
          </a:p>
        </p:txBody>
      </p:sp>
      <p:pic>
        <p:nvPicPr>
          <p:cNvPr id="2" name="Grafik 1"/>
          <p:cNvPicPr>
            <a:picLocks noChangeAspect="1"/>
          </p:cNvPicPr>
          <p:nvPr/>
        </p:nvPicPr>
        <p:blipFill>
          <a:blip r:embed="rId3"/>
          <a:stretch>
            <a:fillRect/>
          </a:stretch>
        </p:blipFill>
        <p:spPr>
          <a:xfrm>
            <a:off x="395536" y="1199304"/>
            <a:ext cx="7602491" cy="5509116"/>
          </a:xfrm>
          <a:prstGeom prst="rect">
            <a:avLst/>
          </a:prstGeom>
        </p:spPr>
      </p:pic>
      <p:cxnSp>
        <p:nvCxnSpPr>
          <p:cNvPr id="4" name="Gerader Verbinder 3"/>
          <p:cNvCxnSpPr/>
          <p:nvPr/>
        </p:nvCxnSpPr>
        <p:spPr bwMode="auto">
          <a:xfrm>
            <a:off x="2123728" y="3068960"/>
            <a:ext cx="1944216" cy="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8" name="Gerader Verbinder 7"/>
          <p:cNvCxnSpPr/>
          <p:nvPr/>
        </p:nvCxnSpPr>
        <p:spPr bwMode="auto">
          <a:xfrm>
            <a:off x="539552" y="3212976"/>
            <a:ext cx="2952328" cy="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4140499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ChangeArrowheads="1"/>
          </p:cNvSpPr>
          <p:nvPr/>
        </p:nvSpPr>
        <p:spPr bwMode="auto">
          <a:xfrm>
            <a:off x="358775" y="2212975"/>
            <a:ext cx="8421688" cy="371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77825" indent="-377825"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2600"/>
              </a:lnSpc>
              <a:spcAft>
                <a:spcPts val="1400"/>
              </a:spcAft>
              <a:buClr>
                <a:srgbClr val="003867"/>
              </a:buClr>
              <a:buFontTx/>
              <a:buBlip>
                <a:blip r:embed="rId3"/>
              </a:buBlip>
            </a:pPr>
            <a:r>
              <a:rPr lang="en-US" altLang="de-DE" sz="2200" dirty="0" smtClean="0">
                <a:solidFill>
                  <a:schemeClr val="tx1"/>
                </a:solidFill>
              </a:rPr>
              <a:t>In the context of clinical trials (in particular those conducted by the pharmaceutical industry) the pressures have significantly increased over the past years to provide access to trial data which led to the establishment of data repositories (see e.g. </a:t>
            </a:r>
            <a:r>
              <a:rPr lang="en-US" altLang="de-DE" sz="2200" dirty="0" err="1" smtClean="0">
                <a:solidFill>
                  <a:schemeClr val="tx1"/>
                </a:solidFill>
              </a:rPr>
              <a:t>Sudlow</a:t>
            </a:r>
            <a:r>
              <a:rPr lang="en-US" altLang="de-DE" sz="2200" dirty="0" smtClean="0">
                <a:solidFill>
                  <a:schemeClr val="tx1"/>
                </a:solidFill>
              </a:rPr>
              <a:t> et al, 2016). </a:t>
            </a:r>
            <a:r>
              <a:rPr lang="de-DE" altLang="de-DE" sz="2200" dirty="0" smtClean="0">
                <a:solidFill>
                  <a:schemeClr val="tx1"/>
                </a:solidFill>
              </a:rPr>
              <a:t> </a:t>
            </a:r>
          </a:p>
          <a:p>
            <a:pPr algn="l" eaLnBrk="1" hangingPunct="1">
              <a:lnSpc>
                <a:spcPts val="2600"/>
              </a:lnSpc>
              <a:spcAft>
                <a:spcPts val="1400"/>
              </a:spcAft>
              <a:buClr>
                <a:srgbClr val="003867"/>
              </a:buClr>
              <a:buFontTx/>
              <a:buBlip>
                <a:blip r:embed="rId3"/>
              </a:buBlip>
            </a:pPr>
            <a:r>
              <a:rPr lang="en-GB" altLang="de-DE" sz="2200" b="1" dirty="0" smtClean="0">
                <a:solidFill>
                  <a:schemeClr val="tx1"/>
                </a:solidFill>
              </a:rPr>
              <a:t>Examples for repositories</a:t>
            </a:r>
          </a:p>
          <a:p>
            <a:pPr lvl="1" algn="l" eaLnBrk="1" hangingPunct="1">
              <a:lnSpc>
                <a:spcPts val="2600"/>
              </a:lnSpc>
              <a:spcAft>
                <a:spcPts val="1400"/>
              </a:spcAft>
              <a:buClr>
                <a:srgbClr val="003867"/>
              </a:buClr>
              <a:buFontTx/>
              <a:buBlip>
                <a:blip r:embed="rId3"/>
              </a:buBlip>
            </a:pPr>
            <a:r>
              <a:rPr lang="de-DE" altLang="de-DE" sz="2200" dirty="0" smtClean="0">
                <a:solidFill>
                  <a:schemeClr val="tx1"/>
                </a:solidFill>
              </a:rPr>
              <a:t>clinicalstudydatarequest.com (CSDR.com)</a:t>
            </a:r>
          </a:p>
          <a:p>
            <a:pPr lvl="1" algn="l" eaLnBrk="1" hangingPunct="1">
              <a:lnSpc>
                <a:spcPts val="2600"/>
              </a:lnSpc>
              <a:spcAft>
                <a:spcPts val="1400"/>
              </a:spcAft>
              <a:buClr>
                <a:srgbClr val="003867"/>
              </a:buClr>
              <a:buFontTx/>
              <a:buBlip>
                <a:blip r:embed="rId3"/>
              </a:buBlip>
            </a:pPr>
            <a:r>
              <a:rPr lang="de-DE" altLang="de-DE" sz="2200" dirty="0" smtClean="0">
                <a:solidFill>
                  <a:schemeClr val="tx1"/>
                </a:solidFill>
              </a:rPr>
              <a:t>Yale University Open Data Access (YODA)</a:t>
            </a:r>
            <a:endParaRPr lang="de-DE" altLang="de-DE" sz="2200" dirty="0">
              <a:solidFill>
                <a:schemeClr val="tx1"/>
              </a:solidFill>
            </a:endParaRPr>
          </a:p>
        </p:txBody>
      </p:sp>
      <p:sp>
        <p:nvSpPr>
          <p:cNvPr id="14340" name="Rectangle 3"/>
          <p:cNvSpPr>
            <a:spLocks noChangeArrowheads="1"/>
          </p:cNvSpPr>
          <p:nvPr/>
        </p:nvSpPr>
        <p:spPr bwMode="auto">
          <a:xfrm>
            <a:off x="323850" y="1295400"/>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Open data and clinical trials</a:t>
            </a:r>
            <a:endParaRPr lang="en-GB" altLang="de-DE" sz="2800" cap="all" dirty="0">
              <a:solidFill>
                <a:srgbClr val="F29400"/>
              </a:solidFill>
            </a:endParaRPr>
          </a:p>
        </p:txBody>
      </p:sp>
    </p:spTree>
    <p:extLst>
      <p:ext uri="{BB962C8B-B14F-4D97-AF65-F5344CB8AC3E}">
        <p14:creationId xmlns:p14="http://schemas.microsoft.com/office/powerpoint/2010/main" val="38326742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3"/>
          <p:cNvSpPr>
            <a:spLocks noChangeArrowheads="1"/>
          </p:cNvSpPr>
          <p:nvPr/>
        </p:nvSpPr>
        <p:spPr bwMode="auto">
          <a:xfrm>
            <a:off x="323850" y="620936"/>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Example: Requesting Open data</a:t>
            </a:r>
            <a:endParaRPr lang="en-GB" altLang="de-DE" sz="2800" cap="all" dirty="0">
              <a:solidFill>
                <a:srgbClr val="F29400"/>
              </a:solidFill>
            </a:endParaRPr>
          </a:p>
        </p:txBody>
      </p:sp>
      <p:pic>
        <p:nvPicPr>
          <p:cNvPr id="2" name="Grafik 1"/>
          <p:cNvPicPr>
            <a:picLocks noChangeAspect="1"/>
          </p:cNvPicPr>
          <p:nvPr/>
        </p:nvPicPr>
        <p:blipFill>
          <a:blip r:embed="rId3"/>
          <a:stretch>
            <a:fillRect/>
          </a:stretch>
        </p:blipFill>
        <p:spPr>
          <a:xfrm>
            <a:off x="228773" y="1268760"/>
            <a:ext cx="8375675" cy="5215989"/>
          </a:xfrm>
          <a:prstGeom prst="rect">
            <a:avLst/>
          </a:prstGeom>
        </p:spPr>
      </p:pic>
      <p:sp>
        <p:nvSpPr>
          <p:cNvPr id="3" name="Pfeil nach rechts 2"/>
          <p:cNvSpPr/>
          <p:nvPr/>
        </p:nvSpPr>
        <p:spPr bwMode="auto">
          <a:xfrm>
            <a:off x="755576" y="4005064"/>
            <a:ext cx="1080120" cy="432048"/>
          </a:xfrm>
          <a:prstGeom prst="rightArrow">
            <a:avLst/>
          </a:prstGeom>
          <a:no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none" lIns="216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100" b="0" i="0" u="none" strike="noStrike" cap="none" normalizeH="0" baseline="0" smtClean="0">
              <a:ln>
                <a:noFill/>
              </a:ln>
              <a:solidFill>
                <a:srgbClr val="000000"/>
              </a:solidFill>
              <a:effectLst/>
              <a:latin typeface="Arial" charset="0"/>
            </a:endParaRPr>
          </a:p>
        </p:txBody>
      </p:sp>
      <p:sp>
        <p:nvSpPr>
          <p:cNvPr id="6" name="Pfeil nach rechts 5"/>
          <p:cNvSpPr/>
          <p:nvPr/>
        </p:nvSpPr>
        <p:spPr bwMode="auto">
          <a:xfrm rot="1378393">
            <a:off x="4109425" y="5206829"/>
            <a:ext cx="1080120" cy="432048"/>
          </a:xfrm>
          <a:prstGeom prst="rightArrow">
            <a:avLst>
              <a:gd name="adj1" fmla="val 50000"/>
              <a:gd name="adj2" fmla="val 52981"/>
            </a:avLst>
          </a:prstGeom>
          <a:no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none" lIns="216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100" b="0" i="0" u="none" strike="noStrike" cap="none" normalizeH="0" baseline="0" smtClean="0">
              <a:ln>
                <a:noFill/>
              </a:ln>
              <a:solidFill>
                <a:srgbClr val="000000"/>
              </a:solidFill>
              <a:effectLst/>
              <a:latin typeface="Arial" charset="0"/>
            </a:endParaRPr>
          </a:p>
        </p:txBody>
      </p:sp>
    </p:spTree>
    <p:extLst>
      <p:ext uri="{BB962C8B-B14F-4D97-AF65-F5344CB8AC3E}">
        <p14:creationId xmlns:p14="http://schemas.microsoft.com/office/powerpoint/2010/main" val="24792225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ChangeArrowheads="1"/>
          </p:cNvSpPr>
          <p:nvPr/>
        </p:nvSpPr>
        <p:spPr bwMode="auto">
          <a:xfrm>
            <a:off x="358775" y="1412776"/>
            <a:ext cx="8421688" cy="371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77825" indent="-377825"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2600"/>
              </a:lnSpc>
              <a:spcAft>
                <a:spcPts val="1400"/>
              </a:spcAft>
              <a:buClr>
                <a:srgbClr val="003867"/>
              </a:buClr>
              <a:buFontTx/>
              <a:buBlip>
                <a:blip r:embed="rId3"/>
              </a:buBlip>
            </a:pPr>
            <a:r>
              <a:rPr lang="en-US" altLang="de-DE" sz="2200" dirty="0" smtClean="0">
                <a:solidFill>
                  <a:schemeClr val="tx1"/>
                </a:solidFill>
              </a:rPr>
              <a:t>Figure from </a:t>
            </a:r>
            <a:r>
              <a:rPr lang="en-US" altLang="de-DE" sz="2200" dirty="0" err="1" smtClean="0">
                <a:solidFill>
                  <a:schemeClr val="tx1"/>
                </a:solidFill>
              </a:rPr>
              <a:t>Sudlow</a:t>
            </a:r>
            <a:r>
              <a:rPr lang="en-US" altLang="de-DE" sz="2200" dirty="0" smtClean="0">
                <a:solidFill>
                  <a:schemeClr val="tx1"/>
                </a:solidFill>
              </a:rPr>
              <a:t> et al (2016) BMC Med Res Meth</a:t>
            </a:r>
            <a:r>
              <a:rPr lang="de-DE" altLang="de-DE" sz="2200" dirty="0" smtClean="0">
                <a:solidFill>
                  <a:schemeClr val="tx1"/>
                </a:solidFill>
              </a:rPr>
              <a:t> </a:t>
            </a:r>
            <a:endParaRPr lang="de-DE" altLang="de-DE" sz="2200" dirty="0">
              <a:solidFill>
                <a:schemeClr val="tx1"/>
              </a:solidFill>
            </a:endParaRPr>
          </a:p>
        </p:txBody>
      </p:sp>
      <p:sp>
        <p:nvSpPr>
          <p:cNvPr id="14340" name="Rectangle 3"/>
          <p:cNvSpPr>
            <a:spLocks noChangeArrowheads="1"/>
          </p:cNvSpPr>
          <p:nvPr/>
        </p:nvSpPr>
        <p:spPr bwMode="auto">
          <a:xfrm>
            <a:off x="323850" y="332656"/>
            <a:ext cx="8418513"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Key steps in requesting </a:t>
            </a:r>
          </a:p>
          <a:p>
            <a:pPr algn="l" eaLnBrk="1" hangingPunct="1">
              <a:lnSpc>
                <a:spcPts val="3300"/>
              </a:lnSpc>
            </a:pPr>
            <a:r>
              <a:rPr lang="en-GB" altLang="de-DE" sz="2800" cap="all" dirty="0" smtClean="0">
                <a:solidFill>
                  <a:srgbClr val="F29400"/>
                </a:solidFill>
              </a:rPr>
              <a:t>and accessing clinical trial data</a:t>
            </a:r>
            <a:endParaRPr lang="en-GB" altLang="de-DE" sz="2800" cap="all" dirty="0">
              <a:solidFill>
                <a:srgbClr val="F29400"/>
              </a:solidFill>
            </a:endParaRPr>
          </a:p>
        </p:txBody>
      </p:sp>
      <p:pic>
        <p:nvPicPr>
          <p:cNvPr id="3" name="Grafik 2"/>
          <p:cNvPicPr>
            <a:picLocks noChangeAspect="1"/>
          </p:cNvPicPr>
          <p:nvPr/>
        </p:nvPicPr>
        <p:blipFill>
          <a:blip r:embed="rId4"/>
          <a:stretch>
            <a:fillRect/>
          </a:stretch>
        </p:blipFill>
        <p:spPr>
          <a:xfrm>
            <a:off x="899592" y="1839417"/>
            <a:ext cx="6413846" cy="5018583"/>
          </a:xfrm>
          <a:prstGeom prst="rect">
            <a:avLst/>
          </a:prstGeom>
        </p:spPr>
      </p:pic>
    </p:spTree>
    <p:extLst>
      <p:ext uri="{BB962C8B-B14F-4D97-AF65-F5344CB8AC3E}">
        <p14:creationId xmlns:p14="http://schemas.microsoft.com/office/powerpoint/2010/main" val="2126837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ChangeArrowheads="1"/>
          </p:cNvSpPr>
          <p:nvPr/>
        </p:nvSpPr>
        <p:spPr bwMode="auto">
          <a:xfrm>
            <a:off x="358775" y="1556792"/>
            <a:ext cx="8421688" cy="446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77825" indent="-377825"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2600"/>
              </a:lnSpc>
              <a:spcAft>
                <a:spcPts val="1400"/>
              </a:spcAft>
              <a:buClr>
                <a:srgbClr val="003867"/>
              </a:buClr>
              <a:buFontTx/>
              <a:buBlip>
                <a:blip r:embed="rId3"/>
              </a:buBlip>
            </a:pPr>
            <a:r>
              <a:rPr lang="en-US" altLang="de-DE" sz="2200" b="1" dirty="0" smtClean="0">
                <a:solidFill>
                  <a:schemeClr val="tx1"/>
                </a:solidFill>
              </a:rPr>
              <a:t>Combined analysis of data from more than one study</a:t>
            </a:r>
          </a:p>
          <a:p>
            <a:pPr lvl="1" algn="l" eaLnBrk="1" hangingPunct="1">
              <a:lnSpc>
                <a:spcPts val="2600"/>
              </a:lnSpc>
              <a:spcAft>
                <a:spcPts val="1400"/>
              </a:spcAft>
              <a:buClr>
                <a:srgbClr val="003867"/>
              </a:buClr>
              <a:buFontTx/>
              <a:buBlip>
                <a:blip r:embed="rId3"/>
              </a:buBlip>
            </a:pPr>
            <a:r>
              <a:rPr lang="en-US" altLang="de-DE" sz="2200" b="1" dirty="0" smtClean="0">
                <a:solidFill>
                  <a:schemeClr val="tx1"/>
                </a:solidFill>
              </a:rPr>
              <a:t>Meta-analysis</a:t>
            </a:r>
            <a:r>
              <a:rPr lang="en-US" altLang="de-DE" sz="2200" dirty="0" smtClean="0">
                <a:solidFill>
                  <a:schemeClr val="tx1"/>
                </a:solidFill>
              </a:rPr>
              <a:t>: combining data from studies with similar design (e.g. randomized controlled trials)</a:t>
            </a:r>
          </a:p>
          <a:p>
            <a:pPr lvl="1" algn="l" eaLnBrk="1" hangingPunct="1">
              <a:lnSpc>
                <a:spcPts val="2600"/>
              </a:lnSpc>
              <a:spcAft>
                <a:spcPts val="1400"/>
              </a:spcAft>
              <a:buClr>
                <a:srgbClr val="003867"/>
              </a:buClr>
              <a:buFontTx/>
              <a:buBlip>
                <a:blip r:embed="rId3"/>
              </a:buBlip>
            </a:pPr>
            <a:r>
              <a:rPr lang="en-US" altLang="de-DE" sz="2200" b="1" dirty="0" smtClean="0">
                <a:solidFill>
                  <a:schemeClr val="tx1"/>
                </a:solidFill>
              </a:rPr>
              <a:t>Generalized evidence synthesis </a:t>
            </a:r>
            <a:r>
              <a:rPr lang="en-US" altLang="de-DE" sz="2200" dirty="0" smtClean="0">
                <a:solidFill>
                  <a:schemeClr val="tx1"/>
                </a:solidFill>
              </a:rPr>
              <a:t>(or cross-design synthesis): combining data from studies with different designs</a:t>
            </a:r>
          </a:p>
          <a:p>
            <a:pPr algn="l" eaLnBrk="1" hangingPunct="1">
              <a:lnSpc>
                <a:spcPts val="2600"/>
              </a:lnSpc>
              <a:spcAft>
                <a:spcPts val="1400"/>
              </a:spcAft>
              <a:buClr>
                <a:srgbClr val="003867"/>
              </a:buClr>
              <a:buFontTx/>
              <a:buBlip>
                <a:blip r:embed="rId3"/>
              </a:buBlip>
            </a:pPr>
            <a:r>
              <a:rPr lang="en-US" altLang="de-DE" sz="2200" b="1" dirty="0" smtClean="0">
                <a:solidFill>
                  <a:schemeClr val="tx1"/>
                </a:solidFill>
              </a:rPr>
              <a:t>Types of data</a:t>
            </a:r>
          </a:p>
          <a:p>
            <a:pPr lvl="1" algn="l" eaLnBrk="1" hangingPunct="1">
              <a:lnSpc>
                <a:spcPts val="2600"/>
              </a:lnSpc>
              <a:spcAft>
                <a:spcPts val="1400"/>
              </a:spcAft>
              <a:buClr>
                <a:srgbClr val="003867"/>
              </a:buClr>
              <a:buFontTx/>
              <a:buBlip>
                <a:blip r:embed="rId3"/>
              </a:buBlip>
            </a:pPr>
            <a:r>
              <a:rPr lang="en-US" altLang="de-DE" sz="2200" b="1" dirty="0" smtClean="0">
                <a:solidFill>
                  <a:schemeClr val="tx1"/>
                </a:solidFill>
              </a:rPr>
              <a:t>Aggregated</a:t>
            </a:r>
            <a:r>
              <a:rPr lang="en-US" altLang="de-DE" sz="2200" dirty="0" smtClean="0">
                <a:solidFill>
                  <a:schemeClr val="tx1"/>
                </a:solidFill>
              </a:rPr>
              <a:t> on study level (e.g. effect estimates with standard errors)</a:t>
            </a:r>
          </a:p>
          <a:p>
            <a:pPr lvl="1" algn="l" eaLnBrk="1" hangingPunct="1">
              <a:lnSpc>
                <a:spcPts val="2600"/>
              </a:lnSpc>
              <a:spcAft>
                <a:spcPts val="1400"/>
              </a:spcAft>
              <a:buClr>
                <a:srgbClr val="003867"/>
              </a:buClr>
              <a:buFontTx/>
              <a:buBlip>
                <a:blip r:embed="rId3"/>
              </a:buBlip>
            </a:pPr>
            <a:r>
              <a:rPr lang="en-US" altLang="de-DE" sz="2200" b="1" dirty="0" smtClean="0">
                <a:solidFill>
                  <a:schemeClr val="tx1"/>
                </a:solidFill>
              </a:rPr>
              <a:t>Individual patient data</a:t>
            </a:r>
            <a:r>
              <a:rPr lang="en-US" altLang="de-DE" sz="2200" dirty="0" smtClean="0">
                <a:solidFill>
                  <a:schemeClr val="tx1"/>
                </a:solidFill>
              </a:rPr>
              <a:t> (open data policies help here!)</a:t>
            </a:r>
          </a:p>
          <a:p>
            <a:pPr lvl="1" algn="l" eaLnBrk="1" hangingPunct="1">
              <a:lnSpc>
                <a:spcPts val="2600"/>
              </a:lnSpc>
              <a:spcAft>
                <a:spcPts val="1400"/>
              </a:spcAft>
              <a:buClr>
                <a:srgbClr val="003867"/>
              </a:buClr>
              <a:buFontTx/>
              <a:buBlip>
                <a:blip r:embed="rId3"/>
              </a:buBlip>
            </a:pPr>
            <a:r>
              <a:rPr lang="en-US" altLang="de-DE" sz="2200" dirty="0">
                <a:solidFill>
                  <a:schemeClr val="tx1"/>
                </a:solidFill>
              </a:rPr>
              <a:t>A</a:t>
            </a:r>
            <a:r>
              <a:rPr lang="en-US" altLang="de-DE" sz="2200" dirty="0" smtClean="0">
                <a:solidFill>
                  <a:schemeClr val="tx1"/>
                </a:solidFill>
              </a:rPr>
              <a:t>dvantages of individual patient data</a:t>
            </a:r>
          </a:p>
        </p:txBody>
      </p:sp>
      <p:sp>
        <p:nvSpPr>
          <p:cNvPr id="14340" name="Rectangle 3"/>
          <p:cNvSpPr>
            <a:spLocks noChangeArrowheads="1"/>
          </p:cNvSpPr>
          <p:nvPr/>
        </p:nvSpPr>
        <p:spPr bwMode="auto">
          <a:xfrm>
            <a:off x="323850" y="908720"/>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Evidence synthesis</a:t>
            </a:r>
            <a:endParaRPr lang="en-GB" altLang="de-DE" sz="2800" cap="all" dirty="0">
              <a:solidFill>
                <a:srgbClr val="F29400"/>
              </a:solidFill>
            </a:endParaRPr>
          </a:p>
        </p:txBody>
      </p:sp>
    </p:spTree>
    <p:extLst>
      <p:ext uri="{BB962C8B-B14F-4D97-AF65-F5344CB8AC3E}">
        <p14:creationId xmlns:p14="http://schemas.microsoft.com/office/powerpoint/2010/main" val="26563883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ChangeArrowheads="1"/>
          </p:cNvSpPr>
          <p:nvPr/>
        </p:nvSpPr>
        <p:spPr bwMode="auto">
          <a:xfrm>
            <a:off x="358775" y="1844824"/>
            <a:ext cx="8421688" cy="446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77825" indent="-377825"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2600"/>
              </a:lnSpc>
              <a:spcAft>
                <a:spcPts val="1400"/>
              </a:spcAft>
              <a:buClr>
                <a:srgbClr val="003867"/>
              </a:buClr>
              <a:buFontTx/>
              <a:buBlip>
                <a:blip r:embed="rId3"/>
              </a:buBlip>
            </a:pPr>
            <a:r>
              <a:rPr lang="en-US" altLang="de-DE" sz="2200" dirty="0" smtClean="0">
                <a:solidFill>
                  <a:schemeClr val="tx1"/>
                </a:solidFill>
              </a:rPr>
              <a:t>Definitions of </a:t>
            </a:r>
            <a:r>
              <a:rPr lang="en-US" altLang="de-DE" sz="2200" b="1" dirty="0" smtClean="0">
                <a:solidFill>
                  <a:schemeClr val="tx1"/>
                </a:solidFill>
              </a:rPr>
              <a:t>rare diseases </a:t>
            </a:r>
            <a:r>
              <a:rPr lang="en-US" altLang="de-DE" sz="2200" dirty="0" smtClean="0">
                <a:solidFill>
                  <a:schemeClr val="tx1"/>
                </a:solidFill>
              </a:rPr>
              <a:t>(or </a:t>
            </a:r>
            <a:r>
              <a:rPr lang="en-US" altLang="de-DE" sz="2200" b="1" dirty="0" smtClean="0">
                <a:solidFill>
                  <a:schemeClr val="tx1"/>
                </a:solidFill>
              </a:rPr>
              <a:t>orphan diseases</a:t>
            </a:r>
            <a:r>
              <a:rPr lang="en-US" altLang="de-DE" sz="2200" dirty="0" smtClean="0">
                <a:solidFill>
                  <a:schemeClr val="tx1"/>
                </a:solidFill>
              </a:rPr>
              <a:t>)</a:t>
            </a:r>
          </a:p>
          <a:p>
            <a:pPr lvl="1" algn="l" eaLnBrk="1" hangingPunct="1">
              <a:lnSpc>
                <a:spcPts val="2600"/>
              </a:lnSpc>
              <a:spcAft>
                <a:spcPts val="1400"/>
              </a:spcAft>
              <a:buClr>
                <a:srgbClr val="003867"/>
              </a:buClr>
              <a:buFontTx/>
              <a:buBlip>
                <a:blip r:embed="rId3"/>
              </a:buBlip>
            </a:pPr>
            <a:r>
              <a:rPr lang="en-US" altLang="de-DE" sz="2200" dirty="0" smtClean="0">
                <a:solidFill>
                  <a:schemeClr val="tx1"/>
                </a:solidFill>
              </a:rPr>
              <a:t>no universal definition of rare diseases</a:t>
            </a:r>
          </a:p>
          <a:p>
            <a:pPr lvl="1" algn="l" eaLnBrk="1" hangingPunct="1">
              <a:lnSpc>
                <a:spcPts val="2600"/>
              </a:lnSpc>
              <a:spcAft>
                <a:spcPts val="1400"/>
              </a:spcAft>
              <a:buClr>
                <a:srgbClr val="003867"/>
              </a:buClr>
              <a:buFontTx/>
              <a:buBlip>
                <a:blip r:embed="rId3"/>
              </a:buBlip>
            </a:pPr>
            <a:r>
              <a:rPr lang="en-US" altLang="de-DE" sz="2200" dirty="0">
                <a:solidFill>
                  <a:schemeClr val="tx1"/>
                </a:solidFill>
              </a:rPr>
              <a:t>i</a:t>
            </a:r>
            <a:r>
              <a:rPr lang="en-US" altLang="de-DE" sz="2200" dirty="0" smtClean="0">
                <a:solidFill>
                  <a:schemeClr val="tx1"/>
                </a:solidFill>
              </a:rPr>
              <a:t>n European Union: a disease affecting 5 in 10 000 people</a:t>
            </a:r>
          </a:p>
          <a:p>
            <a:pPr lvl="1" algn="l" eaLnBrk="1" hangingPunct="1">
              <a:lnSpc>
                <a:spcPts val="2600"/>
              </a:lnSpc>
              <a:spcAft>
                <a:spcPts val="1400"/>
              </a:spcAft>
              <a:buClr>
                <a:srgbClr val="003867"/>
              </a:buClr>
              <a:buFontTx/>
              <a:buBlip>
                <a:blip r:embed="rId3"/>
              </a:buBlip>
            </a:pPr>
            <a:r>
              <a:rPr lang="en-US" altLang="de-DE" sz="2200" dirty="0" smtClean="0">
                <a:solidFill>
                  <a:schemeClr val="tx1"/>
                </a:solidFill>
              </a:rPr>
              <a:t>in USA: a condition affecting fewer than 200 000 people</a:t>
            </a:r>
          </a:p>
          <a:p>
            <a:pPr algn="l" eaLnBrk="1" hangingPunct="1">
              <a:lnSpc>
                <a:spcPts val="2600"/>
              </a:lnSpc>
              <a:spcAft>
                <a:spcPts val="1400"/>
              </a:spcAft>
              <a:buClr>
                <a:srgbClr val="003867"/>
              </a:buClr>
              <a:buFontTx/>
              <a:buBlip>
                <a:blip r:embed="rId3"/>
              </a:buBlip>
            </a:pPr>
            <a:r>
              <a:rPr lang="en-US" altLang="de-DE" sz="2200" dirty="0" smtClean="0">
                <a:solidFill>
                  <a:schemeClr val="tx1"/>
                </a:solidFill>
              </a:rPr>
              <a:t>Clinical research in rare diseases difficult</a:t>
            </a:r>
          </a:p>
          <a:p>
            <a:pPr algn="l" eaLnBrk="1" hangingPunct="1">
              <a:lnSpc>
                <a:spcPts val="2600"/>
              </a:lnSpc>
              <a:spcAft>
                <a:spcPts val="1400"/>
              </a:spcAft>
              <a:buClr>
                <a:srgbClr val="003867"/>
              </a:buClr>
              <a:buFontTx/>
              <a:buBlip>
                <a:blip r:embed="rId3"/>
              </a:buBlip>
            </a:pPr>
            <a:r>
              <a:rPr lang="en-US" altLang="de-DE" sz="2200" b="1" dirty="0" smtClean="0">
                <a:solidFill>
                  <a:schemeClr val="tx1"/>
                </a:solidFill>
              </a:rPr>
              <a:t>Evidence often scarce</a:t>
            </a:r>
            <a:endParaRPr lang="en-US" altLang="de-DE" sz="2200" dirty="0" smtClean="0">
              <a:solidFill>
                <a:schemeClr val="tx1"/>
              </a:solidFill>
            </a:endParaRPr>
          </a:p>
          <a:p>
            <a:pPr lvl="1" algn="l" eaLnBrk="1" hangingPunct="1">
              <a:lnSpc>
                <a:spcPts val="2600"/>
              </a:lnSpc>
              <a:spcAft>
                <a:spcPts val="1400"/>
              </a:spcAft>
              <a:buClr>
                <a:srgbClr val="003867"/>
              </a:buClr>
              <a:buFontTx/>
              <a:buBlip>
                <a:blip r:embed="rId3"/>
              </a:buBlip>
            </a:pPr>
            <a:r>
              <a:rPr lang="en-US" altLang="de-DE" sz="2200" dirty="0" smtClean="0">
                <a:solidFill>
                  <a:schemeClr val="tx1"/>
                </a:solidFill>
              </a:rPr>
              <a:t>few small studies with varying designs</a:t>
            </a:r>
          </a:p>
          <a:p>
            <a:pPr algn="l" eaLnBrk="1" hangingPunct="1">
              <a:lnSpc>
                <a:spcPts val="2600"/>
              </a:lnSpc>
              <a:spcAft>
                <a:spcPts val="1400"/>
              </a:spcAft>
              <a:buClr>
                <a:srgbClr val="003867"/>
              </a:buClr>
              <a:buFontTx/>
              <a:buBlip>
                <a:blip r:embed="rId3"/>
              </a:buBlip>
            </a:pPr>
            <a:r>
              <a:rPr lang="en-US" altLang="de-DE" sz="2200" b="1" dirty="0" smtClean="0">
                <a:solidFill>
                  <a:schemeClr val="tx1"/>
                </a:solidFill>
              </a:rPr>
              <a:t>Evidence synthesis </a:t>
            </a:r>
            <a:r>
              <a:rPr lang="en-US" altLang="de-DE" sz="2200" dirty="0" smtClean="0">
                <a:solidFill>
                  <a:schemeClr val="tx1"/>
                </a:solidFill>
              </a:rPr>
              <a:t>of particular interest (</a:t>
            </a:r>
            <a:r>
              <a:rPr lang="en-US" altLang="de-DE" sz="2200" dirty="0" err="1" smtClean="0">
                <a:solidFill>
                  <a:schemeClr val="tx1"/>
                </a:solidFill>
              </a:rPr>
              <a:t>Friede</a:t>
            </a:r>
            <a:r>
              <a:rPr lang="en-US" altLang="de-DE" sz="2200" dirty="0" smtClean="0">
                <a:solidFill>
                  <a:schemeClr val="tx1"/>
                </a:solidFill>
              </a:rPr>
              <a:t> et al, 2016)</a:t>
            </a:r>
          </a:p>
          <a:p>
            <a:pPr lvl="1" algn="l" eaLnBrk="1" hangingPunct="1">
              <a:lnSpc>
                <a:spcPts val="2600"/>
              </a:lnSpc>
              <a:spcAft>
                <a:spcPts val="1400"/>
              </a:spcAft>
              <a:buClr>
                <a:srgbClr val="003867"/>
              </a:buClr>
              <a:buFontTx/>
              <a:buBlip>
                <a:blip r:embed="rId3"/>
              </a:buBlip>
            </a:pPr>
            <a:r>
              <a:rPr lang="de-DE" altLang="de-DE" sz="2200" dirty="0" smtClean="0">
                <a:solidFill>
                  <a:schemeClr val="tx1"/>
                </a:solidFill>
              </a:rPr>
              <a:t> e.g. </a:t>
            </a:r>
            <a:r>
              <a:rPr lang="en-GB" altLang="de-DE" sz="2200" dirty="0" smtClean="0">
                <a:solidFill>
                  <a:schemeClr val="tx1"/>
                </a:solidFill>
              </a:rPr>
              <a:t>use of external controls</a:t>
            </a:r>
            <a:r>
              <a:rPr lang="en-GB" altLang="de-DE" sz="2200" dirty="0" smtClean="0">
                <a:solidFill>
                  <a:schemeClr val="tx1"/>
                </a:solidFill>
              </a:rPr>
              <a:t>, cross-design synthesis</a:t>
            </a:r>
            <a:endParaRPr lang="en-GB" altLang="de-DE" sz="2200" dirty="0">
              <a:solidFill>
                <a:schemeClr val="tx1"/>
              </a:solidFill>
            </a:endParaRPr>
          </a:p>
        </p:txBody>
      </p:sp>
      <p:sp>
        <p:nvSpPr>
          <p:cNvPr id="14340" name="Rectangle 3"/>
          <p:cNvSpPr>
            <a:spLocks noChangeArrowheads="1"/>
          </p:cNvSpPr>
          <p:nvPr/>
        </p:nvSpPr>
        <p:spPr bwMode="auto">
          <a:xfrm>
            <a:off x="323850" y="1052736"/>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Rare diseases and Evidence synthesis</a:t>
            </a:r>
            <a:endParaRPr lang="en-GB" altLang="de-DE" sz="2800" cap="all" dirty="0">
              <a:solidFill>
                <a:srgbClr val="F29400"/>
              </a:solidFill>
            </a:endParaRPr>
          </a:p>
        </p:txBody>
      </p:sp>
    </p:spTree>
    <p:extLst>
      <p:ext uri="{BB962C8B-B14F-4D97-AF65-F5344CB8AC3E}">
        <p14:creationId xmlns:p14="http://schemas.microsoft.com/office/powerpoint/2010/main" val="12415055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ChangeArrowheads="1"/>
          </p:cNvSpPr>
          <p:nvPr/>
        </p:nvSpPr>
        <p:spPr bwMode="auto">
          <a:xfrm>
            <a:off x="358775" y="1628800"/>
            <a:ext cx="8421688" cy="855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77825" indent="-377825"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2600"/>
              </a:lnSpc>
              <a:spcAft>
                <a:spcPts val="1400"/>
              </a:spcAft>
              <a:buClr>
                <a:srgbClr val="003867"/>
              </a:buClr>
              <a:buFontTx/>
              <a:buBlip>
                <a:blip r:embed="rId3"/>
              </a:buBlip>
            </a:pPr>
            <a:r>
              <a:rPr lang="en-US" altLang="de-DE" sz="2200" b="1" dirty="0" smtClean="0">
                <a:solidFill>
                  <a:schemeClr val="tx1"/>
                </a:solidFill>
              </a:rPr>
              <a:t>Example</a:t>
            </a:r>
            <a:r>
              <a:rPr lang="en-US" altLang="de-DE" sz="2200" dirty="0" smtClean="0">
                <a:solidFill>
                  <a:schemeClr val="tx1"/>
                </a:solidFill>
              </a:rPr>
              <a:t>: Doxycycline in early </a:t>
            </a:r>
            <a:r>
              <a:rPr lang="en-US" altLang="de-DE" sz="2200" dirty="0" err="1" smtClean="0">
                <a:solidFill>
                  <a:schemeClr val="tx1"/>
                </a:solidFill>
              </a:rPr>
              <a:t>Creutzfeldt</a:t>
            </a:r>
            <a:r>
              <a:rPr lang="en-US" altLang="de-DE" sz="2200" dirty="0" smtClean="0">
                <a:solidFill>
                  <a:schemeClr val="tx1"/>
                </a:solidFill>
              </a:rPr>
              <a:t>–</a:t>
            </a:r>
            <a:r>
              <a:rPr lang="en-US" altLang="de-DE" sz="2200" dirty="0" err="1" smtClean="0">
                <a:solidFill>
                  <a:schemeClr val="tx1"/>
                </a:solidFill>
              </a:rPr>
              <a:t>Jakob</a:t>
            </a:r>
            <a:r>
              <a:rPr lang="en-US" altLang="de-DE" sz="2200" dirty="0" smtClean="0">
                <a:solidFill>
                  <a:schemeClr val="tx1"/>
                </a:solidFill>
              </a:rPr>
              <a:t> disease (CJD) (Varges et al (2016) JNNP, in press)</a:t>
            </a:r>
            <a:r>
              <a:rPr lang="de-DE" altLang="de-DE" sz="2200" dirty="0" smtClean="0">
                <a:solidFill>
                  <a:schemeClr val="tx1"/>
                </a:solidFill>
              </a:rPr>
              <a:t> </a:t>
            </a:r>
            <a:endParaRPr lang="de-DE" altLang="de-DE" sz="2200" dirty="0">
              <a:solidFill>
                <a:schemeClr val="tx1"/>
              </a:solidFill>
            </a:endParaRPr>
          </a:p>
        </p:txBody>
      </p:sp>
      <p:sp>
        <p:nvSpPr>
          <p:cNvPr id="14340" name="Rectangle 3"/>
          <p:cNvSpPr>
            <a:spLocks noChangeArrowheads="1"/>
          </p:cNvSpPr>
          <p:nvPr/>
        </p:nvSpPr>
        <p:spPr bwMode="auto">
          <a:xfrm>
            <a:off x="323850" y="980728"/>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Rare diseases and Evidence synthesis</a:t>
            </a:r>
            <a:endParaRPr lang="en-GB" altLang="de-DE" sz="2800" cap="all" dirty="0">
              <a:solidFill>
                <a:srgbClr val="F29400"/>
              </a:solidFill>
            </a:endParaRPr>
          </a:p>
        </p:txBody>
      </p:sp>
      <p:pic>
        <p:nvPicPr>
          <p:cNvPr id="2" name="Grafik 1"/>
          <p:cNvPicPr>
            <a:picLocks noChangeAspect="1"/>
          </p:cNvPicPr>
          <p:nvPr/>
        </p:nvPicPr>
        <p:blipFill>
          <a:blip r:embed="rId4"/>
          <a:stretch>
            <a:fillRect/>
          </a:stretch>
        </p:blipFill>
        <p:spPr>
          <a:xfrm>
            <a:off x="1475656" y="2492896"/>
            <a:ext cx="5856612" cy="3967760"/>
          </a:xfrm>
          <a:prstGeom prst="rect">
            <a:avLst/>
          </a:prstGeom>
        </p:spPr>
      </p:pic>
      <p:sp>
        <p:nvSpPr>
          <p:cNvPr id="3" name="Textfeld 2"/>
          <p:cNvSpPr txBox="1"/>
          <p:nvPr/>
        </p:nvSpPr>
        <p:spPr>
          <a:xfrm>
            <a:off x="6921738" y="3645024"/>
            <a:ext cx="821059" cy="430887"/>
          </a:xfrm>
          <a:prstGeom prst="rect">
            <a:avLst/>
          </a:prstGeom>
          <a:noFill/>
        </p:spPr>
        <p:txBody>
          <a:bodyPr wrap="none" rtlCol="0">
            <a:spAutoFit/>
          </a:bodyPr>
          <a:lstStyle/>
          <a:p>
            <a:r>
              <a:rPr lang="en-GB" sz="2200" dirty="0"/>
              <a:t>n</a:t>
            </a:r>
            <a:r>
              <a:rPr lang="en-GB" sz="2200" dirty="0" smtClean="0"/>
              <a:t>=12</a:t>
            </a:r>
            <a:endParaRPr lang="en-GB" sz="2200" dirty="0"/>
          </a:p>
        </p:txBody>
      </p:sp>
      <p:sp>
        <p:nvSpPr>
          <p:cNvPr id="6" name="Textfeld 5"/>
          <p:cNvSpPr txBox="1"/>
          <p:nvPr/>
        </p:nvSpPr>
        <p:spPr>
          <a:xfrm>
            <a:off x="6919294" y="3070121"/>
            <a:ext cx="821059" cy="430887"/>
          </a:xfrm>
          <a:prstGeom prst="rect">
            <a:avLst/>
          </a:prstGeom>
          <a:noFill/>
        </p:spPr>
        <p:txBody>
          <a:bodyPr wrap="none" rtlCol="0">
            <a:spAutoFit/>
          </a:bodyPr>
          <a:lstStyle/>
          <a:p>
            <a:r>
              <a:rPr lang="en-GB" sz="2200" dirty="0" smtClean="0"/>
              <a:t>n=88</a:t>
            </a:r>
            <a:endParaRPr lang="en-GB" sz="2200" dirty="0"/>
          </a:p>
        </p:txBody>
      </p:sp>
    </p:spTree>
    <p:extLst>
      <p:ext uri="{BB962C8B-B14F-4D97-AF65-F5344CB8AC3E}">
        <p14:creationId xmlns:p14="http://schemas.microsoft.com/office/powerpoint/2010/main" val="9784209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ChangeArrowheads="1"/>
          </p:cNvSpPr>
          <p:nvPr/>
        </p:nvSpPr>
        <p:spPr bwMode="auto">
          <a:xfrm>
            <a:off x="358775" y="2212975"/>
            <a:ext cx="8421688" cy="371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77825" indent="-377825"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2600"/>
              </a:lnSpc>
              <a:spcAft>
                <a:spcPts val="1400"/>
              </a:spcAft>
              <a:buClr>
                <a:srgbClr val="003867"/>
              </a:buClr>
              <a:buFontTx/>
              <a:buBlip>
                <a:blip r:embed="rId3"/>
              </a:buBlip>
            </a:pPr>
            <a:r>
              <a:rPr lang="en-US" altLang="de-DE" sz="2200" dirty="0">
                <a:solidFill>
                  <a:schemeClr val="tx1"/>
                </a:solidFill>
              </a:rPr>
              <a:t>R</a:t>
            </a:r>
            <a:r>
              <a:rPr lang="en-US" altLang="de-DE" sz="2200" dirty="0" smtClean="0">
                <a:solidFill>
                  <a:schemeClr val="tx1"/>
                </a:solidFill>
              </a:rPr>
              <a:t>outinely collected data more readily available for research purposes, for instance in the form of electronic health records </a:t>
            </a:r>
            <a:endParaRPr lang="en-US" altLang="de-DE" sz="2200" dirty="0">
              <a:solidFill>
                <a:schemeClr val="tx1"/>
              </a:solidFill>
            </a:endParaRPr>
          </a:p>
          <a:p>
            <a:pPr algn="l" eaLnBrk="1" hangingPunct="1">
              <a:lnSpc>
                <a:spcPts val="2600"/>
              </a:lnSpc>
              <a:spcAft>
                <a:spcPts val="1400"/>
              </a:spcAft>
              <a:buClr>
                <a:srgbClr val="003867"/>
              </a:buClr>
              <a:buFontTx/>
              <a:buBlip>
                <a:blip r:embed="rId3"/>
              </a:buBlip>
            </a:pPr>
            <a:r>
              <a:rPr lang="en-US" altLang="de-DE" sz="2200" dirty="0">
                <a:solidFill>
                  <a:schemeClr val="tx1"/>
                </a:solidFill>
              </a:rPr>
              <a:t>G</a:t>
            </a:r>
            <a:r>
              <a:rPr lang="en-US" altLang="de-DE" sz="2200" dirty="0" smtClean="0">
                <a:solidFill>
                  <a:schemeClr val="tx1"/>
                </a:solidFill>
              </a:rPr>
              <a:t>reat value in particular in rare diseases (Chataway and </a:t>
            </a:r>
            <a:r>
              <a:rPr lang="en-US" altLang="de-DE" sz="2200" dirty="0" err="1" smtClean="0">
                <a:solidFill>
                  <a:schemeClr val="tx1"/>
                </a:solidFill>
              </a:rPr>
              <a:t>Friede</a:t>
            </a:r>
            <a:r>
              <a:rPr lang="en-US" altLang="de-DE" sz="2200" dirty="0" smtClean="0">
                <a:solidFill>
                  <a:schemeClr val="tx1"/>
                </a:solidFill>
              </a:rPr>
              <a:t>, 2016)</a:t>
            </a:r>
          </a:p>
          <a:p>
            <a:pPr algn="l" eaLnBrk="1" hangingPunct="1">
              <a:lnSpc>
                <a:spcPts val="2600"/>
              </a:lnSpc>
              <a:spcAft>
                <a:spcPts val="1400"/>
              </a:spcAft>
              <a:buClr>
                <a:srgbClr val="003867"/>
              </a:buClr>
              <a:buFontTx/>
              <a:buBlip>
                <a:blip r:embed="rId3"/>
              </a:buBlip>
            </a:pPr>
            <a:r>
              <a:rPr lang="en-US" altLang="de-DE" sz="2200" dirty="0">
                <a:solidFill>
                  <a:schemeClr val="tx1"/>
                </a:solidFill>
              </a:rPr>
              <a:t>D</a:t>
            </a:r>
            <a:r>
              <a:rPr lang="en-US" altLang="de-DE" sz="2200" dirty="0" smtClean="0">
                <a:solidFill>
                  <a:schemeClr val="tx1"/>
                </a:solidFill>
              </a:rPr>
              <a:t>evelopments have the potential of making research more efficient by potentially </a:t>
            </a:r>
          </a:p>
          <a:p>
            <a:pPr lvl="1" algn="l" eaLnBrk="1" hangingPunct="1">
              <a:lnSpc>
                <a:spcPts val="2600"/>
              </a:lnSpc>
              <a:spcAft>
                <a:spcPts val="1400"/>
              </a:spcAft>
              <a:buClr>
                <a:srgbClr val="003867"/>
              </a:buClr>
              <a:buFontTx/>
              <a:buBlip>
                <a:blip r:embed="rId3"/>
              </a:buBlip>
            </a:pPr>
            <a:r>
              <a:rPr lang="en-US" altLang="de-DE" sz="2200" dirty="0">
                <a:solidFill>
                  <a:schemeClr val="tx1"/>
                </a:solidFill>
              </a:rPr>
              <a:t>f</a:t>
            </a:r>
            <a:r>
              <a:rPr lang="en-US" altLang="de-DE" sz="2200" dirty="0" smtClean="0">
                <a:solidFill>
                  <a:schemeClr val="tx1"/>
                </a:solidFill>
              </a:rPr>
              <a:t>acilitating better planning of future studies</a:t>
            </a:r>
          </a:p>
          <a:p>
            <a:pPr lvl="1" algn="l" eaLnBrk="1" hangingPunct="1">
              <a:lnSpc>
                <a:spcPts val="2600"/>
              </a:lnSpc>
              <a:spcAft>
                <a:spcPts val="1400"/>
              </a:spcAft>
              <a:buClr>
                <a:srgbClr val="003867"/>
              </a:buClr>
              <a:buFontTx/>
              <a:buBlip>
                <a:blip r:embed="rId3"/>
              </a:buBlip>
            </a:pPr>
            <a:r>
              <a:rPr lang="en-US" altLang="de-DE" sz="2200" dirty="0" smtClean="0">
                <a:solidFill>
                  <a:schemeClr val="tx1"/>
                </a:solidFill>
              </a:rPr>
              <a:t>reducing the number and size of clinical trials</a:t>
            </a:r>
            <a:endParaRPr lang="de-DE" altLang="de-DE" sz="2200" dirty="0">
              <a:solidFill>
                <a:schemeClr val="tx1"/>
              </a:solidFill>
            </a:endParaRPr>
          </a:p>
        </p:txBody>
      </p:sp>
      <p:sp>
        <p:nvSpPr>
          <p:cNvPr id="14340" name="Rectangle 3"/>
          <p:cNvSpPr>
            <a:spLocks noChangeArrowheads="1"/>
          </p:cNvSpPr>
          <p:nvPr/>
        </p:nvSpPr>
        <p:spPr bwMode="auto">
          <a:xfrm>
            <a:off x="323850" y="1295400"/>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Electronic health records</a:t>
            </a:r>
            <a:endParaRPr lang="en-GB" altLang="de-DE" sz="2800" cap="all" dirty="0">
              <a:solidFill>
                <a:srgbClr val="F29400"/>
              </a:solidFill>
            </a:endParaRPr>
          </a:p>
        </p:txBody>
      </p:sp>
    </p:spTree>
    <p:extLst>
      <p:ext uri="{BB962C8B-B14F-4D97-AF65-F5344CB8AC3E}">
        <p14:creationId xmlns:p14="http://schemas.microsoft.com/office/powerpoint/2010/main" val="1986568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ChangeArrowheads="1"/>
          </p:cNvSpPr>
          <p:nvPr/>
        </p:nvSpPr>
        <p:spPr bwMode="auto">
          <a:xfrm>
            <a:off x="358775" y="1628800"/>
            <a:ext cx="8421688"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77825" indent="-377825"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2600"/>
              </a:lnSpc>
              <a:spcAft>
                <a:spcPts val="1400"/>
              </a:spcAft>
              <a:buClr>
                <a:srgbClr val="003867"/>
              </a:buClr>
              <a:buFontTx/>
              <a:buBlip>
                <a:blip r:embed="rId3"/>
              </a:buBlip>
            </a:pPr>
            <a:r>
              <a:rPr lang="en-US" altLang="de-DE" sz="2200" dirty="0" smtClean="0">
                <a:solidFill>
                  <a:schemeClr val="tx1"/>
                </a:solidFill>
              </a:rPr>
              <a:t>Key concepts in clinical trials</a:t>
            </a:r>
          </a:p>
          <a:p>
            <a:pPr lvl="1" algn="l" eaLnBrk="1" hangingPunct="1">
              <a:lnSpc>
                <a:spcPts val="2600"/>
              </a:lnSpc>
              <a:spcAft>
                <a:spcPts val="1400"/>
              </a:spcAft>
              <a:buClr>
                <a:srgbClr val="003867"/>
              </a:buClr>
              <a:buFontTx/>
              <a:buBlip>
                <a:blip r:embed="rId3"/>
              </a:buBlip>
            </a:pPr>
            <a:r>
              <a:rPr lang="en-US" altLang="de-DE" sz="2200" b="1" dirty="0">
                <a:solidFill>
                  <a:schemeClr val="tx1"/>
                </a:solidFill>
              </a:rPr>
              <a:t>d</a:t>
            </a:r>
            <a:r>
              <a:rPr lang="en-US" altLang="de-DE" sz="2200" b="1" dirty="0" smtClean="0">
                <a:solidFill>
                  <a:schemeClr val="tx1"/>
                </a:solidFill>
              </a:rPr>
              <a:t>ata protection</a:t>
            </a:r>
            <a:r>
              <a:rPr lang="en-US" altLang="de-DE" sz="2200" dirty="0" smtClean="0">
                <a:solidFill>
                  <a:schemeClr val="tx1"/>
                </a:solidFill>
              </a:rPr>
              <a:t>: </a:t>
            </a:r>
            <a:r>
              <a:rPr lang="en-US" altLang="de-DE" sz="2200" dirty="0" smtClean="0">
                <a:solidFill>
                  <a:schemeClr val="tx1"/>
                </a:solidFill>
              </a:rPr>
              <a:t>protecting the privacy of individuals</a:t>
            </a:r>
          </a:p>
          <a:p>
            <a:pPr lvl="1" algn="l" eaLnBrk="1" hangingPunct="1">
              <a:lnSpc>
                <a:spcPts val="2600"/>
              </a:lnSpc>
              <a:spcAft>
                <a:spcPts val="1400"/>
              </a:spcAft>
              <a:buClr>
                <a:srgbClr val="003867"/>
              </a:buClr>
              <a:buFontTx/>
              <a:buBlip>
                <a:blip r:embed="rId3"/>
              </a:buBlip>
            </a:pPr>
            <a:r>
              <a:rPr lang="en-US" altLang="de-DE" sz="2200" b="1" dirty="0" smtClean="0">
                <a:solidFill>
                  <a:schemeClr val="tx1"/>
                </a:solidFill>
              </a:rPr>
              <a:t>informed consent</a:t>
            </a:r>
            <a:r>
              <a:rPr lang="en-US" altLang="de-DE" sz="2200" dirty="0" smtClean="0">
                <a:solidFill>
                  <a:schemeClr val="tx1"/>
                </a:solidFill>
              </a:rPr>
              <a:t>: patients given appropriate information to make a decision on participation in clinical study</a:t>
            </a:r>
            <a:endParaRPr lang="en-US" altLang="de-DE" sz="2200" dirty="0" smtClean="0">
              <a:solidFill>
                <a:schemeClr val="tx1"/>
              </a:solidFill>
            </a:endParaRPr>
          </a:p>
          <a:p>
            <a:pPr algn="l" eaLnBrk="1" hangingPunct="1">
              <a:lnSpc>
                <a:spcPts val="2600"/>
              </a:lnSpc>
              <a:spcAft>
                <a:spcPts val="1400"/>
              </a:spcAft>
              <a:buClr>
                <a:srgbClr val="003867"/>
              </a:buClr>
              <a:buFontTx/>
              <a:buBlip>
                <a:blip r:embed="rId3"/>
              </a:buBlip>
            </a:pPr>
            <a:r>
              <a:rPr lang="en-US" altLang="de-DE" sz="2200" b="1" dirty="0" smtClean="0">
                <a:solidFill>
                  <a:schemeClr val="tx1"/>
                </a:solidFill>
              </a:rPr>
              <a:t>Open data</a:t>
            </a:r>
            <a:r>
              <a:rPr lang="en-US" altLang="de-DE" sz="2200" dirty="0" smtClean="0">
                <a:solidFill>
                  <a:schemeClr val="tx1"/>
                </a:solidFill>
              </a:rPr>
              <a:t>: sharing and reusing data carries some risks for these key concepts in enabling clinical research </a:t>
            </a:r>
          </a:p>
          <a:p>
            <a:pPr algn="l" eaLnBrk="1" hangingPunct="1">
              <a:lnSpc>
                <a:spcPts val="2600"/>
              </a:lnSpc>
              <a:spcAft>
                <a:spcPts val="1400"/>
              </a:spcAft>
              <a:buClr>
                <a:srgbClr val="003867"/>
              </a:buClr>
              <a:buFontTx/>
              <a:buBlip>
                <a:blip r:embed="rId3"/>
              </a:buBlip>
            </a:pPr>
            <a:r>
              <a:rPr lang="en-US" altLang="de-DE" sz="2200" b="1" dirty="0" smtClean="0">
                <a:solidFill>
                  <a:schemeClr val="tx1"/>
                </a:solidFill>
              </a:rPr>
              <a:t>Biomaterials</a:t>
            </a:r>
            <a:r>
              <a:rPr lang="en-US" altLang="de-DE" sz="2200" dirty="0" smtClean="0">
                <a:solidFill>
                  <a:schemeClr val="tx1"/>
                </a:solidFill>
              </a:rPr>
              <a:t>: in combination with clinical data</a:t>
            </a:r>
          </a:p>
          <a:p>
            <a:pPr algn="l" eaLnBrk="1" hangingPunct="1">
              <a:lnSpc>
                <a:spcPts val="2600"/>
              </a:lnSpc>
              <a:spcAft>
                <a:spcPts val="1400"/>
              </a:spcAft>
              <a:buClr>
                <a:srgbClr val="003867"/>
              </a:buClr>
              <a:buFontTx/>
              <a:buBlip>
                <a:blip r:embed="rId3"/>
              </a:buBlip>
            </a:pPr>
            <a:r>
              <a:rPr lang="en-US" altLang="de-DE" sz="2200" dirty="0">
                <a:solidFill>
                  <a:schemeClr val="tx1"/>
                </a:solidFill>
              </a:rPr>
              <a:t>N</a:t>
            </a:r>
            <a:r>
              <a:rPr lang="en-US" altLang="de-DE" sz="2200" dirty="0" smtClean="0">
                <a:solidFill>
                  <a:schemeClr val="tx1"/>
                </a:solidFill>
              </a:rPr>
              <a:t>ecessary to develop and implement new concepts to protect the interests of patients (see e.g. </a:t>
            </a:r>
            <a:r>
              <a:rPr lang="en-US" altLang="de-DE" sz="2200" dirty="0" err="1" smtClean="0">
                <a:solidFill>
                  <a:schemeClr val="tx1"/>
                </a:solidFill>
              </a:rPr>
              <a:t>Wegscheider</a:t>
            </a:r>
            <a:r>
              <a:rPr lang="en-US" altLang="de-DE" sz="2200" dirty="0" smtClean="0">
                <a:solidFill>
                  <a:schemeClr val="tx1"/>
                </a:solidFill>
              </a:rPr>
              <a:t> and </a:t>
            </a:r>
            <a:r>
              <a:rPr lang="en-US" altLang="de-DE" sz="2200" dirty="0" err="1" smtClean="0">
                <a:solidFill>
                  <a:schemeClr val="tx1"/>
                </a:solidFill>
              </a:rPr>
              <a:t>Friede</a:t>
            </a:r>
            <a:r>
              <a:rPr lang="en-US" altLang="de-DE" sz="2200" dirty="0" smtClean="0">
                <a:solidFill>
                  <a:schemeClr val="tx1"/>
                </a:solidFill>
              </a:rPr>
              <a:t> (2016) for a discussion). </a:t>
            </a:r>
            <a:r>
              <a:rPr lang="de-DE" altLang="de-DE" sz="2200" dirty="0" smtClean="0">
                <a:solidFill>
                  <a:schemeClr val="tx1"/>
                </a:solidFill>
              </a:rPr>
              <a:t> </a:t>
            </a:r>
            <a:endParaRPr lang="de-DE" altLang="de-DE" sz="2200" dirty="0">
              <a:solidFill>
                <a:schemeClr val="tx1"/>
              </a:solidFill>
            </a:endParaRPr>
          </a:p>
        </p:txBody>
      </p:sp>
      <p:sp>
        <p:nvSpPr>
          <p:cNvPr id="14340" name="Rectangle 3"/>
          <p:cNvSpPr>
            <a:spLocks noChangeArrowheads="1"/>
          </p:cNvSpPr>
          <p:nvPr/>
        </p:nvSpPr>
        <p:spPr bwMode="auto">
          <a:xfrm>
            <a:off x="323850" y="908720"/>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Ethical considerations</a:t>
            </a:r>
            <a:endParaRPr lang="en-GB" altLang="de-DE" sz="2800" cap="all" dirty="0">
              <a:solidFill>
                <a:srgbClr val="F29400"/>
              </a:solidFill>
            </a:endParaRPr>
          </a:p>
        </p:txBody>
      </p:sp>
    </p:spTree>
    <p:extLst>
      <p:ext uri="{BB962C8B-B14F-4D97-AF65-F5344CB8AC3E}">
        <p14:creationId xmlns:p14="http://schemas.microsoft.com/office/powerpoint/2010/main" val="42281595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ChangeArrowheads="1"/>
          </p:cNvSpPr>
          <p:nvPr/>
        </p:nvSpPr>
        <p:spPr bwMode="auto">
          <a:xfrm>
            <a:off x="358775" y="2212975"/>
            <a:ext cx="8421688" cy="371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77825" indent="-377825"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2600"/>
              </a:lnSpc>
              <a:spcAft>
                <a:spcPts val="1400"/>
              </a:spcAft>
              <a:buClr>
                <a:srgbClr val="003867"/>
              </a:buClr>
              <a:buFontTx/>
              <a:buBlip>
                <a:blip r:embed="rId3"/>
              </a:buBlip>
            </a:pPr>
            <a:r>
              <a:rPr lang="en-US" altLang="de-DE" sz="2200" dirty="0" smtClean="0">
                <a:solidFill>
                  <a:schemeClr val="tx1"/>
                </a:solidFill>
              </a:rPr>
              <a:t>The advance in data capturing and storage combined with increasing analytical ability carries some promise to make clinical science more efficient and to strengthen the evidence base. </a:t>
            </a:r>
          </a:p>
          <a:p>
            <a:pPr algn="l" eaLnBrk="1" hangingPunct="1">
              <a:lnSpc>
                <a:spcPts val="2600"/>
              </a:lnSpc>
              <a:spcAft>
                <a:spcPts val="1400"/>
              </a:spcAft>
              <a:buClr>
                <a:srgbClr val="003867"/>
              </a:buClr>
              <a:buFontTx/>
              <a:buBlip>
                <a:blip r:embed="rId3"/>
              </a:buBlip>
            </a:pPr>
            <a:r>
              <a:rPr lang="en-US" altLang="de-DE" sz="2200" dirty="0" smtClean="0">
                <a:solidFill>
                  <a:schemeClr val="tx1"/>
                </a:solidFill>
              </a:rPr>
              <a:t>At the same time these developments require a new form a governance in terms of use and access of data to protect patients’ interests.</a:t>
            </a:r>
            <a:endParaRPr lang="de-DE" altLang="de-DE" sz="2200" dirty="0">
              <a:solidFill>
                <a:schemeClr val="tx1"/>
              </a:solidFill>
            </a:endParaRPr>
          </a:p>
        </p:txBody>
      </p:sp>
      <p:sp>
        <p:nvSpPr>
          <p:cNvPr id="14340" name="Rectangle 3"/>
          <p:cNvSpPr>
            <a:spLocks noChangeArrowheads="1"/>
          </p:cNvSpPr>
          <p:nvPr/>
        </p:nvSpPr>
        <p:spPr bwMode="auto">
          <a:xfrm>
            <a:off x="323850" y="1295400"/>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Conclusions</a:t>
            </a:r>
            <a:endParaRPr lang="en-GB" altLang="de-DE" sz="2800" cap="all" dirty="0">
              <a:solidFill>
                <a:srgbClr val="F29400"/>
              </a:solidFill>
            </a:endParaRPr>
          </a:p>
        </p:txBody>
      </p:sp>
    </p:spTree>
    <p:extLst>
      <p:ext uri="{BB962C8B-B14F-4D97-AF65-F5344CB8AC3E}">
        <p14:creationId xmlns:p14="http://schemas.microsoft.com/office/powerpoint/2010/main" val="7978908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ChangeArrowheads="1"/>
          </p:cNvSpPr>
          <p:nvPr/>
        </p:nvSpPr>
        <p:spPr bwMode="auto">
          <a:xfrm>
            <a:off x="358775" y="836712"/>
            <a:ext cx="8421688" cy="5760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77825" indent="-377825"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2600"/>
              </a:lnSpc>
              <a:spcAft>
                <a:spcPts val="1400"/>
              </a:spcAft>
              <a:buClr>
                <a:srgbClr val="003867"/>
              </a:buClr>
              <a:buFontTx/>
              <a:buBlip>
                <a:blip r:embed="rId3"/>
              </a:buBlip>
            </a:pPr>
            <a:r>
              <a:rPr lang="en-US" altLang="de-DE" sz="2000" dirty="0" smtClean="0">
                <a:solidFill>
                  <a:schemeClr val="tx1"/>
                </a:solidFill>
              </a:rPr>
              <a:t>J. Chataway and T. </a:t>
            </a:r>
            <a:r>
              <a:rPr lang="en-US" altLang="de-DE" sz="2000" dirty="0" err="1" smtClean="0">
                <a:solidFill>
                  <a:schemeClr val="tx1"/>
                </a:solidFill>
              </a:rPr>
              <a:t>Friede</a:t>
            </a:r>
            <a:r>
              <a:rPr lang="en-US" altLang="de-DE" sz="2000" dirty="0" smtClean="0">
                <a:solidFill>
                  <a:schemeClr val="tx1"/>
                </a:solidFill>
              </a:rPr>
              <a:t>, The N-</a:t>
            </a:r>
            <a:r>
              <a:rPr lang="en-US" altLang="de-DE" sz="2000" dirty="0" err="1" smtClean="0">
                <a:solidFill>
                  <a:schemeClr val="tx1"/>
                </a:solidFill>
              </a:rPr>
              <a:t>MOmentum</a:t>
            </a:r>
            <a:r>
              <a:rPr lang="en-US" altLang="de-DE" sz="2000" dirty="0" smtClean="0">
                <a:solidFill>
                  <a:schemeClr val="tx1"/>
                </a:solidFill>
              </a:rPr>
              <a:t> trial: building momentum to advance trial methodology in a rare disease, Multiple Sclerosis Journal 22 (2016), 852–853.</a:t>
            </a:r>
          </a:p>
          <a:p>
            <a:pPr algn="l" eaLnBrk="1" hangingPunct="1">
              <a:lnSpc>
                <a:spcPts val="2600"/>
              </a:lnSpc>
              <a:spcAft>
                <a:spcPts val="1400"/>
              </a:spcAft>
              <a:buClr>
                <a:srgbClr val="003867"/>
              </a:buClr>
              <a:buFontTx/>
              <a:buBlip>
                <a:blip r:embed="rId3"/>
              </a:buBlip>
            </a:pPr>
            <a:r>
              <a:rPr lang="en-US" altLang="de-DE" sz="2000" dirty="0" smtClean="0">
                <a:solidFill>
                  <a:schemeClr val="tx1"/>
                </a:solidFill>
              </a:rPr>
              <a:t>T. </a:t>
            </a:r>
            <a:r>
              <a:rPr lang="en-US" altLang="de-DE" sz="2000" dirty="0" err="1" smtClean="0">
                <a:solidFill>
                  <a:schemeClr val="tx1"/>
                </a:solidFill>
              </a:rPr>
              <a:t>Friede</a:t>
            </a:r>
            <a:r>
              <a:rPr lang="en-US" altLang="de-DE" sz="2000" dirty="0" smtClean="0">
                <a:solidFill>
                  <a:schemeClr val="tx1"/>
                </a:solidFill>
              </a:rPr>
              <a:t>, C. </a:t>
            </a:r>
            <a:r>
              <a:rPr lang="en-US" altLang="de-DE" sz="2000" dirty="0" err="1" smtClean="0">
                <a:solidFill>
                  <a:schemeClr val="tx1"/>
                </a:solidFill>
              </a:rPr>
              <a:t>Röver</a:t>
            </a:r>
            <a:r>
              <a:rPr lang="en-US" altLang="de-DE" sz="2000" dirty="0" smtClean="0">
                <a:solidFill>
                  <a:schemeClr val="tx1"/>
                </a:solidFill>
              </a:rPr>
              <a:t>, S. </a:t>
            </a:r>
            <a:r>
              <a:rPr lang="en-US" altLang="de-DE" sz="2000" dirty="0" err="1" smtClean="0">
                <a:solidFill>
                  <a:schemeClr val="tx1"/>
                </a:solidFill>
              </a:rPr>
              <a:t>Wandel</a:t>
            </a:r>
            <a:r>
              <a:rPr lang="en-US" altLang="de-DE" sz="2000" dirty="0" smtClean="0">
                <a:solidFill>
                  <a:schemeClr val="tx1"/>
                </a:solidFill>
              </a:rPr>
              <a:t> and B. </a:t>
            </a:r>
            <a:r>
              <a:rPr lang="en-US" altLang="de-DE" sz="2000" dirty="0" err="1" smtClean="0">
                <a:solidFill>
                  <a:schemeClr val="tx1"/>
                </a:solidFill>
              </a:rPr>
              <a:t>Neuenschwander</a:t>
            </a:r>
            <a:r>
              <a:rPr lang="en-US" altLang="de-DE" sz="2000" dirty="0" smtClean="0">
                <a:solidFill>
                  <a:schemeClr val="tx1"/>
                </a:solidFill>
              </a:rPr>
              <a:t>, Meta-analysis of few small studies in orphan diseases, Research Synthesis Methods (2016), in press.</a:t>
            </a:r>
          </a:p>
          <a:p>
            <a:pPr algn="l" eaLnBrk="1" hangingPunct="1">
              <a:lnSpc>
                <a:spcPts val="2600"/>
              </a:lnSpc>
              <a:spcAft>
                <a:spcPts val="1400"/>
              </a:spcAft>
              <a:buClr>
                <a:srgbClr val="003867"/>
              </a:buClr>
              <a:buFontTx/>
              <a:buBlip>
                <a:blip r:embed="rId3"/>
              </a:buBlip>
            </a:pPr>
            <a:r>
              <a:rPr lang="en-US" altLang="de-DE" sz="2000" dirty="0" smtClean="0">
                <a:solidFill>
                  <a:schemeClr val="tx1"/>
                </a:solidFill>
              </a:rPr>
              <a:t>T. Hothorn, L. Held and T. </a:t>
            </a:r>
            <a:r>
              <a:rPr lang="en-US" altLang="de-DE" sz="2000" dirty="0" err="1" smtClean="0">
                <a:solidFill>
                  <a:schemeClr val="tx1"/>
                </a:solidFill>
              </a:rPr>
              <a:t>Friede</a:t>
            </a:r>
            <a:r>
              <a:rPr lang="en-US" altLang="de-DE" sz="2000" dirty="0" smtClean="0">
                <a:solidFill>
                  <a:schemeClr val="tx1"/>
                </a:solidFill>
              </a:rPr>
              <a:t>, Biometrical Journal and reproducible research. Biometrical Journal 51 (2009), 553–555.</a:t>
            </a:r>
          </a:p>
          <a:p>
            <a:pPr algn="l" eaLnBrk="1" hangingPunct="1">
              <a:lnSpc>
                <a:spcPts val="2600"/>
              </a:lnSpc>
              <a:spcAft>
                <a:spcPts val="1400"/>
              </a:spcAft>
              <a:buClr>
                <a:srgbClr val="003867"/>
              </a:buClr>
              <a:buFontTx/>
              <a:buBlip>
                <a:blip r:embed="rId3"/>
              </a:buBlip>
            </a:pPr>
            <a:r>
              <a:rPr lang="en-US" altLang="de-DE" sz="2000" dirty="0" smtClean="0">
                <a:solidFill>
                  <a:schemeClr val="tx1"/>
                </a:solidFill>
              </a:rPr>
              <a:t>R. </a:t>
            </a:r>
            <a:r>
              <a:rPr lang="en-US" altLang="de-DE" sz="2000" dirty="0" err="1" smtClean="0">
                <a:solidFill>
                  <a:schemeClr val="tx1"/>
                </a:solidFill>
              </a:rPr>
              <a:t>Sudlow</a:t>
            </a:r>
            <a:r>
              <a:rPr lang="en-US" altLang="de-DE" sz="2000" dirty="0" smtClean="0">
                <a:solidFill>
                  <a:schemeClr val="tx1"/>
                </a:solidFill>
              </a:rPr>
              <a:t>, J. Branson, T. </a:t>
            </a:r>
            <a:r>
              <a:rPr lang="en-US" altLang="de-DE" sz="2000" dirty="0" err="1" smtClean="0">
                <a:solidFill>
                  <a:schemeClr val="tx1"/>
                </a:solidFill>
              </a:rPr>
              <a:t>Friede</a:t>
            </a:r>
            <a:r>
              <a:rPr lang="en-US" altLang="de-DE" sz="2000" dirty="0" smtClean="0">
                <a:solidFill>
                  <a:schemeClr val="tx1"/>
                </a:solidFill>
              </a:rPr>
              <a:t>, D. Morgan and C. </a:t>
            </a:r>
            <a:r>
              <a:rPr lang="en-US" altLang="de-DE" sz="2000" dirty="0" err="1" smtClean="0">
                <a:solidFill>
                  <a:schemeClr val="tx1"/>
                </a:solidFill>
              </a:rPr>
              <a:t>Whateley</a:t>
            </a:r>
            <a:r>
              <a:rPr lang="en-US" altLang="de-DE" sz="2000" dirty="0" smtClean="0">
                <a:solidFill>
                  <a:schemeClr val="tx1"/>
                </a:solidFill>
              </a:rPr>
              <a:t> Smith,  EFSPI/PSI Working Group on Data Sharing: Accessing and Working with Pharmaceutical Clinical Trial Patient Level Datasets – a Primer for Academic Researchers, BMC Medical Research Methodology (2016), in press.</a:t>
            </a:r>
          </a:p>
          <a:p>
            <a:pPr algn="l" eaLnBrk="1" hangingPunct="1">
              <a:lnSpc>
                <a:spcPts val="2600"/>
              </a:lnSpc>
              <a:spcAft>
                <a:spcPts val="1400"/>
              </a:spcAft>
              <a:buClr>
                <a:srgbClr val="003867"/>
              </a:buClr>
              <a:buFontTx/>
              <a:buBlip>
                <a:blip r:embed="rId3"/>
              </a:buBlip>
            </a:pPr>
            <a:r>
              <a:rPr lang="en-US" altLang="de-DE" sz="2000" dirty="0" smtClean="0">
                <a:solidFill>
                  <a:schemeClr val="tx1"/>
                </a:solidFill>
              </a:rPr>
              <a:t>K. </a:t>
            </a:r>
            <a:r>
              <a:rPr lang="en-US" altLang="de-DE" sz="2000" dirty="0" err="1" smtClean="0">
                <a:solidFill>
                  <a:schemeClr val="tx1"/>
                </a:solidFill>
              </a:rPr>
              <a:t>Wegscheider</a:t>
            </a:r>
            <a:r>
              <a:rPr lang="en-US" altLang="de-DE" sz="2000" dirty="0" smtClean="0">
                <a:solidFill>
                  <a:schemeClr val="tx1"/>
                </a:solidFill>
              </a:rPr>
              <a:t> and T. </a:t>
            </a:r>
            <a:r>
              <a:rPr lang="en-US" altLang="de-DE" sz="2000" dirty="0" err="1" smtClean="0">
                <a:solidFill>
                  <a:schemeClr val="tx1"/>
                </a:solidFill>
              </a:rPr>
              <a:t>Friede</a:t>
            </a:r>
            <a:r>
              <a:rPr lang="en-US" altLang="de-DE" sz="2000" dirty="0" smtClean="0">
                <a:solidFill>
                  <a:schemeClr val="tx1"/>
                </a:solidFill>
              </a:rPr>
              <a:t>, Do we consent to rules of consent and confidentiality?, Biometrical Journal (2016), submitted.</a:t>
            </a:r>
          </a:p>
          <a:p>
            <a:pPr marL="0" indent="0" algn="l" eaLnBrk="1" hangingPunct="1">
              <a:lnSpc>
                <a:spcPts val="2600"/>
              </a:lnSpc>
              <a:spcAft>
                <a:spcPts val="1400"/>
              </a:spcAft>
              <a:buClr>
                <a:srgbClr val="003867"/>
              </a:buClr>
            </a:pPr>
            <a:r>
              <a:rPr lang="de-DE" altLang="de-DE" sz="2200" dirty="0" smtClean="0">
                <a:solidFill>
                  <a:schemeClr val="tx1"/>
                </a:solidFill>
              </a:rPr>
              <a:t> </a:t>
            </a:r>
            <a:endParaRPr lang="de-DE" altLang="de-DE" sz="2200" dirty="0">
              <a:solidFill>
                <a:schemeClr val="tx1"/>
              </a:solidFill>
            </a:endParaRPr>
          </a:p>
        </p:txBody>
      </p:sp>
      <p:sp>
        <p:nvSpPr>
          <p:cNvPr id="14340" name="Rectangle 3"/>
          <p:cNvSpPr>
            <a:spLocks noChangeArrowheads="1"/>
          </p:cNvSpPr>
          <p:nvPr/>
        </p:nvSpPr>
        <p:spPr bwMode="auto">
          <a:xfrm>
            <a:off x="323850" y="332904"/>
            <a:ext cx="8418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0" rIns="0" bIns="0"/>
          <a:lstStyle>
            <a:lvl1pPr eaLnBrk="0" hangingPunct="0">
              <a:defRPr sz="3100">
                <a:solidFill>
                  <a:srgbClr val="000000"/>
                </a:solidFill>
                <a:latin typeface="Arial" panose="020B0604020202020204" pitchFamily="34" charset="0"/>
              </a:defRPr>
            </a:lvl1pPr>
            <a:lvl2pPr marL="742950" indent="-285750" eaLnBrk="0" hangingPunct="0">
              <a:defRPr sz="3100">
                <a:solidFill>
                  <a:srgbClr val="000000"/>
                </a:solidFill>
                <a:latin typeface="Arial" panose="020B0604020202020204" pitchFamily="34" charset="0"/>
              </a:defRPr>
            </a:lvl2pPr>
            <a:lvl3pPr marL="1143000" indent="-228600" eaLnBrk="0" hangingPunct="0">
              <a:defRPr sz="3100">
                <a:solidFill>
                  <a:srgbClr val="000000"/>
                </a:solidFill>
                <a:latin typeface="Arial" panose="020B0604020202020204" pitchFamily="34" charset="0"/>
              </a:defRPr>
            </a:lvl3pPr>
            <a:lvl4pPr marL="1600200" indent="-228600" eaLnBrk="0" hangingPunct="0">
              <a:defRPr sz="3100">
                <a:solidFill>
                  <a:srgbClr val="000000"/>
                </a:solidFill>
                <a:latin typeface="Arial" panose="020B0604020202020204" pitchFamily="34" charset="0"/>
              </a:defRPr>
            </a:lvl4pPr>
            <a:lvl5pPr marL="2057400" indent="-228600" eaLnBrk="0" hangingPunct="0">
              <a:defRPr sz="3100">
                <a:solidFill>
                  <a:srgbClr val="000000"/>
                </a:solidFill>
                <a:latin typeface="Arial" panose="020B0604020202020204" pitchFamily="34" charset="0"/>
              </a:defRPr>
            </a:lvl5pPr>
            <a:lvl6pPr marL="2514600" indent="-228600" algn="ctr" eaLnBrk="0" fontAlgn="base" hangingPunct="0">
              <a:spcBef>
                <a:spcPct val="0"/>
              </a:spcBef>
              <a:spcAft>
                <a:spcPct val="0"/>
              </a:spcAft>
              <a:defRPr sz="3100">
                <a:solidFill>
                  <a:srgbClr val="000000"/>
                </a:solidFill>
                <a:latin typeface="Arial" panose="020B0604020202020204" pitchFamily="34" charset="0"/>
              </a:defRPr>
            </a:lvl6pPr>
            <a:lvl7pPr marL="2971800" indent="-228600" algn="ctr" eaLnBrk="0" fontAlgn="base" hangingPunct="0">
              <a:spcBef>
                <a:spcPct val="0"/>
              </a:spcBef>
              <a:spcAft>
                <a:spcPct val="0"/>
              </a:spcAft>
              <a:defRPr sz="3100">
                <a:solidFill>
                  <a:srgbClr val="000000"/>
                </a:solidFill>
                <a:latin typeface="Arial" panose="020B0604020202020204" pitchFamily="34" charset="0"/>
              </a:defRPr>
            </a:lvl7pPr>
            <a:lvl8pPr marL="3429000" indent="-228600" algn="ctr" eaLnBrk="0" fontAlgn="base" hangingPunct="0">
              <a:spcBef>
                <a:spcPct val="0"/>
              </a:spcBef>
              <a:spcAft>
                <a:spcPct val="0"/>
              </a:spcAft>
              <a:defRPr sz="3100">
                <a:solidFill>
                  <a:srgbClr val="000000"/>
                </a:solidFill>
                <a:latin typeface="Arial" panose="020B0604020202020204" pitchFamily="34" charset="0"/>
              </a:defRPr>
            </a:lvl8pPr>
            <a:lvl9pPr marL="3886200" indent="-228600" algn="ctr" eaLnBrk="0" fontAlgn="base" hangingPunct="0">
              <a:spcBef>
                <a:spcPct val="0"/>
              </a:spcBef>
              <a:spcAft>
                <a:spcPct val="0"/>
              </a:spcAft>
              <a:defRPr sz="3100">
                <a:solidFill>
                  <a:srgbClr val="000000"/>
                </a:solidFill>
                <a:latin typeface="Arial" panose="020B0604020202020204" pitchFamily="34" charset="0"/>
              </a:defRPr>
            </a:lvl9pPr>
          </a:lstStyle>
          <a:p>
            <a:pPr algn="l" eaLnBrk="1" hangingPunct="1">
              <a:lnSpc>
                <a:spcPts val="3300"/>
              </a:lnSpc>
            </a:pPr>
            <a:r>
              <a:rPr lang="en-GB" altLang="de-DE" sz="2800" cap="all" dirty="0" smtClean="0">
                <a:solidFill>
                  <a:srgbClr val="F29400"/>
                </a:solidFill>
              </a:rPr>
              <a:t>Some References</a:t>
            </a:r>
            <a:endParaRPr lang="en-GB" altLang="de-DE" sz="2800" cap="all" dirty="0">
              <a:solidFill>
                <a:srgbClr val="F29400"/>
              </a:solidFill>
            </a:endParaRPr>
          </a:p>
        </p:txBody>
      </p:sp>
    </p:spTree>
    <p:extLst>
      <p:ext uri="{BB962C8B-B14F-4D97-AF65-F5344CB8AC3E}">
        <p14:creationId xmlns:p14="http://schemas.microsoft.com/office/powerpoint/2010/main" val="1794999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UMG_Praesentation">
  <a:themeElements>
    <a:clrScheme name="">
      <a:dk1>
        <a:srgbClr val="000000"/>
      </a:dk1>
      <a:lt1>
        <a:srgbClr val="FFFFFF"/>
      </a:lt1>
      <a:dk2>
        <a:srgbClr val="003867"/>
      </a:dk2>
      <a:lt2>
        <a:srgbClr val="C2BEBE"/>
      </a:lt2>
      <a:accent1>
        <a:srgbClr val="8F9CB8"/>
      </a:accent1>
      <a:accent2>
        <a:srgbClr val="F29400"/>
      </a:accent2>
      <a:accent3>
        <a:srgbClr val="FFFFFF"/>
      </a:accent3>
      <a:accent4>
        <a:srgbClr val="000000"/>
      </a:accent4>
      <a:accent5>
        <a:srgbClr val="C6CBD8"/>
      </a:accent5>
      <a:accent6>
        <a:srgbClr val="DB8600"/>
      </a:accent6>
      <a:hlink>
        <a:srgbClr val="BD2B33"/>
      </a:hlink>
      <a:folHlink>
        <a:srgbClr val="009CC9"/>
      </a:folHlink>
    </a:clrScheme>
    <a:fontScheme name="UMG_Praesentatio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216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3100" b="0" i="0" u="none" strike="noStrike" cap="none" normalizeH="0" baseline="0" smtClean="0">
            <a:ln>
              <a:noFill/>
            </a:ln>
            <a:solidFill>
              <a:srgbClr val="000000"/>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216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3100" b="0" i="0" u="none" strike="noStrike" cap="none" normalizeH="0" baseline="0" smtClean="0">
            <a:ln>
              <a:noFill/>
            </a:ln>
            <a:solidFill>
              <a:srgbClr val="000000"/>
            </a:solidFill>
            <a:effectLst/>
            <a:latin typeface="Arial" charset="0"/>
          </a:defRPr>
        </a:defPPr>
      </a:lstStyle>
    </a:lnDef>
  </a:objectDefaults>
  <a:extraClrSchemeLst>
    <a:extraClrScheme>
      <a:clrScheme name="UMG_Praesentation 1">
        <a:dk1>
          <a:srgbClr val="6E6E6E"/>
        </a:dk1>
        <a:lt1>
          <a:srgbClr val="FFFFFF"/>
        </a:lt1>
        <a:dk2>
          <a:srgbClr val="00377D"/>
        </a:dk2>
        <a:lt2>
          <a:srgbClr val="6E6E6E"/>
        </a:lt2>
        <a:accent1>
          <a:srgbClr val="00377D"/>
        </a:accent1>
        <a:accent2>
          <a:srgbClr val="6687B1"/>
        </a:accent2>
        <a:accent3>
          <a:srgbClr val="FFFFFF"/>
        </a:accent3>
        <a:accent4>
          <a:srgbClr val="5D5D5D"/>
        </a:accent4>
        <a:accent5>
          <a:srgbClr val="AAAEBF"/>
        </a:accent5>
        <a:accent6>
          <a:srgbClr val="5C7AA0"/>
        </a:accent6>
        <a:hlink>
          <a:srgbClr val="99AFCB"/>
        </a:hlink>
        <a:folHlink>
          <a:srgbClr val="CCD7E5"/>
        </a:folHlink>
      </a:clrScheme>
      <a:clrMap bg1="lt1" tx1="dk1" bg2="lt2" tx2="dk2" accent1="accent1" accent2="accent2" accent3="accent3" accent4="accent4" accent5="accent5" accent6="accent6" hlink="hlink" folHlink="folHlink"/>
    </a:extraClrScheme>
    <a:extraClrScheme>
      <a:clrScheme name="UMG_Praesentation 2">
        <a:dk1>
          <a:srgbClr val="6E6E6E"/>
        </a:dk1>
        <a:lt1>
          <a:srgbClr val="FFFFFF"/>
        </a:lt1>
        <a:dk2>
          <a:srgbClr val="00377D"/>
        </a:dk2>
        <a:lt2>
          <a:srgbClr val="6E6E6E"/>
        </a:lt2>
        <a:accent1>
          <a:srgbClr val="C51016"/>
        </a:accent1>
        <a:accent2>
          <a:srgbClr val="FFAF15"/>
        </a:accent2>
        <a:accent3>
          <a:srgbClr val="FFFFFF"/>
        </a:accent3>
        <a:accent4>
          <a:srgbClr val="5D5D5D"/>
        </a:accent4>
        <a:accent5>
          <a:srgbClr val="DFAAAB"/>
        </a:accent5>
        <a:accent6>
          <a:srgbClr val="E79E12"/>
        </a:accent6>
        <a:hlink>
          <a:srgbClr val="F24F12"/>
        </a:hlink>
        <a:folHlink>
          <a:srgbClr val="0082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1033</Words>
  <Application>Microsoft Office PowerPoint</Application>
  <PresentationFormat>Bildschirmpräsentation (4:3)</PresentationFormat>
  <Paragraphs>126</Paragraphs>
  <Slides>23</Slides>
  <Notes>23</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23</vt:i4>
      </vt:variant>
    </vt:vector>
  </HeadingPairs>
  <TitlesOfParts>
    <vt:vector size="27" baseType="lpstr">
      <vt:lpstr>Arial</vt:lpstr>
      <vt:lpstr>Wingdings</vt:lpstr>
      <vt:lpstr>Times New Roman</vt:lpstr>
      <vt:lpstr>UMG_Praesentation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Nordpol Drive-Benutzer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tfriede</dc:creator>
  <cp:lastModifiedBy>tfriede</cp:lastModifiedBy>
  <cp:revision>38</cp:revision>
  <dcterms:modified xsi:type="dcterms:W3CDTF">2016-10-20T10:05:46Z</dcterms:modified>
</cp:coreProperties>
</file>