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40"/>
  </p:notesMasterIdLst>
  <p:handoutMasterIdLst>
    <p:handoutMasterId r:id="rId41"/>
  </p:handoutMasterIdLst>
  <p:sldIdLst>
    <p:sldId id="256" r:id="rId6"/>
    <p:sldId id="337" r:id="rId7"/>
    <p:sldId id="363" r:id="rId8"/>
    <p:sldId id="378" r:id="rId9"/>
    <p:sldId id="316" r:id="rId10"/>
    <p:sldId id="364" r:id="rId11"/>
    <p:sldId id="315" r:id="rId12"/>
    <p:sldId id="320" r:id="rId13"/>
    <p:sldId id="373" r:id="rId14"/>
    <p:sldId id="340" r:id="rId15"/>
    <p:sldId id="333" r:id="rId16"/>
    <p:sldId id="359" r:id="rId17"/>
    <p:sldId id="375" r:id="rId18"/>
    <p:sldId id="343" r:id="rId19"/>
    <p:sldId id="357" r:id="rId20"/>
    <p:sldId id="379" r:id="rId21"/>
    <p:sldId id="346" r:id="rId22"/>
    <p:sldId id="358" r:id="rId23"/>
    <p:sldId id="380" r:id="rId24"/>
    <p:sldId id="360" r:id="rId25"/>
    <p:sldId id="374" r:id="rId26"/>
    <p:sldId id="366" r:id="rId27"/>
    <p:sldId id="383" r:id="rId28"/>
    <p:sldId id="382" r:id="rId29"/>
    <p:sldId id="292" r:id="rId30"/>
    <p:sldId id="352" r:id="rId31"/>
    <p:sldId id="304" r:id="rId32"/>
    <p:sldId id="305" r:id="rId33"/>
    <p:sldId id="307" r:id="rId34"/>
    <p:sldId id="306" r:id="rId35"/>
    <p:sldId id="367" r:id="rId36"/>
    <p:sldId id="326" r:id="rId37"/>
    <p:sldId id="258" r:id="rId38"/>
    <p:sldId id="369" r:id="rId39"/>
  </p:sldIdLst>
  <p:sldSz cx="12192000" cy="6858000"/>
  <p:notesSz cx="6797675" cy="992822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ncses Áron dr." initials="KÁd" lastIdx="1" clrIdx="0">
    <p:extLst>
      <p:ext uri="{19B8F6BF-5375-455C-9EA6-DF929625EA0E}">
        <p15:presenceInfo xmlns:p15="http://schemas.microsoft.com/office/powerpoint/2012/main" userId="S-1-5-21-1757981266-1220945662-682003330-141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5FB"/>
    <a:srgbClr val="99CC00"/>
    <a:srgbClr val="FF5050"/>
    <a:srgbClr val="FFABAB"/>
    <a:srgbClr val="FAFAFA"/>
    <a:srgbClr val="A3C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72" autoAdjust="0"/>
    <p:restoredTop sz="77791" autoAdjust="0"/>
  </p:normalViewPr>
  <p:slideViewPr>
    <p:cSldViewPr snapToGrid="0">
      <p:cViewPr varScale="1">
        <p:scale>
          <a:sx n="90" d="100"/>
          <a:sy n="90" d="100"/>
        </p:scale>
        <p:origin x="618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204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9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Kincses\AppData\Local\Microsoft\Windows\Temporary%20Internet%20Files\Content.Outlook\YFRT4K5H\abra_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e3867\AppData\Local\Microsoft\Windows\Temporary%20Internet%20Files\Content.Outlook\PMR9OEIV\magyarok_vandorlas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720233746696461E-2"/>
          <c:y val="7.8219290712687725E-2"/>
          <c:w val="0.91309227362204726"/>
          <c:h val="0.812158397186458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solidFill>
              <a:schemeClr val="accent1"/>
            </a:solidFill>
            <a:ln w="25400">
              <a:solidFill>
                <a:srgbClr val="002060"/>
              </a:solidFill>
            </a:ln>
            <a:effectLst/>
          </c:spPr>
          <c:invertIfNegative val="0"/>
          <c:cat>
            <c:strRef>
              <c:f>Munka1!$A$2:$A$11</c:f>
              <c:strCache>
                <c:ptCount val="10"/>
                <c:pt idx="0">
                  <c:v>1880</c:v>
                </c:pt>
                <c:pt idx="1">
                  <c:v>1900</c:v>
                </c:pt>
                <c:pt idx="2">
                  <c:v>1920</c:v>
                </c:pt>
                <c:pt idx="3">
                  <c:v>1949</c:v>
                </c:pt>
                <c:pt idx="5">
                  <c:v>……</c:v>
                </c:pt>
                <c:pt idx="7">
                  <c:v>2000</c:v>
                </c:pt>
                <c:pt idx="8">
                  <c:v>2011</c:v>
                </c:pt>
                <c:pt idx="9">
                  <c:v>2016</c:v>
                </c:pt>
              </c:strCache>
            </c:strRef>
          </c:cat>
          <c:val>
            <c:numRef>
              <c:f>Munka1!$B$2:$B$11</c:f>
              <c:numCache>
                <c:formatCode>General</c:formatCode>
                <c:ptCount val="10"/>
                <c:pt idx="0">
                  <c:v>74.5</c:v>
                </c:pt>
                <c:pt idx="1">
                  <c:v>70.3</c:v>
                </c:pt>
                <c:pt idx="2">
                  <c:v>63.2</c:v>
                </c:pt>
                <c:pt idx="3">
                  <c:v>56.8</c:v>
                </c:pt>
                <c:pt idx="7">
                  <c:v>52.5</c:v>
                </c:pt>
                <c:pt idx="8">
                  <c:v>50.3</c:v>
                </c:pt>
                <c:pt idx="9">
                  <c:v>51.7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80263600"/>
        <c:axId val="180286368"/>
      </c:barChart>
      <c:catAx>
        <c:axId val="18026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286368"/>
        <c:crosses val="autoZero"/>
        <c:auto val="1"/>
        <c:lblAlgn val="ctr"/>
        <c:lblOffset val="100"/>
        <c:noMultiLvlLbl val="0"/>
      </c:catAx>
      <c:valAx>
        <c:axId val="1802863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 dirty="0" smtClean="0"/>
                  <a:t>%</a:t>
                </a:r>
                <a:endParaRPr lang="hu-HU" dirty="0"/>
              </a:p>
            </c:rich>
          </c:tx>
          <c:layout>
            <c:manualLayout>
              <c:xMode val="edge"/>
              <c:yMode val="edge"/>
              <c:x val="4.8437500000000001E-2"/>
              <c:y val="0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26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01551189245093E-2"/>
          <c:y val="3.7288135593220563E-2"/>
          <c:w val="0.77803553401978598"/>
          <c:h val="0.8660773855930186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'D.Census 1960 to 2015 (2)'!$A$13</c:f>
              <c:strCache>
                <c:ptCount val="1"/>
                <c:pt idx="0">
                  <c:v>Europe</c:v>
                </c:pt>
              </c:strCache>
            </c:strRef>
          </c:tx>
          <c:spPr>
            <a:solidFill>
              <a:srgbClr val="80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'D.Census 1960 to 2015 (2)'!$B$10:$I$11</c:f>
              <c:strCache>
                <c:ptCount val="8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</c:strCache>
            </c:strRef>
          </c:cat>
          <c:val>
            <c:numRef>
              <c:f>'D.Census 1960 to 2015 (2)'!$B$13:$I$13</c:f>
              <c:numCache>
                <c:formatCode>#,##0.0</c:formatCode>
                <c:ptCount val="8"/>
                <c:pt idx="0">
                  <c:v>74.514717514962641</c:v>
                </c:pt>
                <c:pt idx="1">
                  <c:v>59.680951902747204</c:v>
                </c:pt>
                <c:pt idx="2">
                  <c:v>36.573908945130874</c:v>
                </c:pt>
                <c:pt idx="3">
                  <c:v>22.00806118544369</c:v>
                </c:pt>
                <c:pt idx="4">
                  <c:v>15.801641184974011</c:v>
                </c:pt>
                <c:pt idx="5">
                  <c:v>13.543878150245547</c:v>
                </c:pt>
                <c:pt idx="6">
                  <c:v>12.198663559727922</c:v>
                </c:pt>
                <c:pt idx="7">
                  <c:v>11.646469501627109</c:v>
                </c:pt>
              </c:numCache>
            </c:numRef>
          </c:val>
        </c:ser>
        <c:ser>
          <c:idx val="1"/>
          <c:order val="1"/>
          <c:tx>
            <c:strRef>
              <c:f>'D.Census 1960 to 2015 (2)'!$A$14</c:f>
              <c:strCache>
                <c:ptCount val="1"/>
                <c:pt idx="0">
                  <c:v>Asia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'D.Census 1960 to 2015 (2)'!$B$10:$I$11</c:f>
              <c:strCache>
                <c:ptCount val="8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</c:strCache>
            </c:strRef>
          </c:cat>
          <c:val>
            <c:numRef>
              <c:f>'D.Census 1960 to 2015 (2)'!$B$14:$I$14</c:f>
              <c:numCache>
                <c:formatCode>#,##0.0</c:formatCode>
                <c:ptCount val="8"/>
                <c:pt idx="0">
                  <c:v>5.0420149082607502</c:v>
                </c:pt>
                <c:pt idx="1">
                  <c:v>8.5753311414902988</c:v>
                </c:pt>
                <c:pt idx="2">
                  <c:v>18.038309346667489</c:v>
                </c:pt>
                <c:pt idx="3">
                  <c:v>25.18822990435314</c:v>
                </c:pt>
                <c:pt idx="4">
                  <c:v>26.444269490610591</c:v>
                </c:pt>
                <c:pt idx="5">
                  <c:v>26.00768356835049</c:v>
                </c:pt>
                <c:pt idx="6">
                  <c:v>26.63327573610189</c:v>
                </c:pt>
                <c:pt idx="7">
                  <c:v>27.588019625815488</c:v>
                </c:pt>
              </c:numCache>
            </c:numRef>
          </c:val>
        </c:ser>
        <c:ser>
          <c:idx val="2"/>
          <c:order val="2"/>
          <c:tx>
            <c:strRef>
              <c:f>'D.Census 1960 to 2015 (2)'!$A$15</c:f>
              <c:strCache>
                <c:ptCount val="1"/>
                <c:pt idx="0">
                  <c:v>Africa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'D.Census 1960 to 2015 (2)'!$B$10:$I$11</c:f>
              <c:strCache>
                <c:ptCount val="8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</c:strCache>
            </c:strRef>
          </c:cat>
          <c:val>
            <c:numRef>
              <c:f>'D.Census 1960 to 2015 (2)'!$B$15:$I$15</c:f>
              <c:numCache>
                <c:formatCode>#,##0.0</c:formatCode>
                <c:ptCount val="8"/>
                <c:pt idx="0">
                  <c:v>0.36305883771264991</c:v>
                </c:pt>
                <c:pt idx="1">
                  <c:v>0.8331477689337542</c:v>
                </c:pt>
                <c:pt idx="2">
                  <c:v>1.4184966859863946</c:v>
                </c:pt>
                <c:pt idx="3">
                  <c:v>1.8405078362687237</c:v>
                </c:pt>
                <c:pt idx="4">
                  <c:v>2.8330434122353978</c:v>
                </c:pt>
                <c:pt idx="5">
                  <c:v>3.0433068265800842</c:v>
                </c:pt>
                <c:pt idx="6">
                  <c:v>3.5299923554334214</c:v>
                </c:pt>
                <c:pt idx="7">
                  <c:v>3.9343459945996488</c:v>
                </c:pt>
              </c:numCache>
            </c:numRef>
          </c:val>
        </c:ser>
        <c:ser>
          <c:idx val="3"/>
          <c:order val="3"/>
          <c:tx>
            <c:strRef>
              <c:f>'D.Census 1960 to 2015 (2)'!$A$16</c:f>
              <c:strCache>
                <c:ptCount val="1"/>
                <c:pt idx="0">
                  <c:v>Oceania</c:v>
                </c:pt>
              </c:strCache>
            </c:strRef>
          </c:tx>
          <c:spPr>
            <a:solidFill>
              <a:srgbClr val="00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'D.Census 1960 to 2015 (2)'!$B$10:$I$11</c:f>
              <c:strCache>
                <c:ptCount val="8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</c:strCache>
            </c:strRef>
          </c:cat>
          <c:val>
            <c:numRef>
              <c:f>'D.Census 1960 to 2015 (2)'!$B$16:$I$16</c:f>
              <c:numCache>
                <c:formatCode>#,##0.0</c:formatCode>
                <c:ptCount val="8"/>
                <c:pt idx="0">
                  <c:v>0.35664074200990731</c:v>
                </c:pt>
                <c:pt idx="1">
                  <c:v>0.42890845926243015</c:v>
                </c:pt>
                <c:pt idx="2">
                  <c:v>0.55097668975915037</c:v>
                </c:pt>
                <c:pt idx="3">
                  <c:v>0.52685453098437862</c:v>
                </c:pt>
                <c:pt idx="4">
                  <c:v>0.5402038048933504</c:v>
                </c:pt>
                <c:pt idx="5">
                  <c:v>0.47208735519191458</c:v>
                </c:pt>
                <c:pt idx="6">
                  <c:v>0.45131464345150141</c:v>
                </c:pt>
                <c:pt idx="7">
                  <c:v>0.45400336122906815</c:v>
                </c:pt>
              </c:numCache>
            </c:numRef>
          </c:val>
        </c:ser>
        <c:ser>
          <c:idx val="4"/>
          <c:order val="4"/>
          <c:tx>
            <c:strRef>
              <c:f>'D.Census 1960 to 2015 (2)'!$A$17</c:f>
              <c:strCache>
                <c:ptCount val="1"/>
                <c:pt idx="0">
                  <c:v>Latin America</c:v>
                </c:pt>
              </c:strCache>
            </c:strRef>
          </c:tx>
          <c:spPr>
            <a:solidFill>
              <a:srgbClr val="3366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'D.Census 1960 to 2015 (2)'!$B$10:$I$11</c:f>
              <c:strCache>
                <c:ptCount val="8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</c:strCache>
            </c:strRef>
          </c:cat>
          <c:val>
            <c:numRef>
              <c:f>'D.Census 1960 to 2015 (2)'!$B$17:$I$17</c:f>
              <c:numCache>
                <c:formatCode>#,##0.0</c:formatCode>
                <c:ptCount val="8"/>
                <c:pt idx="0">
                  <c:v>9.3273825434574391</c:v>
                </c:pt>
                <c:pt idx="1">
                  <c:v>18.753647613932845</c:v>
                </c:pt>
                <c:pt idx="2">
                  <c:v>31.05480249655081</c:v>
                </c:pt>
                <c:pt idx="3">
                  <c:v>42.534034463758104</c:v>
                </c:pt>
                <c:pt idx="4">
                  <c:v>51.713486569274963</c:v>
                </c:pt>
                <c:pt idx="5">
                  <c:v>54.644992335199994</c:v>
                </c:pt>
                <c:pt idx="6">
                  <c:v>55.110866623467807</c:v>
                </c:pt>
                <c:pt idx="7">
                  <c:v>54.424502270533473</c:v>
                </c:pt>
              </c:numCache>
            </c:numRef>
          </c:val>
        </c:ser>
        <c:ser>
          <c:idx val="5"/>
          <c:order val="5"/>
          <c:tx>
            <c:strRef>
              <c:f>'D.Census 1960 to 2015 (2)'!$A$18</c:f>
              <c:strCache>
                <c:ptCount val="1"/>
                <c:pt idx="0">
                  <c:v>North America</c:v>
                </c:pt>
              </c:strCache>
            </c:strRef>
          </c:tx>
          <c:spPr>
            <a:solidFill>
              <a:srgbClr val="FF808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'D.Census 1960 to 2015 (2)'!$B$10:$I$11</c:f>
              <c:strCache>
                <c:ptCount val="8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</c:strCache>
            </c:strRef>
          </c:cat>
          <c:val>
            <c:numRef>
              <c:f>'D.Census 1960 to 2015 (2)'!$B$18:$I$18</c:f>
              <c:numCache>
                <c:formatCode>#,##0.0</c:formatCode>
                <c:ptCount val="8"/>
                <c:pt idx="0">
                  <c:v>9.7811778509771479</c:v>
                </c:pt>
                <c:pt idx="1">
                  <c:v>8.4457375389607723</c:v>
                </c:pt>
                <c:pt idx="2">
                  <c:v>6.0613117729621324</c:v>
                </c:pt>
                <c:pt idx="3">
                  <c:v>3.8139573425142794</c:v>
                </c:pt>
                <c:pt idx="4">
                  <c:v>2.6663397185196422</c:v>
                </c:pt>
                <c:pt idx="5">
                  <c:v>2.288051764432069</c:v>
                </c:pt>
                <c:pt idx="6">
                  <c:v>2.0758870818173767</c:v>
                </c:pt>
                <c:pt idx="7">
                  <c:v>1.9526592461951919</c:v>
                </c:pt>
              </c:numCache>
            </c:numRef>
          </c:val>
        </c:ser>
        <c:ser>
          <c:idx val="6"/>
          <c:order val="6"/>
          <c:tx>
            <c:strRef>
              <c:f>'D.Census 1960 to 2015 (2)'!$A$19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'D.Census 1960 to 2015 (2)'!$B$10:$I$11</c:f>
              <c:strCache>
                <c:ptCount val="8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</c:strCache>
            </c:strRef>
          </c:cat>
          <c:val>
            <c:numRef>
              <c:f>'D.Census 1960 to 2015 (2)'!$B$19:$I$19</c:f>
              <c:numCache>
                <c:formatCode>#,##0.0</c:formatCode>
                <c:ptCount val="8"/>
                <c:pt idx="0">
                  <c:v>0.61500760261944842</c:v>
                </c:pt>
                <c:pt idx="1">
                  <c:v>3.2822755746726742</c:v>
                </c:pt>
                <c:pt idx="2">
                  <c:v>6.3021940629433155</c:v>
                </c:pt>
                <c:pt idx="3">
                  <c:v>4.088354736677438</c:v>
                </c:pt>
                <c:pt idx="4">
                  <c:v>1.0158194919623123E-3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0405200"/>
        <c:axId val="180405584"/>
      </c:barChart>
      <c:catAx>
        <c:axId val="180405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04055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0405584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chemeClr val="bg2">
                  <a:lumMod val="75000"/>
                </a:schemeClr>
              </a:solidFill>
              <a:prstDash val="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0405200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423071049542693E-2"/>
          <c:y val="3.6615178973805548E-2"/>
          <c:w val="0.93082688786155432"/>
          <c:h val="0.816369551190590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Munka1!$A$6:$A$28</c:f>
              <c:numCache>
                <c:formatCode>General</c:formatCode>
                <c:ptCount val="23"/>
                <c:pt idx="0">
                  <c:v>1990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Munka1!$C$6:$C$28</c:f>
              <c:numCache>
                <c:formatCode>General</c:formatCode>
                <c:ptCount val="23"/>
                <c:pt idx="0">
                  <c:v>2</c:v>
                </c:pt>
                <c:pt idx="1">
                  <c:v>208</c:v>
                </c:pt>
                <c:pt idx="2">
                  <c:v>171</c:v>
                </c:pt>
                <c:pt idx="3">
                  <c:v>114</c:v>
                </c:pt>
                <c:pt idx="4">
                  <c:v>181</c:v>
                </c:pt>
                <c:pt idx="5">
                  <c:v>221</c:v>
                </c:pt>
                <c:pt idx="6">
                  <c:v>358</c:v>
                </c:pt>
                <c:pt idx="7" formatCode="#,##0">
                  <c:v>1073</c:v>
                </c:pt>
                <c:pt idx="8" formatCode="#,##0">
                  <c:v>1318</c:v>
                </c:pt>
                <c:pt idx="9" formatCode="#,##0">
                  <c:v>1359</c:v>
                </c:pt>
                <c:pt idx="10">
                  <c:v>159</c:v>
                </c:pt>
                <c:pt idx="11">
                  <c:v>148</c:v>
                </c:pt>
                <c:pt idx="12">
                  <c:v>132</c:v>
                </c:pt>
                <c:pt idx="13">
                  <c:v>117</c:v>
                </c:pt>
                <c:pt idx="14">
                  <c:v>137</c:v>
                </c:pt>
                <c:pt idx="15">
                  <c:v>143</c:v>
                </c:pt>
                <c:pt idx="16" formatCode="#,##0">
                  <c:v>1575</c:v>
                </c:pt>
                <c:pt idx="17" formatCode="#,##0">
                  <c:v>2443</c:v>
                </c:pt>
                <c:pt idx="18" formatCode="#,##0">
                  <c:v>4194</c:v>
                </c:pt>
                <c:pt idx="19" formatCode="#,##0">
                  <c:v>9354</c:v>
                </c:pt>
                <c:pt idx="20" formatCode="#,##0">
                  <c:v>11356</c:v>
                </c:pt>
                <c:pt idx="21" formatCode="#,##0">
                  <c:v>14810</c:v>
                </c:pt>
                <c:pt idx="22" formatCode="#,##0">
                  <c:v>16215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27"/>
        <c:axId val="179279136"/>
        <c:axId val="179279520"/>
      </c:barChart>
      <c:catAx>
        <c:axId val="17927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79520"/>
        <c:crosses val="autoZero"/>
        <c:auto val="1"/>
        <c:lblAlgn val="ctr"/>
        <c:lblOffset val="100"/>
        <c:noMultiLvlLbl val="0"/>
      </c:catAx>
      <c:valAx>
        <c:axId val="17927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7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0.03767</cdr:x>
      <cdr:y>0.0259</cdr:y>
    </cdr:from>
    <cdr:to>
      <cdr:x>0.13682</cdr:x>
      <cdr:y>0.18845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347382" y="1456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u-HU" sz="1400"/>
            <a:t>%</a:t>
          </a:r>
        </a:p>
      </cdr:txBody>
    </cdr:sp>
  </cdr:relSizeAnchor>
  <cdr:relSizeAnchor xmlns:cdr="http://schemas.openxmlformats.org/drawingml/2006/chartDrawing">
    <cdr:from>
      <cdr:x>0.85165</cdr:x>
      <cdr:y>0.80458</cdr:y>
    </cdr:from>
    <cdr:to>
      <cdr:x>0.98444</cdr:x>
      <cdr:y>0.89942</cdr:y>
    </cdr:to>
    <cdr:pic>
      <cdr:nvPicPr>
        <cdr:cNvPr id="3" name="Kép 2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80193" t="35298" r="11936" b="59494"/>
        <a:stretch xmlns:a="http://schemas.openxmlformats.org/drawingml/2006/main"/>
      </cdr:blipFill>
      <cdr:spPr bwMode="auto">
        <a:xfrm xmlns:a="http://schemas.openxmlformats.org/drawingml/2006/main">
          <a:off x="8858250" y="4207510"/>
          <a:ext cx="1381256" cy="49593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0.85311</cdr:x>
      <cdr:y>0.64146</cdr:y>
    </cdr:from>
    <cdr:to>
      <cdr:x>0.98591</cdr:x>
      <cdr:y>0.73889</cdr:y>
    </cdr:to>
    <cdr:pic>
      <cdr:nvPicPr>
        <cdr:cNvPr id="4" name="Kép 3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80193" t="40364" r="11936" b="54286"/>
        <a:stretch xmlns:a="http://schemas.openxmlformats.org/drawingml/2006/main"/>
      </cdr:blipFill>
      <cdr:spPr bwMode="auto">
        <a:xfrm xmlns:a="http://schemas.openxmlformats.org/drawingml/2006/main">
          <a:off x="8873489" y="3354480"/>
          <a:ext cx="1381257" cy="50949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0.85085</cdr:x>
      <cdr:y>0.50757</cdr:y>
    </cdr:from>
    <cdr:to>
      <cdr:x>0.98365</cdr:x>
      <cdr:y>0.60759</cdr:y>
    </cdr:to>
    <cdr:pic>
      <cdr:nvPicPr>
        <cdr:cNvPr id="5" name="Kép 4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80193" t="46155" r="11936" b="48355"/>
        <a:stretch xmlns:a="http://schemas.openxmlformats.org/drawingml/2006/main"/>
      </cdr:blipFill>
      <cdr:spPr bwMode="auto">
        <a:xfrm xmlns:a="http://schemas.openxmlformats.org/drawingml/2006/main">
          <a:off x="8849995" y="2654299"/>
          <a:ext cx="1381258" cy="52305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0.84866</cdr:x>
      <cdr:y>0.4301</cdr:y>
    </cdr:from>
    <cdr:to>
      <cdr:x>0.98145</cdr:x>
      <cdr:y>0.54865</cdr:y>
    </cdr:to>
    <cdr:pic>
      <cdr:nvPicPr>
        <cdr:cNvPr id="6" name="Kép 5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80193" t="51650" r="11936" b="41845"/>
        <a:stretch xmlns:a="http://schemas.openxmlformats.org/drawingml/2006/main"/>
      </cdr:blipFill>
      <cdr:spPr bwMode="auto">
        <a:xfrm xmlns:a="http://schemas.openxmlformats.org/drawingml/2006/main">
          <a:off x="8827135" y="2249189"/>
          <a:ext cx="1381257" cy="61991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0.84768</cdr:x>
      <cdr:y>0.2434</cdr:y>
    </cdr:from>
    <cdr:to>
      <cdr:x>0.98048</cdr:x>
      <cdr:y>0.35676</cdr:y>
    </cdr:to>
    <cdr:pic>
      <cdr:nvPicPr>
        <cdr:cNvPr id="7" name="Kép 6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80193" t="57583" r="11936" b="36202"/>
        <a:stretch xmlns:a="http://schemas.openxmlformats.org/drawingml/2006/main"/>
      </cdr:blipFill>
      <cdr:spPr bwMode="auto">
        <a:xfrm xmlns:a="http://schemas.openxmlformats.org/drawingml/2006/main">
          <a:off x="8816975" y="1272833"/>
          <a:ext cx="1381256" cy="59279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0.84768</cdr:x>
      <cdr:y>0.05985</cdr:y>
    </cdr:from>
    <cdr:to>
      <cdr:x>0.98048</cdr:x>
      <cdr:y>0.17024</cdr:y>
    </cdr:to>
    <cdr:pic>
      <cdr:nvPicPr>
        <cdr:cNvPr id="8" name="Kép 7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80193" t="63664" r="11936" b="30271"/>
        <a:stretch xmlns:a="http://schemas.openxmlformats.org/drawingml/2006/main"/>
      </cdr:blipFill>
      <cdr:spPr bwMode="auto">
        <a:xfrm xmlns:a="http://schemas.openxmlformats.org/drawingml/2006/main">
          <a:off x="8816975" y="312971"/>
          <a:ext cx="1381256" cy="57729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0.84866</cdr:x>
      <cdr:y>0</cdr:y>
    </cdr:from>
    <cdr:to>
      <cdr:x>0.98145</cdr:x>
      <cdr:y>0.09484</cdr:y>
    </cdr:to>
    <cdr:pic>
      <cdr:nvPicPr>
        <cdr:cNvPr id="9" name="Kép 8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80193" t="69729" r="11936" b="25069"/>
        <a:stretch xmlns:a="http://schemas.openxmlformats.org/drawingml/2006/main"/>
      </cdr:blipFill>
      <cdr:spPr bwMode="auto">
        <a:xfrm xmlns:a="http://schemas.openxmlformats.org/drawingml/2006/main">
          <a:off x="8827135" y="0"/>
          <a:ext cx="1381256" cy="49593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8F509-A960-4972-A64A-FDADDFC4C5A8}" type="datetimeFigureOut">
              <a:rPr lang="hu-HU" smtClean="0"/>
              <a:t>2017.09.20.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D521A-E2EC-41DB-8996-1199FEA3359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8456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42AE1-99EC-4606-B0FE-285043526C7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FC3B9-694B-422B-A03A-0F480781B71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019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aldo_Tobler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675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altLang="hu-HU" dirty="0" smtClean="0"/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9DE0A-269C-4F68-8A53-59D9BEDC95E1}" type="slidenum">
              <a:rPr lang="hu-HU" altLang="hu-HU" smtClean="0"/>
              <a:pPr/>
              <a:t>2</a:t>
            </a:fld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2891490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altLang="hu-HU" dirty="0" smtClean="0"/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9DE0A-269C-4F68-8A53-59D9BEDC95E1}" type="slidenum">
              <a:rPr lang="hu-HU" altLang="hu-HU" smtClean="0"/>
              <a:pPr/>
              <a:t>3</a:t>
            </a:fld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1639489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4777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9543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altLang="hu-HU" dirty="0" smtClean="0"/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9DE0A-269C-4F68-8A53-59D9BEDC95E1}" type="slidenum">
              <a:rPr lang="hu-HU" altLang="hu-HU" smtClean="0"/>
              <a:pPr/>
              <a:t>6</a:t>
            </a:fld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4180732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 development of information, transport technology and telecommunication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6698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 development of information, transport technology and telecommunication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4004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6054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dirty="0" smtClean="0"/>
              <a:t>Ide a 65+</a:t>
            </a:r>
            <a:r>
              <a:rPr lang="hu-HU" dirty="0" err="1" smtClean="0"/>
              <a:t>-os</a:t>
            </a:r>
            <a:r>
              <a:rPr lang="hu-HU" dirty="0" smtClean="0"/>
              <a:t> népesség-előrejelzések térképét szeretném (9-es számú kérés), 2015</a:t>
            </a:r>
          </a:p>
        </p:txBody>
      </p:sp>
    </p:spTree>
    <p:extLst>
      <p:ext uri="{BB962C8B-B14F-4D97-AF65-F5344CB8AC3E}">
        <p14:creationId xmlns:p14="http://schemas.microsoft.com/office/powerpoint/2010/main" val="2906796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dirty="0" smtClean="0"/>
              <a:t>Ide a 65+</a:t>
            </a:r>
            <a:r>
              <a:rPr lang="hu-HU" dirty="0" err="1" smtClean="0"/>
              <a:t>-os</a:t>
            </a:r>
            <a:r>
              <a:rPr lang="hu-HU" dirty="0" smtClean="0"/>
              <a:t> népesség-előrejelzések térképét szeretném (9-es számú kérés), 2015</a:t>
            </a:r>
          </a:p>
        </p:txBody>
      </p:sp>
    </p:spTree>
    <p:extLst>
      <p:ext uri="{BB962C8B-B14F-4D97-AF65-F5344CB8AC3E}">
        <p14:creationId xmlns:p14="http://schemas.microsoft.com/office/powerpoint/2010/main" val="2906796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 development of information, transport technology and telecommunication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2199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258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5b pont: EU-s térképek; 10-es pont: </a:t>
            </a:r>
            <a:r>
              <a:rPr lang="hu-HU" dirty="0" err="1" smtClean="0"/>
              <a:t>Eu</a:t>
            </a:r>
            <a:r>
              <a:rPr lang="hu-HU" dirty="0" smtClean="0"/>
              <a:t> bevándorlók – EU arány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258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altLang="hu-HU" dirty="0" smtClean="0"/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9DE0A-269C-4F68-8A53-59D9BEDC95E1}" type="slidenum">
              <a:rPr lang="hu-HU" altLang="hu-HU" smtClean="0"/>
              <a:pPr/>
              <a:t>16</a:t>
            </a:fld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607540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5a térképek – külföldi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source areas are expanding constantly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150 000 foreign citizens resident in Hungary on 1st January 2016 (1, 6% of total population) and the foreign born population was 350 000.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3911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5a térképek – külföldön született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3911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11-es pont (megvan); 7-es pont: jó lenne becslés, esetleg saját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“An expert is a person who has made all the mistakes that can be made in a very narrow field.” 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circulation, or the system of multiple and recurring migration appears in the arena of international migration.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5322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30624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11-es pont (megvan); 7-es pont: jó lenne becslés, esetleg saját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“An expert is a person who has made all the mistakes that can be made in a very narrow field.” </a:t>
            </a:r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circulation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or the system of multiple and recurring migration appears in the arena of international migration.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17668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altLang="hu-HU" dirty="0" smtClean="0"/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9DE0A-269C-4F68-8A53-59D9BEDC95E1}" type="slidenum">
              <a:rPr lang="hu-HU" altLang="hu-HU" smtClean="0"/>
              <a:pPr/>
              <a:t>22</a:t>
            </a:fld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1981031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5 g térkép – 2001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Waldo Tobler"/>
              </a:rPr>
              <a:t>Waldo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Waldo Tobler"/>
              </a:rPr>
              <a:t>Tobler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: "Everything is related to everything else, but near things are more related than distant things.” We can find typical groups on the map by citizenship.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38451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5h térképek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90201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5j térkép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can examine the relationship between the place of origin and current locations.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1B56C-0124-438C-B993-899FEE253A0F}" type="slidenum">
              <a:rPr lang="hu-HU" smtClean="0"/>
              <a:pPr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26551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5j térkép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Budapest is the clear centre of immigration to Hungary, but also some regional hub has become stronger. We can further specify our examination. 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37192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5j térkép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1B56C-0124-438C-B993-899FEE253A0F}" type="slidenum">
              <a:rPr lang="hu-HU" smtClean="0"/>
              <a:pPr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16429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1B56C-0124-438C-B993-899FEE253A0F}" type="slidenum">
              <a:rPr lang="hu-HU" smtClean="0"/>
              <a:pPr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40138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altLang="hu-HU" dirty="0" smtClean="0"/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9DE0A-269C-4F68-8A53-59D9BEDC95E1}" type="slidenum">
              <a:rPr lang="hu-HU" altLang="hu-HU" smtClean="0"/>
              <a:pPr/>
              <a:t>31</a:t>
            </a:fld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27714149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Budapest memorandum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14546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C3B9-694B-422B-A03A-0F480781B718}" type="slidenum">
              <a:rPr lang="hu-HU" smtClean="0"/>
              <a:pPr/>
              <a:t>34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3865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0932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990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8995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676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88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6618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430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882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521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5507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6938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4268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0601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32000" y="0"/>
            <a:ext cx="8822267" cy="590021"/>
          </a:xfrm>
        </p:spPr>
        <p:txBody>
          <a:bodyPr>
            <a:normAutofit/>
          </a:bodyPr>
          <a:lstStyle>
            <a:lvl1pPr algn="ctr">
              <a:defRPr sz="3600">
                <a:solidFill>
                  <a:srgbClr val="002060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1733" y="1295400"/>
            <a:ext cx="10532534" cy="486833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3544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8822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7504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2990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2539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474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01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257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744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1855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8897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2326821" y="849086"/>
            <a:ext cx="8294915" cy="841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326821" y="1877785"/>
            <a:ext cx="8294915" cy="4299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406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2326821" y="849086"/>
            <a:ext cx="8294915" cy="841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326821" y="1877785"/>
            <a:ext cx="8294915" cy="4299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25E0C-656F-4DD2-9568-7C8370A1E6C5}" type="datetimeFigureOut">
              <a:rPr lang="hu-HU" smtClean="0"/>
              <a:pPr/>
              <a:t>2017.09.20.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7D50C-9BA5-4C92-A06F-3FFA7D39F7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825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emig.eu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1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64746" y="1607555"/>
            <a:ext cx="8567351" cy="23876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Migration statistics in Hungary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618510" y="5366084"/>
            <a:ext cx="8567352" cy="149191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103rd DGINS Conference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Budapest, 2</a:t>
            </a:r>
            <a:r>
              <a:rPr lang="hu-HU" sz="2800" dirty="0">
                <a:solidFill>
                  <a:srgbClr val="002060"/>
                </a:solidFill>
              </a:rPr>
              <a:t>1</a:t>
            </a:r>
            <a:r>
              <a:rPr lang="en-US" sz="280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September 2017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69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altLang="hu-HU" dirty="0" err="1"/>
              <a:t>Scheme</a:t>
            </a:r>
            <a:r>
              <a:rPr lang="hu-HU" altLang="hu-HU" dirty="0"/>
              <a:t> of </a:t>
            </a:r>
            <a:r>
              <a:rPr lang="hu-HU" altLang="hu-HU" dirty="0" err="1"/>
              <a:t>presentation</a:t>
            </a:r>
            <a:endParaRPr lang="hu-HU" dirty="0"/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>
          <a:xfrm>
            <a:off x="2031999" y="1295400"/>
            <a:ext cx="8822267" cy="486833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1. Data </a:t>
            </a:r>
            <a:r>
              <a:rPr lang="hu-HU" altLang="hu-HU" sz="2800" dirty="0" err="1" smtClean="0">
                <a:solidFill>
                  <a:srgbClr val="002060"/>
                </a:solidFill>
              </a:rPr>
              <a:t>sources</a:t>
            </a:r>
            <a:r>
              <a:rPr lang="hu-HU" altLang="hu-HU" sz="2800" dirty="0" smtClean="0">
                <a:solidFill>
                  <a:srgbClr val="002060"/>
                </a:solidFill>
              </a:rPr>
              <a:t> of </a:t>
            </a:r>
            <a:r>
              <a:rPr lang="en-US" altLang="hu-HU" sz="2800" dirty="0" smtClean="0">
                <a:solidFill>
                  <a:srgbClr val="002060"/>
                </a:solidFill>
              </a:rPr>
              <a:t>Hungarian migration statistic</a:t>
            </a:r>
            <a:r>
              <a:rPr lang="hu-HU" altLang="hu-HU" sz="2800" dirty="0" smtClean="0">
                <a:solidFill>
                  <a:srgbClr val="002060"/>
                </a:solidFill>
              </a:rPr>
              <a:t>s</a:t>
            </a:r>
            <a:endParaRPr lang="en-US" altLang="hu-HU" sz="28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2. </a:t>
            </a:r>
            <a:r>
              <a:rPr lang="en-US" altLang="hu-HU" dirty="0" smtClean="0">
                <a:solidFill>
                  <a:srgbClr val="002060"/>
                </a:solidFill>
              </a:rPr>
              <a:t>Main driving forces of </a:t>
            </a:r>
            <a:r>
              <a:rPr lang="hu-HU" altLang="hu-HU" dirty="0" smtClean="0">
                <a:solidFill>
                  <a:srgbClr val="002060"/>
                </a:solidFill>
              </a:rPr>
              <a:t>w</a:t>
            </a:r>
            <a:r>
              <a:rPr lang="en-US" altLang="hu-HU" dirty="0" err="1" smtClean="0">
                <a:solidFill>
                  <a:srgbClr val="002060"/>
                </a:solidFill>
              </a:rPr>
              <a:t>orld</a:t>
            </a:r>
            <a:r>
              <a:rPr lang="en-US" altLang="hu-HU" dirty="0" smtClean="0">
                <a:solidFill>
                  <a:srgbClr val="002060"/>
                </a:solidFill>
              </a:rPr>
              <a:t> migration</a:t>
            </a:r>
          </a:p>
          <a:p>
            <a:pPr marL="514350" indent="-514350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3. </a:t>
            </a:r>
            <a:r>
              <a:rPr lang="en-US" altLang="hu-HU" dirty="0" smtClean="0">
                <a:solidFill>
                  <a:srgbClr val="002060"/>
                </a:solidFill>
              </a:rPr>
              <a:t>International migration in Hungary</a:t>
            </a:r>
            <a:endParaRPr lang="hu-HU" altLang="hu-H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4. </a:t>
            </a:r>
            <a:r>
              <a:rPr lang="en-US" altLang="hu-HU" sz="2800" dirty="0" smtClean="0">
                <a:solidFill>
                  <a:srgbClr val="002060"/>
                </a:solidFill>
              </a:rPr>
              <a:t>The geographical aspects of migration in Hungary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5. </a:t>
            </a:r>
            <a:r>
              <a:rPr lang="en-US" altLang="hu-HU" dirty="0" smtClean="0">
                <a:solidFill>
                  <a:srgbClr val="002060"/>
                </a:solidFill>
              </a:rPr>
              <a:t>Major challenges and development directions</a:t>
            </a:r>
            <a:endParaRPr lang="en-US" altLang="hu-HU" sz="2800" dirty="0" smtClean="0">
              <a:solidFill>
                <a:srgbClr val="00206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2031999" y="1295400"/>
            <a:ext cx="8822267" cy="486833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1. Data </a:t>
            </a:r>
            <a:r>
              <a:rPr lang="hu-HU" altLang="hu-HU" sz="2800" dirty="0" err="1" smtClean="0">
                <a:solidFill>
                  <a:srgbClr val="002060"/>
                </a:solidFill>
              </a:rPr>
              <a:t>sources</a:t>
            </a:r>
            <a:r>
              <a:rPr lang="hu-HU" altLang="hu-HU" sz="2800" dirty="0" smtClean="0">
                <a:solidFill>
                  <a:srgbClr val="002060"/>
                </a:solidFill>
              </a:rPr>
              <a:t> of </a:t>
            </a:r>
            <a:r>
              <a:rPr lang="en-US" altLang="hu-HU" sz="2800" dirty="0" smtClean="0">
                <a:solidFill>
                  <a:srgbClr val="002060"/>
                </a:solidFill>
              </a:rPr>
              <a:t>Hungarian migration statistic</a:t>
            </a:r>
            <a:r>
              <a:rPr lang="hu-HU" altLang="hu-HU" sz="2800" dirty="0" smtClean="0">
                <a:solidFill>
                  <a:srgbClr val="002060"/>
                </a:solidFill>
              </a:rPr>
              <a:t>s</a:t>
            </a:r>
            <a:endParaRPr lang="en-US" altLang="hu-HU" sz="28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2. </a:t>
            </a:r>
            <a:r>
              <a:rPr lang="en-US" altLang="hu-HU" dirty="0" smtClean="0">
                <a:solidFill>
                  <a:srgbClr val="002060"/>
                </a:solidFill>
              </a:rPr>
              <a:t>Main driving forces of </a:t>
            </a:r>
            <a:r>
              <a:rPr lang="hu-HU" altLang="hu-HU" dirty="0" smtClean="0">
                <a:solidFill>
                  <a:srgbClr val="002060"/>
                </a:solidFill>
              </a:rPr>
              <a:t>w</a:t>
            </a:r>
            <a:r>
              <a:rPr lang="en-US" altLang="hu-HU" dirty="0" err="1" smtClean="0">
                <a:solidFill>
                  <a:srgbClr val="002060"/>
                </a:solidFill>
              </a:rPr>
              <a:t>orld</a:t>
            </a:r>
            <a:r>
              <a:rPr lang="en-US" altLang="hu-HU" dirty="0" smtClean="0">
                <a:solidFill>
                  <a:srgbClr val="002060"/>
                </a:solidFill>
              </a:rPr>
              <a:t> migration</a:t>
            </a:r>
          </a:p>
          <a:p>
            <a:pPr marL="514350" indent="-514350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3. </a:t>
            </a:r>
            <a:r>
              <a:rPr lang="en-US" altLang="hu-HU" dirty="0" smtClean="0">
                <a:solidFill>
                  <a:srgbClr val="002060"/>
                </a:solidFill>
              </a:rPr>
              <a:t>International migration in Hungary</a:t>
            </a:r>
            <a:endParaRPr lang="hu-HU" altLang="hu-H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4. </a:t>
            </a:r>
            <a:r>
              <a:rPr lang="en-US" altLang="hu-HU" sz="2800" dirty="0" smtClean="0">
                <a:solidFill>
                  <a:srgbClr val="002060"/>
                </a:solidFill>
              </a:rPr>
              <a:t>The geographical aspects of migration in Hungary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5. </a:t>
            </a:r>
            <a:r>
              <a:rPr lang="en-US" altLang="hu-HU" dirty="0" smtClean="0">
                <a:solidFill>
                  <a:srgbClr val="002060"/>
                </a:solidFill>
              </a:rPr>
              <a:t>Major challenges and development directions</a:t>
            </a:r>
            <a:endParaRPr lang="en-US" altLang="hu-HU" sz="2800" dirty="0" smtClean="0">
              <a:solidFill>
                <a:srgbClr val="002060"/>
              </a:solidFill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2032000" y="38100"/>
            <a:ext cx="8822267" cy="590021"/>
          </a:xfrm>
        </p:spPr>
        <p:txBody>
          <a:bodyPr>
            <a:normAutofit/>
          </a:bodyPr>
          <a:lstStyle/>
          <a:p>
            <a:r>
              <a:rPr lang="hu-HU" altLang="hu-HU" dirty="0" err="1"/>
              <a:t>Scheme</a:t>
            </a:r>
            <a:r>
              <a:rPr lang="hu-HU" altLang="hu-HU" dirty="0"/>
              <a:t> of </a:t>
            </a:r>
            <a:r>
              <a:rPr lang="hu-HU" altLang="hu-HU" dirty="0" err="1"/>
              <a:t>presentation</a:t>
            </a:r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2031999" y="2374900"/>
            <a:ext cx="8140701" cy="4005943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167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hu-HU" dirty="0"/>
              <a:t>Data source</a:t>
            </a:r>
            <a:r>
              <a:rPr lang="hu-HU" altLang="hu-HU" dirty="0"/>
              <a:t> </a:t>
            </a:r>
            <a:r>
              <a:rPr lang="en-GB" altLang="hu-HU" dirty="0"/>
              <a:t>of </a:t>
            </a:r>
            <a:r>
              <a:rPr lang="hu-HU" altLang="hu-HU" dirty="0" err="1"/>
              <a:t>migration</a:t>
            </a:r>
            <a:r>
              <a:rPr lang="hu-HU" altLang="hu-HU" dirty="0"/>
              <a:t> </a:t>
            </a:r>
            <a:r>
              <a:rPr lang="hu-HU" altLang="hu-HU" dirty="0" err="1"/>
              <a:t>statistics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89" y="1199809"/>
            <a:ext cx="10501727" cy="533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3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64702" y="-5291"/>
            <a:ext cx="8696131" cy="723900"/>
          </a:xfrm>
        </p:spPr>
        <p:txBody>
          <a:bodyPr>
            <a:normAutofit/>
          </a:bodyPr>
          <a:lstStyle/>
          <a:p>
            <a:r>
              <a:rPr lang="hu-HU" dirty="0" err="1" smtClean="0"/>
              <a:t>Changing</a:t>
            </a:r>
            <a:r>
              <a:rPr lang="hu-HU" dirty="0" smtClean="0"/>
              <a:t> </a:t>
            </a:r>
            <a:r>
              <a:rPr lang="hu-HU" dirty="0" err="1" smtClean="0"/>
              <a:t>world</a:t>
            </a:r>
            <a:r>
              <a:rPr lang="hu-HU" dirty="0" smtClean="0"/>
              <a:t>, </a:t>
            </a:r>
            <a:r>
              <a:rPr lang="hu-HU" dirty="0" err="1" smtClean="0"/>
              <a:t>changing</a:t>
            </a:r>
            <a:r>
              <a:rPr lang="hu-HU" dirty="0" smtClean="0"/>
              <a:t> human </a:t>
            </a:r>
            <a:r>
              <a:rPr lang="hu-HU" dirty="0" err="1" smtClean="0"/>
              <a:t>mobility</a:t>
            </a:r>
            <a:endParaRPr lang="hu-H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5015175"/>
              </p:ext>
            </p:extLst>
          </p:nvPr>
        </p:nvGraphicFramePr>
        <p:xfrm>
          <a:off x="2197796" y="890378"/>
          <a:ext cx="7766698" cy="5346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2847433" y="1300617"/>
            <a:ext cx="305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the population</a:t>
            </a:r>
            <a:r>
              <a:rPr lang="hu-HU" sz="1200" dirty="0" smtClean="0"/>
              <a:t> </a:t>
            </a:r>
            <a:r>
              <a:rPr lang="hu-HU" sz="1200" dirty="0" err="1" smtClean="0"/>
              <a:t>were</a:t>
            </a:r>
            <a:r>
              <a:rPr lang="en-US" sz="1200" dirty="0" smtClean="0"/>
              <a:t> </a:t>
            </a:r>
            <a:r>
              <a:rPr lang="en-US" sz="1200" dirty="0"/>
              <a:t>interviewed  </a:t>
            </a:r>
            <a:endParaRPr lang="hu-HU" sz="1200" dirty="0" smtClean="0"/>
          </a:p>
          <a:p>
            <a:r>
              <a:rPr lang="en-US" sz="1200" dirty="0" smtClean="0"/>
              <a:t>at </a:t>
            </a:r>
            <a:r>
              <a:rPr lang="en-US" sz="1200" dirty="0"/>
              <a:t>the same settlement where they were born</a:t>
            </a:r>
            <a:endParaRPr lang="hu-HU" sz="12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9737334" y="57397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*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2278655" y="6237079"/>
            <a:ext cx="1137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* Micro </a:t>
            </a:r>
            <a:r>
              <a:rPr lang="hu-HU" sz="1200" dirty="0" err="1"/>
              <a:t>C</a:t>
            </a:r>
            <a:r>
              <a:rPr lang="hu-HU" sz="1200" dirty="0" err="1" smtClean="0"/>
              <a:t>ensus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2031999" y="1295400"/>
            <a:ext cx="8822267" cy="486833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1. Data </a:t>
            </a:r>
            <a:r>
              <a:rPr lang="hu-HU" altLang="hu-HU" sz="2800" dirty="0" err="1" smtClean="0">
                <a:solidFill>
                  <a:srgbClr val="002060"/>
                </a:solidFill>
              </a:rPr>
              <a:t>sources</a:t>
            </a:r>
            <a:r>
              <a:rPr lang="hu-HU" altLang="hu-HU" sz="2800" dirty="0" smtClean="0">
                <a:solidFill>
                  <a:srgbClr val="002060"/>
                </a:solidFill>
              </a:rPr>
              <a:t> of </a:t>
            </a:r>
            <a:r>
              <a:rPr lang="en-US" altLang="hu-HU" sz="2800" dirty="0" smtClean="0">
                <a:solidFill>
                  <a:srgbClr val="002060"/>
                </a:solidFill>
              </a:rPr>
              <a:t>Hungarian migration statistic</a:t>
            </a:r>
            <a:r>
              <a:rPr lang="hu-HU" altLang="hu-HU" sz="2800" dirty="0" smtClean="0">
                <a:solidFill>
                  <a:srgbClr val="002060"/>
                </a:solidFill>
              </a:rPr>
              <a:t>s</a:t>
            </a:r>
            <a:endParaRPr lang="en-US" altLang="hu-HU" sz="28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2. </a:t>
            </a:r>
            <a:r>
              <a:rPr lang="en-US" altLang="hu-HU" dirty="0" smtClean="0">
                <a:solidFill>
                  <a:srgbClr val="002060"/>
                </a:solidFill>
              </a:rPr>
              <a:t>Main driving forces of </a:t>
            </a:r>
            <a:r>
              <a:rPr lang="hu-HU" altLang="hu-HU" dirty="0" smtClean="0">
                <a:solidFill>
                  <a:srgbClr val="002060"/>
                </a:solidFill>
              </a:rPr>
              <a:t>w</a:t>
            </a:r>
            <a:r>
              <a:rPr lang="en-US" altLang="hu-HU" dirty="0" err="1" smtClean="0">
                <a:solidFill>
                  <a:srgbClr val="002060"/>
                </a:solidFill>
              </a:rPr>
              <a:t>orld</a:t>
            </a:r>
            <a:r>
              <a:rPr lang="en-US" altLang="hu-HU" dirty="0" smtClean="0">
                <a:solidFill>
                  <a:srgbClr val="002060"/>
                </a:solidFill>
              </a:rPr>
              <a:t> migration</a:t>
            </a:r>
          </a:p>
          <a:p>
            <a:pPr marL="514350" indent="-514350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3. </a:t>
            </a:r>
            <a:r>
              <a:rPr lang="en-US" altLang="hu-HU" dirty="0" smtClean="0">
                <a:solidFill>
                  <a:srgbClr val="002060"/>
                </a:solidFill>
              </a:rPr>
              <a:t>International migration in Hungary</a:t>
            </a:r>
            <a:endParaRPr lang="hu-HU" altLang="hu-H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4. </a:t>
            </a:r>
            <a:r>
              <a:rPr lang="en-US" altLang="hu-HU" sz="2800" dirty="0" smtClean="0">
                <a:solidFill>
                  <a:srgbClr val="002060"/>
                </a:solidFill>
              </a:rPr>
              <a:t>The geographical aspects of migration in Hungary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5. </a:t>
            </a:r>
            <a:r>
              <a:rPr lang="en-US" altLang="hu-HU" dirty="0" smtClean="0">
                <a:solidFill>
                  <a:srgbClr val="002060"/>
                </a:solidFill>
              </a:rPr>
              <a:t>Major challenges and development directions</a:t>
            </a:r>
            <a:endParaRPr lang="en-US" altLang="hu-HU" sz="2800" dirty="0" smtClean="0">
              <a:solidFill>
                <a:srgbClr val="00206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2082799" y="3251200"/>
            <a:ext cx="8140701" cy="3180443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2031999" y="1113971"/>
            <a:ext cx="8140701" cy="1121229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89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Main driving forces of </a:t>
            </a:r>
            <a:r>
              <a:rPr lang="hu-HU" dirty="0" smtClean="0"/>
              <a:t>w</a:t>
            </a:r>
            <a:r>
              <a:rPr lang="en-US" dirty="0" err="1" smtClean="0"/>
              <a:t>orld</a:t>
            </a:r>
            <a:r>
              <a:rPr lang="en-US" dirty="0" smtClean="0"/>
              <a:t> migration</a:t>
            </a:r>
            <a:endParaRPr lang="hu-HU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population growth of developing countries, overpopulation, population inequality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globalization, the income gaps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geographical circumstances: </a:t>
            </a:r>
          </a:p>
          <a:p>
            <a:pPr marL="57600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 travel time has shortened, the transport fares </a:t>
            </a:r>
            <a:r>
              <a:rPr lang="en-US" sz="2400" dirty="0" err="1" smtClean="0">
                <a:solidFill>
                  <a:srgbClr val="002060"/>
                </a:solidFill>
              </a:rPr>
              <a:t>becom</a:t>
            </a:r>
            <a:r>
              <a:rPr lang="hu-HU" sz="2400" dirty="0" smtClean="0">
                <a:solidFill>
                  <a:srgbClr val="002060"/>
                </a:solidFill>
              </a:rPr>
              <a:t>e</a:t>
            </a:r>
            <a:r>
              <a:rPr lang="en-US" sz="2400" dirty="0" smtClean="0">
                <a:solidFill>
                  <a:srgbClr val="002060"/>
                </a:solidFill>
              </a:rPr>
              <a:t> more and more affordable for the potential migrants</a:t>
            </a:r>
          </a:p>
          <a:p>
            <a:pPr marL="57600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hu-HU" sz="2400" dirty="0" err="1" smtClean="0">
                <a:solidFill>
                  <a:srgbClr val="002060"/>
                </a:solidFill>
              </a:rPr>
              <a:t>the</a:t>
            </a:r>
            <a:r>
              <a:rPr lang="en-US" sz="2400" dirty="0" smtClean="0">
                <a:solidFill>
                  <a:srgbClr val="002060"/>
                </a:solidFill>
              </a:rPr>
              <a:t> accessibility to the global market and high wage areas revaluated.</a:t>
            </a:r>
          </a:p>
          <a:p>
            <a:pPr algn="just">
              <a:lnSpc>
                <a:spcPct val="100000"/>
              </a:lnSpc>
              <a:buNone/>
            </a:pPr>
            <a:endParaRPr lang="en-US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578179"/>
              </p:ext>
            </p:extLst>
          </p:nvPr>
        </p:nvGraphicFramePr>
        <p:xfrm>
          <a:off x="355600" y="1320800"/>
          <a:ext cx="10401300" cy="5229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églalap 5"/>
          <p:cNvSpPr/>
          <p:nvPr/>
        </p:nvSpPr>
        <p:spPr>
          <a:xfrm>
            <a:off x="152400" y="6550223"/>
            <a:ext cx="1960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 err="1" smtClean="0"/>
              <a:t>Source</a:t>
            </a:r>
            <a:r>
              <a:rPr lang="hu-HU" sz="1400" dirty="0" smtClean="0"/>
              <a:t>: United </a:t>
            </a:r>
            <a:r>
              <a:rPr lang="hu-HU" sz="1400" dirty="0" err="1" smtClean="0"/>
              <a:t>Nations</a:t>
            </a:r>
            <a:endParaRPr lang="hu-HU" sz="140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foreign born population in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en-US" dirty="0" smtClean="0"/>
              <a:t>USA</a:t>
            </a:r>
            <a:r>
              <a:rPr lang="en-US" dirty="0"/>
              <a:t>, 1960-2015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Main driving forces of world migration</a:t>
            </a:r>
            <a:endParaRPr lang="hu-HU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population growth of developing countries, overpopulation, population inequality.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globalization, the income gaps.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geographical circumstances: </a:t>
            </a:r>
          </a:p>
          <a:p>
            <a:pPr marL="57600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 travel time has shortened, the transport fares are becoming more and more affordable for the potential migrants. </a:t>
            </a:r>
          </a:p>
          <a:p>
            <a:pPr marL="57600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hu-HU" sz="2400" dirty="0" err="1" smtClean="0">
                <a:solidFill>
                  <a:srgbClr val="002060"/>
                </a:solidFill>
              </a:rPr>
              <a:t>the</a:t>
            </a:r>
            <a:r>
              <a:rPr lang="en-US" sz="2400" dirty="0" smtClean="0">
                <a:solidFill>
                  <a:srgbClr val="002060"/>
                </a:solidFill>
              </a:rPr>
              <a:t> accessibility to the global market and high wage areas revaluated.</a:t>
            </a:r>
          </a:p>
          <a:p>
            <a:pPr marL="576000" algn="just">
              <a:lnSpc>
                <a:spcPct val="100000"/>
              </a:lnSpc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en-US" sz="2400" dirty="0"/>
              <a:t>decreasing and ageing population in Europe and in the developed countries, </a:t>
            </a:r>
            <a:r>
              <a:rPr lang="en-US" sz="2400" dirty="0" err="1"/>
              <a:t>labour</a:t>
            </a:r>
            <a:r>
              <a:rPr lang="en-US" sz="2400" dirty="0"/>
              <a:t> </a:t>
            </a:r>
            <a:r>
              <a:rPr lang="en-US" sz="2400" dirty="0" smtClean="0"/>
              <a:t>shortage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lnSpc>
                <a:spcPct val="100000"/>
              </a:lnSpc>
              <a:buNone/>
            </a:pPr>
            <a:endParaRPr lang="en-US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3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01465" y="0"/>
            <a:ext cx="8294915" cy="841602"/>
          </a:xfrm>
        </p:spPr>
        <p:txBody>
          <a:bodyPr/>
          <a:lstStyle/>
          <a:p>
            <a:r>
              <a:rPr lang="hu-HU" dirty="0"/>
              <a:t>Total </a:t>
            </a:r>
            <a:r>
              <a:rPr lang="hu-HU" dirty="0" err="1"/>
              <a:t>fertility</a:t>
            </a:r>
            <a:r>
              <a:rPr lang="hu-HU" dirty="0"/>
              <a:t> </a:t>
            </a:r>
            <a:r>
              <a:rPr lang="hu-HU" dirty="0" err="1"/>
              <a:t>rate</a:t>
            </a:r>
            <a:r>
              <a:rPr lang="hu-HU" dirty="0"/>
              <a:t>, 2015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65" y="632254"/>
            <a:ext cx="5918886" cy="5918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8208434" y="1916114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u-HU" sz="120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share of elderly population, </a:t>
            </a:r>
            <a:r>
              <a:rPr lang="en-US" dirty="0" smtClean="0"/>
              <a:t>201</a:t>
            </a:r>
            <a:r>
              <a:rPr lang="hu-HU" dirty="0" smtClean="0"/>
              <a:t>6</a:t>
            </a:r>
            <a:endParaRPr lang="hu-HU" dirty="0"/>
          </a:p>
        </p:txBody>
      </p:sp>
      <p:pic>
        <p:nvPicPr>
          <p:cNvPr id="4" name="Kép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151" y="636919"/>
            <a:ext cx="5918400" cy="591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8208434" y="1916114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u-HU" sz="120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share of elderly population, 2050</a:t>
            </a:r>
            <a:endParaRPr lang="hu-HU" dirty="0"/>
          </a:p>
        </p:txBody>
      </p:sp>
      <p:pic>
        <p:nvPicPr>
          <p:cNvPr id="4" name="Kép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354" y="632703"/>
            <a:ext cx="5918400" cy="591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Main driving forces of world migration</a:t>
            </a:r>
            <a:endParaRPr lang="hu-HU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population growth of developing countries, overpopulation, population inequality.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globalization, the income gaps.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geographical circumstances: </a:t>
            </a:r>
          </a:p>
          <a:p>
            <a:pPr marL="57600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 travel time has shortened, the transport fares are becoming more and more affordable for the potential migrants. </a:t>
            </a:r>
          </a:p>
          <a:p>
            <a:pPr marL="57600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hu-HU" sz="2400" dirty="0" err="1" smtClean="0">
                <a:solidFill>
                  <a:srgbClr val="002060"/>
                </a:solidFill>
              </a:rPr>
              <a:t>the</a:t>
            </a:r>
            <a:r>
              <a:rPr lang="en-US" sz="2400" dirty="0" smtClean="0">
                <a:solidFill>
                  <a:srgbClr val="002060"/>
                </a:solidFill>
              </a:rPr>
              <a:t> accessibility to the global market and high wage areas revaluated.</a:t>
            </a:r>
          </a:p>
          <a:p>
            <a:pPr marL="576000" algn="just">
              <a:lnSpc>
                <a:spcPct val="100000"/>
              </a:lnSpc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en-US" sz="2400" dirty="0"/>
              <a:t>decreasing and ageing population in Europe and in the developed countries, </a:t>
            </a:r>
            <a:r>
              <a:rPr lang="en-US" sz="2400" dirty="0" err="1"/>
              <a:t>labour</a:t>
            </a:r>
            <a:r>
              <a:rPr lang="en-US" sz="2400" dirty="0"/>
              <a:t> </a:t>
            </a:r>
            <a:r>
              <a:rPr lang="en-US" sz="2400" dirty="0" smtClean="0"/>
              <a:t>shortage</a:t>
            </a:r>
            <a:endParaRPr lang="hu-HU" sz="2400" dirty="0" smtClean="0"/>
          </a:p>
          <a:p>
            <a:pPr algn="just">
              <a:lnSpc>
                <a:spcPct val="100000"/>
              </a:lnSpc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algn="just">
              <a:lnSpc>
                <a:spcPct val="100000"/>
              </a:lnSpc>
              <a:buNone/>
            </a:pPr>
            <a:endParaRPr lang="en-US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8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altLang="hu-HU" dirty="0"/>
              <a:t>The </a:t>
            </a:r>
            <a:r>
              <a:rPr lang="hu-HU" altLang="hu-HU" dirty="0" err="1"/>
              <a:t>share</a:t>
            </a:r>
            <a:r>
              <a:rPr lang="hu-HU" altLang="hu-HU" dirty="0"/>
              <a:t> of </a:t>
            </a:r>
            <a:r>
              <a:rPr lang="hu-HU" altLang="hu-HU" dirty="0" err="1"/>
              <a:t>foreign</a:t>
            </a:r>
            <a:r>
              <a:rPr lang="hu-HU" altLang="hu-HU" dirty="0"/>
              <a:t> </a:t>
            </a:r>
            <a:r>
              <a:rPr lang="hu-HU" altLang="hu-HU" dirty="0" err="1"/>
              <a:t>citizens</a:t>
            </a:r>
            <a:r>
              <a:rPr lang="hu-HU" altLang="hu-HU" dirty="0"/>
              <a:t> </a:t>
            </a:r>
            <a:r>
              <a:rPr lang="hu-HU" altLang="hu-HU" dirty="0" err="1"/>
              <a:t>in</a:t>
            </a:r>
            <a:r>
              <a:rPr lang="hu-HU" altLang="hu-HU" dirty="0"/>
              <a:t> </a:t>
            </a:r>
            <a:r>
              <a:rPr lang="hu-HU" altLang="hu-HU" dirty="0" smtClean="0"/>
              <a:t>EU, 2016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333" y="590021"/>
            <a:ext cx="5925600" cy="592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283" y="1113896"/>
            <a:ext cx="5533200" cy="55332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36750" y="523875"/>
            <a:ext cx="8822267" cy="590021"/>
          </a:xfrm>
        </p:spPr>
        <p:txBody>
          <a:bodyPr>
            <a:normAutofit fontScale="90000"/>
          </a:bodyPr>
          <a:lstStyle/>
          <a:p>
            <a:r>
              <a:rPr lang="hu-HU" altLang="hu-HU" dirty="0" smtClean="0">
                <a:solidFill>
                  <a:srgbClr val="002060"/>
                </a:solidFill>
              </a:rPr>
              <a:t>The </a:t>
            </a:r>
            <a:r>
              <a:rPr lang="hu-HU" altLang="hu-HU" dirty="0" err="1" smtClean="0">
                <a:solidFill>
                  <a:srgbClr val="002060"/>
                </a:solidFill>
              </a:rPr>
              <a:t>share</a:t>
            </a:r>
            <a:r>
              <a:rPr lang="hu-HU" altLang="hu-HU" dirty="0" smtClean="0">
                <a:solidFill>
                  <a:srgbClr val="002060"/>
                </a:solidFill>
              </a:rPr>
              <a:t> of European </a:t>
            </a:r>
            <a:r>
              <a:rPr lang="hu-HU" altLang="hu-HU" dirty="0" err="1" smtClean="0">
                <a:solidFill>
                  <a:srgbClr val="002060"/>
                </a:solidFill>
              </a:rPr>
              <a:t>migrants</a:t>
            </a:r>
            <a:r>
              <a:rPr lang="hu-HU" altLang="hu-HU" dirty="0" smtClean="0">
                <a:solidFill>
                  <a:srgbClr val="002060"/>
                </a:solidFill>
              </a:rPr>
              <a:t> </a:t>
            </a:r>
            <a:r>
              <a:rPr lang="hu-HU" altLang="hu-HU" dirty="0" err="1" smtClean="0">
                <a:solidFill>
                  <a:srgbClr val="002060"/>
                </a:solidFill>
              </a:rPr>
              <a:t>in</a:t>
            </a:r>
            <a:r>
              <a:rPr lang="hu-HU" altLang="hu-HU" dirty="0" smtClean="0">
                <a:solidFill>
                  <a:srgbClr val="002060"/>
                </a:solidFill>
              </a:rPr>
              <a:t> </a:t>
            </a:r>
            <a:r>
              <a:rPr lang="hu-HU" altLang="hu-HU" dirty="0" err="1" smtClean="0">
                <a:solidFill>
                  <a:srgbClr val="002060"/>
                </a:solidFill>
              </a:rPr>
              <a:t>total</a:t>
            </a:r>
            <a:r>
              <a:rPr lang="hu-HU" altLang="hu-HU" dirty="0" smtClean="0">
                <a:solidFill>
                  <a:srgbClr val="002060"/>
                </a:solidFill>
              </a:rPr>
              <a:t> </a:t>
            </a:r>
            <a:r>
              <a:rPr lang="hu-HU" altLang="hu-HU" dirty="0" err="1" smtClean="0">
                <a:solidFill>
                  <a:srgbClr val="002060"/>
                </a:solidFill>
              </a:rPr>
              <a:t>foreign</a:t>
            </a:r>
            <a:r>
              <a:rPr lang="hu-HU" altLang="hu-HU" dirty="0" smtClean="0">
                <a:solidFill>
                  <a:srgbClr val="002060"/>
                </a:solidFill>
              </a:rPr>
              <a:t> </a:t>
            </a:r>
            <a:r>
              <a:rPr lang="hu-HU" altLang="hu-HU" dirty="0" err="1" smtClean="0">
                <a:solidFill>
                  <a:srgbClr val="002060"/>
                </a:solidFill>
              </a:rPr>
              <a:t>citizens</a:t>
            </a:r>
            <a:r>
              <a:rPr lang="hu-HU" altLang="hu-HU" dirty="0" smtClean="0">
                <a:solidFill>
                  <a:srgbClr val="002060"/>
                </a:solidFill>
              </a:rPr>
              <a:t>, 2016</a:t>
            </a:r>
            <a:r>
              <a:rPr lang="en-US" altLang="hu-HU" dirty="0" smtClean="0">
                <a:solidFill>
                  <a:srgbClr val="002060"/>
                </a:solidFill>
              </a:rPr>
              <a:t/>
            </a:r>
            <a:br>
              <a:rPr lang="en-US" altLang="hu-HU" dirty="0" smtClean="0">
                <a:solidFill>
                  <a:srgbClr val="002060"/>
                </a:solidFill>
              </a:rPr>
            </a:b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9" b="63241"/>
          <a:stretch/>
        </p:blipFill>
        <p:spPr>
          <a:xfrm>
            <a:off x="7766892" y="1116527"/>
            <a:ext cx="1349306" cy="2034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2031999" y="1295400"/>
            <a:ext cx="8822267" cy="486833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1. Data </a:t>
            </a:r>
            <a:r>
              <a:rPr lang="hu-HU" altLang="hu-HU" sz="2800" dirty="0" err="1" smtClean="0">
                <a:solidFill>
                  <a:srgbClr val="002060"/>
                </a:solidFill>
              </a:rPr>
              <a:t>sources</a:t>
            </a:r>
            <a:r>
              <a:rPr lang="hu-HU" altLang="hu-HU" sz="2800" dirty="0" smtClean="0">
                <a:solidFill>
                  <a:srgbClr val="002060"/>
                </a:solidFill>
              </a:rPr>
              <a:t> of </a:t>
            </a:r>
            <a:r>
              <a:rPr lang="en-US" altLang="hu-HU" sz="2800" dirty="0" smtClean="0">
                <a:solidFill>
                  <a:srgbClr val="002060"/>
                </a:solidFill>
              </a:rPr>
              <a:t>Hungarian migration statistic</a:t>
            </a:r>
            <a:r>
              <a:rPr lang="hu-HU" altLang="hu-HU" sz="2800" dirty="0" smtClean="0">
                <a:solidFill>
                  <a:srgbClr val="002060"/>
                </a:solidFill>
              </a:rPr>
              <a:t>s</a:t>
            </a:r>
            <a:endParaRPr lang="en-US" altLang="hu-HU" sz="28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2. </a:t>
            </a:r>
            <a:r>
              <a:rPr lang="en-US" altLang="hu-HU" dirty="0" smtClean="0">
                <a:solidFill>
                  <a:srgbClr val="002060"/>
                </a:solidFill>
              </a:rPr>
              <a:t>Main driving forces of </a:t>
            </a:r>
            <a:r>
              <a:rPr lang="hu-HU" altLang="hu-HU" dirty="0" smtClean="0">
                <a:solidFill>
                  <a:srgbClr val="002060"/>
                </a:solidFill>
              </a:rPr>
              <a:t>w</a:t>
            </a:r>
            <a:r>
              <a:rPr lang="en-US" altLang="hu-HU" dirty="0" err="1" smtClean="0">
                <a:solidFill>
                  <a:srgbClr val="002060"/>
                </a:solidFill>
              </a:rPr>
              <a:t>orld</a:t>
            </a:r>
            <a:r>
              <a:rPr lang="en-US" altLang="hu-HU" dirty="0" smtClean="0">
                <a:solidFill>
                  <a:srgbClr val="002060"/>
                </a:solidFill>
              </a:rPr>
              <a:t> migration</a:t>
            </a:r>
          </a:p>
          <a:p>
            <a:pPr marL="514350" indent="-514350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3. </a:t>
            </a:r>
            <a:r>
              <a:rPr lang="en-US" altLang="hu-HU" dirty="0" smtClean="0">
                <a:solidFill>
                  <a:srgbClr val="002060"/>
                </a:solidFill>
              </a:rPr>
              <a:t>International migration in Hungary</a:t>
            </a:r>
            <a:endParaRPr lang="hu-HU" altLang="hu-H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4. </a:t>
            </a:r>
            <a:r>
              <a:rPr lang="en-US" altLang="hu-HU" sz="2800" dirty="0" smtClean="0">
                <a:solidFill>
                  <a:srgbClr val="002060"/>
                </a:solidFill>
              </a:rPr>
              <a:t>The geographical aspects of migration in Hungary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5. </a:t>
            </a:r>
            <a:r>
              <a:rPr lang="en-US" altLang="hu-HU" dirty="0" smtClean="0">
                <a:solidFill>
                  <a:srgbClr val="002060"/>
                </a:solidFill>
              </a:rPr>
              <a:t>Major challenges and development directions</a:t>
            </a:r>
            <a:endParaRPr lang="en-US" altLang="hu-HU" sz="2800" dirty="0" smtClean="0">
              <a:solidFill>
                <a:srgbClr val="00206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1879599" y="4127500"/>
            <a:ext cx="8140701" cy="2349198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2031999" y="982436"/>
            <a:ext cx="8140701" cy="2090964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331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41501" y="469231"/>
            <a:ext cx="9119046" cy="590021"/>
          </a:xfrm>
        </p:spPr>
        <p:txBody>
          <a:bodyPr>
            <a:normAutofit fontScale="90000"/>
          </a:bodyPr>
          <a:lstStyle/>
          <a:p>
            <a:r>
              <a:rPr lang="hu-HU" altLang="hu-HU" sz="3600" dirty="0" err="1" smtClean="0">
                <a:solidFill>
                  <a:srgbClr val="002060"/>
                </a:solidFill>
              </a:rPr>
              <a:t>Foreign</a:t>
            </a:r>
            <a:r>
              <a:rPr lang="hu-HU" altLang="hu-HU" sz="3600" dirty="0" smtClean="0">
                <a:solidFill>
                  <a:srgbClr val="002060"/>
                </a:solidFill>
              </a:rPr>
              <a:t>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citizens</a:t>
            </a:r>
            <a:r>
              <a:rPr lang="hu-HU" altLang="hu-HU" sz="3600" dirty="0" smtClean="0">
                <a:solidFill>
                  <a:srgbClr val="002060"/>
                </a:solidFill>
              </a:rPr>
              <a:t>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in</a:t>
            </a:r>
            <a:r>
              <a:rPr lang="hu-HU" altLang="hu-HU" sz="3600" dirty="0" smtClean="0">
                <a:solidFill>
                  <a:srgbClr val="002060"/>
                </a:solidFill>
              </a:rPr>
              <a:t> Hungary (150 000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prs</a:t>
            </a:r>
            <a:r>
              <a:rPr lang="hu-HU" altLang="hu-HU" sz="3600" dirty="0" smtClean="0">
                <a:solidFill>
                  <a:srgbClr val="002060"/>
                </a:solidFill>
              </a:rPr>
              <a:t>) </a:t>
            </a:r>
            <a:br>
              <a:rPr lang="hu-HU" altLang="hu-HU" sz="3600" dirty="0" smtClean="0">
                <a:solidFill>
                  <a:srgbClr val="002060"/>
                </a:solidFill>
              </a:rPr>
            </a:br>
            <a:r>
              <a:rPr lang="hu-HU" altLang="hu-HU" sz="3600" dirty="0" err="1" smtClean="0">
                <a:solidFill>
                  <a:srgbClr val="002060"/>
                </a:solidFill>
              </a:rPr>
              <a:t>by</a:t>
            </a:r>
            <a:r>
              <a:rPr lang="hu-HU" altLang="hu-HU" sz="3600" dirty="0" smtClean="0">
                <a:solidFill>
                  <a:srgbClr val="002060"/>
                </a:solidFill>
              </a:rPr>
              <a:t> country of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origin</a:t>
            </a:r>
            <a:r>
              <a:rPr lang="hu-HU" altLang="hu-HU" sz="3600" dirty="0" smtClean="0">
                <a:solidFill>
                  <a:srgbClr val="002060"/>
                </a:solidFill>
              </a:rPr>
              <a:t>, 2016</a:t>
            </a:r>
            <a:r>
              <a:rPr lang="en-US" altLang="hu-HU" dirty="0" smtClean="0">
                <a:solidFill>
                  <a:srgbClr val="002060"/>
                </a:solidFill>
              </a:rPr>
              <a:t/>
            </a:r>
            <a:br>
              <a:rPr lang="en-US" altLang="hu-HU" dirty="0" smtClean="0">
                <a:solidFill>
                  <a:srgbClr val="002060"/>
                </a:solidFill>
              </a:rPr>
            </a:b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45" y="1249449"/>
            <a:ext cx="10519652" cy="5240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1843" y="469231"/>
            <a:ext cx="8822267" cy="590021"/>
          </a:xfrm>
        </p:spPr>
        <p:txBody>
          <a:bodyPr>
            <a:normAutofit fontScale="90000"/>
          </a:bodyPr>
          <a:lstStyle/>
          <a:p>
            <a:r>
              <a:rPr lang="hu-HU" altLang="hu-HU" sz="3600" dirty="0" err="1" smtClean="0">
                <a:solidFill>
                  <a:srgbClr val="002060"/>
                </a:solidFill>
              </a:rPr>
              <a:t>Foreign</a:t>
            </a:r>
            <a:r>
              <a:rPr lang="hu-HU" altLang="hu-HU" sz="3600" dirty="0" smtClean="0">
                <a:solidFill>
                  <a:srgbClr val="002060"/>
                </a:solidFill>
              </a:rPr>
              <a:t>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born</a:t>
            </a:r>
            <a:r>
              <a:rPr lang="hu-HU" altLang="hu-HU" sz="3600" dirty="0" smtClean="0">
                <a:solidFill>
                  <a:srgbClr val="002060"/>
                </a:solidFill>
              </a:rPr>
              <a:t>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population</a:t>
            </a:r>
            <a:r>
              <a:rPr lang="hu-HU" altLang="hu-HU" sz="3600" dirty="0" smtClean="0">
                <a:solidFill>
                  <a:srgbClr val="002060"/>
                </a:solidFill>
              </a:rPr>
              <a:t>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in</a:t>
            </a:r>
            <a:r>
              <a:rPr lang="hu-HU" altLang="hu-HU" sz="3600" dirty="0" smtClean="0">
                <a:solidFill>
                  <a:srgbClr val="002060"/>
                </a:solidFill>
              </a:rPr>
              <a:t> Hungary (380 000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prs</a:t>
            </a:r>
            <a:r>
              <a:rPr lang="hu-HU" altLang="hu-HU" sz="3600" dirty="0" smtClean="0">
                <a:solidFill>
                  <a:srgbClr val="002060"/>
                </a:solidFill>
              </a:rPr>
              <a:t>)</a:t>
            </a:r>
            <a:br>
              <a:rPr lang="hu-HU" altLang="hu-HU" sz="3600" dirty="0" smtClean="0">
                <a:solidFill>
                  <a:srgbClr val="002060"/>
                </a:solidFill>
              </a:rPr>
            </a:br>
            <a:r>
              <a:rPr lang="hu-HU" altLang="hu-HU" sz="3600" dirty="0" err="1" smtClean="0">
                <a:solidFill>
                  <a:srgbClr val="002060"/>
                </a:solidFill>
              </a:rPr>
              <a:t>by</a:t>
            </a:r>
            <a:r>
              <a:rPr lang="hu-HU" altLang="hu-HU" sz="3600" dirty="0" smtClean="0">
                <a:solidFill>
                  <a:srgbClr val="002060"/>
                </a:solidFill>
              </a:rPr>
              <a:t> country of </a:t>
            </a:r>
            <a:r>
              <a:rPr lang="hu-HU" altLang="hu-HU" sz="3600" dirty="0" err="1" smtClean="0">
                <a:solidFill>
                  <a:srgbClr val="002060"/>
                </a:solidFill>
              </a:rPr>
              <a:t>origin</a:t>
            </a:r>
            <a:r>
              <a:rPr lang="hu-HU" altLang="hu-HU" dirty="0" smtClean="0"/>
              <a:t>, 2016</a:t>
            </a:r>
            <a:r>
              <a:rPr lang="en-US" altLang="hu-HU" dirty="0" smtClean="0">
                <a:solidFill>
                  <a:srgbClr val="002060"/>
                </a:solidFill>
              </a:rPr>
              <a:t/>
            </a:r>
            <a:br>
              <a:rPr lang="en-US" altLang="hu-HU" dirty="0" smtClean="0">
                <a:solidFill>
                  <a:srgbClr val="002060"/>
                </a:solidFill>
              </a:rPr>
            </a:br>
            <a:endParaRPr lang="hu-HU" dirty="0"/>
          </a:p>
        </p:txBody>
      </p:sp>
      <p:pic>
        <p:nvPicPr>
          <p:cNvPr id="3" name="Kép 2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35" y="1244968"/>
            <a:ext cx="10519200" cy="524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32000" y="60158"/>
            <a:ext cx="8822267" cy="590021"/>
          </a:xfrm>
        </p:spPr>
        <p:txBody>
          <a:bodyPr>
            <a:normAutofit/>
          </a:bodyPr>
          <a:lstStyle/>
          <a:p>
            <a:r>
              <a:rPr lang="hu-HU" altLang="hu-HU" dirty="0"/>
              <a:t>International </a:t>
            </a:r>
            <a:r>
              <a:rPr lang="hu-HU" altLang="hu-HU" dirty="0" err="1"/>
              <a:t>migration</a:t>
            </a:r>
            <a:r>
              <a:rPr lang="hu-HU" altLang="hu-HU" dirty="0"/>
              <a:t> </a:t>
            </a:r>
            <a:r>
              <a:rPr lang="hu-HU" altLang="hu-HU" dirty="0" err="1"/>
              <a:t>in</a:t>
            </a:r>
            <a:r>
              <a:rPr lang="hu-HU" altLang="hu-HU" dirty="0"/>
              <a:t> </a:t>
            </a:r>
            <a:r>
              <a:rPr lang="hu-HU" altLang="hu-HU" dirty="0" smtClean="0"/>
              <a:t>Hungary</a:t>
            </a:r>
            <a:endParaRPr lang="hu-HU" dirty="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>
          <a:xfrm>
            <a:off x="321733" y="1228725"/>
            <a:ext cx="10532534" cy="4868333"/>
          </a:xfrm>
        </p:spPr>
        <p:txBody>
          <a:bodyPr>
            <a:noAutofit/>
          </a:bodyPr>
          <a:lstStyle/>
          <a:p>
            <a:pPr marL="609600" indent="-609600" algn="just">
              <a:buNone/>
            </a:pPr>
            <a:r>
              <a:rPr lang="hu-HU" sz="2600" dirty="0" smtClean="0">
                <a:solidFill>
                  <a:srgbClr val="002060"/>
                </a:solidFill>
              </a:rPr>
              <a:t>The o</a:t>
            </a:r>
            <a:r>
              <a:rPr lang="en-US" sz="2600" dirty="0" err="1" smtClean="0">
                <a:solidFill>
                  <a:srgbClr val="002060"/>
                </a:solidFill>
              </a:rPr>
              <a:t>ther</a:t>
            </a:r>
            <a:r>
              <a:rPr lang="en-US" sz="2600" dirty="0" smtClean="0">
                <a:solidFill>
                  <a:srgbClr val="002060"/>
                </a:solidFill>
              </a:rPr>
              <a:t> side of the coin – Hungarian population living abroad</a:t>
            </a:r>
          </a:p>
          <a:p>
            <a:pPr marL="609600" indent="-609600" algn="just">
              <a:buFontTx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Expert estimation: 300 000-</a:t>
            </a:r>
            <a:r>
              <a:rPr lang="hu-HU" sz="2600" dirty="0" smtClean="0">
                <a:solidFill>
                  <a:srgbClr val="002060"/>
                </a:solidFill>
              </a:rPr>
              <a:t>65</a:t>
            </a:r>
            <a:r>
              <a:rPr lang="en-US" sz="2600" dirty="0" smtClean="0">
                <a:solidFill>
                  <a:srgbClr val="002060"/>
                </a:solidFill>
              </a:rPr>
              <a:t>0 000 </a:t>
            </a:r>
            <a:r>
              <a:rPr lang="hu-HU" sz="2600" dirty="0" err="1"/>
              <a:t>prs</a:t>
            </a:r>
            <a:endParaRPr lang="en-US" sz="2600" dirty="0" smtClean="0">
              <a:solidFill>
                <a:srgbClr val="002060"/>
              </a:solidFill>
            </a:endParaRPr>
          </a:p>
          <a:p>
            <a:pPr marL="609600" indent="-609600" algn="just">
              <a:buFontTx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HCSO estimation</a:t>
            </a:r>
            <a:r>
              <a:rPr lang="hu-HU" sz="2600" dirty="0" smtClean="0">
                <a:solidFill>
                  <a:srgbClr val="002060"/>
                </a:solidFill>
              </a:rPr>
              <a:t> (</a:t>
            </a:r>
            <a:r>
              <a:rPr lang="hu-HU" sz="2600" dirty="0" err="1" smtClean="0">
                <a:solidFill>
                  <a:srgbClr val="002060"/>
                </a:solidFill>
              </a:rPr>
              <a:t>Seemig</a:t>
            </a:r>
            <a:r>
              <a:rPr lang="hu-HU" sz="2600" dirty="0" smtClean="0">
                <a:solidFill>
                  <a:srgbClr val="002060"/>
                </a:solidFill>
              </a:rPr>
              <a:t>* project)</a:t>
            </a:r>
            <a:r>
              <a:rPr lang="en-US" sz="2600" dirty="0" smtClean="0">
                <a:solidFill>
                  <a:srgbClr val="002060"/>
                </a:solidFill>
              </a:rPr>
              <a:t>: 350 000</a:t>
            </a:r>
            <a:r>
              <a:rPr lang="hu-HU" sz="2600" dirty="0"/>
              <a:t> </a:t>
            </a:r>
            <a:r>
              <a:rPr lang="hu-HU" sz="2600" dirty="0" err="1"/>
              <a:t>prs</a:t>
            </a:r>
            <a:endParaRPr lang="en-US" sz="2600" dirty="0" smtClean="0">
              <a:solidFill>
                <a:srgbClr val="002060"/>
              </a:solidFill>
            </a:endParaRPr>
          </a:p>
          <a:p>
            <a:pPr marL="609600" indent="-609600" algn="just">
              <a:buFontTx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Mirror statistics: 595 000</a:t>
            </a:r>
            <a:r>
              <a:rPr lang="hu-HU" sz="2600" dirty="0"/>
              <a:t> </a:t>
            </a:r>
            <a:r>
              <a:rPr lang="hu-HU" sz="2600" dirty="0" err="1"/>
              <a:t>prs</a:t>
            </a:r>
            <a:endParaRPr lang="en-US" sz="2600" dirty="0" smtClean="0">
              <a:solidFill>
                <a:srgbClr val="002060"/>
              </a:solidFill>
            </a:endParaRPr>
          </a:p>
          <a:p>
            <a:pPr marL="609600" indent="-609600" algn="just"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Main problems: </a:t>
            </a:r>
          </a:p>
          <a:p>
            <a:pPr marL="609600" indent="-609600" algn="just"/>
            <a:r>
              <a:rPr lang="en-US" sz="2600" dirty="0" smtClean="0">
                <a:solidFill>
                  <a:srgbClr val="002060"/>
                </a:solidFill>
              </a:rPr>
              <a:t>timeliness, lack of detail</a:t>
            </a:r>
            <a:r>
              <a:rPr lang="hu-HU" sz="2600" dirty="0" smtClean="0">
                <a:solidFill>
                  <a:srgbClr val="002060"/>
                </a:solidFill>
              </a:rPr>
              <a:t>s</a:t>
            </a:r>
            <a:r>
              <a:rPr lang="en-US" sz="2600" dirty="0" smtClean="0">
                <a:solidFill>
                  <a:srgbClr val="002060"/>
                </a:solidFill>
              </a:rPr>
              <a:t>, multiple enumeration;</a:t>
            </a:r>
          </a:p>
          <a:p>
            <a:pPr marL="0" indent="0" algn="just">
              <a:buNone/>
            </a:pPr>
            <a:endParaRPr lang="en-US" sz="2600" dirty="0"/>
          </a:p>
          <a:p>
            <a:pPr marL="609600" indent="-609600" algn="just">
              <a:lnSpc>
                <a:spcPct val="90000"/>
              </a:lnSpc>
              <a:buFont typeface="Arial" charset="0"/>
              <a:buNone/>
            </a:pPr>
            <a:endParaRPr lang="en-US" sz="2600" b="1" i="1" dirty="0" smtClean="0">
              <a:solidFill>
                <a:srgbClr val="002060"/>
              </a:solidFill>
            </a:endParaRPr>
          </a:p>
          <a:p>
            <a:pPr marL="1366838" lvl="2" indent="-452438">
              <a:lnSpc>
                <a:spcPct val="90000"/>
              </a:lnSpc>
              <a:buFontTx/>
              <a:buChar char="•"/>
            </a:pPr>
            <a:endParaRPr lang="en-US" sz="2600" b="1" i="1" dirty="0">
              <a:solidFill>
                <a:srgbClr val="002060"/>
              </a:solidFill>
            </a:endParaRP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0" y="28395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3" name="Szövegdoboz 2"/>
          <p:cNvSpPr txBox="1"/>
          <p:nvPr/>
        </p:nvSpPr>
        <p:spPr>
          <a:xfrm>
            <a:off x="92365" y="6464326"/>
            <a:ext cx="1065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002060"/>
                </a:solidFill>
              </a:rPr>
              <a:t>* SEEMIG is a </a:t>
            </a:r>
            <a:r>
              <a:rPr lang="hu-HU" dirty="0" err="1">
                <a:solidFill>
                  <a:srgbClr val="002060"/>
                </a:solidFill>
              </a:rPr>
              <a:t>strategic</a:t>
            </a:r>
            <a:r>
              <a:rPr lang="hu-HU" dirty="0">
                <a:solidFill>
                  <a:srgbClr val="002060"/>
                </a:solidFill>
              </a:rPr>
              <a:t> project </a:t>
            </a:r>
            <a:r>
              <a:rPr lang="hu-HU" dirty="0" err="1">
                <a:solidFill>
                  <a:srgbClr val="002060"/>
                </a:solidFill>
              </a:rPr>
              <a:t>funded</a:t>
            </a:r>
            <a:r>
              <a:rPr lang="hu-HU" dirty="0">
                <a:solidFill>
                  <a:srgbClr val="002060"/>
                </a:solidFill>
              </a:rPr>
              <a:t> </a:t>
            </a:r>
            <a:r>
              <a:rPr lang="hu-HU" dirty="0" err="1">
                <a:solidFill>
                  <a:srgbClr val="002060"/>
                </a:solidFill>
              </a:rPr>
              <a:t>by</a:t>
            </a:r>
            <a:r>
              <a:rPr lang="hu-HU" dirty="0">
                <a:solidFill>
                  <a:srgbClr val="002060"/>
                </a:solidFill>
              </a:rPr>
              <a:t> </a:t>
            </a:r>
            <a:r>
              <a:rPr lang="hu-HU" dirty="0" err="1">
                <a:solidFill>
                  <a:srgbClr val="002060"/>
                </a:solidFill>
              </a:rPr>
              <a:t>the</a:t>
            </a:r>
            <a:r>
              <a:rPr lang="hu-HU" dirty="0">
                <a:solidFill>
                  <a:srgbClr val="002060"/>
                </a:solidFill>
              </a:rPr>
              <a:t> European </a:t>
            </a:r>
            <a:r>
              <a:rPr lang="hu-HU" dirty="0" err="1">
                <a:solidFill>
                  <a:srgbClr val="002060"/>
                </a:solidFill>
              </a:rPr>
              <a:t>Union’s</a:t>
            </a:r>
            <a:r>
              <a:rPr lang="hu-HU" dirty="0">
                <a:solidFill>
                  <a:srgbClr val="002060"/>
                </a:solidFill>
              </a:rPr>
              <a:t> </a:t>
            </a:r>
            <a:r>
              <a:rPr lang="hu-HU" dirty="0" err="1">
                <a:solidFill>
                  <a:srgbClr val="002060"/>
                </a:solidFill>
              </a:rPr>
              <a:t>South-East</a:t>
            </a:r>
            <a:r>
              <a:rPr lang="hu-HU" dirty="0">
                <a:solidFill>
                  <a:srgbClr val="002060"/>
                </a:solidFill>
              </a:rPr>
              <a:t> Europe </a:t>
            </a:r>
            <a:r>
              <a:rPr lang="hu-HU" dirty="0" err="1">
                <a:solidFill>
                  <a:srgbClr val="002060"/>
                </a:solidFill>
              </a:rPr>
              <a:t>Programme</a:t>
            </a:r>
            <a:r>
              <a:rPr lang="hu-HU" dirty="0">
                <a:solidFill>
                  <a:srgbClr val="002060"/>
                </a:solidFill>
              </a:rPr>
              <a:t>.  </a:t>
            </a:r>
            <a:r>
              <a:rPr lang="hu-HU" dirty="0" err="1" smtClean="0">
                <a:solidFill>
                  <a:srgbClr val="002060"/>
                </a:solidFill>
                <a:hlinkClick r:id="rId3"/>
              </a:rPr>
              <a:t>www.seemig.eu</a:t>
            </a:r>
            <a:endParaRPr lang="hu-H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76111" y="0"/>
            <a:ext cx="8294915" cy="841602"/>
          </a:xfrm>
        </p:spPr>
        <p:txBody>
          <a:bodyPr>
            <a:normAutofit/>
          </a:bodyPr>
          <a:lstStyle/>
          <a:p>
            <a:r>
              <a:rPr lang="hu-HU" dirty="0" err="1" smtClean="0">
                <a:solidFill>
                  <a:srgbClr val="002060"/>
                </a:solidFill>
              </a:rPr>
              <a:t>Returning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Hungarian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citizens</a:t>
            </a:r>
            <a:endParaRPr lang="hu-HU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264056"/>
              </p:ext>
            </p:extLst>
          </p:nvPr>
        </p:nvGraphicFramePr>
        <p:xfrm>
          <a:off x="423081" y="1351128"/>
          <a:ext cx="10318521" cy="5112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50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32000" y="60158"/>
            <a:ext cx="8822267" cy="590021"/>
          </a:xfrm>
        </p:spPr>
        <p:txBody>
          <a:bodyPr>
            <a:normAutofit/>
          </a:bodyPr>
          <a:lstStyle/>
          <a:p>
            <a:r>
              <a:rPr lang="hu-HU" altLang="hu-HU" dirty="0"/>
              <a:t>International </a:t>
            </a:r>
            <a:r>
              <a:rPr lang="hu-HU" altLang="hu-HU" dirty="0" err="1"/>
              <a:t>migration</a:t>
            </a:r>
            <a:r>
              <a:rPr lang="hu-HU" altLang="hu-HU" dirty="0"/>
              <a:t> </a:t>
            </a:r>
            <a:r>
              <a:rPr lang="hu-HU" altLang="hu-HU" dirty="0" err="1"/>
              <a:t>in</a:t>
            </a:r>
            <a:r>
              <a:rPr lang="hu-HU" altLang="hu-HU" dirty="0"/>
              <a:t> </a:t>
            </a:r>
            <a:r>
              <a:rPr lang="hu-HU" altLang="hu-HU" dirty="0" smtClean="0"/>
              <a:t>Hungary</a:t>
            </a:r>
            <a:endParaRPr lang="hu-HU" dirty="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>
          <a:xfrm>
            <a:off x="321733" y="1228725"/>
            <a:ext cx="10532534" cy="4868333"/>
          </a:xfrm>
        </p:spPr>
        <p:txBody>
          <a:bodyPr>
            <a:noAutofit/>
          </a:bodyPr>
          <a:lstStyle/>
          <a:p>
            <a:pPr marL="609600" indent="-609600" algn="just">
              <a:buNone/>
            </a:pPr>
            <a:r>
              <a:rPr lang="hu-HU" sz="2600" dirty="0" smtClean="0">
                <a:solidFill>
                  <a:srgbClr val="002060"/>
                </a:solidFill>
              </a:rPr>
              <a:t>The o</a:t>
            </a:r>
            <a:r>
              <a:rPr lang="en-US" sz="2600" dirty="0" err="1" smtClean="0">
                <a:solidFill>
                  <a:srgbClr val="002060"/>
                </a:solidFill>
              </a:rPr>
              <a:t>ther</a:t>
            </a:r>
            <a:r>
              <a:rPr lang="en-US" sz="2600" dirty="0" smtClean="0">
                <a:solidFill>
                  <a:srgbClr val="002060"/>
                </a:solidFill>
              </a:rPr>
              <a:t> side of the coin – Hungarian population living abroad</a:t>
            </a:r>
          </a:p>
          <a:p>
            <a:pPr marL="609600" indent="-609600" algn="just">
              <a:buFontTx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Expert estimation: 300 000-</a:t>
            </a:r>
            <a:r>
              <a:rPr lang="hu-HU" sz="2600" dirty="0" smtClean="0">
                <a:solidFill>
                  <a:srgbClr val="002060"/>
                </a:solidFill>
              </a:rPr>
              <a:t>65</a:t>
            </a:r>
            <a:r>
              <a:rPr lang="en-US" sz="2600" dirty="0" smtClean="0">
                <a:solidFill>
                  <a:srgbClr val="002060"/>
                </a:solidFill>
              </a:rPr>
              <a:t>0 000 </a:t>
            </a:r>
            <a:r>
              <a:rPr lang="hu-HU" sz="2600" dirty="0" err="1"/>
              <a:t>prs</a:t>
            </a:r>
            <a:endParaRPr lang="en-US" sz="2600" dirty="0" smtClean="0">
              <a:solidFill>
                <a:srgbClr val="002060"/>
              </a:solidFill>
            </a:endParaRPr>
          </a:p>
          <a:p>
            <a:pPr marL="609600" indent="-609600" algn="just">
              <a:buFontTx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HCSO estimation</a:t>
            </a:r>
            <a:r>
              <a:rPr lang="hu-HU" sz="2600" dirty="0" smtClean="0">
                <a:solidFill>
                  <a:srgbClr val="002060"/>
                </a:solidFill>
              </a:rPr>
              <a:t> (</a:t>
            </a:r>
            <a:r>
              <a:rPr lang="hu-HU" sz="2600" dirty="0" err="1" smtClean="0">
                <a:solidFill>
                  <a:srgbClr val="002060"/>
                </a:solidFill>
              </a:rPr>
              <a:t>Seemig</a:t>
            </a:r>
            <a:r>
              <a:rPr lang="hu-HU" sz="2600" dirty="0" smtClean="0">
                <a:solidFill>
                  <a:srgbClr val="002060"/>
                </a:solidFill>
              </a:rPr>
              <a:t> project)</a:t>
            </a:r>
            <a:r>
              <a:rPr lang="en-US" sz="2600" dirty="0" smtClean="0">
                <a:solidFill>
                  <a:srgbClr val="002060"/>
                </a:solidFill>
              </a:rPr>
              <a:t>: 350 000</a:t>
            </a:r>
            <a:r>
              <a:rPr lang="hu-HU" sz="2600" dirty="0"/>
              <a:t> </a:t>
            </a:r>
            <a:r>
              <a:rPr lang="hu-HU" sz="2600" dirty="0" err="1"/>
              <a:t>prs</a:t>
            </a:r>
            <a:endParaRPr lang="en-US" sz="2600" dirty="0" smtClean="0">
              <a:solidFill>
                <a:srgbClr val="002060"/>
              </a:solidFill>
            </a:endParaRPr>
          </a:p>
          <a:p>
            <a:pPr marL="609600" indent="-609600" algn="just">
              <a:buFontTx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Mirror statistics: 595 000</a:t>
            </a:r>
            <a:r>
              <a:rPr lang="hu-HU" sz="2600" dirty="0"/>
              <a:t> </a:t>
            </a:r>
            <a:r>
              <a:rPr lang="hu-HU" sz="2600" dirty="0" err="1"/>
              <a:t>prs</a:t>
            </a:r>
            <a:endParaRPr lang="en-US" sz="2600" dirty="0" smtClean="0">
              <a:solidFill>
                <a:srgbClr val="002060"/>
              </a:solidFill>
            </a:endParaRPr>
          </a:p>
          <a:p>
            <a:pPr marL="609600" indent="-609600" algn="just"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Main problems: </a:t>
            </a:r>
          </a:p>
          <a:p>
            <a:pPr marL="609600" indent="-609600" algn="just"/>
            <a:r>
              <a:rPr lang="en-US" sz="2600" dirty="0" smtClean="0">
                <a:solidFill>
                  <a:srgbClr val="002060"/>
                </a:solidFill>
              </a:rPr>
              <a:t>timeliness, lack of detail</a:t>
            </a:r>
            <a:r>
              <a:rPr lang="hu-HU" sz="2600" dirty="0" smtClean="0">
                <a:solidFill>
                  <a:srgbClr val="002060"/>
                </a:solidFill>
              </a:rPr>
              <a:t>s</a:t>
            </a:r>
            <a:r>
              <a:rPr lang="en-US" sz="2600" dirty="0" smtClean="0">
                <a:solidFill>
                  <a:srgbClr val="002060"/>
                </a:solidFill>
              </a:rPr>
              <a:t>, multiple enumeration;</a:t>
            </a:r>
          </a:p>
          <a:p>
            <a:pPr marL="609600" indent="-609600" algn="just"/>
            <a:r>
              <a:rPr lang="en-US" sz="2600" dirty="0" smtClean="0">
                <a:solidFill>
                  <a:srgbClr val="002060"/>
                </a:solidFill>
              </a:rPr>
              <a:t>new forms of migration emerge with globalization: circulation, or the system of multiple and recurring migration</a:t>
            </a:r>
            <a:r>
              <a:rPr lang="hu-HU" sz="2600" dirty="0" smtClean="0">
                <a:solidFill>
                  <a:srgbClr val="002060"/>
                </a:solidFill>
              </a:rPr>
              <a:t>;</a:t>
            </a:r>
            <a:endParaRPr lang="en-US" sz="2600" dirty="0" smtClean="0">
              <a:solidFill>
                <a:srgbClr val="002060"/>
              </a:solidFill>
            </a:endParaRPr>
          </a:p>
          <a:p>
            <a:pPr marL="609600" indent="-609600" algn="just"/>
            <a:r>
              <a:rPr lang="hu-HU" sz="2600" dirty="0" err="1"/>
              <a:t>the</a:t>
            </a:r>
            <a:r>
              <a:rPr lang="hu-HU" sz="2600" dirty="0"/>
              <a:t> </a:t>
            </a:r>
            <a:r>
              <a:rPr lang="hu-HU" sz="2600" dirty="0" err="1"/>
              <a:t>international</a:t>
            </a:r>
            <a:r>
              <a:rPr lang="hu-HU" sz="2600" dirty="0"/>
              <a:t> </a:t>
            </a:r>
            <a:r>
              <a:rPr lang="hu-HU" sz="2600" dirty="0" err="1"/>
              <a:t>community</a:t>
            </a:r>
            <a:r>
              <a:rPr lang="hu-HU" sz="2600" dirty="0"/>
              <a:t> of </a:t>
            </a:r>
            <a:r>
              <a:rPr lang="hu-HU" sz="2600" dirty="0" err="1"/>
              <a:t>official</a:t>
            </a:r>
            <a:r>
              <a:rPr lang="hu-HU" sz="2600" dirty="0"/>
              <a:t> </a:t>
            </a:r>
            <a:r>
              <a:rPr lang="hu-HU" sz="2600" dirty="0" err="1"/>
              <a:t>statistics</a:t>
            </a:r>
            <a:r>
              <a:rPr lang="en-US" sz="2600" dirty="0"/>
              <a:t> cannot always keep up with rapidly changing phenomena</a:t>
            </a:r>
            <a:r>
              <a:rPr lang="hu-HU" sz="2600" dirty="0" smtClean="0"/>
              <a:t>.</a:t>
            </a:r>
          </a:p>
          <a:p>
            <a:pPr marL="0" indent="0" algn="just">
              <a:buNone/>
            </a:pPr>
            <a:r>
              <a:rPr lang="hu-HU" sz="2600" dirty="0" err="1" smtClean="0"/>
              <a:t>Possible</a:t>
            </a:r>
            <a:r>
              <a:rPr lang="hu-HU" sz="2600" dirty="0" smtClean="0"/>
              <a:t> </a:t>
            </a:r>
            <a:r>
              <a:rPr lang="hu-HU" sz="2600" dirty="0" err="1" smtClean="0"/>
              <a:t>solution</a:t>
            </a:r>
            <a:r>
              <a:rPr lang="hu-HU" sz="2600" dirty="0" smtClean="0"/>
              <a:t>:</a:t>
            </a:r>
          </a:p>
          <a:p>
            <a:pPr marL="609600" indent="-609600" algn="just"/>
            <a:r>
              <a:rPr lang="hu-HU" sz="2600" dirty="0" err="1" smtClean="0"/>
              <a:t>Microdata</a:t>
            </a:r>
            <a:r>
              <a:rPr lang="hu-HU" sz="2600" dirty="0" smtClean="0"/>
              <a:t> </a:t>
            </a:r>
            <a:r>
              <a:rPr lang="hu-HU" sz="2600" dirty="0" err="1" smtClean="0"/>
              <a:t>exchange</a:t>
            </a:r>
            <a:endParaRPr lang="hu-HU" sz="2600" dirty="0" smtClean="0"/>
          </a:p>
          <a:p>
            <a:pPr marL="0" indent="0" algn="just">
              <a:buNone/>
            </a:pPr>
            <a:endParaRPr lang="en-US" sz="2600" dirty="0"/>
          </a:p>
          <a:p>
            <a:pPr marL="609600" indent="-609600" algn="just">
              <a:lnSpc>
                <a:spcPct val="90000"/>
              </a:lnSpc>
              <a:buFont typeface="Arial" charset="0"/>
              <a:buNone/>
            </a:pPr>
            <a:endParaRPr lang="en-US" sz="2600" b="1" i="1" dirty="0" smtClean="0">
              <a:solidFill>
                <a:srgbClr val="002060"/>
              </a:solidFill>
            </a:endParaRPr>
          </a:p>
          <a:p>
            <a:pPr marL="1366838" lvl="2" indent="-452438">
              <a:lnSpc>
                <a:spcPct val="90000"/>
              </a:lnSpc>
              <a:buFontTx/>
              <a:buChar char="•"/>
            </a:pPr>
            <a:endParaRPr lang="en-US" sz="2600" b="1" i="1" dirty="0">
              <a:solidFill>
                <a:srgbClr val="002060"/>
              </a:solidFill>
            </a:endParaRP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0" y="28395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410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2031999" y="1295400"/>
            <a:ext cx="8822267" cy="486833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1. Data </a:t>
            </a:r>
            <a:r>
              <a:rPr lang="hu-HU" altLang="hu-HU" sz="2800" dirty="0" err="1" smtClean="0">
                <a:solidFill>
                  <a:srgbClr val="002060"/>
                </a:solidFill>
              </a:rPr>
              <a:t>sources</a:t>
            </a:r>
            <a:r>
              <a:rPr lang="hu-HU" altLang="hu-HU" sz="2800" dirty="0" smtClean="0">
                <a:solidFill>
                  <a:srgbClr val="002060"/>
                </a:solidFill>
              </a:rPr>
              <a:t> of </a:t>
            </a:r>
            <a:r>
              <a:rPr lang="en-US" altLang="hu-HU" sz="2800" dirty="0" smtClean="0">
                <a:solidFill>
                  <a:srgbClr val="002060"/>
                </a:solidFill>
              </a:rPr>
              <a:t>Hungarian migration statistic</a:t>
            </a:r>
            <a:r>
              <a:rPr lang="hu-HU" altLang="hu-HU" sz="2800" dirty="0" smtClean="0">
                <a:solidFill>
                  <a:srgbClr val="002060"/>
                </a:solidFill>
              </a:rPr>
              <a:t>s</a:t>
            </a:r>
            <a:endParaRPr lang="en-US" altLang="hu-HU" sz="28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2. </a:t>
            </a:r>
            <a:r>
              <a:rPr lang="en-US" altLang="hu-HU" dirty="0" smtClean="0">
                <a:solidFill>
                  <a:srgbClr val="002060"/>
                </a:solidFill>
              </a:rPr>
              <a:t>Main driving forces of </a:t>
            </a:r>
            <a:r>
              <a:rPr lang="hu-HU" altLang="hu-HU" dirty="0" smtClean="0">
                <a:solidFill>
                  <a:srgbClr val="002060"/>
                </a:solidFill>
              </a:rPr>
              <a:t>w</a:t>
            </a:r>
            <a:r>
              <a:rPr lang="en-US" altLang="hu-HU" dirty="0" err="1" smtClean="0">
                <a:solidFill>
                  <a:srgbClr val="002060"/>
                </a:solidFill>
              </a:rPr>
              <a:t>orld</a:t>
            </a:r>
            <a:r>
              <a:rPr lang="en-US" altLang="hu-HU" dirty="0" smtClean="0">
                <a:solidFill>
                  <a:srgbClr val="002060"/>
                </a:solidFill>
              </a:rPr>
              <a:t> migration</a:t>
            </a:r>
          </a:p>
          <a:p>
            <a:pPr marL="514350" indent="-514350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3. </a:t>
            </a:r>
            <a:r>
              <a:rPr lang="en-US" altLang="hu-HU" dirty="0" smtClean="0">
                <a:solidFill>
                  <a:srgbClr val="002060"/>
                </a:solidFill>
              </a:rPr>
              <a:t>International migration in Hungary</a:t>
            </a:r>
            <a:endParaRPr lang="hu-HU" altLang="hu-H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4. </a:t>
            </a:r>
            <a:r>
              <a:rPr lang="en-US" altLang="hu-HU" sz="2800" dirty="0" smtClean="0">
                <a:solidFill>
                  <a:srgbClr val="002060"/>
                </a:solidFill>
              </a:rPr>
              <a:t>The geographical aspects of migration in Hungary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5. </a:t>
            </a:r>
            <a:r>
              <a:rPr lang="en-US" altLang="hu-HU" dirty="0" smtClean="0">
                <a:solidFill>
                  <a:srgbClr val="002060"/>
                </a:solidFill>
              </a:rPr>
              <a:t>Major challenges and development directions</a:t>
            </a:r>
            <a:endParaRPr lang="en-US" altLang="hu-HU" sz="2800" dirty="0" smtClean="0">
              <a:solidFill>
                <a:srgbClr val="00206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1879599" y="4986868"/>
            <a:ext cx="8140701" cy="1489830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2031999" y="982436"/>
            <a:ext cx="8140701" cy="2764064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68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sp>
        <p:nvSpPr>
          <p:cNvPr id="17" name="Cím 1"/>
          <p:cNvSpPr>
            <a:spLocks noGrp="1"/>
          </p:cNvSpPr>
          <p:nvPr>
            <p:ph type="title"/>
          </p:nvPr>
        </p:nvSpPr>
        <p:spPr>
          <a:xfrm>
            <a:off x="2196192" y="185317"/>
            <a:ext cx="8981881" cy="84160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Number</a:t>
            </a:r>
            <a:r>
              <a:rPr lang="hu-HU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of foreign citizens per 100 inhabitants</a:t>
            </a:r>
            <a:r>
              <a:rPr lang="en-US" altLang="hu-HU" dirty="0" smtClean="0">
                <a:solidFill>
                  <a:srgbClr val="002060"/>
                </a:solidFill>
              </a:rPr>
              <a:t/>
            </a:r>
            <a:br>
              <a:rPr lang="en-US" altLang="hu-HU" dirty="0" smtClean="0">
                <a:solidFill>
                  <a:srgbClr val="00206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9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ép 17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974" y="1146631"/>
            <a:ext cx="8744400" cy="5400000"/>
          </a:xfrm>
          <a:prstGeom prst="rect">
            <a:avLst/>
          </a:prstGeom>
        </p:spPr>
      </p:pic>
      <p:pic>
        <p:nvPicPr>
          <p:cNvPr id="4" name="Kép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5" name="Kép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6" name="Kép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7" name="Kép 6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8" name="Kép 7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9" name="Kép 8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10" name="Kép 9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11" name="Kép 10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12" name="Kép 11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13" name="Kép 12"/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14" name="Kép 13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15" name="Kép 14"/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pic>
        <p:nvPicPr>
          <p:cNvPr id="16" name="Kép 1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29" y="1144886"/>
            <a:ext cx="8744400" cy="5400000"/>
          </a:xfrm>
          <a:prstGeom prst="rect">
            <a:avLst/>
          </a:prstGeom>
        </p:spPr>
      </p:pic>
      <p:sp>
        <p:nvSpPr>
          <p:cNvPr id="17" name="Cím 1"/>
          <p:cNvSpPr>
            <a:spLocks noGrp="1"/>
          </p:cNvSpPr>
          <p:nvPr>
            <p:ph type="title"/>
          </p:nvPr>
        </p:nvSpPr>
        <p:spPr>
          <a:xfrm>
            <a:off x="2196192" y="185317"/>
            <a:ext cx="8981881" cy="84160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Number</a:t>
            </a:r>
            <a:r>
              <a:rPr lang="hu-HU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of foreign citizens per 100 inhabitants</a:t>
            </a:r>
            <a:r>
              <a:rPr lang="en-US" altLang="hu-HU" dirty="0" smtClean="0">
                <a:solidFill>
                  <a:srgbClr val="002060"/>
                </a:solidFill>
              </a:rPr>
              <a:t/>
            </a:r>
            <a:br>
              <a:rPr lang="en-US" altLang="hu-HU" dirty="0" smtClean="0">
                <a:solidFill>
                  <a:srgbClr val="00206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5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2003425" y="314325"/>
            <a:ext cx="8822267" cy="590021"/>
          </a:xfrm>
        </p:spPr>
        <p:txBody>
          <a:bodyPr>
            <a:normAutofit fontScale="90000"/>
          </a:bodyPr>
          <a:lstStyle/>
          <a:p>
            <a:r>
              <a:rPr lang="hu-HU" dirty="0"/>
              <a:t>T</a:t>
            </a:r>
            <a:r>
              <a:rPr lang="en-US" dirty="0"/>
              <a:t>he settlements of Hungary,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highest</a:t>
            </a:r>
            <a:r>
              <a:rPr lang="hu-HU" dirty="0"/>
              <a:t> </a:t>
            </a:r>
            <a:r>
              <a:rPr lang="hu-HU" dirty="0" err="1"/>
              <a:t>number</a:t>
            </a:r>
            <a:r>
              <a:rPr lang="hu-HU" dirty="0"/>
              <a:t> of </a:t>
            </a:r>
            <a:r>
              <a:rPr lang="en-US" dirty="0"/>
              <a:t>foreign </a:t>
            </a:r>
            <a:r>
              <a:rPr lang="hu-HU" dirty="0" err="1" smtClean="0"/>
              <a:t>citizens</a:t>
            </a:r>
            <a:r>
              <a:rPr lang="hu-HU" dirty="0" smtClean="0"/>
              <a:t> </a:t>
            </a:r>
            <a:r>
              <a:rPr lang="en-US" dirty="0" smtClean="0"/>
              <a:t>living </a:t>
            </a:r>
            <a:r>
              <a:rPr lang="en-US" dirty="0"/>
              <a:t>there, </a:t>
            </a:r>
            <a:r>
              <a:rPr lang="en-US" dirty="0" smtClean="0"/>
              <a:t>20</a:t>
            </a:r>
            <a:r>
              <a:rPr lang="hu-HU" dirty="0" smtClean="0"/>
              <a:t>16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84" y="1144930"/>
            <a:ext cx="8753231" cy="5408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3"/>
          <p:cNvSpPr>
            <a:spLocks noGrp="1"/>
          </p:cNvSpPr>
          <p:nvPr>
            <p:ph type="title"/>
          </p:nvPr>
        </p:nvSpPr>
        <p:spPr>
          <a:xfrm>
            <a:off x="2032000" y="238125"/>
            <a:ext cx="8822267" cy="590021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Romanian</a:t>
            </a:r>
            <a:r>
              <a:rPr lang="en-GB" dirty="0"/>
              <a:t> citizens living in Hungary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/>
              <a:t>by </a:t>
            </a:r>
            <a:r>
              <a:rPr lang="en-GB" dirty="0"/>
              <a:t>sending </a:t>
            </a:r>
            <a:r>
              <a:rPr lang="en-GB" dirty="0" smtClean="0"/>
              <a:t>settlements</a:t>
            </a:r>
            <a:r>
              <a:rPr lang="hu-HU" dirty="0" smtClean="0"/>
              <a:t>, 2016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33" y="977901"/>
            <a:ext cx="7920000" cy="5575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77531" y="152400"/>
            <a:ext cx="8294915" cy="841602"/>
          </a:xfrm>
        </p:spPr>
        <p:txBody>
          <a:bodyPr>
            <a:noAutofit/>
          </a:bodyPr>
          <a:lstStyle/>
          <a:p>
            <a:r>
              <a:rPr lang="hu-HU" sz="3200" dirty="0" err="1" smtClean="0">
                <a:solidFill>
                  <a:srgbClr val="002060"/>
                </a:solidFill>
              </a:rPr>
              <a:t>Spatial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relationship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between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the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sending</a:t>
            </a:r>
            <a:r>
              <a:rPr lang="hu-HU" sz="3200" dirty="0" smtClean="0">
                <a:solidFill>
                  <a:srgbClr val="002060"/>
                </a:solidFill>
              </a:rPr>
              <a:t> and </a:t>
            </a:r>
            <a:r>
              <a:rPr lang="hu-HU" sz="3200" dirty="0" err="1" smtClean="0">
                <a:solidFill>
                  <a:srgbClr val="002060"/>
                </a:solidFill>
              </a:rPr>
              <a:t>host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regions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at</a:t>
            </a:r>
            <a:r>
              <a:rPr lang="hu-HU" sz="3200" dirty="0" smtClean="0">
                <a:solidFill>
                  <a:srgbClr val="002060"/>
                </a:solidFill>
              </a:rPr>
              <a:t> NUTS3 </a:t>
            </a:r>
            <a:r>
              <a:rPr lang="hu-HU" sz="3200" dirty="0" err="1" smtClean="0">
                <a:solidFill>
                  <a:srgbClr val="002060"/>
                </a:solidFill>
              </a:rPr>
              <a:t>level</a:t>
            </a:r>
            <a:r>
              <a:rPr lang="hu-HU" sz="3200" dirty="0" smtClean="0">
                <a:solidFill>
                  <a:srgbClr val="002060"/>
                </a:solidFill>
              </a:rPr>
              <a:t>, </a:t>
            </a:r>
            <a:r>
              <a:rPr lang="hu-HU" sz="3200" dirty="0"/>
              <a:t>1 </a:t>
            </a:r>
            <a:r>
              <a:rPr lang="hu-HU" sz="3200" dirty="0" err="1"/>
              <a:t>January</a:t>
            </a:r>
            <a:r>
              <a:rPr lang="hu-HU" sz="3200" dirty="0"/>
              <a:t> 2001  </a:t>
            </a:r>
            <a:endParaRPr lang="hu-HU" sz="3200" dirty="0">
              <a:solidFill>
                <a:srgbClr val="002060"/>
              </a:solidFill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388331" y="1298002"/>
            <a:ext cx="10440000" cy="5505450"/>
            <a:chOff x="388331" y="1298002"/>
            <a:chExt cx="10440000" cy="5505450"/>
          </a:xfrm>
        </p:grpSpPr>
        <p:pic>
          <p:nvPicPr>
            <p:cNvPr id="4" name="Kép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74" b="8188"/>
            <a:stretch/>
          </p:blipFill>
          <p:spPr>
            <a:xfrm>
              <a:off x="388331" y="1298002"/>
              <a:ext cx="10440000" cy="5505450"/>
            </a:xfrm>
            <a:prstGeom prst="rect">
              <a:avLst/>
            </a:prstGeom>
          </p:spPr>
        </p:pic>
        <p:grpSp>
          <p:nvGrpSpPr>
            <p:cNvPr id="6" name="Csoportba foglalás 5"/>
            <p:cNvGrpSpPr/>
            <p:nvPr/>
          </p:nvGrpSpPr>
          <p:grpSpPr>
            <a:xfrm>
              <a:off x="2223668" y="1644290"/>
              <a:ext cx="7075826" cy="3441656"/>
              <a:chOff x="2182799" y="2378119"/>
              <a:chExt cx="7075826" cy="3441656"/>
            </a:xfrm>
          </p:grpSpPr>
          <p:grpSp>
            <p:nvGrpSpPr>
              <p:cNvPr id="5" name="Csoportba foglalás 4"/>
              <p:cNvGrpSpPr/>
              <p:nvPr/>
            </p:nvGrpSpPr>
            <p:grpSpPr>
              <a:xfrm>
                <a:off x="2182799" y="2378119"/>
                <a:ext cx="7075826" cy="3441656"/>
                <a:chOff x="2182799" y="2378119"/>
                <a:chExt cx="7075826" cy="3441656"/>
              </a:xfrm>
            </p:grpSpPr>
            <p:grpSp>
              <p:nvGrpSpPr>
                <p:cNvPr id="14" name="Csoportba foglalás 13"/>
                <p:cNvGrpSpPr/>
                <p:nvPr/>
              </p:nvGrpSpPr>
              <p:grpSpPr>
                <a:xfrm>
                  <a:off x="2600325" y="2447925"/>
                  <a:ext cx="5107781" cy="3367925"/>
                  <a:chOff x="2787474" y="2444182"/>
                  <a:chExt cx="5022667" cy="2743981"/>
                </a:xfrm>
              </p:grpSpPr>
              <p:sp>
                <p:nvSpPr>
                  <p:cNvPr id="23" name="Szabadkézi sokszög 22"/>
                  <p:cNvSpPr/>
                  <p:nvPr/>
                </p:nvSpPr>
                <p:spPr>
                  <a:xfrm>
                    <a:off x="4380035" y="2739077"/>
                    <a:ext cx="126107" cy="353320"/>
                  </a:xfrm>
                  <a:custGeom>
                    <a:avLst/>
                    <a:gdLst>
                      <a:gd name="connsiteX0" fmla="*/ 142875 w 142875"/>
                      <a:gd name="connsiteY0" fmla="*/ 335756 h 335756"/>
                      <a:gd name="connsiteX1" fmla="*/ 130969 w 142875"/>
                      <a:gd name="connsiteY1" fmla="*/ 328612 h 335756"/>
                      <a:gd name="connsiteX2" fmla="*/ 126206 w 142875"/>
                      <a:gd name="connsiteY2" fmla="*/ 321469 h 335756"/>
                      <a:gd name="connsiteX3" fmla="*/ 111919 w 142875"/>
                      <a:gd name="connsiteY3" fmla="*/ 319087 h 335756"/>
                      <a:gd name="connsiteX4" fmla="*/ 111919 w 142875"/>
                      <a:gd name="connsiteY4" fmla="*/ 292894 h 335756"/>
                      <a:gd name="connsiteX5" fmla="*/ 119063 w 142875"/>
                      <a:gd name="connsiteY5" fmla="*/ 290512 h 335756"/>
                      <a:gd name="connsiteX6" fmla="*/ 114300 w 142875"/>
                      <a:gd name="connsiteY6" fmla="*/ 283369 h 335756"/>
                      <a:gd name="connsiteX7" fmla="*/ 107156 w 142875"/>
                      <a:gd name="connsiteY7" fmla="*/ 278606 h 335756"/>
                      <a:gd name="connsiteX8" fmla="*/ 102394 w 142875"/>
                      <a:gd name="connsiteY8" fmla="*/ 261937 h 335756"/>
                      <a:gd name="connsiteX9" fmla="*/ 85725 w 142875"/>
                      <a:gd name="connsiteY9" fmla="*/ 257175 h 335756"/>
                      <a:gd name="connsiteX10" fmla="*/ 73819 w 142875"/>
                      <a:gd name="connsiteY10" fmla="*/ 245269 h 335756"/>
                      <a:gd name="connsiteX11" fmla="*/ 59531 w 142875"/>
                      <a:gd name="connsiteY11" fmla="*/ 230981 h 335756"/>
                      <a:gd name="connsiteX12" fmla="*/ 54769 w 142875"/>
                      <a:gd name="connsiteY12" fmla="*/ 216694 h 335756"/>
                      <a:gd name="connsiteX13" fmla="*/ 52388 w 142875"/>
                      <a:gd name="connsiteY13" fmla="*/ 209550 h 335756"/>
                      <a:gd name="connsiteX14" fmla="*/ 54769 w 142875"/>
                      <a:gd name="connsiteY14" fmla="*/ 195262 h 335756"/>
                      <a:gd name="connsiteX15" fmla="*/ 33338 w 142875"/>
                      <a:gd name="connsiteY15" fmla="*/ 183356 h 335756"/>
                      <a:gd name="connsiteX16" fmla="*/ 26194 w 142875"/>
                      <a:gd name="connsiteY16" fmla="*/ 176212 h 335756"/>
                      <a:gd name="connsiteX17" fmla="*/ 28575 w 142875"/>
                      <a:gd name="connsiteY17" fmla="*/ 164306 h 335756"/>
                      <a:gd name="connsiteX18" fmla="*/ 14288 w 142875"/>
                      <a:gd name="connsiteY18" fmla="*/ 154781 h 335756"/>
                      <a:gd name="connsiteX19" fmla="*/ 2381 w 142875"/>
                      <a:gd name="connsiteY19" fmla="*/ 140494 h 335756"/>
                      <a:gd name="connsiteX20" fmla="*/ 0 w 142875"/>
                      <a:gd name="connsiteY20" fmla="*/ 133350 h 335756"/>
                      <a:gd name="connsiteX21" fmla="*/ 9525 w 142875"/>
                      <a:gd name="connsiteY21" fmla="*/ 121444 h 335756"/>
                      <a:gd name="connsiteX22" fmla="*/ 7144 w 142875"/>
                      <a:gd name="connsiteY22" fmla="*/ 95250 h 335756"/>
                      <a:gd name="connsiteX23" fmla="*/ 14288 w 142875"/>
                      <a:gd name="connsiteY23" fmla="*/ 92869 h 335756"/>
                      <a:gd name="connsiteX24" fmla="*/ 21431 w 142875"/>
                      <a:gd name="connsiteY24" fmla="*/ 85725 h 335756"/>
                      <a:gd name="connsiteX25" fmla="*/ 35719 w 142875"/>
                      <a:gd name="connsiteY25" fmla="*/ 76200 h 335756"/>
                      <a:gd name="connsiteX26" fmla="*/ 42863 w 142875"/>
                      <a:gd name="connsiteY26" fmla="*/ 69056 h 335756"/>
                      <a:gd name="connsiteX27" fmla="*/ 52388 w 142875"/>
                      <a:gd name="connsiteY27" fmla="*/ 54769 h 335756"/>
                      <a:gd name="connsiteX28" fmla="*/ 54769 w 142875"/>
                      <a:gd name="connsiteY28" fmla="*/ 47625 h 335756"/>
                      <a:gd name="connsiteX29" fmla="*/ 50006 w 142875"/>
                      <a:gd name="connsiteY29" fmla="*/ 16669 h 335756"/>
                      <a:gd name="connsiteX30" fmla="*/ 47625 w 142875"/>
                      <a:gd name="connsiteY30" fmla="*/ 0 h 335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42875" h="335756">
                        <a:moveTo>
                          <a:pt x="142875" y="335756"/>
                        </a:moveTo>
                        <a:cubicBezTo>
                          <a:pt x="138906" y="333375"/>
                          <a:pt x="134483" y="331624"/>
                          <a:pt x="130969" y="328612"/>
                        </a:cubicBezTo>
                        <a:cubicBezTo>
                          <a:pt x="128796" y="326750"/>
                          <a:pt x="128766" y="322749"/>
                          <a:pt x="126206" y="321469"/>
                        </a:cubicBezTo>
                        <a:cubicBezTo>
                          <a:pt x="121888" y="319310"/>
                          <a:pt x="116681" y="319881"/>
                          <a:pt x="111919" y="319087"/>
                        </a:cubicBezTo>
                        <a:cubicBezTo>
                          <a:pt x="108671" y="309343"/>
                          <a:pt x="106278" y="305587"/>
                          <a:pt x="111919" y="292894"/>
                        </a:cubicBezTo>
                        <a:cubicBezTo>
                          <a:pt x="112938" y="290600"/>
                          <a:pt x="116682" y="291306"/>
                          <a:pt x="119063" y="290512"/>
                        </a:cubicBezTo>
                        <a:cubicBezTo>
                          <a:pt x="117475" y="288131"/>
                          <a:pt x="116324" y="285393"/>
                          <a:pt x="114300" y="283369"/>
                        </a:cubicBezTo>
                        <a:cubicBezTo>
                          <a:pt x="112276" y="281345"/>
                          <a:pt x="108744" y="280987"/>
                          <a:pt x="107156" y="278606"/>
                        </a:cubicBezTo>
                        <a:cubicBezTo>
                          <a:pt x="107033" y="278421"/>
                          <a:pt x="103611" y="263154"/>
                          <a:pt x="102394" y="261937"/>
                        </a:cubicBezTo>
                        <a:cubicBezTo>
                          <a:pt x="101256" y="260799"/>
                          <a:pt x="85807" y="257196"/>
                          <a:pt x="85725" y="257175"/>
                        </a:cubicBezTo>
                        <a:cubicBezTo>
                          <a:pt x="71003" y="247360"/>
                          <a:pt x="85365" y="258258"/>
                          <a:pt x="73819" y="245269"/>
                        </a:cubicBezTo>
                        <a:cubicBezTo>
                          <a:pt x="69344" y="240235"/>
                          <a:pt x="59531" y="230981"/>
                          <a:pt x="59531" y="230981"/>
                        </a:cubicBezTo>
                        <a:lnTo>
                          <a:pt x="54769" y="216694"/>
                        </a:lnTo>
                        <a:lnTo>
                          <a:pt x="52388" y="209550"/>
                        </a:lnTo>
                        <a:cubicBezTo>
                          <a:pt x="53182" y="204787"/>
                          <a:pt x="56928" y="199581"/>
                          <a:pt x="54769" y="195262"/>
                        </a:cubicBezTo>
                        <a:cubicBezTo>
                          <a:pt x="51494" y="188712"/>
                          <a:pt x="40167" y="185632"/>
                          <a:pt x="33338" y="183356"/>
                        </a:cubicBezTo>
                        <a:cubicBezTo>
                          <a:pt x="30957" y="180975"/>
                          <a:pt x="27011" y="179479"/>
                          <a:pt x="26194" y="176212"/>
                        </a:cubicBezTo>
                        <a:cubicBezTo>
                          <a:pt x="25212" y="172286"/>
                          <a:pt x="30541" y="167844"/>
                          <a:pt x="28575" y="164306"/>
                        </a:cubicBezTo>
                        <a:cubicBezTo>
                          <a:pt x="25795" y="159303"/>
                          <a:pt x="18335" y="158828"/>
                          <a:pt x="14288" y="154781"/>
                        </a:cubicBezTo>
                        <a:cubicBezTo>
                          <a:pt x="5120" y="145613"/>
                          <a:pt x="9012" y="150439"/>
                          <a:pt x="2381" y="140494"/>
                        </a:cubicBezTo>
                        <a:cubicBezTo>
                          <a:pt x="1587" y="138113"/>
                          <a:pt x="0" y="135860"/>
                          <a:pt x="0" y="133350"/>
                        </a:cubicBezTo>
                        <a:cubicBezTo>
                          <a:pt x="0" y="125681"/>
                          <a:pt x="4039" y="125101"/>
                          <a:pt x="9525" y="121444"/>
                        </a:cubicBezTo>
                        <a:cubicBezTo>
                          <a:pt x="8731" y="112713"/>
                          <a:pt x="5703" y="103898"/>
                          <a:pt x="7144" y="95250"/>
                        </a:cubicBezTo>
                        <a:cubicBezTo>
                          <a:pt x="7557" y="92774"/>
                          <a:pt x="12199" y="94261"/>
                          <a:pt x="14288" y="92869"/>
                        </a:cubicBezTo>
                        <a:cubicBezTo>
                          <a:pt x="17090" y="91001"/>
                          <a:pt x="18773" y="87792"/>
                          <a:pt x="21431" y="85725"/>
                        </a:cubicBezTo>
                        <a:cubicBezTo>
                          <a:pt x="25949" y="82211"/>
                          <a:pt x="31672" y="80247"/>
                          <a:pt x="35719" y="76200"/>
                        </a:cubicBezTo>
                        <a:cubicBezTo>
                          <a:pt x="38100" y="73819"/>
                          <a:pt x="40795" y="71714"/>
                          <a:pt x="42863" y="69056"/>
                        </a:cubicBezTo>
                        <a:cubicBezTo>
                          <a:pt x="46377" y="64538"/>
                          <a:pt x="52388" y="54769"/>
                          <a:pt x="52388" y="54769"/>
                        </a:cubicBezTo>
                        <a:cubicBezTo>
                          <a:pt x="53182" y="52388"/>
                          <a:pt x="54769" y="50135"/>
                          <a:pt x="54769" y="47625"/>
                        </a:cubicBezTo>
                        <a:cubicBezTo>
                          <a:pt x="54769" y="29203"/>
                          <a:pt x="54084" y="28897"/>
                          <a:pt x="50006" y="16669"/>
                        </a:cubicBezTo>
                        <a:cubicBezTo>
                          <a:pt x="47495" y="1598"/>
                          <a:pt x="47625" y="7209"/>
                          <a:pt x="47625" y="0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24" name="Szabadkézi sokszög 23"/>
                  <p:cNvSpPr/>
                  <p:nvPr/>
                </p:nvSpPr>
                <p:spPr>
                  <a:xfrm>
                    <a:off x="2892844" y="3704033"/>
                    <a:ext cx="1112103" cy="243725"/>
                  </a:xfrm>
                  <a:custGeom>
                    <a:avLst/>
                    <a:gdLst>
                      <a:gd name="connsiteX0" fmla="*/ 1221581 w 1221581"/>
                      <a:gd name="connsiteY0" fmla="*/ 0 h 242888"/>
                      <a:gd name="connsiteX1" fmla="*/ 1214437 w 1221581"/>
                      <a:gd name="connsiteY1" fmla="*/ 11907 h 242888"/>
                      <a:gd name="connsiteX2" fmla="*/ 1200150 w 1221581"/>
                      <a:gd name="connsiteY2" fmla="*/ 19050 h 242888"/>
                      <a:gd name="connsiteX3" fmla="*/ 1183481 w 1221581"/>
                      <a:gd name="connsiteY3" fmla="*/ 16669 h 242888"/>
                      <a:gd name="connsiteX4" fmla="*/ 1176337 w 1221581"/>
                      <a:gd name="connsiteY4" fmla="*/ 14288 h 242888"/>
                      <a:gd name="connsiteX5" fmla="*/ 1169194 w 1221581"/>
                      <a:gd name="connsiteY5" fmla="*/ 16669 h 242888"/>
                      <a:gd name="connsiteX6" fmla="*/ 1164431 w 1221581"/>
                      <a:gd name="connsiteY6" fmla="*/ 50007 h 242888"/>
                      <a:gd name="connsiteX7" fmla="*/ 1159669 w 1221581"/>
                      <a:gd name="connsiteY7" fmla="*/ 57150 h 242888"/>
                      <a:gd name="connsiteX8" fmla="*/ 1162050 w 1221581"/>
                      <a:gd name="connsiteY8" fmla="*/ 66675 h 242888"/>
                      <a:gd name="connsiteX9" fmla="*/ 1176337 w 1221581"/>
                      <a:gd name="connsiteY9" fmla="*/ 76200 h 242888"/>
                      <a:gd name="connsiteX10" fmla="*/ 1183481 w 1221581"/>
                      <a:gd name="connsiteY10" fmla="*/ 83344 h 242888"/>
                      <a:gd name="connsiteX11" fmla="*/ 1185862 w 1221581"/>
                      <a:gd name="connsiteY11" fmla="*/ 111919 h 242888"/>
                      <a:gd name="connsiteX12" fmla="*/ 1169194 w 1221581"/>
                      <a:gd name="connsiteY12" fmla="*/ 102394 h 242888"/>
                      <a:gd name="connsiteX13" fmla="*/ 1154906 w 1221581"/>
                      <a:gd name="connsiteY13" fmla="*/ 97632 h 242888"/>
                      <a:gd name="connsiteX14" fmla="*/ 1147762 w 1221581"/>
                      <a:gd name="connsiteY14" fmla="*/ 95250 h 242888"/>
                      <a:gd name="connsiteX15" fmla="*/ 1126331 w 1221581"/>
                      <a:gd name="connsiteY15" fmla="*/ 90488 h 242888"/>
                      <a:gd name="connsiteX16" fmla="*/ 1119187 w 1221581"/>
                      <a:gd name="connsiteY16" fmla="*/ 85725 h 242888"/>
                      <a:gd name="connsiteX17" fmla="*/ 1114425 w 1221581"/>
                      <a:gd name="connsiteY17" fmla="*/ 78582 h 242888"/>
                      <a:gd name="connsiteX18" fmla="*/ 1102519 w 1221581"/>
                      <a:gd name="connsiteY18" fmla="*/ 76200 h 242888"/>
                      <a:gd name="connsiteX19" fmla="*/ 1073944 w 1221581"/>
                      <a:gd name="connsiteY19" fmla="*/ 78582 h 242888"/>
                      <a:gd name="connsiteX20" fmla="*/ 1066800 w 1221581"/>
                      <a:gd name="connsiteY20" fmla="*/ 83344 h 242888"/>
                      <a:gd name="connsiteX21" fmla="*/ 1050131 w 1221581"/>
                      <a:gd name="connsiteY21" fmla="*/ 88107 h 242888"/>
                      <a:gd name="connsiteX22" fmla="*/ 1016794 w 1221581"/>
                      <a:gd name="connsiteY22" fmla="*/ 85725 h 242888"/>
                      <a:gd name="connsiteX23" fmla="*/ 1002506 w 1221581"/>
                      <a:gd name="connsiteY23" fmla="*/ 80963 h 242888"/>
                      <a:gd name="connsiteX24" fmla="*/ 995362 w 1221581"/>
                      <a:gd name="connsiteY24" fmla="*/ 83344 h 242888"/>
                      <a:gd name="connsiteX25" fmla="*/ 992981 w 1221581"/>
                      <a:gd name="connsiteY25" fmla="*/ 92869 h 242888"/>
                      <a:gd name="connsiteX26" fmla="*/ 988219 w 1221581"/>
                      <a:gd name="connsiteY26" fmla="*/ 100013 h 242888"/>
                      <a:gd name="connsiteX27" fmla="*/ 973931 w 1221581"/>
                      <a:gd name="connsiteY27" fmla="*/ 97632 h 242888"/>
                      <a:gd name="connsiteX28" fmla="*/ 957262 w 1221581"/>
                      <a:gd name="connsiteY28" fmla="*/ 92869 h 242888"/>
                      <a:gd name="connsiteX29" fmla="*/ 942975 w 1221581"/>
                      <a:gd name="connsiteY29" fmla="*/ 102394 h 242888"/>
                      <a:gd name="connsiteX30" fmla="*/ 935831 w 1221581"/>
                      <a:gd name="connsiteY30" fmla="*/ 116682 h 242888"/>
                      <a:gd name="connsiteX31" fmla="*/ 928687 w 1221581"/>
                      <a:gd name="connsiteY31" fmla="*/ 121444 h 242888"/>
                      <a:gd name="connsiteX32" fmla="*/ 914400 w 1221581"/>
                      <a:gd name="connsiteY32" fmla="*/ 126207 h 242888"/>
                      <a:gd name="connsiteX33" fmla="*/ 890587 w 1221581"/>
                      <a:gd name="connsiteY33" fmla="*/ 123825 h 242888"/>
                      <a:gd name="connsiteX34" fmla="*/ 885825 w 1221581"/>
                      <a:gd name="connsiteY34" fmla="*/ 116682 h 242888"/>
                      <a:gd name="connsiteX35" fmla="*/ 878681 w 1221581"/>
                      <a:gd name="connsiteY35" fmla="*/ 111919 h 242888"/>
                      <a:gd name="connsiteX36" fmla="*/ 850106 w 1221581"/>
                      <a:gd name="connsiteY36" fmla="*/ 107157 h 242888"/>
                      <a:gd name="connsiteX37" fmla="*/ 842962 w 1221581"/>
                      <a:gd name="connsiteY37" fmla="*/ 104775 h 242888"/>
                      <a:gd name="connsiteX38" fmla="*/ 802481 w 1221581"/>
                      <a:gd name="connsiteY38" fmla="*/ 109538 h 242888"/>
                      <a:gd name="connsiteX39" fmla="*/ 776287 w 1221581"/>
                      <a:gd name="connsiteY39" fmla="*/ 107157 h 242888"/>
                      <a:gd name="connsiteX40" fmla="*/ 762000 w 1221581"/>
                      <a:gd name="connsiteY40" fmla="*/ 102394 h 242888"/>
                      <a:gd name="connsiteX41" fmla="*/ 692944 w 1221581"/>
                      <a:gd name="connsiteY41" fmla="*/ 100013 h 242888"/>
                      <a:gd name="connsiteX42" fmla="*/ 685800 w 1221581"/>
                      <a:gd name="connsiteY42" fmla="*/ 95250 h 242888"/>
                      <a:gd name="connsiteX43" fmla="*/ 671512 w 1221581"/>
                      <a:gd name="connsiteY43" fmla="*/ 107157 h 242888"/>
                      <a:gd name="connsiteX44" fmla="*/ 664369 w 1221581"/>
                      <a:gd name="connsiteY44" fmla="*/ 109538 h 242888"/>
                      <a:gd name="connsiteX45" fmla="*/ 657225 w 1221581"/>
                      <a:gd name="connsiteY45" fmla="*/ 116682 h 242888"/>
                      <a:gd name="connsiteX46" fmla="*/ 654844 w 1221581"/>
                      <a:gd name="connsiteY46" fmla="*/ 123825 h 242888"/>
                      <a:gd name="connsiteX47" fmla="*/ 647700 w 1221581"/>
                      <a:gd name="connsiteY47" fmla="*/ 128588 h 242888"/>
                      <a:gd name="connsiteX48" fmla="*/ 635794 w 1221581"/>
                      <a:gd name="connsiteY48" fmla="*/ 116682 h 242888"/>
                      <a:gd name="connsiteX49" fmla="*/ 626269 w 1221581"/>
                      <a:gd name="connsiteY49" fmla="*/ 119063 h 242888"/>
                      <a:gd name="connsiteX50" fmla="*/ 611981 w 1221581"/>
                      <a:gd name="connsiteY50" fmla="*/ 126207 h 242888"/>
                      <a:gd name="connsiteX51" fmla="*/ 604837 w 1221581"/>
                      <a:gd name="connsiteY51" fmla="*/ 121444 h 242888"/>
                      <a:gd name="connsiteX52" fmla="*/ 592931 w 1221581"/>
                      <a:gd name="connsiteY52" fmla="*/ 130969 h 242888"/>
                      <a:gd name="connsiteX53" fmla="*/ 578644 w 1221581"/>
                      <a:gd name="connsiteY53" fmla="*/ 145257 h 242888"/>
                      <a:gd name="connsiteX54" fmla="*/ 571500 w 1221581"/>
                      <a:gd name="connsiteY54" fmla="*/ 159544 h 242888"/>
                      <a:gd name="connsiteX55" fmla="*/ 569119 w 1221581"/>
                      <a:gd name="connsiteY55" fmla="*/ 166688 h 242888"/>
                      <a:gd name="connsiteX56" fmla="*/ 561975 w 1221581"/>
                      <a:gd name="connsiteY56" fmla="*/ 169069 h 242888"/>
                      <a:gd name="connsiteX57" fmla="*/ 550069 w 1221581"/>
                      <a:gd name="connsiteY57" fmla="*/ 171450 h 242888"/>
                      <a:gd name="connsiteX58" fmla="*/ 542925 w 1221581"/>
                      <a:gd name="connsiteY58" fmla="*/ 173832 h 242888"/>
                      <a:gd name="connsiteX59" fmla="*/ 523875 w 1221581"/>
                      <a:gd name="connsiteY59" fmla="*/ 178594 h 242888"/>
                      <a:gd name="connsiteX60" fmla="*/ 509587 w 1221581"/>
                      <a:gd name="connsiteY60" fmla="*/ 188119 h 242888"/>
                      <a:gd name="connsiteX61" fmla="*/ 502444 w 1221581"/>
                      <a:gd name="connsiteY61" fmla="*/ 192882 h 242888"/>
                      <a:gd name="connsiteX62" fmla="*/ 490537 w 1221581"/>
                      <a:gd name="connsiteY62" fmla="*/ 207169 h 242888"/>
                      <a:gd name="connsiteX63" fmla="*/ 476250 w 1221581"/>
                      <a:gd name="connsiteY63" fmla="*/ 209550 h 242888"/>
                      <a:gd name="connsiteX64" fmla="*/ 466725 w 1221581"/>
                      <a:gd name="connsiteY64" fmla="*/ 211932 h 242888"/>
                      <a:gd name="connsiteX65" fmla="*/ 452437 w 1221581"/>
                      <a:gd name="connsiteY65" fmla="*/ 216694 h 242888"/>
                      <a:gd name="connsiteX66" fmla="*/ 445294 w 1221581"/>
                      <a:gd name="connsiteY66" fmla="*/ 221457 h 242888"/>
                      <a:gd name="connsiteX67" fmla="*/ 442912 w 1221581"/>
                      <a:gd name="connsiteY67" fmla="*/ 228600 h 242888"/>
                      <a:gd name="connsiteX68" fmla="*/ 435769 w 1221581"/>
                      <a:gd name="connsiteY68" fmla="*/ 242888 h 242888"/>
                      <a:gd name="connsiteX69" fmla="*/ 426244 w 1221581"/>
                      <a:gd name="connsiteY69" fmla="*/ 228600 h 242888"/>
                      <a:gd name="connsiteX70" fmla="*/ 423862 w 1221581"/>
                      <a:gd name="connsiteY70" fmla="*/ 221457 h 242888"/>
                      <a:gd name="connsiteX71" fmla="*/ 409575 w 1221581"/>
                      <a:gd name="connsiteY71" fmla="*/ 211932 h 242888"/>
                      <a:gd name="connsiteX72" fmla="*/ 395287 w 1221581"/>
                      <a:gd name="connsiteY72" fmla="*/ 219075 h 242888"/>
                      <a:gd name="connsiteX73" fmla="*/ 381000 w 1221581"/>
                      <a:gd name="connsiteY73" fmla="*/ 216694 h 242888"/>
                      <a:gd name="connsiteX74" fmla="*/ 373856 w 1221581"/>
                      <a:gd name="connsiteY74" fmla="*/ 211932 h 242888"/>
                      <a:gd name="connsiteX75" fmla="*/ 366712 w 1221581"/>
                      <a:gd name="connsiteY75" fmla="*/ 197644 h 242888"/>
                      <a:gd name="connsiteX76" fmla="*/ 359569 w 1221581"/>
                      <a:gd name="connsiteY76" fmla="*/ 195263 h 242888"/>
                      <a:gd name="connsiteX77" fmla="*/ 352425 w 1221581"/>
                      <a:gd name="connsiteY77" fmla="*/ 197644 h 242888"/>
                      <a:gd name="connsiteX78" fmla="*/ 342900 w 1221581"/>
                      <a:gd name="connsiteY78" fmla="*/ 200025 h 242888"/>
                      <a:gd name="connsiteX79" fmla="*/ 335756 w 1221581"/>
                      <a:gd name="connsiteY79" fmla="*/ 204788 h 242888"/>
                      <a:gd name="connsiteX80" fmla="*/ 316706 w 1221581"/>
                      <a:gd name="connsiteY80" fmla="*/ 207169 h 242888"/>
                      <a:gd name="connsiteX81" fmla="*/ 309562 w 1221581"/>
                      <a:gd name="connsiteY81" fmla="*/ 209550 h 242888"/>
                      <a:gd name="connsiteX82" fmla="*/ 295275 w 1221581"/>
                      <a:gd name="connsiteY82" fmla="*/ 202407 h 242888"/>
                      <a:gd name="connsiteX83" fmla="*/ 288131 w 1221581"/>
                      <a:gd name="connsiteY83" fmla="*/ 200025 h 242888"/>
                      <a:gd name="connsiteX84" fmla="*/ 278606 w 1221581"/>
                      <a:gd name="connsiteY84" fmla="*/ 202407 h 242888"/>
                      <a:gd name="connsiteX85" fmla="*/ 271462 w 1221581"/>
                      <a:gd name="connsiteY85" fmla="*/ 204788 h 242888"/>
                      <a:gd name="connsiteX86" fmla="*/ 259556 w 1221581"/>
                      <a:gd name="connsiteY86" fmla="*/ 202407 h 242888"/>
                      <a:gd name="connsiteX87" fmla="*/ 242887 w 1221581"/>
                      <a:gd name="connsiteY87" fmla="*/ 195263 h 242888"/>
                      <a:gd name="connsiteX88" fmla="*/ 233362 w 1221581"/>
                      <a:gd name="connsiteY88" fmla="*/ 197644 h 242888"/>
                      <a:gd name="connsiteX89" fmla="*/ 219075 w 1221581"/>
                      <a:gd name="connsiteY89" fmla="*/ 188119 h 242888"/>
                      <a:gd name="connsiteX90" fmla="*/ 207169 w 1221581"/>
                      <a:gd name="connsiteY90" fmla="*/ 176213 h 242888"/>
                      <a:gd name="connsiteX91" fmla="*/ 202406 w 1221581"/>
                      <a:gd name="connsiteY91" fmla="*/ 169069 h 242888"/>
                      <a:gd name="connsiteX92" fmla="*/ 169069 w 1221581"/>
                      <a:gd name="connsiteY92" fmla="*/ 166688 h 242888"/>
                      <a:gd name="connsiteX93" fmla="*/ 147637 w 1221581"/>
                      <a:gd name="connsiteY93" fmla="*/ 166688 h 242888"/>
                      <a:gd name="connsiteX94" fmla="*/ 133350 w 1221581"/>
                      <a:gd name="connsiteY94" fmla="*/ 161925 h 242888"/>
                      <a:gd name="connsiteX95" fmla="*/ 128587 w 1221581"/>
                      <a:gd name="connsiteY95" fmla="*/ 154782 h 242888"/>
                      <a:gd name="connsiteX96" fmla="*/ 121444 w 1221581"/>
                      <a:gd name="connsiteY96" fmla="*/ 152400 h 242888"/>
                      <a:gd name="connsiteX97" fmla="*/ 114300 w 1221581"/>
                      <a:gd name="connsiteY97" fmla="*/ 147638 h 242888"/>
                      <a:gd name="connsiteX98" fmla="*/ 64294 w 1221581"/>
                      <a:gd name="connsiteY98" fmla="*/ 154782 h 242888"/>
                      <a:gd name="connsiteX99" fmla="*/ 50006 w 1221581"/>
                      <a:gd name="connsiteY99" fmla="*/ 150019 h 242888"/>
                      <a:gd name="connsiteX100" fmla="*/ 42862 w 1221581"/>
                      <a:gd name="connsiteY100" fmla="*/ 145257 h 242888"/>
                      <a:gd name="connsiteX101" fmla="*/ 0 w 1221581"/>
                      <a:gd name="connsiteY101" fmla="*/ 147638 h 242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</a:cxnLst>
                    <a:rect l="l" t="t" r="r" b="b"/>
                    <a:pathLst>
                      <a:path w="1221581" h="242888">
                        <a:moveTo>
                          <a:pt x="1221581" y="0"/>
                        </a:moveTo>
                        <a:cubicBezTo>
                          <a:pt x="1219200" y="3969"/>
                          <a:pt x="1217449" y="8393"/>
                          <a:pt x="1214437" y="11907"/>
                        </a:cubicBezTo>
                        <a:cubicBezTo>
                          <a:pt x="1210744" y="16215"/>
                          <a:pt x="1205150" y="17383"/>
                          <a:pt x="1200150" y="19050"/>
                        </a:cubicBezTo>
                        <a:cubicBezTo>
                          <a:pt x="1194594" y="18256"/>
                          <a:pt x="1188985" y="17770"/>
                          <a:pt x="1183481" y="16669"/>
                        </a:cubicBezTo>
                        <a:cubicBezTo>
                          <a:pt x="1181020" y="16177"/>
                          <a:pt x="1178847" y="14288"/>
                          <a:pt x="1176337" y="14288"/>
                        </a:cubicBezTo>
                        <a:cubicBezTo>
                          <a:pt x="1173827" y="14288"/>
                          <a:pt x="1171575" y="15875"/>
                          <a:pt x="1169194" y="16669"/>
                        </a:cubicBezTo>
                        <a:cubicBezTo>
                          <a:pt x="1168586" y="23356"/>
                          <a:pt x="1169011" y="40846"/>
                          <a:pt x="1164431" y="50007"/>
                        </a:cubicBezTo>
                        <a:cubicBezTo>
                          <a:pt x="1163151" y="52567"/>
                          <a:pt x="1161256" y="54769"/>
                          <a:pt x="1159669" y="57150"/>
                        </a:cubicBezTo>
                        <a:cubicBezTo>
                          <a:pt x="1160463" y="60325"/>
                          <a:pt x="1159895" y="64212"/>
                          <a:pt x="1162050" y="66675"/>
                        </a:cubicBezTo>
                        <a:cubicBezTo>
                          <a:pt x="1165819" y="70983"/>
                          <a:pt x="1172290" y="72153"/>
                          <a:pt x="1176337" y="76200"/>
                        </a:cubicBezTo>
                        <a:lnTo>
                          <a:pt x="1183481" y="83344"/>
                        </a:lnTo>
                        <a:cubicBezTo>
                          <a:pt x="1189771" y="102212"/>
                          <a:pt x="1189070" y="92680"/>
                          <a:pt x="1185862" y="111919"/>
                        </a:cubicBezTo>
                        <a:cubicBezTo>
                          <a:pt x="1159698" y="105379"/>
                          <a:pt x="1192410" y="115292"/>
                          <a:pt x="1169194" y="102394"/>
                        </a:cubicBezTo>
                        <a:cubicBezTo>
                          <a:pt x="1164806" y="99956"/>
                          <a:pt x="1159669" y="99220"/>
                          <a:pt x="1154906" y="97632"/>
                        </a:cubicBezTo>
                        <a:cubicBezTo>
                          <a:pt x="1152525" y="96838"/>
                          <a:pt x="1150197" y="95859"/>
                          <a:pt x="1147762" y="95250"/>
                        </a:cubicBezTo>
                        <a:cubicBezTo>
                          <a:pt x="1134311" y="91887"/>
                          <a:pt x="1141446" y="93511"/>
                          <a:pt x="1126331" y="90488"/>
                        </a:cubicBezTo>
                        <a:cubicBezTo>
                          <a:pt x="1123950" y="88900"/>
                          <a:pt x="1121211" y="87749"/>
                          <a:pt x="1119187" y="85725"/>
                        </a:cubicBezTo>
                        <a:cubicBezTo>
                          <a:pt x="1117164" y="83702"/>
                          <a:pt x="1116910" y="80002"/>
                          <a:pt x="1114425" y="78582"/>
                        </a:cubicBezTo>
                        <a:cubicBezTo>
                          <a:pt x="1110911" y="76574"/>
                          <a:pt x="1106488" y="76994"/>
                          <a:pt x="1102519" y="76200"/>
                        </a:cubicBezTo>
                        <a:cubicBezTo>
                          <a:pt x="1092994" y="76994"/>
                          <a:pt x="1083316" y="76707"/>
                          <a:pt x="1073944" y="78582"/>
                        </a:cubicBezTo>
                        <a:cubicBezTo>
                          <a:pt x="1071138" y="79143"/>
                          <a:pt x="1069360" y="82064"/>
                          <a:pt x="1066800" y="83344"/>
                        </a:cubicBezTo>
                        <a:cubicBezTo>
                          <a:pt x="1063387" y="85050"/>
                          <a:pt x="1053178" y="87345"/>
                          <a:pt x="1050131" y="88107"/>
                        </a:cubicBezTo>
                        <a:cubicBezTo>
                          <a:pt x="1039019" y="87313"/>
                          <a:pt x="1027811" y="87378"/>
                          <a:pt x="1016794" y="85725"/>
                        </a:cubicBezTo>
                        <a:cubicBezTo>
                          <a:pt x="1011829" y="84980"/>
                          <a:pt x="1002506" y="80963"/>
                          <a:pt x="1002506" y="80963"/>
                        </a:cubicBezTo>
                        <a:cubicBezTo>
                          <a:pt x="1000125" y="81757"/>
                          <a:pt x="996930" y="81384"/>
                          <a:pt x="995362" y="83344"/>
                        </a:cubicBezTo>
                        <a:cubicBezTo>
                          <a:pt x="993318" y="85900"/>
                          <a:pt x="994270" y="89861"/>
                          <a:pt x="992981" y="92869"/>
                        </a:cubicBezTo>
                        <a:cubicBezTo>
                          <a:pt x="991854" y="95500"/>
                          <a:pt x="989806" y="97632"/>
                          <a:pt x="988219" y="100013"/>
                        </a:cubicBezTo>
                        <a:cubicBezTo>
                          <a:pt x="983456" y="99219"/>
                          <a:pt x="978343" y="99593"/>
                          <a:pt x="973931" y="97632"/>
                        </a:cubicBezTo>
                        <a:cubicBezTo>
                          <a:pt x="956906" y="90065"/>
                          <a:pt x="977408" y="87833"/>
                          <a:pt x="957262" y="92869"/>
                        </a:cubicBezTo>
                        <a:cubicBezTo>
                          <a:pt x="952500" y="96044"/>
                          <a:pt x="944785" y="96964"/>
                          <a:pt x="942975" y="102394"/>
                        </a:cubicBezTo>
                        <a:cubicBezTo>
                          <a:pt x="941038" y="108205"/>
                          <a:pt x="940448" y="112065"/>
                          <a:pt x="935831" y="116682"/>
                        </a:cubicBezTo>
                        <a:cubicBezTo>
                          <a:pt x="933807" y="118706"/>
                          <a:pt x="931302" y="120282"/>
                          <a:pt x="928687" y="121444"/>
                        </a:cubicBezTo>
                        <a:cubicBezTo>
                          <a:pt x="924100" y="123483"/>
                          <a:pt x="914400" y="126207"/>
                          <a:pt x="914400" y="126207"/>
                        </a:cubicBezTo>
                        <a:cubicBezTo>
                          <a:pt x="906462" y="125413"/>
                          <a:pt x="898155" y="126348"/>
                          <a:pt x="890587" y="123825"/>
                        </a:cubicBezTo>
                        <a:cubicBezTo>
                          <a:pt x="887872" y="122920"/>
                          <a:pt x="887848" y="118705"/>
                          <a:pt x="885825" y="116682"/>
                        </a:cubicBezTo>
                        <a:cubicBezTo>
                          <a:pt x="883801" y="114658"/>
                          <a:pt x="881312" y="113046"/>
                          <a:pt x="878681" y="111919"/>
                        </a:cubicBezTo>
                        <a:cubicBezTo>
                          <a:pt x="872204" y="109143"/>
                          <a:pt x="854304" y="107682"/>
                          <a:pt x="850106" y="107157"/>
                        </a:cubicBezTo>
                        <a:cubicBezTo>
                          <a:pt x="847725" y="106363"/>
                          <a:pt x="845472" y="104775"/>
                          <a:pt x="842962" y="104775"/>
                        </a:cubicBezTo>
                        <a:cubicBezTo>
                          <a:pt x="814805" y="104775"/>
                          <a:pt x="818463" y="104211"/>
                          <a:pt x="802481" y="109538"/>
                        </a:cubicBezTo>
                        <a:cubicBezTo>
                          <a:pt x="793750" y="108744"/>
                          <a:pt x="784921" y="108681"/>
                          <a:pt x="776287" y="107157"/>
                        </a:cubicBezTo>
                        <a:cubicBezTo>
                          <a:pt x="771343" y="106285"/>
                          <a:pt x="767017" y="102567"/>
                          <a:pt x="762000" y="102394"/>
                        </a:cubicBezTo>
                        <a:lnTo>
                          <a:pt x="692944" y="100013"/>
                        </a:lnTo>
                        <a:cubicBezTo>
                          <a:pt x="690563" y="98425"/>
                          <a:pt x="688662" y="95250"/>
                          <a:pt x="685800" y="95250"/>
                        </a:cubicBezTo>
                        <a:cubicBezTo>
                          <a:pt x="681905" y="95250"/>
                          <a:pt x="673560" y="105792"/>
                          <a:pt x="671512" y="107157"/>
                        </a:cubicBezTo>
                        <a:cubicBezTo>
                          <a:pt x="669424" y="108549"/>
                          <a:pt x="666750" y="108744"/>
                          <a:pt x="664369" y="109538"/>
                        </a:cubicBezTo>
                        <a:cubicBezTo>
                          <a:pt x="661988" y="111919"/>
                          <a:pt x="659093" y="113880"/>
                          <a:pt x="657225" y="116682"/>
                        </a:cubicBezTo>
                        <a:cubicBezTo>
                          <a:pt x="655833" y="118770"/>
                          <a:pt x="656412" y="121865"/>
                          <a:pt x="654844" y="123825"/>
                        </a:cubicBezTo>
                        <a:cubicBezTo>
                          <a:pt x="653056" y="126060"/>
                          <a:pt x="650081" y="127000"/>
                          <a:pt x="647700" y="128588"/>
                        </a:cubicBezTo>
                        <a:cubicBezTo>
                          <a:pt x="645027" y="124578"/>
                          <a:pt x="641642" y="117517"/>
                          <a:pt x="635794" y="116682"/>
                        </a:cubicBezTo>
                        <a:cubicBezTo>
                          <a:pt x="632554" y="116219"/>
                          <a:pt x="629444" y="118269"/>
                          <a:pt x="626269" y="119063"/>
                        </a:cubicBezTo>
                        <a:cubicBezTo>
                          <a:pt x="623782" y="120721"/>
                          <a:pt x="615923" y="126864"/>
                          <a:pt x="611981" y="126207"/>
                        </a:cubicBezTo>
                        <a:cubicBezTo>
                          <a:pt x="609158" y="125737"/>
                          <a:pt x="607218" y="123032"/>
                          <a:pt x="604837" y="121444"/>
                        </a:cubicBezTo>
                        <a:cubicBezTo>
                          <a:pt x="592423" y="125582"/>
                          <a:pt x="602001" y="120765"/>
                          <a:pt x="592931" y="130969"/>
                        </a:cubicBezTo>
                        <a:cubicBezTo>
                          <a:pt x="588456" y="136003"/>
                          <a:pt x="578644" y="145257"/>
                          <a:pt x="578644" y="145257"/>
                        </a:cubicBezTo>
                        <a:cubicBezTo>
                          <a:pt x="572654" y="163221"/>
                          <a:pt x="580736" y="141069"/>
                          <a:pt x="571500" y="159544"/>
                        </a:cubicBezTo>
                        <a:cubicBezTo>
                          <a:pt x="570378" y="161789"/>
                          <a:pt x="570894" y="164913"/>
                          <a:pt x="569119" y="166688"/>
                        </a:cubicBezTo>
                        <a:cubicBezTo>
                          <a:pt x="567344" y="168463"/>
                          <a:pt x="564410" y="168460"/>
                          <a:pt x="561975" y="169069"/>
                        </a:cubicBezTo>
                        <a:cubicBezTo>
                          <a:pt x="558049" y="170051"/>
                          <a:pt x="553995" y="170468"/>
                          <a:pt x="550069" y="171450"/>
                        </a:cubicBezTo>
                        <a:cubicBezTo>
                          <a:pt x="547634" y="172059"/>
                          <a:pt x="545360" y="173223"/>
                          <a:pt x="542925" y="173832"/>
                        </a:cubicBezTo>
                        <a:lnTo>
                          <a:pt x="523875" y="178594"/>
                        </a:lnTo>
                        <a:lnTo>
                          <a:pt x="509587" y="188119"/>
                        </a:lnTo>
                        <a:lnTo>
                          <a:pt x="502444" y="192882"/>
                        </a:lnTo>
                        <a:cubicBezTo>
                          <a:pt x="499914" y="196676"/>
                          <a:pt x="494878" y="205240"/>
                          <a:pt x="490537" y="207169"/>
                        </a:cubicBezTo>
                        <a:cubicBezTo>
                          <a:pt x="486125" y="209130"/>
                          <a:pt x="480984" y="208603"/>
                          <a:pt x="476250" y="209550"/>
                        </a:cubicBezTo>
                        <a:cubicBezTo>
                          <a:pt x="473041" y="210192"/>
                          <a:pt x="469860" y="210992"/>
                          <a:pt x="466725" y="211932"/>
                        </a:cubicBezTo>
                        <a:cubicBezTo>
                          <a:pt x="461917" y="213375"/>
                          <a:pt x="452437" y="216694"/>
                          <a:pt x="452437" y="216694"/>
                        </a:cubicBezTo>
                        <a:cubicBezTo>
                          <a:pt x="450056" y="218282"/>
                          <a:pt x="447082" y="219222"/>
                          <a:pt x="445294" y="221457"/>
                        </a:cubicBezTo>
                        <a:cubicBezTo>
                          <a:pt x="443726" y="223417"/>
                          <a:pt x="444035" y="226355"/>
                          <a:pt x="442912" y="228600"/>
                        </a:cubicBezTo>
                        <a:cubicBezTo>
                          <a:pt x="433685" y="247054"/>
                          <a:pt x="441750" y="224941"/>
                          <a:pt x="435769" y="242888"/>
                        </a:cubicBezTo>
                        <a:cubicBezTo>
                          <a:pt x="432594" y="238125"/>
                          <a:pt x="428055" y="234030"/>
                          <a:pt x="426244" y="228600"/>
                        </a:cubicBezTo>
                        <a:cubicBezTo>
                          <a:pt x="425450" y="226219"/>
                          <a:pt x="425637" y="223232"/>
                          <a:pt x="423862" y="221457"/>
                        </a:cubicBezTo>
                        <a:cubicBezTo>
                          <a:pt x="419815" y="217410"/>
                          <a:pt x="409575" y="211932"/>
                          <a:pt x="409575" y="211932"/>
                        </a:cubicBezTo>
                        <a:cubicBezTo>
                          <a:pt x="405963" y="214340"/>
                          <a:pt x="400217" y="219075"/>
                          <a:pt x="395287" y="219075"/>
                        </a:cubicBezTo>
                        <a:cubicBezTo>
                          <a:pt x="390459" y="219075"/>
                          <a:pt x="385762" y="217488"/>
                          <a:pt x="381000" y="216694"/>
                        </a:cubicBezTo>
                        <a:cubicBezTo>
                          <a:pt x="378619" y="215107"/>
                          <a:pt x="375644" y="214167"/>
                          <a:pt x="373856" y="211932"/>
                        </a:cubicBezTo>
                        <a:cubicBezTo>
                          <a:pt x="366184" y="202342"/>
                          <a:pt x="377869" y="206570"/>
                          <a:pt x="366712" y="197644"/>
                        </a:cubicBezTo>
                        <a:cubicBezTo>
                          <a:pt x="364752" y="196076"/>
                          <a:pt x="361950" y="196057"/>
                          <a:pt x="359569" y="195263"/>
                        </a:cubicBezTo>
                        <a:cubicBezTo>
                          <a:pt x="357188" y="196057"/>
                          <a:pt x="354839" y="196954"/>
                          <a:pt x="352425" y="197644"/>
                        </a:cubicBezTo>
                        <a:cubicBezTo>
                          <a:pt x="349278" y="198543"/>
                          <a:pt x="345908" y="198736"/>
                          <a:pt x="342900" y="200025"/>
                        </a:cubicBezTo>
                        <a:cubicBezTo>
                          <a:pt x="340269" y="201152"/>
                          <a:pt x="338517" y="204035"/>
                          <a:pt x="335756" y="204788"/>
                        </a:cubicBezTo>
                        <a:cubicBezTo>
                          <a:pt x="329582" y="206472"/>
                          <a:pt x="323056" y="206375"/>
                          <a:pt x="316706" y="207169"/>
                        </a:cubicBezTo>
                        <a:cubicBezTo>
                          <a:pt x="314325" y="207963"/>
                          <a:pt x="312072" y="209550"/>
                          <a:pt x="309562" y="209550"/>
                        </a:cubicBezTo>
                        <a:cubicBezTo>
                          <a:pt x="303579" y="209550"/>
                          <a:pt x="300089" y="204814"/>
                          <a:pt x="295275" y="202407"/>
                        </a:cubicBezTo>
                        <a:cubicBezTo>
                          <a:pt x="293030" y="201284"/>
                          <a:pt x="290512" y="200819"/>
                          <a:pt x="288131" y="200025"/>
                        </a:cubicBezTo>
                        <a:cubicBezTo>
                          <a:pt x="284956" y="200819"/>
                          <a:pt x="281753" y="201508"/>
                          <a:pt x="278606" y="202407"/>
                        </a:cubicBezTo>
                        <a:cubicBezTo>
                          <a:pt x="276192" y="203097"/>
                          <a:pt x="273972" y="204788"/>
                          <a:pt x="271462" y="204788"/>
                        </a:cubicBezTo>
                        <a:cubicBezTo>
                          <a:pt x="267415" y="204788"/>
                          <a:pt x="263525" y="203201"/>
                          <a:pt x="259556" y="202407"/>
                        </a:cubicBezTo>
                        <a:cubicBezTo>
                          <a:pt x="253723" y="198518"/>
                          <a:pt x="250576" y="195263"/>
                          <a:pt x="242887" y="195263"/>
                        </a:cubicBezTo>
                        <a:cubicBezTo>
                          <a:pt x="239614" y="195263"/>
                          <a:pt x="236537" y="196850"/>
                          <a:pt x="233362" y="197644"/>
                        </a:cubicBezTo>
                        <a:cubicBezTo>
                          <a:pt x="228600" y="194469"/>
                          <a:pt x="222250" y="192881"/>
                          <a:pt x="219075" y="188119"/>
                        </a:cubicBezTo>
                        <a:cubicBezTo>
                          <a:pt x="212725" y="178594"/>
                          <a:pt x="216693" y="182563"/>
                          <a:pt x="207169" y="176213"/>
                        </a:cubicBezTo>
                        <a:cubicBezTo>
                          <a:pt x="205581" y="173832"/>
                          <a:pt x="204430" y="171093"/>
                          <a:pt x="202406" y="169069"/>
                        </a:cubicBezTo>
                        <a:cubicBezTo>
                          <a:pt x="192379" y="159043"/>
                          <a:pt x="184595" y="165277"/>
                          <a:pt x="169069" y="166688"/>
                        </a:cubicBezTo>
                        <a:cubicBezTo>
                          <a:pt x="158590" y="170181"/>
                          <a:pt x="162005" y="170280"/>
                          <a:pt x="147637" y="166688"/>
                        </a:cubicBezTo>
                        <a:cubicBezTo>
                          <a:pt x="142767" y="165470"/>
                          <a:pt x="133350" y="161925"/>
                          <a:pt x="133350" y="161925"/>
                        </a:cubicBezTo>
                        <a:cubicBezTo>
                          <a:pt x="131762" y="159544"/>
                          <a:pt x="130822" y="156570"/>
                          <a:pt x="128587" y="154782"/>
                        </a:cubicBezTo>
                        <a:cubicBezTo>
                          <a:pt x="126627" y="153214"/>
                          <a:pt x="123689" y="153523"/>
                          <a:pt x="121444" y="152400"/>
                        </a:cubicBezTo>
                        <a:cubicBezTo>
                          <a:pt x="118884" y="151120"/>
                          <a:pt x="116681" y="149225"/>
                          <a:pt x="114300" y="147638"/>
                        </a:cubicBezTo>
                        <a:cubicBezTo>
                          <a:pt x="88692" y="156173"/>
                          <a:pt x="105021" y="152066"/>
                          <a:pt x="64294" y="154782"/>
                        </a:cubicBezTo>
                        <a:cubicBezTo>
                          <a:pt x="59531" y="153194"/>
                          <a:pt x="54594" y="152058"/>
                          <a:pt x="50006" y="150019"/>
                        </a:cubicBezTo>
                        <a:cubicBezTo>
                          <a:pt x="47391" y="148857"/>
                          <a:pt x="45720" y="145407"/>
                          <a:pt x="42862" y="145257"/>
                        </a:cubicBezTo>
                        <a:cubicBezTo>
                          <a:pt x="28572" y="144505"/>
                          <a:pt x="14309" y="147638"/>
                          <a:pt x="0" y="147638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25" name="Szabadkézi sokszög 24"/>
                  <p:cNvSpPr/>
                  <p:nvPr/>
                </p:nvSpPr>
                <p:spPr>
                  <a:xfrm>
                    <a:off x="2787474" y="3884424"/>
                    <a:ext cx="1416684" cy="590580"/>
                  </a:xfrm>
                  <a:custGeom>
                    <a:avLst/>
                    <a:gdLst>
                      <a:gd name="connsiteX0" fmla="*/ 1538288 w 1538288"/>
                      <a:gd name="connsiteY0" fmla="*/ 28575 h 590580"/>
                      <a:gd name="connsiteX1" fmla="*/ 1524000 w 1538288"/>
                      <a:gd name="connsiteY1" fmla="*/ 26194 h 590580"/>
                      <a:gd name="connsiteX2" fmla="*/ 1504950 w 1538288"/>
                      <a:gd name="connsiteY2" fmla="*/ 21431 h 590580"/>
                      <a:gd name="connsiteX3" fmla="*/ 1490663 w 1538288"/>
                      <a:gd name="connsiteY3" fmla="*/ 11906 h 590580"/>
                      <a:gd name="connsiteX4" fmla="*/ 1483519 w 1538288"/>
                      <a:gd name="connsiteY4" fmla="*/ 7144 h 590580"/>
                      <a:gd name="connsiteX5" fmla="*/ 1476375 w 1538288"/>
                      <a:gd name="connsiteY5" fmla="*/ 4763 h 590580"/>
                      <a:gd name="connsiteX6" fmla="*/ 1438275 w 1538288"/>
                      <a:gd name="connsiteY6" fmla="*/ 0 h 590580"/>
                      <a:gd name="connsiteX7" fmla="*/ 1414463 w 1538288"/>
                      <a:gd name="connsiteY7" fmla="*/ 2381 h 590580"/>
                      <a:gd name="connsiteX8" fmla="*/ 1404938 w 1538288"/>
                      <a:gd name="connsiteY8" fmla="*/ 14288 h 590580"/>
                      <a:gd name="connsiteX9" fmla="*/ 1400175 w 1538288"/>
                      <a:gd name="connsiteY9" fmla="*/ 21431 h 590580"/>
                      <a:gd name="connsiteX10" fmla="*/ 1397794 w 1538288"/>
                      <a:gd name="connsiteY10" fmla="*/ 28575 h 590580"/>
                      <a:gd name="connsiteX11" fmla="*/ 1404938 w 1538288"/>
                      <a:gd name="connsiteY11" fmla="*/ 42863 h 590580"/>
                      <a:gd name="connsiteX12" fmla="*/ 1409700 w 1538288"/>
                      <a:gd name="connsiteY12" fmla="*/ 57150 h 590580"/>
                      <a:gd name="connsiteX13" fmla="*/ 1412081 w 1538288"/>
                      <a:gd name="connsiteY13" fmla="*/ 64294 h 590580"/>
                      <a:gd name="connsiteX14" fmla="*/ 1416844 w 1538288"/>
                      <a:gd name="connsiteY14" fmla="*/ 73819 h 590580"/>
                      <a:gd name="connsiteX15" fmla="*/ 1421606 w 1538288"/>
                      <a:gd name="connsiteY15" fmla="*/ 80963 h 590580"/>
                      <a:gd name="connsiteX16" fmla="*/ 1423988 w 1538288"/>
                      <a:gd name="connsiteY16" fmla="*/ 88106 h 590580"/>
                      <a:gd name="connsiteX17" fmla="*/ 1416844 w 1538288"/>
                      <a:gd name="connsiteY17" fmla="*/ 90488 h 590580"/>
                      <a:gd name="connsiteX18" fmla="*/ 1381125 w 1538288"/>
                      <a:gd name="connsiteY18" fmla="*/ 83344 h 590580"/>
                      <a:gd name="connsiteX19" fmla="*/ 1371600 w 1538288"/>
                      <a:gd name="connsiteY19" fmla="*/ 80963 h 590580"/>
                      <a:gd name="connsiteX20" fmla="*/ 1350169 w 1538288"/>
                      <a:gd name="connsiteY20" fmla="*/ 73819 h 590580"/>
                      <a:gd name="connsiteX21" fmla="*/ 1343025 w 1538288"/>
                      <a:gd name="connsiteY21" fmla="*/ 71438 h 590580"/>
                      <a:gd name="connsiteX22" fmla="*/ 1333500 w 1538288"/>
                      <a:gd name="connsiteY22" fmla="*/ 69056 h 590580"/>
                      <a:gd name="connsiteX23" fmla="*/ 1309688 w 1538288"/>
                      <a:gd name="connsiteY23" fmla="*/ 73819 h 590580"/>
                      <a:gd name="connsiteX24" fmla="*/ 1295400 w 1538288"/>
                      <a:gd name="connsiteY24" fmla="*/ 80963 h 590580"/>
                      <a:gd name="connsiteX25" fmla="*/ 1290638 w 1538288"/>
                      <a:gd name="connsiteY25" fmla="*/ 88106 h 590580"/>
                      <a:gd name="connsiteX26" fmla="*/ 1283494 w 1538288"/>
                      <a:gd name="connsiteY26" fmla="*/ 111919 h 590580"/>
                      <a:gd name="connsiteX27" fmla="*/ 1269206 w 1538288"/>
                      <a:gd name="connsiteY27" fmla="*/ 116681 h 590580"/>
                      <a:gd name="connsiteX28" fmla="*/ 1262063 w 1538288"/>
                      <a:gd name="connsiteY28" fmla="*/ 119063 h 590580"/>
                      <a:gd name="connsiteX29" fmla="*/ 1254919 w 1538288"/>
                      <a:gd name="connsiteY29" fmla="*/ 121444 h 590580"/>
                      <a:gd name="connsiteX30" fmla="*/ 1209675 w 1538288"/>
                      <a:gd name="connsiteY30" fmla="*/ 133350 h 590580"/>
                      <a:gd name="connsiteX31" fmla="*/ 1202531 w 1538288"/>
                      <a:gd name="connsiteY31" fmla="*/ 135731 h 590580"/>
                      <a:gd name="connsiteX32" fmla="*/ 1188244 w 1538288"/>
                      <a:gd name="connsiteY32" fmla="*/ 142875 h 590580"/>
                      <a:gd name="connsiteX33" fmla="*/ 1181100 w 1538288"/>
                      <a:gd name="connsiteY33" fmla="*/ 147638 h 590580"/>
                      <a:gd name="connsiteX34" fmla="*/ 1154906 w 1538288"/>
                      <a:gd name="connsiteY34" fmla="*/ 150019 h 590580"/>
                      <a:gd name="connsiteX35" fmla="*/ 1152525 w 1538288"/>
                      <a:gd name="connsiteY35" fmla="*/ 161925 h 590580"/>
                      <a:gd name="connsiteX36" fmla="*/ 1143000 w 1538288"/>
                      <a:gd name="connsiteY36" fmla="*/ 176213 h 590580"/>
                      <a:gd name="connsiteX37" fmla="*/ 1116806 w 1538288"/>
                      <a:gd name="connsiteY37" fmla="*/ 173831 h 590580"/>
                      <a:gd name="connsiteX38" fmla="*/ 1102519 w 1538288"/>
                      <a:gd name="connsiteY38" fmla="*/ 169069 h 590580"/>
                      <a:gd name="connsiteX39" fmla="*/ 1081088 w 1538288"/>
                      <a:gd name="connsiteY39" fmla="*/ 178594 h 590580"/>
                      <a:gd name="connsiteX40" fmla="*/ 1078706 w 1538288"/>
                      <a:gd name="connsiteY40" fmla="*/ 185738 h 590580"/>
                      <a:gd name="connsiteX41" fmla="*/ 1064419 w 1538288"/>
                      <a:gd name="connsiteY41" fmla="*/ 195263 h 590580"/>
                      <a:gd name="connsiteX42" fmla="*/ 1059656 w 1538288"/>
                      <a:gd name="connsiteY42" fmla="*/ 209550 h 590580"/>
                      <a:gd name="connsiteX43" fmla="*/ 1057275 w 1538288"/>
                      <a:gd name="connsiteY43" fmla="*/ 216694 h 590580"/>
                      <a:gd name="connsiteX44" fmla="*/ 1062038 w 1538288"/>
                      <a:gd name="connsiteY44" fmla="*/ 223838 h 590580"/>
                      <a:gd name="connsiteX45" fmla="*/ 1073944 w 1538288"/>
                      <a:gd name="connsiteY45" fmla="*/ 245269 h 590580"/>
                      <a:gd name="connsiteX46" fmla="*/ 1088231 w 1538288"/>
                      <a:gd name="connsiteY46" fmla="*/ 252413 h 590580"/>
                      <a:gd name="connsiteX47" fmla="*/ 1095375 w 1538288"/>
                      <a:gd name="connsiteY47" fmla="*/ 259556 h 590580"/>
                      <a:gd name="connsiteX48" fmla="*/ 1104900 w 1538288"/>
                      <a:gd name="connsiteY48" fmla="*/ 261938 h 590580"/>
                      <a:gd name="connsiteX49" fmla="*/ 1112044 w 1538288"/>
                      <a:gd name="connsiteY49" fmla="*/ 266700 h 590580"/>
                      <a:gd name="connsiteX50" fmla="*/ 1109663 w 1538288"/>
                      <a:gd name="connsiteY50" fmla="*/ 276225 h 590580"/>
                      <a:gd name="connsiteX51" fmla="*/ 1102519 w 1538288"/>
                      <a:gd name="connsiteY51" fmla="*/ 283369 h 590580"/>
                      <a:gd name="connsiteX52" fmla="*/ 1097756 w 1538288"/>
                      <a:gd name="connsiteY52" fmla="*/ 290513 h 590580"/>
                      <a:gd name="connsiteX53" fmla="*/ 1100138 w 1538288"/>
                      <a:gd name="connsiteY53" fmla="*/ 302419 h 590580"/>
                      <a:gd name="connsiteX54" fmla="*/ 1102519 w 1538288"/>
                      <a:gd name="connsiteY54" fmla="*/ 309563 h 590580"/>
                      <a:gd name="connsiteX55" fmla="*/ 1092994 w 1538288"/>
                      <a:gd name="connsiteY55" fmla="*/ 323850 h 590580"/>
                      <a:gd name="connsiteX56" fmla="*/ 1085850 w 1538288"/>
                      <a:gd name="connsiteY56" fmla="*/ 338138 h 590580"/>
                      <a:gd name="connsiteX57" fmla="*/ 1088231 w 1538288"/>
                      <a:gd name="connsiteY57" fmla="*/ 359569 h 590580"/>
                      <a:gd name="connsiteX58" fmla="*/ 1092994 w 1538288"/>
                      <a:gd name="connsiteY58" fmla="*/ 366713 h 590580"/>
                      <a:gd name="connsiteX59" fmla="*/ 1083469 w 1538288"/>
                      <a:gd name="connsiteY59" fmla="*/ 376238 h 590580"/>
                      <a:gd name="connsiteX60" fmla="*/ 1069181 w 1538288"/>
                      <a:gd name="connsiteY60" fmla="*/ 383381 h 590580"/>
                      <a:gd name="connsiteX61" fmla="*/ 1062038 w 1538288"/>
                      <a:gd name="connsiteY61" fmla="*/ 381000 h 590580"/>
                      <a:gd name="connsiteX62" fmla="*/ 1047750 w 1538288"/>
                      <a:gd name="connsiteY62" fmla="*/ 371475 h 590580"/>
                      <a:gd name="connsiteX63" fmla="*/ 1040606 w 1538288"/>
                      <a:gd name="connsiteY63" fmla="*/ 369094 h 590580"/>
                      <a:gd name="connsiteX64" fmla="*/ 1009650 w 1538288"/>
                      <a:gd name="connsiteY64" fmla="*/ 371475 h 590580"/>
                      <a:gd name="connsiteX65" fmla="*/ 1007269 w 1538288"/>
                      <a:gd name="connsiteY65" fmla="*/ 378619 h 590580"/>
                      <a:gd name="connsiteX66" fmla="*/ 1000125 w 1538288"/>
                      <a:gd name="connsiteY66" fmla="*/ 383381 h 590580"/>
                      <a:gd name="connsiteX67" fmla="*/ 990600 w 1538288"/>
                      <a:gd name="connsiteY67" fmla="*/ 381000 h 590580"/>
                      <a:gd name="connsiteX68" fmla="*/ 983456 w 1538288"/>
                      <a:gd name="connsiteY68" fmla="*/ 378619 h 590580"/>
                      <a:gd name="connsiteX69" fmla="*/ 976313 w 1538288"/>
                      <a:gd name="connsiteY69" fmla="*/ 381000 h 590580"/>
                      <a:gd name="connsiteX70" fmla="*/ 973931 w 1538288"/>
                      <a:gd name="connsiteY70" fmla="*/ 388144 h 590580"/>
                      <a:gd name="connsiteX71" fmla="*/ 971550 w 1538288"/>
                      <a:gd name="connsiteY71" fmla="*/ 397669 h 590580"/>
                      <a:gd name="connsiteX72" fmla="*/ 964406 w 1538288"/>
                      <a:gd name="connsiteY72" fmla="*/ 402431 h 590580"/>
                      <a:gd name="connsiteX73" fmla="*/ 923925 w 1538288"/>
                      <a:gd name="connsiteY73" fmla="*/ 402431 h 590580"/>
                      <a:gd name="connsiteX74" fmla="*/ 909638 w 1538288"/>
                      <a:gd name="connsiteY74" fmla="*/ 411956 h 590580"/>
                      <a:gd name="connsiteX75" fmla="*/ 895350 w 1538288"/>
                      <a:gd name="connsiteY75" fmla="*/ 416719 h 590580"/>
                      <a:gd name="connsiteX76" fmla="*/ 888206 w 1538288"/>
                      <a:gd name="connsiteY76" fmla="*/ 421481 h 590580"/>
                      <a:gd name="connsiteX77" fmla="*/ 876300 w 1538288"/>
                      <a:gd name="connsiteY77" fmla="*/ 423863 h 590580"/>
                      <a:gd name="connsiteX78" fmla="*/ 869156 w 1538288"/>
                      <a:gd name="connsiteY78" fmla="*/ 426244 h 590580"/>
                      <a:gd name="connsiteX79" fmla="*/ 864394 w 1538288"/>
                      <a:gd name="connsiteY79" fmla="*/ 433388 h 590580"/>
                      <a:gd name="connsiteX80" fmla="*/ 876300 w 1538288"/>
                      <a:gd name="connsiteY80" fmla="*/ 442913 h 590580"/>
                      <a:gd name="connsiteX81" fmla="*/ 902494 w 1538288"/>
                      <a:gd name="connsiteY81" fmla="*/ 454819 h 590580"/>
                      <a:gd name="connsiteX82" fmla="*/ 909638 w 1538288"/>
                      <a:gd name="connsiteY82" fmla="*/ 440531 h 590580"/>
                      <a:gd name="connsiteX83" fmla="*/ 916781 w 1538288"/>
                      <a:gd name="connsiteY83" fmla="*/ 435769 h 590580"/>
                      <a:gd name="connsiteX84" fmla="*/ 921544 w 1538288"/>
                      <a:gd name="connsiteY84" fmla="*/ 442913 h 590580"/>
                      <a:gd name="connsiteX85" fmla="*/ 926306 w 1538288"/>
                      <a:gd name="connsiteY85" fmla="*/ 459581 h 590580"/>
                      <a:gd name="connsiteX86" fmla="*/ 933450 w 1538288"/>
                      <a:gd name="connsiteY86" fmla="*/ 464344 h 590580"/>
                      <a:gd name="connsiteX87" fmla="*/ 931069 w 1538288"/>
                      <a:gd name="connsiteY87" fmla="*/ 476250 h 590580"/>
                      <a:gd name="connsiteX88" fmla="*/ 914400 w 1538288"/>
                      <a:gd name="connsiteY88" fmla="*/ 478631 h 590580"/>
                      <a:gd name="connsiteX89" fmla="*/ 892969 w 1538288"/>
                      <a:gd name="connsiteY89" fmla="*/ 490538 h 590580"/>
                      <a:gd name="connsiteX90" fmla="*/ 885825 w 1538288"/>
                      <a:gd name="connsiteY90" fmla="*/ 492919 h 590580"/>
                      <a:gd name="connsiteX91" fmla="*/ 878681 w 1538288"/>
                      <a:gd name="connsiteY91" fmla="*/ 507206 h 590580"/>
                      <a:gd name="connsiteX92" fmla="*/ 881063 w 1538288"/>
                      <a:gd name="connsiteY92" fmla="*/ 521494 h 590580"/>
                      <a:gd name="connsiteX93" fmla="*/ 883444 w 1538288"/>
                      <a:gd name="connsiteY93" fmla="*/ 528638 h 590580"/>
                      <a:gd name="connsiteX94" fmla="*/ 897731 w 1538288"/>
                      <a:gd name="connsiteY94" fmla="*/ 542925 h 590580"/>
                      <a:gd name="connsiteX95" fmla="*/ 909638 w 1538288"/>
                      <a:gd name="connsiteY95" fmla="*/ 557213 h 590580"/>
                      <a:gd name="connsiteX96" fmla="*/ 916781 w 1538288"/>
                      <a:gd name="connsiteY96" fmla="*/ 559594 h 590580"/>
                      <a:gd name="connsiteX97" fmla="*/ 923925 w 1538288"/>
                      <a:gd name="connsiteY97" fmla="*/ 564356 h 590580"/>
                      <a:gd name="connsiteX98" fmla="*/ 902494 w 1538288"/>
                      <a:gd name="connsiteY98" fmla="*/ 576263 h 590580"/>
                      <a:gd name="connsiteX99" fmla="*/ 892969 w 1538288"/>
                      <a:gd name="connsiteY99" fmla="*/ 581025 h 590580"/>
                      <a:gd name="connsiteX100" fmla="*/ 840581 w 1538288"/>
                      <a:gd name="connsiteY100" fmla="*/ 583406 h 590580"/>
                      <a:gd name="connsiteX101" fmla="*/ 804863 w 1538288"/>
                      <a:gd name="connsiteY101" fmla="*/ 585788 h 590580"/>
                      <a:gd name="connsiteX102" fmla="*/ 800100 w 1538288"/>
                      <a:gd name="connsiteY102" fmla="*/ 578644 h 590580"/>
                      <a:gd name="connsiteX103" fmla="*/ 778669 w 1538288"/>
                      <a:gd name="connsiteY103" fmla="*/ 571500 h 590580"/>
                      <a:gd name="connsiteX104" fmla="*/ 766763 w 1538288"/>
                      <a:gd name="connsiteY104" fmla="*/ 559594 h 590580"/>
                      <a:gd name="connsiteX105" fmla="*/ 759619 w 1538288"/>
                      <a:gd name="connsiteY105" fmla="*/ 554831 h 590580"/>
                      <a:gd name="connsiteX106" fmla="*/ 714375 w 1538288"/>
                      <a:gd name="connsiteY106" fmla="*/ 550069 h 590580"/>
                      <a:gd name="connsiteX107" fmla="*/ 707231 w 1538288"/>
                      <a:gd name="connsiteY107" fmla="*/ 545306 h 590580"/>
                      <a:gd name="connsiteX108" fmla="*/ 704850 w 1538288"/>
                      <a:gd name="connsiteY108" fmla="*/ 538163 h 590580"/>
                      <a:gd name="connsiteX109" fmla="*/ 697706 w 1538288"/>
                      <a:gd name="connsiteY109" fmla="*/ 531019 h 590580"/>
                      <a:gd name="connsiteX110" fmla="*/ 683419 w 1538288"/>
                      <a:gd name="connsiteY110" fmla="*/ 533400 h 590580"/>
                      <a:gd name="connsiteX111" fmla="*/ 681038 w 1538288"/>
                      <a:gd name="connsiteY111" fmla="*/ 540544 h 590580"/>
                      <a:gd name="connsiteX112" fmla="*/ 678656 w 1538288"/>
                      <a:gd name="connsiteY112" fmla="*/ 552450 h 590580"/>
                      <a:gd name="connsiteX113" fmla="*/ 640556 w 1538288"/>
                      <a:gd name="connsiteY113" fmla="*/ 559594 h 590580"/>
                      <a:gd name="connsiteX114" fmla="*/ 628650 w 1538288"/>
                      <a:gd name="connsiteY114" fmla="*/ 557213 h 590580"/>
                      <a:gd name="connsiteX115" fmla="*/ 623888 w 1538288"/>
                      <a:gd name="connsiteY115" fmla="*/ 542925 h 590580"/>
                      <a:gd name="connsiteX116" fmla="*/ 619125 w 1538288"/>
                      <a:gd name="connsiteY116" fmla="*/ 535781 h 590580"/>
                      <a:gd name="connsiteX117" fmla="*/ 592931 w 1538288"/>
                      <a:gd name="connsiteY117" fmla="*/ 533400 h 590580"/>
                      <a:gd name="connsiteX118" fmla="*/ 585788 w 1538288"/>
                      <a:gd name="connsiteY118" fmla="*/ 528638 h 590580"/>
                      <a:gd name="connsiteX119" fmla="*/ 578644 w 1538288"/>
                      <a:gd name="connsiteY119" fmla="*/ 531019 h 590580"/>
                      <a:gd name="connsiteX120" fmla="*/ 569119 w 1538288"/>
                      <a:gd name="connsiteY120" fmla="*/ 528638 h 590580"/>
                      <a:gd name="connsiteX121" fmla="*/ 571500 w 1538288"/>
                      <a:gd name="connsiteY121" fmla="*/ 519113 h 590580"/>
                      <a:gd name="connsiteX122" fmla="*/ 569119 w 1538288"/>
                      <a:gd name="connsiteY122" fmla="*/ 504825 h 590580"/>
                      <a:gd name="connsiteX123" fmla="*/ 554831 w 1538288"/>
                      <a:gd name="connsiteY123" fmla="*/ 497681 h 590580"/>
                      <a:gd name="connsiteX124" fmla="*/ 547688 w 1538288"/>
                      <a:gd name="connsiteY124" fmla="*/ 492919 h 590580"/>
                      <a:gd name="connsiteX125" fmla="*/ 531019 w 1538288"/>
                      <a:gd name="connsiteY125" fmla="*/ 476250 h 590580"/>
                      <a:gd name="connsiteX126" fmla="*/ 545306 w 1538288"/>
                      <a:gd name="connsiteY126" fmla="*/ 466725 h 590580"/>
                      <a:gd name="connsiteX127" fmla="*/ 538163 w 1538288"/>
                      <a:gd name="connsiteY127" fmla="*/ 452438 h 590580"/>
                      <a:gd name="connsiteX128" fmla="*/ 519113 w 1538288"/>
                      <a:gd name="connsiteY128" fmla="*/ 450056 h 590580"/>
                      <a:gd name="connsiteX129" fmla="*/ 511969 w 1538288"/>
                      <a:gd name="connsiteY129" fmla="*/ 445294 h 590580"/>
                      <a:gd name="connsiteX130" fmla="*/ 502444 w 1538288"/>
                      <a:gd name="connsiteY130" fmla="*/ 459581 h 590580"/>
                      <a:gd name="connsiteX131" fmla="*/ 490538 w 1538288"/>
                      <a:gd name="connsiteY131" fmla="*/ 478631 h 590580"/>
                      <a:gd name="connsiteX132" fmla="*/ 483394 w 1538288"/>
                      <a:gd name="connsiteY132" fmla="*/ 481013 h 590580"/>
                      <a:gd name="connsiteX133" fmla="*/ 478631 w 1538288"/>
                      <a:gd name="connsiteY133" fmla="*/ 488156 h 590580"/>
                      <a:gd name="connsiteX134" fmla="*/ 473869 w 1538288"/>
                      <a:gd name="connsiteY134" fmla="*/ 504825 h 590580"/>
                      <a:gd name="connsiteX135" fmla="*/ 469106 w 1538288"/>
                      <a:gd name="connsiteY135" fmla="*/ 519113 h 590580"/>
                      <a:gd name="connsiteX136" fmla="*/ 461963 w 1538288"/>
                      <a:gd name="connsiteY136" fmla="*/ 523875 h 590580"/>
                      <a:gd name="connsiteX137" fmla="*/ 445294 w 1538288"/>
                      <a:gd name="connsiteY137" fmla="*/ 526256 h 590580"/>
                      <a:gd name="connsiteX138" fmla="*/ 431006 w 1538288"/>
                      <a:gd name="connsiteY138" fmla="*/ 528638 h 590580"/>
                      <a:gd name="connsiteX139" fmla="*/ 392906 w 1538288"/>
                      <a:gd name="connsiteY139" fmla="*/ 535781 h 590580"/>
                      <a:gd name="connsiteX140" fmla="*/ 376238 w 1538288"/>
                      <a:gd name="connsiteY140" fmla="*/ 540544 h 590580"/>
                      <a:gd name="connsiteX141" fmla="*/ 352425 w 1538288"/>
                      <a:gd name="connsiteY141" fmla="*/ 542925 h 590580"/>
                      <a:gd name="connsiteX142" fmla="*/ 335756 w 1538288"/>
                      <a:gd name="connsiteY142" fmla="*/ 545306 h 590580"/>
                      <a:gd name="connsiteX143" fmla="*/ 254794 w 1538288"/>
                      <a:gd name="connsiteY143" fmla="*/ 538163 h 590580"/>
                      <a:gd name="connsiteX144" fmla="*/ 247650 w 1538288"/>
                      <a:gd name="connsiteY144" fmla="*/ 535781 h 590580"/>
                      <a:gd name="connsiteX145" fmla="*/ 233363 w 1538288"/>
                      <a:gd name="connsiteY145" fmla="*/ 526256 h 590580"/>
                      <a:gd name="connsiteX146" fmla="*/ 223838 w 1538288"/>
                      <a:gd name="connsiteY146" fmla="*/ 528638 h 590580"/>
                      <a:gd name="connsiteX147" fmla="*/ 219075 w 1538288"/>
                      <a:gd name="connsiteY147" fmla="*/ 535781 h 590580"/>
                      <a:gd name="connsiteX148" fmla="*/ 214313 w 1538288"/>
                      <a:gd name="connsiteY148" fmla="*/ 550069 h 590580"/>
                      <a:gd name="connsiteX149" fmla="*/ 207169 w 1538288"/>
                      <a:gd name="connsiteY149" fmla="*/ 552450 h 590580"/>
                      <a:gd name="connsiteX150" fmla="*/ 195263 w 1538288"/>
                      <a:gd name="connsiteY150" fmla="*/ 550069 h 590580"/>
                      <a:gd name="connsiteX151" fmla="*/ 188119 w 1538288"/>
                      <a:gd name="connsiteY151" fmla="*/ 547688 h 590580"/>
                      <a:gd name="connsiteX152" fmla="*/ 171450 w 1538288"/>
                      <a:gd name="connsiteY152" fmla="*/ 550069 h 590580"/>
                      <a:gd name="connsiteX153" fmla="*/ 166688 w 1538288"/>
                      <a:gd name="connsiteY153" fmla="*/ 557213 h 590580"/>
                      <a:gd name="connsiteX154" fmla="*/ 152400 w 1538288"/>
                      <a:gd name="connsiteY154" fmla="*/ 564356 h 590580"/>
                      <a:gd name="connsiteX155" fmla="*/ 142875 w 1538288"/>
                      <a:gd name="connsiteY155" fmla="*/ 561975 h 590580"/>
                      <a:gd name="connsiteX156" fmla="*/ 140494 w 1538288"/>
                      <a:gd name="connsiteY156" fmla="*/ 554831 h 590580"/>
                      <a:gd name="connsiteX157" fmla="*/ 126206 w 1538288"/>
                      <a:gd name="connsiteY157" fmla="*/ 545306 h 590580"/>
                      <a:gd name="connsiteX158" fmla="*/ 126206 w 1538288"/>
                      <a:gd name="connsiteY158" fmla="*/ 545306 h 590580"/>
                      <a:gd name="connsiteX159" fmla="*/ 109538 w 1538288"/>
                      <a:gd name="connsiteY159" fmla="*/ 542925 h 590580"/>
                      <a:gd name="connsiteX160" fmla="*/ 92869 w 1538288"/>
                      <a:gd name="connsiteY160" fmla="*/ 538163 h 590580"/>
                      <a:gd name="connsiteX161" fmla="*/ 85725 w 1538288"/>
                      <a:gd name="connsiteY161" fmla="*/ 531019 h 590580"/>
                      <a:gd name="connsiteX162" fmla="*/ 71438 w 1538288"/>
                      <a:gd name="connsiteY162" fmla="*/ 535781 h 590580"/>
                      <a:gd name="connsiteX163" fmla="*/ 64294 w 1538288"/>
                      <a:gd name="connsiteY163" fmla="*/ 540544 h 590580"/>
                      <a:gd name="connsiteX164" fmla="*/ 50006 w 1538288"/>
                      <a:gd name="connsiteY164" fmla="*/ 545306 h 590580"/>
                      <a:gd name="connsiteX165" fmla="*/ 28575 w 1538288"/>
                      <a:gd name="connsiteY165" fmla="*/ 542925 h 590580"/>
                      <a:gd name="connsiteX166" fmla="*/ 21431 w 1538288"/>
                      <a:gd name="connsiteY166" fmla="*/ 538163 h 590580"/>
                      <a:gd name="connsiteX167" fmla="*/ 4763 w 1538288"/>
                      <a:gd name="connsiteY167" fmla="*/ 531019 h 590580"/>
                      <a:gd name="connsiteX168" fmla="*/ 0 w 1538288"/>
                      <a:gd name="connsiteY168" fmla="*/ 523875 h 590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</a:cxnLst>
                    <a:rect l="l" t="t" r="r" b="b"/>
                    <a:pathLst>
                      <a:path w="1538288" h="590580">
                        <a:moveTo>
                          <a:pt x="1538288" y="28575"/>
                        </a:moveTo>
                        <a:cubicBezTo>
                          <a:pt x="1533525" y="27781"/>
                          <a:pt x="1528721" y="27206"/>
                          <a:pt x="1524000" y="26194"/>
                        </a:cubicBezTo>
                        <a:cubicBezTo>
                          <a:pt x="1517600" y="24823"/>
                          <a:pt x="1504950" y="21431"/>
                          <a:pt x="1504950" y="21431"/>
                        </a:cubicBezTo>
                        <a:cubicBezTo>
                          <a:pt x="1496581" y="8877"/>
                          <a:pt x="1505014" y="18056"/>
                          <a:pt x="1490663" y="11906"/>
                        </a:cubicBezTo>
                        <a:cubicBezTo>
                          <a:pt x="1488033" y="10779"/>
                          <a:pt x="1486079" y="8424"/>
                          <a:pt x="1483519" y="7144"/>
                        </a:cubicBezTo>
                        <a:cubicBezTo>
                          <a:pt x="1481274" y="6022"/>
                          <a:pt x="1478810" y="5372"/>
                          <a:pt x="1476375" y="4763"/>
                        </a:cubicBezTo>
                        <a:cubicBezTo>
                          <a:pt x="1462309" y="1246"/>
                          <a:pt x="1454556" y="1480"/>
                          <a:pt x="1438275" y="0"/>
                        </a:cubicBezTo>
                        <a:cubicBezTo>
                          <a:pt x="1430338" y="794"/>
                          <a:pt x="1422236" y="587"/>
                          <a:pt x="1414463" y="2381"/>
                        </a:cubicBezTo>
                        <a:cubicBezTo>
                          <a:pt x="1405387" y="4476"/>
                          <a:pt x="1408087" y="7990"/>
                          <a:pt x="1404938" y="14288"/>
                        </a:cubicBezTo>
                        <a:cubicBezTo>
                          <a:pt x="1403658" y="16848"/>
                          <a:pt x="1401763" y="19050"/>
                          <a:pt x="1400175" y="21431"/>
                        </a:cubicBezTo>
                        <a:cubicBezTo>
                          <a:pt x="1399381" y="23812"/>
                          <a:pt x="1397794" y="26065"/>
                          <a:pt x="1397794" y="28575"/>
                        </a:cubicBezTo>
                        <a:cubicBezTo>
                          <a:pt x="1397794" y="33506"/>
                          <a:pt x="1402529" y="39250"/>
                          <a:pt x="1404938" y="42863"/>
                        </a:cubicBezTo>
                        <a:lnTo>
                          <a:pt x="1409700" y="57150"/>
                        </a:lnTo>
                        <a:cubicBezTo>
                          <a:pt x="1410494" y="59531"/>
                          <a:pt x="1410958" y="62049"/>
                          <a:pt x="1412081" y="64294"/>
                        </a:cubicBezTo>
                        <a:cubicBezTo>
                          <a:pt x="1413669" y="67469"/>
                          <a:pt x="1415083" y="70737"/>
                          <a:pt x="1416844" y="73819"/>
                        </a:cubicBezTo>
                        <a:cubicBezTo>
                          <a:pt x="1418264" y="76304"/>
                          <a:pt x="1420326" y="78403"/>
                          <a:pt x="1421606" y="80963"/>
                        </a:cubicBezTo>
                        <a:cubicBezTo>
                          <a:pt x="1422729" y="83208"/>
                          <a:pt x="1423194" y="85725"/>
                          <a:pt x="1423988" y="88106"/>
                        </a:cubicBezTo>
                        <a:cubicBezTo>
                          <a:pt x="1421607" y="88900"/>
                          <a:pt x="1419354" y="90488"/>
                          <a:pt x="1416844" y="90488"/>
                        </a:cubicBezTo>
                        <a:cubicBezTo>
                          <a:pt x="1392099" y="90488"/>
                          <a:pt x="1401062" y="88328"/>
                          <a:pt x="1381125" y="83344"/>
                        </a:cubicBezTo>
                        <a:cubicBezTo>
                          <a:pt x="1377950" y="82550"/>
                          <a:pt x="1374735" y="81903"/>
                          <a:pt x="1371600" y="80963"/>
                        </a:cubicBezTo>
                        <a:cubicBezTo>
                          <a:pt x="1364387" y="78799"/>
                          <a:pt x="1357313" y="76200"/>
                          <a:pt x="1350169" y="73819"/>
                        </a:cubicBezTo>
                        <a:cubicBezTo>
                          <a:pt x="1347788" y="73025"/>
                          <a:pt x="1345460" y="72047"/>
                          <a:pt x="1343025" y="71438"/>
                        </a:cubicBezTo>
                        <a:lnTo>
                          <a:pt x="1333500" y="69056"/>
                        </a:lnTo>
                        <a:cubicBezTo>
                          <a:pt x="1327358" y="69934"/>
                          <a:pt x="1316337" y="70495"/>
                          <a:pt x="1309688" y="73819"/>
                        </a:cubicBezTo>
                        <a:cubicBezTo>
                          <a:pt x="1291219" y="83053"/>
                          <a:pt x="1313361" y="74974"/>
                          <a:pt x="1295400" y="80963"/>
                        </a:cubicBezTo>
                        <a:cubicBezTo>
                          <a:pt x="1293813" y="83344"/>
                          <a:pt x="1291460" y="85365"/>
                          <a:pt x="1290638" y="88106"/>
                        </a:cubicBezTo>
                        <a:cubicBezTo>
                          <a:pt x="1289071" y="93328"/>
                          <a:pt x="1290747" y="107386"/>
                          <a:pt x="1283494" y="111919"/>
                        </a:cubicBezTo>
                        <a:cubicBezTo>
                          <a:pt x="1279237" y="114580"/>
                          <a:pt x="1273969" y="115093"/>
                          <a:pt x="1269206" y="116681"/>
                        </a:cubicBezTo>
                        <a:lnTo>
                          <a:pt x="1262063" y="119063"/>
                        </a:lnTo>
                        <a:cubicBezTo>
                          <a:pt x="1259682" y="119857"/>
                          <a:pt x="1257008" y="120052"/>
                          <a:pt x="1254919" y="121444"/>
                        </a:cubicBezTo>
                        <a:cubicBezTo>
                          <a:pt x="1232020" y="136710"/>
                          <a:pt x="1246338" y="130530"/>
                          <a:pt x="1209675" y="133350"/>
                        </a:cubicBezTo>
                        <a:cubicBezTo>
                          <a:pt x="1207294" y="134144"/>
                          <a:pt x="1204776" y="134608"/>
                          <a:pt x="1202531" y="135731"/>
                        </a:cubicBezTo>
                        <a:cubicBezTo>
                          <a:pt x="1184067" y="144964"/>
                          <a:pt x="1206201" y="136890"/>
                          <a:pt x="1188244" y="142875"/>
                        </a:cubicBezTo>
                        <a:cubicBezTo>
                          <a:pt x="1185863" y="144463"/>
                          <a:pt x="1183899" y="147038"/>
                          <a:pt x="1181100" y="147638"/>
                        </a:cubicBezTo>
                        <a:cubicBezTo>
                          <a:pt x="1172527" y="149475"/>
                          <a:pt x="1162748" y="146098"/>
                          <a:pt x="1154906" y="150019"/>
                        </a:cubicBezTo>
                        <a:cubicBezTo>
                          <a:pt x="1151286" y="151829"/>
                          <a:pt x="1154200" y="158241"/>
                          <a:pt x="1152525" y="161925"/>
                        </a:cubicBezTo>
                        <a:cubicBezTo>
                          <a:pt x="1150156" y="167136"/>
                          <a:pt x="1143000" y="176213"/>
                          <a:pt x="1143000" y="176213"/>
                        </a:cubicBezTo>
                        <a:cubicBezTo>
                          <a:pt x="1134269" y="175419"/>
                          <a:pt x="1125440" y="175355"/>
                          <a:pt x="1116806" y="173831"/>
                        </a:cubicBezTo>
                        <a:cubicBezTo>
                          <a:pt x="1111862" y="172959"/>
                          <a:pt x="1102519" y="169069"/>
                          <a:pt x="1102519" y="169069"/>
                        </a:cubicBezTo>
                        <a:cubicBezTo>
                          <a:pt x="1087173" y="171261"/>
                          <a:pt x="1086844" y="167082"/>
                          <a:pt x="1081088" y="178594"/>
                        </a:cubicBezTo>
                        <a:cubicBezTo>
                          <a:pt x="1079965" y="180839"/>
                          <a:pt x="1080481" y="183963"/>
                          <a:pt x="1078706" y="185738"/>
                        </a:cubicBezTo>
                        <a:cubicBezTo>
                          <a:pt x="1074659" y="189785"/>
                          <a:pt x="1064419" y="195263"/>
                          <a:pt x="1064419" y="195263"/>
                        </a:cubicBezTo>
                        <a:lnTo>
                          <a:pt x="1059656" y="209550"/>
                        </a:lnTo>
                        <a:lnTo>
                          <a:pt x="1057275" y="216694"/>
                        </a:lnTo>
                        <a:cubicBezTo>
                          <a:pt x="1058863" y="219075"/>
                          <a:pt x="1060758" y="221278"/>
                          <a:pt x="1062038" y="223838"/>
                        </a:cubicBezTo>
                        <a:cubicBezTo>
                          <a:pt x="1066381" y="232522"/>
                          <a:pt x="1062681" y="237762"/>
                          <a:pt x="1073944" y="245269"/>
                        </a:cubicBezTo>
                        <a:cubicBezTo>
                          <a:pt x="1083176" y="251423"/>
                          <a:pt x="1078373" y="249126"/>
                          <a:pt x="1088231" y="252413"/>
                        </a:cubicBezTo>
                        <a:cubicBezTo>
                          <a:pt x="1090612" y="254794"/>
                          <a:pt x="1092451" y="257885"/>
                          <a:pt x="1095375" y="259556"/>
                        </a:cubicBezTo>
                        <a:cubicBezTo>
                          <a:pt x="1098217" y="261180"/>
                          <a:pt x="1101892" y="260649"/>
                          <a:pt x="1104900" y="261938"/>
                        </a:cubicBezTo>
                        <a:cubicBezTo>
                          <a:pt x="1107530" y="263065"/>
                          <a:pt x="1109663" y="265113"/>
                          <a:pt x="1112044" y="266700"/>
                        </a:cubicBezTo>
                        <a:cubicBezTo>
                          <a:pt x="1111250" y="269875"/>
                          <a:pt x="1111287" y="273383"/>
                          <a:pt x="1109663" y="276225"/>
                        </a:cubicBezTo>
                        <a:cubicBezTo>
                          <a:pt x="1107992" y="279149"/>
                          <a:pt x="1104675" y="280782"/>
                          <a:pt x="1102519" y="283369"/>
                        </a:cubicBezTo>
                        <a:cubicBezTo>
                          <a:pt x="1100687" y="285568"/>
                          <a:pt x="1099344" y="288132"/>
                          <a:pt x="1097756" y="290513"/>
                        </a:cubicBezTo>
                        <a:cubicBezTo>
                          <a:pt x="1098550" y="294482"/>
                          <a:pt x="1099156" y="298493"/>
                          <a:pt x="1100138" y="302419"/>
                        </a:cubicBezTo>
                        <a:cubicBezTo>
                          <a:pt x="1100747" y="304854"/>
                          <a:pt x="1103313" y="307182"/>
                          <a:pt x="1102519" y="309563"/>
                        </a:cubicBezTo>
                        <a:cubicBezTo>
                          <a:pt x="1100709" y="314993"/>
                          <a:pt x="1094804" y="318420"/>
                          <a:pt x="1092994" y="323850"/>
                        </a:cubicBezTo>
                        <a:cubicBezTo>
                          <a:pt x="1089708" y="333709"/>
                          <a:pt x="1092005" y="328906"/>
                          <a:pt x="1085850" y="338138"/>
                        </a:cubicBezTo>
                        <a:cubicBezTo>
                          <a:pt x="1086644" y="345282"/>
                          <a:pt x="1086488" y="352596"/>
                          <a:pt x="1088231" y="359569"/>
                        </a:cubicBezTo>
                        <a:cubicBezTo>
                          <a:pt x="1088925" y="362346"/>
                          <a:pt x="1092523" y="363890"/>
                          <a:pt x="1092994" y="366713"/>
                        </a:cubicBezTo>
                        <a:cubicBezTo>
                          <a:pt x="1094460" y="375504"/>
                          <a:pt x="1088353" y="373796"/>
                          <a:pt x="1083469" y="376238"/>
                        </a:cubicBezTo>
                        <a:cubicBezTo>
                          <a:pt x="1065011" y="385467"/>
                          <a:pt x="1087131" y="377398"/>
                          <a:pt x="1069181" y="383381"/>
                        </a:cubicBezTo>
                        <a:cubicBezTo>
                          <a:pt x="1066800" y="382587"/>
                          <a:pt x="1064232" y="382219"/>
                          <a:pt x="1062038" y="381000"/>
                        </a:cubicBezTo>
                        <a:cubicBezTo>
                          <a:pt x="1057034" y="378220"/>
                          <a:pt x="1053180" y="373285"/>
                          <a:pt x="1047750" y="371475"/>
                        </a:cubicBezTo>
                        <a:lnTo>
                          <a:pt x="1040606" y="369094"/>
                        </a:lnTo>
                        <a:cubicBezTo>
                          <a:pt x="1030287" y="369888"/>
                          <a:pt x="1019601" y="368632"/>
                          <a:pt x="1009650" y="371475"/>
                        </a:cubicBezTo>
                        <a:cubicBezTo>
                          <a:pt x="1007236" y="372165"/>
                          <a:pt x="1008837" y="376659"/>
                          <a:pt x="1007269" y="378619"/>
                        </a:cubicBezTo>
                        <a:cubicBezTo>
                          <a:pt x="1005481" y="380854"/>
                          <a:pt x="1002506" y="381794"/>
                          <a:pt x="1000125" y="383381"/>
                        </a:cubicBezTo>
                        <a:cubicBezTo>
                          <a:pt x="996950" y="382587"/>
                          <a:pt x="993747" y="381899"/>
                          <a:pt x="990600" y="381000"/>
                        </a:cubicBezTo>
                        <a:cubicBezTo>
                          <a:pt x="988186" y="380310"/>
                          <a:pt x="985966" y="378619"/>
                          <a:pt x="983456" y="378619"/>
                        </a:cubicBezTo>
                        <a:cubicBezTo>
                          <a:pt x="980946" y="378619"/>
                          <a:pt x="978694" y="380206"/>
                          <a:pt x="976313" y="381000"/>
                        </a:cubicBezTo>
                        <a:cubicBezTo>
                          <a:pt x="975519" y="383381"/>
                          <a:pt x="974621" y="385730"/>
                          <a:pt x="973931" y="388144"/>
                        </a:cubicBezTo>
                        <a:cubicBezTo>
                          <a:pt x="973032" y="391291"/>
                          <a:pt x="973365" y="394946"/>
                          <a:pt x="971550" y="397669"/>
                        </a:cubicBezTo>
                        <a:cubicBezTo>
                          <a:pt x="969962" y="400050"/>
                          <a:pt x="966787" y="400844"/>
                          <a:pt x="964406" y="402431"/>
                        </a:cubicBezTo>
                        <a:cubicBezTo>
                          <a:pt x="949166" y="397351"/>
                          <a:pt x="948794" y="396214"/>
                          <a:pt x="923925" y="402431"/>
                        </a:cubicBezTo>
                        <a:cubicBezTo>
                          <a:pt x="918372" y="403819"/>
                          <a:pt x="915068" y="410146"/>
                          <a:pt x="909638" y="411956"/>
                        </a:cubicBezTo>
                        <a:cubicBezTo>
                          <a:pt x="904875" y="413544"/>
                          <a:pt x="899527" y="413934"/>
                          <a:pt x="895350" y="416719"/>
                        </a:cubicBezTo>
                        <a:cubicBezTo>
                          <a:pt x="892969" y="418306"/>
                          <a:pt x="890886" y="420476"/>
                          <a:pt x="888206" y="421481"/>
                        </a:cubicBezTo>
                        <a:cubicBezTo>
                          <a:pt x="884416" y="422902"/>
                          <a:pt x="880226" y="422881"/>
                          <a:pt x="876300" y="423863"/>
                        </a:cubicBezTo>
                        <a:cubicBezTo>
                          <a:pt x="873865" y="424472"/>
                          <a:pt x="871537" y="425450"/>
                          <a:pt x="869156" y="426244"/>
                        </a:cubicBezTo>
                        <a:cubicBezTo>
                          <a:pt x="867569" y="428625"/>
                          <a:pt x="864394" y="430526"/>
                          <a:pt x="864394" y="433388"/>
                        </a:cubicBezTo>
                        <a:cubicBezTo>
                          <a:pt x="864394" y="440568"/>
                          <a:pt x="871840" y="441426"/>
                          <a:pt x="876300" y="442913"/>
                        </a:cubicBezTo>
                        <a:cubicBezTo>
                          <a:pt x="888938" y="461870"/>
                          <a:pt x="880159" y="458009"/>
                          <a:pt x="902494" y="454819"/>
                        </a:cubicBezTo>
                        <a:cubicBezTo>
                          <a:pt x="904431" y="449007"/>
                          <a:pt x="905021" y="445148"/>
                          <a:pt x="909638" y="440531"/>
                        </a:cubicBezTo>
                        <a:cubicBezTo>
                          <a:pt x="911661" y="438508"/>
                          <a:pt x="914400" y="437356"/>
                          <a:pt x="916781" y="435769"/>
                        </a:cubicBezTo>
                        <a:cubicBezTo>
                          <a:pt x="918369" y="438150"/>
                          <a:pt x="920417" y="440282"/>
                          <a:pt x="921544" y="442913"/>
                        </a:cubicBezTo>
                        <a:cubicBezTo>
                          <a:pt x="921939" y="443834"/>
                          <a:pt x="924880" y="457798"/>
                          <a:pt x="926306" y="459581"/>
                        </a:cubicBezTo>
                        <a:cubicBezTo>
                          <a:pt x="928094" y="461816"/>
                          <a:pt x="931069" y="462756"/>
                          <a:pt x="933450" y="464344"/>
                        </a:cubicBezTo>
                        <a:cubicBezTo>
                          <a:pt x="932656" y="468313"/>
                          <a:pt x="934307" y="473822"/>
                          <a:pt x="931069" y="476250"/>
                        </a:cubicBezTo>
                        <a:cubicBezTo>
                          <a:pt x="926579" y="479618"/>
                          <a:pt x="919904" y="477530"/>
                          <a:pt x="914400" y="478631"/>
                        </a:cubicBezTo>
                        <a:cubicBezTo>
                          <a:pt x="896446" y="482222"/>
                          <a:pt x="921611" y="480992"/>
                          <a:pt x="892969" y="490538"/>
                        </a:cubicBezTo>
                        <a:lnTo>
                          <a:pt x="885825" y="492919"/>
                        </a:lnTo>
                        <a:cubicBezTo>
                          <a:pt x="883419" y="496528"/>
                          <a:pt x="878681" y="502280"/>
                          <a:pt x="878681" y="507206"/>
                        </a:cubicBezTo>
                        <a:cubicBezTo>
                          <a:pt x="878681" y="512034"/>
                          <a:pt x="880016" y="516781"/>
                          <a:pt x="881063" y="521494"/>
                        </a:cubicBezTo>
                        <a:cubicBezTo>
                          <a:pt x="881608" y="523944"/>
                          <a:pt x="881903" y="526657"/>
                          <a:pt x="883444" y="528638"/>
                        </a:cubicBezTo>
                        <a:cubicBezTo>
                          <a:pt x="887579" y="533954"/>
                          <a:pt x="893995" y="537321"/>
                          <a:pt x="897731" y="542925"/>
                        </a:cubicBezTo>
                        <a:cubicBezTo>
                          <a:pt x="901245" y="548196"/>
                          <a:pt x="904138" y="553546"/>
                          <a:pt x="909638" y="557213"/>
                        </a:cubicBezTo>
                        <a:cubicBezTo>
                          <a:pt x="911726" y="558605"/>
                          <a:pt x="914536" y="558472"/>
                          <a:pt x="916781" y="559594"/>
                        </a:cubicBezTo>
                        <a:cubicBezTo>
                          <a:pt x="919341" y="560874"/>
                          <a:pt x="921544" y="562769"/>
                          <a:pt x="923925" y="564356"/>
                        </a:cubicBezTo>
                        <a:cubicBezTo>
                          <a:pt x="909325" y="578956"/>
                          <a:pt x="925799" y="564612"/>
                          <a:pt x="902494" y="576263"/>
                        </a:cubicBezTo>
                        <a:cubicBezTo>
                          <a:pt x="899319" y="577850"/>
                          <a:pt x="896495" y="580618"/>
                          <a:pt x="892969" y="581025"/>
                        </a:cubicBezTo>
                        <a:cubicBezTo>
                          <a:pt x="875603" y="583028"/>
                          <a:pt x="858044" y="582612"/>
                          <a:pt x="840581" y="583406"/>
                        </a:cubicBezTo>
                        <a:cubicBezTo>
                          <a:pt x="827485" y="592138"/>
                          <a:pt x="829612" y="592859"/>
                          <a:pt x="804863" y="585788"/>
                        </a:cubicBezTo>
                        <a:cubicBezTo>
                          <a:pt x="802111" y="585002"/>
                          <a:pt x="802124" y="580668"/>
                          <a:pt x="800100" y="578644"/>
                        </a:cubicBezTo>
                        <a:cubicBezTo>
                          <a:pt x="793403" y="571947"/>
                          <a:pt x="788249" y="573097"/>
                          <a:pt x="778669" y="571500"/>
                        </a:cubicBezTo>
                        <a:cubicBezTo>
                          <a:pt x="759622" y="558804"/>
                          <a:pt x="782634" y="575466"/>
                          <a:pt x="766763" y="559594"/>
                        </a:cubicBezTo>
                        <a:cubicBezTo>
                          <a:pt x="764739" y="557570"/>
                          <a:pt x="762250" y="555958"/>
                          <a:pt x="759619" y="554831"/>
                        </a:cubicBezTo>
                        <a:cubicBezTo>
                          <a:pt x="748931" y="550250"/>
                          <a:pt x="715390" y="550137"/>
                          <a:pt x="714375" y="550069"/>
                        </a:cubicBezTo>
                        <a:cubicBezTo>
                          <a:pt x="711994" y="548481"/>
                          <a:pt x="709019" y="547541"/>
                          <a:pt x="707231" y="545306"/>
                        </a:cubicBezTo>
                        <a:cubicBezTo>
                          <a:pt x="705663" y="543346"/>
                          <a:pt x="706242" y="540251"/>
                          <a:pt x="704850" y="538163"/>
                        </a:cubicBezTo>
                        <a:cubicBezTo>
                          <a:pt x="702982" y="535361"/>
                          <a:pt x="700087" y="533400"/>
                          <a:pt x="697706" y="531019"/>
                        </a:cubicBezTo>
                        <a:cubicBezTo>
                          <a:pt x="692944" y="531813"/>
                          <a:pt x="687611" y="531005"/>
                          <a:pt x="683419" y="533400"/>
                        </a:cubicBezTo>
                        <a:cubicBezTo>
                          <a:pt x="681240" y="534645"/>
                          <a:pt x="681647" y="538109"/>
                          <a:pt x="681038" y="540544"/>
                        </a:cubicBezTo>
                        <a:cubicBezTo>
                          <a:pt x="680056" y="544470"/>
                          <a:pt x="681518" y="549588"/>
                          <a:pt x="678656" y="552450"/>
                        </a:cubicBezTo>
                        <a:cubicBezTo>
                          <a:pt x="672989" y="558117"/>
                          <a:pt x="643641" y="559286"/>
                          <a:pt x="640556" y="559594"/>
                        </a:cubicBezTo>
                        <a:cubicBezTo>
                          <a:pt x="636587" y="558800"/>
                          <a:pt x="631512" y="560075"/>
                          <a:pt x="628650" y="557213"/>
                        </a:cubicBezTo>
                        <a:cubicBezTo>
                          <a:pt x="625100" y="553663"/>
                          <a:pt x="626673" y="547102"/>
                          <a:pt x="623888" y="542925"/>
                        </a:cubicBezTo>
                        <a:cubicBezTo>
                          <a:pt x="622300" y="540544"/>
                          <a:pt x="621861" y="536623"/>
                          <a:pt x="619125" y="535781"/>
                        </a:cubicBezTo>
                        <a:cubicBezTo>
                          <a:pt x="610745" y="533203"/>
                          <a:pt x="601662" y="534194"/>
                          <a:pt x="592931" y="533400"/>
                        </a:cubicBezTo>
                        <a:cubicBezTo>
                          <a:pt x="590550" y="531813"/>
                          <a:pt x="588611" y="529108"/>
                          <a:pt x="585788" y="528638"/>
                        </a:cubicBezTo>
                        <a:cubicBezTo>
                          <a:pt x="583312" y="528225"/>
                          <a:pt x="581154" y="531019"/>
                          <a:pt x="578644" y="531019"/>
                        </a:cubicBezTo>
                        <a:cubicBezTo>
                          <a:pt x="575371" y="531019"/>
                          <a:pt x="572294" y="529432"/>
                          <a:pt x="569119" y="528638"/>
                        </a:cubicBezTo>
                        <a:cubicBezTo>
                          <a:pt x="569913" y="525463"/>
                          <a:pt x="571500" y="522386"/>
                          <a:pt x="571500" y="519113"/>
                        </a:cubicBezTo>
                        <a:cubicBezTo>
                          <a:pt x="571500" y="514285"/>
                          <a:pt x="571278" y="509144"/>
                          <a:pt x="569119" y="504825"/>
                        </a:cubicBezTo>
                        <a:cubicBezTo>
                          <a:pt x="566845" y="500278"/>
                          <a:pt x="558586" y="499559"/>
                          <a:pt x="554831" y="497681"/>
                        </a:cubicBezTo>
                        <a:cubicBezTo>
                          <a:pt x="552272" y="496401"/>
                          <a:pt x="550069" y="494506"/>
                          <a:pt x="547688" y="492919"/>
                        </a:cubicBezTo>
                        <a:cubicBezTo>
                          <a:pt x="536771" y="476542"/>
                          <a:pt x="543593" y="480441"/>
                          <a:pt x="531019" y="476250"/>
                        </a:cubicBezTo>
                        <a:cubicBezTo>
                          <a:pt x="538243" y="454574"/>
                          <a:pt x="525193" y="486838"/>
                          <a:pt x="545306" y="466725"/>
                        </a:cubicBezTo>
                        <a:cubicBezTo>
                          <a:pt x="547168" y="464863"/>
                          <a:pt x="538449" y="452552"/>
                          <a:pt x="538163" y="452438"/>
                        </a:cubicBezTo>
                        <a:cubicBezTo>
                          <a:pt x="532221" y="450061"/>
                          <a:pt x="525463" y="450850"/>
                          <a:pt x="519113" y="450056"/>
                        </a:cubicBezTo>
                        <a:cubicBezTo>
                          <a:pt x="516732" y="448469"/>
                          <a:pt x="514454" y="443874"/>
                          <a:pt x="511969" y="445294"/>
                        </a:cubicBezTo>
                        <a:cubicBezTo>
                          <a:pt x="506999" y="448134"/>
                          <a:pt x="502444" y="459581"/>
                          <a:pt x="502444" y="459581"/>
                        </a:cubicBezTo>
                        <a:cubicBezTo>
                          <a:pt x="498100" y="472613"/>
                          <a:pt x="501104" y="473348"/>
                          <a:pt x="490538" y="478631"/>
                        </a:cubicBezTo>
                        <a:cubicBezTo>
                          <a:pt x="488293" y="479754"/>
                          <a:pt x="485775" y="480219"/>
                          <a:pt x="483394" y="481013"/>
                        </a:cubicBezTo>
                        <a:cubicBezTo>
                          <a:pt x="481806" y="483394"/>
                          <a:pt x="479911" y="485596"/>
                          <a:pt x="478631" y="488156"/>
                        </a:cubicBezTo>
                        <a:cubicBezTo>
                          <a:pt x="476631" y="492156"/>
                          <a:pt x="475013" y="501013"/>
                          <a:pt x="473869" y="504825"/>
                        </a:cubicBezTo>
                        <a:cubicBezTo>
                          <a:pt x="472426" y="509634"/>
                          <a:pt x="473283" y="516328"/>
                          <a:pt x="469106" y="519113"/>
                        </a:cubicBezTo>
                        <a:cubicBezTo>
                          <a:pt x="466725" y="520700"/>
                          <a:pt x="464704" y="523053"/>
                          <a:pt x="461963" y="523875"/>
                        </a:cubicBezTo>
                        <a:cubicBezTo>
                          <a:pt x="456587" y="525488"/>
                          <a:pt x="450841" y="525402"/>
                          <a:pt x="445294" y="526256"/>
                        </a:cubicBezTo>
                        <a:cubicBezTo>
                          <a:pt x="440522" y="526990"/>
                          <a:pt x="435690" y="527467"/>
                          <a:pt x="431006" y="528638"/>
                        </a:cubicBezTo>
                        <a:cubicBezTo>
                          <a:pt x="397016" y="537136"/>
                          <a:pt x="440998" y="530972"/>
                          <a:pt x="392906" y="535781"/>
                        </a:cubicBezTo>
                        <a:cubicBezTo>
                          <a:pt x="387813" y="537479"/>
                          <a:pt x="381477" y="539796"/>
                          <a:pt x="376238" y="540544"/>
                        </a:cubicBezTo>
                        <a:cubicBezTo>
                          <a:pt x="368341" y="541672"/>
                          <a:pt x="360348" y="541993"/>
                          <a:pt x="352425" y="542925"/>
                        </a:cubicBezTo>
                        <a:cubicBezTo>
                          <a:pt x="346851" y="543581"/>
                          <a:pt x="341312" y="544512"/>
                          <a:pt x="335756" y="545306"/>
                        </a:cubicBezTo>
                        <a:cubicBezTo>
                          <a:pt x="270657" y="539882"/>
                          <a:pt x="297627" y="542446"/>
                          <a:pt x="254794" y="538163"/>
                        </a:cubicBezTo>
                        <a:cubicBezTo>
                          <a:pt x="252413" y="537369"/>
                          <a:pt x="249844" y="537000"/>
                          <a:pt x="247650" y="535781"/>
                        </a:cubicBezTo>
                        <a:cubicBezTo>
                          <a:pt x="242647" y="533001"/>
                          <a:pt x="233363" y="526256"/>
                          <a:pt x="233363" y="526256"/>
                        </a:cubicBezTo>
                        <a:cubicBezTo>
                          <a:pt x="230188" y="527050"/>
                          <a:pt x="226561" y="526823"/>
                          <a:pt x="223838" y="528638"/>
                        </a:cubicBezTo>
                        <a:cubicBezTo>
                          <a:pt x="221457" y="530225"/>
                          <a:pt x="220237" y="533166"/>
                          <a:pt x="219075" y="535781"/>
                        </a:cubicBezTo>
                        <a:cubicBezTo>
                          <a:pt x="217036" y="540369"/>
                          <a:pt x="219076" y="548482"/>
                          <a:pt x="214313" y="550069"/>
                        </a:cubicBezTo>
                        <a:lnTo>
                          <a:pt x="207169" y="552450"/>
                        </a:lnTo>
                        <a:cubicBezTo>
                          <a:pt x="203200" y="551656"/>
                          <a:pt x="199189" y="551051"/>
                          <a:pt x="195263" y="550069"/>
                        </a:cubicBezTo>
                        <a:cubicBezTo>
                          <a:pt x="192828" y="549460"/>
                          <a:pt x="190629" y="547688"/>
                          <a:pt x="188119" y="547688"/>
                        </a:cubicBezTo>
                        <a:cubicBezTo>
                          <a:pt x="182506" y="547688"/>
                          <a:pt x="177006" y="549275"/>
                          <a:pt x="171450" y="550069"/>
                        </a:cubicBezTo>
                        <a:cubicBezTo>
                          <a:pt x="169863" y="552450"/>
                          <a:pt x="168712" y="555189"/>
                          <a:pt x="166688" y="557213"/>
                        </a:cubicBezTo>
                        <a:cubicBezTo>
                          <a:pt x="162073" y="561828"/>
                          <a:pt x="158209" y="562420"/>
                          <a:pt x="152400" y="564356"/>
                        </a:cubicBezTo>
                        <a:cubicBezTo>
                          <a:pt x="149225" y="563562"/>
                          <a:pt x="145431" y="564019"/>
                          <a:pt x="142875" y="561975"/>
                        </a:cubicBezTo>
                        <a:cubicBezTo>
                          <a:pt x="140915" y="560407"/>
                          <a:pt x="142269" y="556606"/>
                          <a:pt x="140494" y="554831"/>
                        </a:cubicBezTo>
                        <a:cubicBezTo>
                          <a:pt x="136447" y="550784"/>
                          <a:pt x="130969" y="548481"/>
                          <a:pt x="126206" y="545306"/>
                        </a:cubicBezTo>
                        <a:lnTo>
                          <a:pt x="126206" y="545306"/>
                        </a:lnTo>
                        <a:cubicBezTo>
                          <a:pt x="120650" y="544512"/>
                          <a:pt x="115060" y="543929"/>
                          <a:pt x="109538" y="542925"/>
                        </a:cubicBezTo>
                        <a:cubicBezTo>
                          <a:pt x="102960" y="541729"/>
                          <a:pt x="98990" y="540203"/>
                          <a:pt x="92869" y="538163"/>
                        </a:cubicBezTo>
                        <a:cubicBezTo>
                          <a:pt x="90488" y="535782"/>
                          <a:pt x="89072" y="531391"/>
                          <a:pt x="85725" y="531019"/>
                        </a:cubicBezTo>
                        <a:cubicBezTo>
                          <a:pt x="80736" y="530464"/>
                          <a:pt x="71438" y="535781"/>
                          <a:pt x="71438" y="535781"/>
                        </a:cubicBezTo>
                        <a:cubicBezTo>
                          <a:pt x="69057" y="537369"/>
                          <a:pt x="66909" y="539382"/>
                          <a:pt x="64294" y="540544"/>
                        </a:cubicBezTo>
                        <a:cubicBezTo>
                          <a:pt x="59706" y="542583"/>
                          <a:pt x="50006" y="545306"/>
                          <a:pt x="50006" y="545306"/>
                        </a:cubicBezTo>
                        <a:cubicBezTo>
                          <a:pt x="42862" y="544512"/>
                          <a:pt x="35548" y="544668"/>
                          <a:pt x="28575" y="542925"/>
                        </a:cubicBezTo>
                        <a:cubicBezTo>
                          <a:pt x="25799" y="542231"/>
                          <a:pt x="23916" y="539583"/>
                          <a:pt x="21431" y="538163"/>
                        </a:cubicBezTo>
                        <a:cubicBezTo>
                          <a:pt x="13189" y="533454"/>
                          <a:pt x="12779" y="533691"/>
                          <a:pt x="4763" y="531019"/>
                        </a:cubicBezTo>
                        <a:lnTo>
                          <a:pt x="0" y="523875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>
                      <a:ln w="19050">
                        <a:solidFill>
                          <a:schemeClr val="tx1"/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" name="Szabadkézi sokszög 25"/>
                  <p:cNvSpPr/>
                  <p:nvPr/>
                </p:nvSpPr>
                <p:spPr>
                  <a:xfrm>
                    <a:off x="5253246" y="4271804"/>
                    <a:ext cx="296721" cy="564517"/>
                  </a:xfrm>
                  <a:custGeom>
                    <a:avLst/>
                    <a:gdLst>
                      <a:gd name="connsiteX0" fmla="*/ 0 w 307281"/>
                      <a:gd name="connsiteY0" fmla="*/ 0 h 559593"/>
                      <a:gd name="connsiteX1" fmla="*/ 7144 w 307281"/>
                      <a:gd name="connsiteY1" fmla="*/ 11906 h 559593"/>
                      <a:gd name="connsiteX2" fmla="*/ 0 w 307281"/>
                      <a:gd name="connsiteY2" fmla="*/ 26193 h 559593"/>
                      <a:gd name="connsiteX3" fmla="*/ 9525 w 307281"/>
                      <a:gd name="connsiteY3" fmla="*/ 38100 h 559593"/>
                      <a:gd name="connsiteX4" fmla="*/ 11906 w 307281"/>
                      <a:gd name="connsiteY4" fmla="*/ 47625 h 559593"/>
                      <a:gd name="connsiteX5" fmla="*/ 16669 w 307281"/>
                      <a:gd name="connsiteY5" fmla="*/ 54768 h 559593"/>
                      <a:gd name="connsiteX6" fmla="*/ 19050 w 307281"/>
                      <a:gd name="connsiteY6" fmla="*/ 61912 h 559593"/>
                      <a:gd name="connsiteX7" fmla="*/ 23813 w 307281"/>
                      <a:gd name="connsiteY7" fmla="*/ 71437 h 559593"/>
                      <a:gd name="connsiteX8" fmla="*/ 30956 w 307281"/>
                      <a:gd name="connsiteY8" fmla="*/ 95250 h 559593"/>
                      <a:gd name="connsiteX9" fmla="*/ 54769 w 307281"/>
                      <a:gd name="connsiteY9" fmla="*/ 104775 h 559593"/>
                      <a:gd name="connsiteX10" fmla="*/ 57150 w 307281"/>
                      <a:gd name="connsiteY10" fmla="*/ 111918 h 559593"/>
                      <a:gd name="connsiteX11" fmla="*/ 50006 w 307281"/>
                      <a:gd name="connsiteY11" fmla="*/ 128587 h 559593"/>
                      <a:gd name="connsiteX12" fmla="*/ 42863 w 307281"/>
                      <a:gd name="connsiteY12" fmla="*/ 130968 h 559593"/>
                      <a:gd name="connsiteX13" fmla="*/ 30956 w 307281"/>
                      <a:gd name="connsiteY13" fmla="*/ 142875 h 559593"/>
                      <a:gd name="connsiteX14" fmla="*/ 26194 w 307281"/>
                      <a:gd name="connsiteY14" fmla="*/ 157162 h 559593"/>
                      <a:gd name="connsiteX15" fmla="*/ 33338 w 307281"/>
                      <a:gd name="connsiteY15" fmla="*/ 171450 h 559593"/>
                      <a:gd name="connsiteX16" fmla="*/ 47625 w 307281"/>
                      <a:gd name="connsiteY16" fmla="*/ 185737 h 559593"/>
                      <a:gd name="connsiteX17" fmla="*/ 69056 w 307281"/>
                      <a:gd name="connsiteY17" fmla="*/ 183356 h 559593"/>
                      <a:gd name="connsiteX18" fmla="*/ 71438 w 307281"/>
                      <a:gd name="connsiteY18" fmla="*/ 176212 h 559593"/>
                      <a:gd name="connsiteX19" fmla="*/ 78581 w 307281"/>
                      <a:gd name="connsiteY19" fmla="*/ 171450 h 559593"/>
                      <a:gd name="connsiteX20" fmla="*/ 95250 w 307281"/>
                      <a:gd name="connsiteY20" fmla="*/ 173831 h 559593"/>
                      <a:gd name="connsiteX21" fmla="*/ 109538 w 307281"/>
                      <a:gd name="connsiteY21" fmla="*/ 183356 h 559593"/>
                      <a:gd name="connsiteX22" fmla="*/ 116681 w 307281"/>
                      <a:gd name="connsiteY22" fmla="*/ 185737 h 559593"/>
                      <a:gd name="connsiteX23" fmla="*/ 123825 w 307281"/>
                      <a:gd name="connsiteY23" fmla="*/ 200025 h 559593"/>
                      <a:gd name="connsiteX24" fmla="*/ 119063 w 307281"/>
                      <a:gd name="connsiteY24" fmla="*/ 207168 h 559593"/>
                      <a:gd name="connsiteX25" fmla="*/ 111919 w 307281"/>
                      <a:gd name="connsiteY25" fmla="*/ 209550 h 559593"/>
                      <a:gd name="connsiteX26" fmla="*/ 80963 w 307281"/>
                      <a:gd name="connsiteY26" fmla="*/ 211931 h 559593"/>
                      <a:gd name="connsiteX27" fmla="*/ 80963 w 307281"/>
                      <a:gd name="connsiteY27" fmla="*/ 242887 h 559593"/>
                      <a:gd name="connsiteX28" fmla="*/ 88106 w 307281"/>
                      <a:gd name="connsiteY28" fmla="*/ 245268 h 559593"/>
                      <a:gd name="connsiteX29" fmla="*/ 90488 w 307281"/>
                      <a:gd name="connsiteY29" fmla="*/ 252412 h 559593"/>
                      <a:gd name="connsiteX30" fmla="*/ 76200 w 307281"/>
                      <a:gd name="connsiteY30" fmla="*/ 261937 h 559593"/>
                      <a:gd name="connsiteX31" fmla="*/ 69056 w 307281"/>
                      <a:gd name="connsiteY31" fmla="*/ 269081 h 559593"/>
                      <a:gd name="connsiteX32" fmla="*/ 78581 w 307281"/>
                      <a:gd name="connsiteY32" fmla="*/ 283368 h 559593"/>
                      <a:gd name="connsiteX33" fmla="*/ 119063 w 307281"/>
                      <a:gd name="connsiteY33" fmla="*/ 290512 h 559593"/>
                      <a:gd name="connsiteX34" fmla="*/ 123825 w 307281"/>
                      <a:gd name="connsiteY34" fmla="*/ 297656 h 559593"/>
                      <a:gd name="connsiteX35" fmla="*/ 145256 w 307281"/>
                      <a:gd name="connsiteY35" fmla="*/ 314325 h 559593"/>
                      <a:gd name="connsiteX36" fmla="*/ 159544 w 307281"/>
                      <a:gd name="connsiteY36" fmla="*/ 319087 h 559593"/>
                      <a:gd name="connsiteX37" fmla="*/ 166688 w 307281"/>
                      <a:gd name="connsiteY37" fmla="*/ 321468 h 559593"/>
                      <a:gd name="connsiteX38" fmla="*/ 180975 w 307281"/>
                      <a:gd name="connsiteY38" fmla="*/ 330993 h 559593"/>
                      <a:gd name="connsiteX39" fmla="*/ 188119 w 307281"/>
                      <a:gd name="connsiteY39" fmla="*/ 335756 h 559593"/>
                      <a:gd name="connsiteX40" fmla="*/ 195263 w 307281"/>
                      <a:gd name="connsiteY40" fmla="*/ 338137 h 559593"/>
                      <a:gd name="connsiteX41" fmla="*/ 202406 w 307281"/>
                      <a:gd name="connsiteY41" fmla="*/ 342900 h 559593"/>
                      <a:gd name="connsiteX42" fmla="*/ 226219 w 307281"/>
                      <a:gd name="connsiteY42" fmla="*/ 347662 h 559593"/>
                      <a:gd name="connsiteX43" fmla="*/ 295275 w 307281"/>
                      <a:gd name="connsiteY43" fmla="*/ 352425 h 559593"/>
                      <a:gd name="connsiteX44" fmla="*/ 307181 w 307281"/>
                      <a:gd name="connsiteY44" fmla="*/ 364331 h 559593"/>
                      <a:gd name="connsiteX45" fmla="*/ 304800 w 307281"/>
                      <a:gd name="connsiteY45" fmla="*/ 376237 h 559593"/>
                      <a:gd name="connsiteX46" fmla="*/ 300038 w 307281"/>
                      <a:gd name="connsiteY46" fmla="*/ 383381 h 559593"/>
                      <a:gd name="connsiteX47" fmla="*/ 292894 w 307281"/>
                      <a:gd name="connsiteY47" fmla="*/ 385762 h 559593"/>
                      <a:gd name="connsiteX48" fmla="*/ 271463 w 307281"/>
                      <a:gd name="connsiteY48" fmla="*/ 388143 h 559593"/>
                      <a:gd name="connsiteX49" fmla="*/ 264319 w 307281"/>
                      <a:gd name="connsiteY49" fmla="*/ 392906 h 559593"/>
                      <a:gd name="connsiteX50" fmla="*/ 254794 w 307281"/>
                      <a:gd name="connsiteY50" fmla="*/ 376237 h 559593"/>
                      <a:gd name="connsiteX51" fmla="*/ 240506 w 307281"/>
                      <a:gd name="connsiteY51" fmla="*/ 366712 h 559593"/>
                      <a:gd name="connsiteX52" fmla="*/ 230981 w 307281"/>
                      <a:gd name="connsiteY52" fmla="*/ 378618 h 559593"/>
                      <a:gd name="connsiteX53" fmla="*/ 221456 w 307281"/>
                      <a:gd name="connsiteY53" fmla="*/ 381000 h 559593"/>
                      <a:gd name="connsiteX54" fmla="*/ 207169 w 307281"/>
                      <a:gd name="connsiteY54" fmla="*/ 378618 h 559593"/>
                      <a:gd name="connsiteX55" fmla="*/ 195263 w 307281"/>
                      <a:gd name="connsiteY55" fmla="*/ 361950 h 559593"/>
                      <a:gd name="connsiteX56" fmla="*/ 185738 w 307281"/>
                      <a:gd name="connsiteY56" fmla="*/ 359568 h 559593"/>
                      <a:gd name="connsiteX57" fmla="*/ 171450 w 307281"/>
                      <a:gd name="connsiteY57" fmla="*/ 361950 h 559593"/>
                      <a:gd name="connsiteX58" fmla="*/ 176213 w 307281"/>
                      <a:gd name="connsiteY58" fmla="*/ 378618 h 559593"/>
                      <a:gd name="connsiteX59" fmla="*/ 171450 w 307281"/>
                      <a:gd name="connsiteY59" fmla="*/ 385762 h 559593"/>
                      <a:gd name="connsiteX60" fmla="*/ 164306 w 307281"/>
                      <a:gd name="connsiteY60" fmla="*/ 390525 h 559593"/>
                      <a:gd name="connsiteX61" fmla="*/ 154781 w 307281"/>
                      <a:gd name="connsiteY61" fmla="*/ 400050 h 559593"/>
                      <a:gd name="connsiteX62" fmla="*/ 140494 w 307281"/>
                      <a:gd name="connsiteY62" fmla="*/ 397668 h 559593"/>
                      <a:gd name="connsiteX63" fmla="*/ 133350 w 307281"/>
                      <a:gd name="connsiteY63" fmla="*/ 395287 h 559593"/>
                      <a:gd name="connsiteX64" fmla="*/ 126206 w 307281"/>
                      <a:gd name="connsiteY64" fmla="*/ 400050 h 559593"/>
                      <a:gd name="connsiteX65" fmla="*/ 116681 w 307281"/>
                      <a:gd name="connsiteY65" fmla="*/ 402431 h 559593"/>
                      <a:gd name="connsiteX66" fmla="*/ 128588 w 307281"/>
                      <a:gd name="connsiteY66" fmla="*/ 414337 h 559593"/>
                      <a:gd name="connsiteX67" fmla="*/ 133350 w 307281"/>
                      <a:gd name="connsiteY67" fmla="*/ 428625 h 559593"/>
                      <a:gd name="connsiteX68" fmla="*/ 128588 w 307281"/>
                      <a:gd name="connsiteY68" fmla="*/ 435768 h 559593"/>
                      <a:gd name="connsiteX69" fmla="*/ 135731 w 307281"/>
                      <a:gd name="connsiteY69" fmla="*/ 450056 h 559593"/>
                      <a:gd name="connsiteX70" fmla="*/ 133350 w 307281"/>
                      <a:gd name="connsiteY70" fmla="*/ 473868 h 559593"/>
                      <a:gd name="connsiteX71" fmla="*/ 126206 w 307281"/>
                      <a:gd name="connsiteY71" fmla="*/ 476250 h 559593"/>
                      <a:gd name="connsiteX72" fmla="*/ 111919 w 307281"/>
                      <a:gd name="connsiteY72" fmla="*/ 485775 h 559593"/>
                      <a:gd name="connsiteX73" fmla="*/ 114300 w 307281"/>
                      <a:gd name="connsiteY73" fmla="*/ 492918 h 559593"/>
                      <a:gd name="connsiteX74" fmla="*/ 133350 w 307281"/>
                      <a:gd name="connsiteY74" fmla="*/ 495300 h 559593"/>
                      <a:gd name="connsiteX75" fmla="*/ 140494 w 307281"/>
                      <a:gd name="connsiteY75" fmla="*/ 497681 h 559593"/>
                      <a:gd name="connsiteX76" fmla="*/ 147638 w 307281"/>
                      <a:gd name="connsiteY76" fmla="*/ 495300 h 559593"/>
                      <a:gd name="connsiteX77" fmla="*/ 150019 w 307281"/>
                      <a:gd name="connsiteY77" fmla="*/ 488156 h 559593"/>
                      <a:gd name="connsiteX78" fmla="*/ 161925 w 307281"/>
                      <a:gd name="connsiteY78" fmla="*/ 490537 h 559593"/>
                      <a:gd name="connsiteX79" fmla="*/ 159544 w 307281"/>
                      <a:gd name="connsiteY79" fmla="*/ 509587 h 559593"/>
                      <a:gd name="connsiteX80" fmla="*/ 142875 w 307281"/>
                      <a:gd name="connsiteY80" fmla="*/ 516731 h 559593"/>
                      <a:gd name="connsiteX81" fmla="*/ 128588 w 307281"/>
                      <a:gd name="connsiteY81" fmla="*/ 526256 h 559593"/>
                      <a:gd name="connsiteX82" fmla="*/ 85725 w 307281"/>
                      <a:gd name="connsiteY82" fmla="*/ 533400 h 559593"/>
                      <a:gd name="connsiteX83" fmla="*/ 88106 w 307281"/>
                      <a:gd name="connsiteY83" fmla="*/ 545306 h 559593"/>
                      <a:gd name="connsiteX84" fmla="*/ 95250 w 307281"/>
                      <a:gd name="connsiteY84" fmla="*/ 550068 h 559593"/>
                      <a:gd name="connsiteX85" fmla="*/ 97631 w 307281"/>
                      <a:gd name="connsiteY85" fmla="*/ 559593 h 55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</a:cxnLst>
                    <a:rect l="l" t="t" r="r" b="b"/>
                    <a:pathLst>
                      <a:path w="307281" h="559593">
                        <a:moveTo>
                          <a:pt x="0" y="0"/>
                        </a:moveTo>
                        <a:cubicBezTo>
                          <a:pt x="2381" y="3969"/>
                          <a:pt x="6021" y="7416"/>
                          <a:pt x="7144" y="11906"/>
                        </a:cubicBezTo>
                        <a:cubicBezTo>
                          <a:pt x="8041" y="15492"/>
                          <a:pt x="1387" y="24113"/>
                          <a:pt x="0" y="26193"/>
                        </a:cubicBezTo>
                        <a:cubicBezTo>
                          <a:pt x="7783" y="49546"/>
                          <a:pt x="-4835" y="16559"/>
                          <a:pt x="9525" y="38100"/>
                        </a:cubicBezTo>
                        <a:cubicBezTo>
                          <a:pt x="11340" y="40823"/>
                          <a:pt x="10617" y="44617"/>
                          <a:pt x="11906" y="47625"/>
                        </a:cubicBezTo>
                        <a:cubicBezTo>
                          <a:pt x="13033" y="50255"/>
                          <a:pt x="15081" y="52387"/>
                          <a:pt x="16669" y="54768"/>
                        </a:cubicBezTo>
                        <a:cubicBezTo>
                          <a:pt x="17463" y="57149"/>
                          <a:pt x="18061" y="59605"/>
                          <a:pt x="19050" y="61912"/>
                        </a:cubicBezTo>
                        <a:cubicBezTo>
                          <a:pt x="20448" y="65175"/>
                          <a:pt x="22879" y="68012"/>
                          <a:pt x="23813" y="71437"/>
                        </a:cubicBezTo>
                        <a:cubicBezTo>
                          <a:pt x="27185" y="83800"/>
                          <a:pt x="22782" y="87076"/>
                          <a:pt x="30956" y="95250"/>
                        </a:cubicBezTo>
                        <a:cubicBezTo>
                          <a:pt x="37071" y="101365"/>
                          <a:pt x="46832" y="102790"/>
                          <a:pt x="54769" y="104775"/>
                        </a:cubicBezTo>
                        <a:cubicBezTo>
                          <a:pt x="55563" y="107156"/>
                          <a:pt x="57150" y="109408"/>
                          <a:pt x="57150" y="111918"/>
                        </a:cubicBezTo>
                        <a:cubicBezTo>
                          <a:pt x="57150" y="116495"/>
                          <a:pt x="53895" y="125476"/>
                          <a:pt x="50006" y="128587"/>
                        </a:cubicBezTo>
                        <a:cubicBezTo>
                          <a:pt x="48046" y="130155"/>
                          <a:pt x="45244" y="130174"/>
                          <a:pt x="42863" y="130968"/>
                        </a:cubicBezTo>
                        <a:cubicBezTo>
                          <a:pt x="36346" y="135313"/>
                          <a:pt x="34298" y="135356"/>
                          <a:pt x="30956" y="142875"/>
                        </a:cubicBezTo>
                        <a:cubicBezTo>
                          <a:pt x="28917" y="147462"/>
                          <a:pt x="26194" y="157162"/>
                          <a:pt x="26194" y="157162"/>
                        </a:cubicBezTo>
                        <a:cubicBezTo>
                          <a:pt x="28401" y="163783"/>
                          <a:pt x="28413" y="165910"/>
                          <a:pt x="33338" y="171450"/>
                        </a:cubicBezTo>
                        <a:cubicBezTo>
                          <a:pt x="37812" y="176484"/>
                          <a:pt x="47625" y="185737"/>
                          <a:pt x="47625" y="185737"/>
                        </a:cubicBezTo>
                        <a:cubicBezTo>
                          <a:pt x="54769" y="184943"/>
                          <a:pt x="62382" y="186025"/>
                          <a:pt x="69056" y="183356"/>
                        </a:cubicBezTo>
                        <a:cubicBezTo>
                          <a:pt x="71387" y="182424"/>
                          <a:pt x="69870" y="178172"/>
                          <a:pt x="71438" y="176212"/>
                        </a:cubicBezTo>
                        <a:cubicBezTo>
                          <a:pt x="73226" y="173977"/>
                          <a:pt x="76200" y="173037"/>
                          <a:pt x="78581" y="171450"/>
                        </a:cubicBezTo>
                        <a:cubicBezTo>
                          <a:pt x="84137" y="172244"/>
                          <a:pt x="90011" y="171816"/>
                          <a:pt x="95250" y="173831"/>
                        </a:cubicBezTo>
                        <a:cubicBezTo>
                          <a:pt x="100592" y="175886"/>
                          <a:pt x="104108" y="181546"/>
                          <a:pt x="109538" y="183356"/>
                        </a:cubicBezTo>
                        <a:lnTo>
                          <a:pt x="116681" y="185737"/>
                        </a:lnTo>
                        <a:cubicBezTo>
                          <a:pt x="118340" y="188226"/>
                          <a:pt x="124482" y="196080"/>
                          <a:pt x="123825" y="200025"/>
                        </a:cubicBezTo>
                        <a:cubicBezTo>
                          <a:pt x="123355" y="202848"/>
                          <a:pt x="121298" y="205380"/>
                          <a:pt x="119063" y="207168"/>
                        </a:cubicBezTo>
                        <a:cubicBezTo>
                          <a:pt x="117103" y="208736"/>
                          <a:pt x="114410" y="209239"/>
                          <a:pt x="111919" y="209550"/>
                        </a:cubicBezTo>
                        <a:cubicBezTo>
                          <a:pt x="101650" y="210834"/>
                          <a:pt x="91282" y="211137"/>
                          <a:pt x="80963" y="211931"/>
                        </a:cubicBezTo>
                        <a:cubicBezTo>
                          <a:pt x="77102" y="223511"/>
                          <a:pt x="75014" y="226527"/>
                          <a:pt x="80963" y="242887"/>
                        </a:cubicBezTo>
                        <a:cubicBezTo>
                          <a:pt x="81821" y="245246"/>
                          <a:pt x="85725" y="244474"/>
                          <a:pt x="88106" y="245268"/>
                        </a:cubicBezTo>
                        <a:cubicBezTo>
                          <a:pt x="88900" y="247649"/>
                          <a:pt x="91947" y="250369"/>
                          <a:pt x="90488" y="252412"/>
                        </a:cubicBezTo>
                        <a:cubicBezTo>
                          <a:pt x="87161" y="257070"/>
                          <a:pt x="80247" y="257890"/>
                          <a:pt x="76200" y="261937"/>
                        </a:cubicBezTo>
                        <a:lnTo>
                          <a:pt x="69056" y="269081"/>
                        </a:lnTo>
                        <a:cubicBezTo>
                          <a:pt x="72231" y="273843"/>
                          <a:pt x="73151" y="281558"/>
                          <a:pt x="78581" y="283368"/>
                        </a:cubicBezTo>
                        <a:cubicBezTo>
                          <a:pt x="101186" y="290904"/>
                          <a:pt x="87869" y="287677"/>
                          <a:pt x="119063" y="290512"/>
                        </a:cubicBezTo>
                        <a:cubicBezTo>
                          <a:pt x="120650" y="292893"/>
                          <a:pt x="121993" y="295457"/>
                          <a:pt x="123825" y="297656"/>
                        </a:cubicBezTo>
                        <a:cubicBezTo>
                          <a:pt x="128566" y="303345"/>
                          <a:pt x="139130" y="312283"/>
                          <a:pt x="145256" y="314325"/>
                        </a:cubicBezTo>
                        <a:lnTo>
                          <a:pt x="159544" y="319087"/>
                        </a:lnTo>
                        <a:lnTo>
                          <a:pt x="166688" y="321468"/>
                        </a:lnTo>
                        <a:lnTo>
                          <a:pt x="180975" y="330993"/>
                        </a:lnTo>
                        <a:cubicBezTo>
                          <a:pt x="183356" y="332581"/>
                          <a:pt x="185404" y="334851"/>
                          <a:pt x="188119" y="335756"/>
                        </a:cubicBezTo>
                        <a:lnTo>
                          <a:pt x="195263" y="338137"/>
                        </a:lnTo>
                        <a:cubicBezTo>
                          <a:pt x="197644" y="339725"/>
                          <a:pt x="199776" y="341773"/>
                          <a:pt x="202406" y="342900"/>
                        </a:cubicBezTo>
                        <a:cubicBezTo>
                          <a:pt x="207060" y="344895"/>
                          <a:pt x="222800" y="347040"/>
                          <a:pt x="226219" y="347662"/>
                        </a:cubicBezTo>
                        <a:cubicBezTo>
                          <a:pt x="260793" y="353948"/>
                          <a:pt x="215370" y="349095"/>
                          <a:pt x="295275" y="352425"/>
                        </a:cubicBezTo>
                        <a:cubicBezTo>
                          <a:pt x="299173" y="355023"/>
                          <a:pt x="306459" y="358557"/>
                          <a:pt x="307181" y="364331"/>
                        </a:cubicBezTo>
                        <a:cubicBezTo>
                          <a:pt x="307683" y="368347"/>
                          <a:pt x="306221" y="372447"/>
                          <a:pt x="304800" y="376237"/>
                        </a:cubicBezTo>
                        <a:cubicBezTo>
                          <a:pt x="303795" y="378917"/>
                          <a:pt x="302273" y="381593"/>
                          <a:pt x="300038" y="383381"/>
                        </a:cubicBezTo>
                        <a:cubicBezTo>
                          <a:pt x="298078" y="384949"/>
                          <a:pt x="295370" y="385349"/>
                          <a:pt x="292894" y="385762"/>
                        </a:cubicBezTo>
                        <a:cubicBezTo>
                          <a:pt x="285804" y="386944"/>
                          <a:pt x="278607" y="387349"/>
                          <a:pt x="271463" y="388143"/>
                        </a:cubicBezTo>
                        <a:cubicBezTo>
                          <a:pt x="269082" y="389731"/>
                          <a:pt x="267142" y="392435"/>
                          <a:pt x="264319" y="392906"/>
                        </a:cubicBezTo>
                        <a:cubicBezTo>
                          <a:pt x="252766" y="394832"/>
                          <a:pt x="257257" y="381780"/>
                          <a:pt x="254794" y="376237"/>
                        </a:cubicBezTo>
                        <a:cubicBezTo>
                          <a:pt x="251692" y="369257"/>
                          <a:pt x="246510" y="368713"/>
                          <a:pt x="240506" y="366712"/>
                        </a:cubicBezTo>
                        <a:cubicBezTo>
                          <a:pt x="219941" y="373567"/>
                          <a:pt x="247425" y="362174"/>
                          <a:pt x="230981" y="378618"/>
                        </a:cubicBezTo>
                        <a:cubicBezTo>
                          <a:pt x="228667" y="380932"/>
                          <a:pt x="224631" y="380206"/>
                          <a:pt x="221456" y="381000"/>
                        </a:cubicBezTo>
                        <a:cubicBezTo>
                          <a:pt x="216694" y="380206"/>
                          <a:pt x="211389" y="380963"/>
                          <a:pt x="207169" y="378618"/>
                        </a:cubicBezTo>
                        <a:cubicBezTo>
                          <a:pt x="187895" y="367909"/>
                          <a:pt x="209734" y="371598"/>
                          <a:pt x="195263" y="361950"/>
                        </a:cubicBezTo>
                        <a:cubicBezTo>
                          <a:pt x="192540" y="360135"/>
                          <a:pt x="188913" y="360362"/>
                          <a:pt x="185738" y="359568"/>
                        </a:cubicBezTo>
                        <a:cubicBezTo>
                          <a:pt x="180975" y="360362"/>
                          <a:pt x="174864" y="358536"/>
                          <a:pt x="171450" y="361950"/>
                        </a:cubicBezTo>
                        <a:cubicBezTo>
                          <a:pt x="170701" y="362699"/>
                          <a:pt x="175663" y="376968"/>
                          <a:pt x="176213" y="378618"/>
                        </a:cubicBezTo>
                        <a:cubicBezTo>
                          <a:pt x="174625" y="380999"/>
                          <a:pt x="173474" y="383738"/>
                          <a:pt x="171450" y="385762"/>
                        </a:cubicBezTo>
                        <a:cubicBezTo>
                          <a:pt x="169426" y="387786"/>
                          <a:pt x="166094" y="388290"/>
                          <a:pt x="164306" y="390525"/>
                        </a:cubicBezTo>
                        <a:cubicBezTo>
                          <a:pt x="155069" y="402071"/>
                          <a:pt x="170369" y="394853"/>
                          <a:pt x="154781" y="400050"/>
                        </a:cubicBezTo>
                        <a:cubicBezTo>
                          <a:pt x="150019" y="399256"/>
                          <a:pt x="145207" y="398715"/>
                          <a:pt x="140494" y="397668"/>
                        </a:cubicBezTo>
                        <a:cubicBezTo>
                          <a:pt x="138044" y="397123"/>
                          <a:pt x="135826" y="394874"/>
                          <a:pt x="133350" y="395287"/>
                        </a:cubicBezTo>
                        <a:cubicBezTo>
                          <a:pt x="130527" y="395758"/>
                          <a:pt x="128837" y="398923"/>
                          <a:pt x="126206" y="400050"/>
                        </a:cubicBezTo>
                        <a:cubicBezTo>
                          <a:pt x="123198" y="401339"/>
                          <a:pt x="119856" y="401637"/>
                          <a:pt x="116681" y="402431"/>
                        </a:cubicBezTo>
                        <a:cubicBezTo>
                          <a:pt x="123198" y="406775"/>
                          <a:pt x="125246" y="406817"/>
                          <a:pt x="128588" y="414337"/>
                        </a:cubicBezTo>
                        <a:cubicBezTo>
                          <a:pt x="130627" y="418925"/>
                          <a:pt x="133350" y="428625"/>
                          <a:pt x="133350" y="428625"/>
                        </a:cubicBezTo>
                        <a:cubicBezTo>
                          <a:pt x="131763" y="431006"/>
                          <a:pt x="129058" y="432945"/>
                          <a:pt x="128588" y="435768"/>
                        </a:cubicBezTo>
                        <a:cubicBezTo>
                          <a:pt x="127931" y="439712"/>
                          <a:pt x="134072" y="447568"/>
                          <a:pt x="135731" y="450056"/>
                        </a:cubicBezTo>
                        <a:cubicBezTo>
                          <a:pt x="134937" y="457993"/>
                          <a:pt x="136076" y="466371"/>
                          <a:pt x="133350" y="473868"/>
                        </a:cubicBezTo>
                        <a:cubicBezTo>
                          <a:pt x="132492" y="476227"/>
                          <a:pt x="128400" y="475031"/>
                          <a:pt x="126206" y="476250"/>
                        </a:cubicBezTo>
                        <a:cubicBezTo>
                          <a:pt x="121203" y="479030"/>
                          <a:pt x="111919" y="485775"/>
                          <a:pt x="111919" y="485775"/>
                        </a:cubicBezTo>
                        <a:cubicBezTo>
                          <a:pt x="112713" y="488156"/>
                          <a:pt x="112007" y="491899"/>
                          <a:pt x="114300" y="492918"/>
                        </a:cubicBezTo>
                        <a:cubicBezTo>
                          <a:pt x="120148" y="495517"/>
                          <a:pt x="127054" y="494155"/>
                          <a:pt x="133350" y="495300"/>
                        </a:cubicBezTo>
                        <a:cubicBezTo>
                          <a:pt x="135820" y="495749"/>
                          <a:pt x="138113" y="496887"/>
                          <a:pt x="140494" y="497681"/>
                        </a:cubicBezTo>
                        <a:cubicBezTo>
                          <a:pt x="142875" y="496887"/>
                          <a:pt x="145863" y="497075"/>
                          <a:pt x="147638" y="495300"/>
                        </a:cubicBezTo>
                        <a:cubicBezTo>
                          <a:pt x="149413" y="493525"/>
                          <a:pt x="147638" y="488950"/>
                          <a:pt x="150019" y="488156"/>
                        </a:cubicBezTo>
                        <a:cubicBezTo>
                          <a:pt x="153859" y="486876"/>
                          <a:pt x="157956" y="489743"/>
                          <a:pt x="161925" y="490537"/>
                        </a:cubicBezTo>
                        <a:cubicBezTo>
                          <a:pt x="161131" y="496887"/>
                          <a:pt x="161921" y="503645"/>
                          <a:pt x="159544" y="509587"/>
                        </a:cubicBezTo>
                        <a:cubicBezTo>
                          <a:pt x="157717" y="514156"/>
                          <a:pt x="145984" y="515954"/>
                          <a:pt x="142875" y="516731"/>
                        </a:cubicBezTo>
                        <a:lnTo>
                          <a:pt x="128588" y="526256"/>
                        </a:lnTo>
                        <a:cubicBezTo>
                          <a:pt x="111517" y="537636"/>
                          <a:pt x="124290" y="530828"/>
                          <a:pt x="85725" y="533400"/>
                        </a:cubicBezTo>
                        <a:cubicBezTo>
                          <a:pt x="86519" y="537369"/>
                          <a:pt x="86098" y="541792"/>
                          <a:pt x="88106" y="545306"/>
                        </a:cubicBezTo>
                        <a:cubicBezTo>
                          <a:pt x="89526" y="547791"/>
                          <a:pt x="93662" y="547687"/>
                          <a:pt x="95250" y="550068"/>
                        </a:cubicBezTo>
                        <a:cubicBezTo>
                          <a:pt x="97065" y="552791"/>
                          <a:pt x="97631" y="559593"/>
                          <a:pt x="97631" y="559593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27" name="Szabadkézi sokszög 26"/>
                  <p:cNvSpPr/>
                  <p:nvPr/>
                </p:nvSpPr>
                <p:spPr>
                  <a:xfrm>
                    <a:off x="5916625" y="4129594"/>
                    <a:ext cx="1219925" cy="1058569"/>
                  </a:xfrm>
                  <a:custGeom>
                    <a:avLst/>
                    <a:gdLst>
                      <a:gd name="connsiteX0" fmla="*/ 0 w 1317670"/>
                      <a:gd name="connsiteY0" fmla="*/ 0 h 1023937"/>
                      <a:gd name="connsiteX1" fmla="*/ 11906 w 1317670"/>
                      <a:gd name="connsiteY1" fmla="*/ 4762 h 1023937"/>
                      <a:gd name="connsiteX2" fmla="*/ 26193 w 1317670"/>
                      <a:gd name="connsiteY2" fmla="*/ 14287 h 1023937"/>
                      <a:gd name="connsiteX3" fmla="*/ 35718 w 1317670"/>
                      <a:gd name="connsiteY3" fmla="*/ 30956 h 1023937"/>
                      <a:gd name="connsiteX4" fmla="*/ 40481 w 1317670"/>
                      <a:gd name="connsiteY4" fmla="*/ 38100 h 1023937"/>
                      <a:gd name="connsiteX5" fmla="*/ 47625 w 1317670"/>
                      <a:gd name="connsiteY5" fmla="*/ 54769 h 1023937"/>
                      <a:gd name="connsiteX6" fmla="*/ 66675 w 1317670"/>
                      <a:gd name="connsiteY6" fmla="*/ 78581 h 1023937"/>
                      <a:gd name="connsiteX7" fmla="*/ 100012 w 1317670"/>
                      <a:gd name="connsiteY7" fmla="*/ 80962 h 1023937"/>
                      <a:gd name="connsiteX8" fmla="*/ 111918 w 1317670"/>
                      <a:gd name="connsiteY8" fmla="*/ 90487 h 1023937"/>
                      <a:gd name="connsiteX9" fmla="*/ 126206 w 1317670"/>
                      <a:gd name="connsiteY9" fmla="*/ 100012 h 1023937"/>
                      <a:gd name="connsiteX10" fmla="*/ 133350 w 1317670"/>
                      <a:gd name="connsiteY10" fmla="*/ 104775 h 1023937"/>
                      <a:gd name="connsiteX11" fmla="*/ 164306 w 1317670"/>
                      <a:gd name="connsiteY11" fmla="*/ 111919 h 1023937"/>
                      <a:gd name="connsiteX12" fmla="*/ 171450 w 1317670"/>
                      <a:gd name="connsiteY12" fmla="*/ 116681 h 1023937"/>
                      <a:gd name="connsiteX13" fmla="*/ 178593 w 1317670"/>
                      <a:gd name="connsiteY13" fmla="*/ 130969 h 1023937"/>
                      <a:gd name="connsiteX14" fmla="*/ 192881 w 1317670"/>
                      <a:gd name="connsiteY14" fmla="*/ 140494 h 1023937"/>
                      <a:gd name="connsiteX15" fmla="*/ 200025 w 1317670"/>
                      <a:gd name="connsiteY15" fmla="*/ 145256 h 1023937"/>
                      <a:gd name="connsiteX16" fmla="*/ 209550 w 1317670"/>
                      <a:gd name="connsiteY16" fmla="*/ 159544 h 1023937"/>
                      <a:gd name="connsiteX17" fmla="*/ 211931 w 1317670"/>
                      <a:gd name="connsiteY17" fmla="*/ 166687 h 1023937"/>
                      <a:gd name="connsiteX18" fmla="*/ 226218 w 1317670"/>
                      <a:gd name="connsiteY18" fmla="*/ 176212 h 1023937"/>
                      <a:gd name="connsiteX19" fmla="*/ 230981 w 1317670"/>
                      <a:gd name="connsiteY19" fmla="*/ 190500 h 1023937"/>
                      <a:gd name="connsiteX20" fmla="*/ 245268 w 1317670"/>
                      <a:gd name="connsiteY20" fmla="*/ 195262 h 1023937"/>
                      <a:gd name="connsiteX21" fmla="*/ 252412 w 1317670"/>
                      <a:gd name="connsiteY21" fmla="*/ 192881 h 1023937"/>
                      <a:gd name="connsiteX22" fmla="*/ 261937 w 1317670"/>
                      <a:gd name="connsiteY22" fmla="*/ 190500 h 1023937"/>
                      <a:gd name="connsiteX23" fmla="*/ 269081 w 1317670"/>
                      <a:gd name="connsiteY23" fmla="*/ 185737 h 1023937"/>
                      <a:gd name="connsiteX24" fmla="*/ 273843 w 1317670"/>
                      <a:gd name="connsiteY24" fmla="*/ 178594 h 1023937"/>
                      <a:gd name="connsiteX25" fmla="*/ 288131 w 1317670"/>
                      <a:gd name="connsiteY25" fmla="*/ 188119 h 1023937"/>
                      <a:gd name="connsiteX26" fmla="*/ 280987 w 1317670"/>
                      <a:gd name="connsiteY26" fmla="*/ 202406 h 1023937"/>
                      <a:gd name="connsiteX27" fmla="*/ 273843 w 1317670"/>
                      <a:gd name="connsiteY27" fmla="*/ 254794 h 1023937"/>
                      <a:gd name="connsiteX28" fmla="*/ 271462 w 1317670"/>
                      <a:gd name="connsiteY28" fmla="*/ 261937 h 1023937"/>
                      <a:gd name="connsiteX29" fmla="*/ 269081 w 1317670"/>
                      <a:gd name="connsiteY29" fmla="*/ 276225 h 1023937"/>
                      <a:gd name="connsiteX30" fmla="*/ 283368 w 1317670"/>
                      <a:gd name="connsiteY30" fmla="*/ 285750 h 1023937"/>
                      <a:gd name="connsiteX31" fmla="*/ 295275 w 1317670"/>
                      <a:gd name="connsiteY31" fmla="*/ 307181 h 1023937"/>
                      <a:gd name="connsiteX32" fmla="*/ 288131 w 1317670"/>
                      <a:gd name="connsiteY32" fmla="*/ 321469 h 1023937"/>
                      <a:gd name="connsiteX33" fmla="*/ 280987 w 1317670"/>
                      <a:gd name="connsiteY33" fmla="*/ 323850 h 1023937"/>
                      <a:gd name="connsiteX34" fmla="*/ 276225 w 1317670"/>
                      <a:gd name="connsiteY34" fmla="*/ 338137 h 1023937"/>
                      <a:gd name="connsiteX35" fmla="*/ 280987 w 1317670"/>
                      <a:gd name="connsiteY35" fmla="*/ 345281 h 1023937"/>
                      <a:gd name="connsiteX36" fmla="*/ 288131 w 1317670"/>
                      <a:gd name="connsiteY36" fmla="*/ 347662 h 1023937"/>
                      <a:gd name="connsiteX37" fmla="*/ 309562 w 1317670"/>
                      <a:gd name="connsiteY37" fmla="*/ 350044 h 1023937"/>
                      <a:gd name="connsiteX38" fmla="*/ 316706 w 1317670"/>
                      <a:gd name="connsiteY38" fmla="*/ 354806 h 1023937"/>
                      <a:gd name="connsiteX39" fmla="*/ 323850 w 1317670"/>
                      <a:gd name="connsiteY39" fmla="*/ 369094 h 1023937"/>
                      <a:gd name="connsiteX40" fmla="*/ 330993 w 1317670"/>
                      <a:gd name="connsiteY40" fmla="*/ 371475 h 1023937"/>
                      <a:gd name="connsiteX41" fmla="*/ 345281 w 1317670"/>
                      <a:gd name="connsiteY41" fmla="*/ 378619 h 1023937"/>
                      <a:gd name="connsiteX42" fmla="*/ 357187 w 1317670"/>
                      <a:gd name="connsiteY42" fmla="*/ 390525 h 1023937"/>
                      <a:gd name="connsiteX43" fmla="*/ 361950 w 1317670"/>
                      <a:gd name="connsiteY43" fmla="*/ 397669 h 1023937"/>
                      <a:gd name="connsiteX44" fmla="*/ 364331 w 1317670"/>
                      <a:gd name="connsiteY44" fmla="*/ 404812 h 1023937"/>
                      <a:gd name="connsiteX45" fmla="*/ 385762 w 1317670"/>
                      <a:gd name="connsiteY45" fmla="*/ 416719 h 1023937"/>
                      <a:gd name="connsiteX46" fmla="*/ 392906 w 1317670"/>
                      <a:gd name="connsiteY46" fmla="*/ 419100 h 1023937"/>
                      <a:gd name="connsiteX47" fmla="*/ 400050 w 1317670"/>
                      <a:gd name="connsiteY47" fmla="*/ 421481 h 1023937"/>
                      <a:gd name="connsiteX48" fmla="*/ 423862 w 1317670"/>
                      <a:gd name="connsiteY48" fmla="*/ 426244 h 1023937"/>
                      <a:gd name="connsiteX49" fmla="*/ 431006 w 1317670"/>
                      <a:gd name="connsiteY49" fmla="*/ 431006 h 1023937"/>
                      <a:gd name="connsiteX50" fmla="*/ 445293 w 1317670"/>
                      <a:gd name="connsiteY50" fmla="*/ 435769 h 1023937"/>
                      <a:gd name="connsiteX51" fmla="*/ 452437 w 1317670"/>
                      <a:gd name="connsiteY51" fmla="*/ 433387 h 1023937"/>
                      <a:gd name="connsiteX52" fmla="*/ 459581 w 1317670"/>
                      <a:gd name="connsiteY52" fmla="*/ 428625 h 1023937"/>
                      <a:gd name="connsiteX53" fmla="*/ 473868 w 1317670"/>
                      <a:gd name="connsiteY53" fmla="*/ 423862 h 1023937"/>
                      <a:gd name="connsiteX54" fmla="*/ 485775 w 1317670"/>
                      <a:gd name="connsiteY54" fmla="*/ 435769 h 1023937"/>
                      <a:gd name="connsiteX55" fmla="*/ 488156 w 1317670"/>
                      <a:gd name="connsiteY55" fmla="*/ 442912 h 1023937"/>
                      <a:gd name="connsiteX56" fmla="*/ 490537 w 1317670"/>
                      <a:gd name="connsiteY56" fmla="*/ 452437 h 1023937"/>
                      <a:gd name="connsiteX57" fmla="*/ 497681 w 1317670"/>
                      <a:gd name="connsiteY57" fmla="*/ 459581 h 1023937"/>
                      <a:gd name="connsiteX58" fmla="*/ 521493 w 1317670"/>
                      <a:gd name="connsiteY58" fmla="*/ 464344 h 1023937"/>
                      <a:gd name="connsiteX59" fmla="*/ 528637 w 1317670"/>
                      <a:gd name="connsiteY59" fmla="*/ 466725 h 1023937"/>
                      <a:gd name="connsiteX60" fmla="*/ 535781 w 1317670"/>
                      <a:gd name="connsiteY60" fmla="*/ 471487 h 1023937"/>
                      <a:gd name="connsiteX61" fmla="*/ 569118 w 1317670"/>
                      <a:gd name="connsiteY61" fmla="*/ 473869 h 1023937"/>
                      <a:gd name="connsiteX62" fmla="*/ 583406 w 1317670"/>
                      <a:gd name="connsiteY62" fmla="*/ 481012 h 1023937"/>
                      <a:gd name="connsiteX63" fmla="*/ 590550 w 1317670"/>
                      <a:gd name="connsiteY63" fmla="*/ 473869 h 1023937"/>
                      <a:gd name="connsiteX64" fmla="*/ 614362 w 1317670"/>
                      <a:gd name="connsiteY64" fmla="*/ 478631 h 1023937"/>
                      <a:gd name="connsiteX65" fmla="*/ 631031 w 1317670"/>
                      <a:gd name="connsiteY65" fmla="*/ 490537 h 1023937"/>
                      <a:gd name="connsiteX66" fmla="*/ 645318 w 1317670"/>
                      <a:gd name="connsiteY66" fmla="*/ 497681 h 1023937"/>
                      <a:gd name="connsiteX67" fmla="*/ 650081 w 1317670"/>
                      <a:gd name="connsiteY67" fmla="*/ 504825 h 1023937"/>
                      <a:gd name="connsiteX68" fmla="*/ 661987 w 1317670"/>
                      <a:gd name="connsiteY68" fmla="*/ 519112 h 1023937"/>
                      <a:gd name="connsiteX69" fmla="*/ 659606 w 1317670"/>
                      <a:gd name="connsiteY69" fmla="*/ 526256 h 1023937"/>
                      <a:gd name="connsiteX70" fmla="*/ 652462 w 1317670"/>
                      <a:gd name="connsiteY70" fmla="*/ 528637 h 1023937"/>
                      <a:gd name="connsiteX71" fmla="*/ 645318 w 1317670"/>
                      <a:gd name="connsiteY71" fmla="*/ 533400 h 1023937"/>
                      <a:gd name="connsiteX72" fmla="*/ 631031 w 1317670"/>
                      <a:gd name="connsiteY72" fmla="*/ 561975 h 1023937"/>
                      <a:gd name="connsiteX73" fmla="*/ 626268 w 1317670"/>
                      <a:gd name="connsiteY73" fmla="*/ 576262 h 1023937"/>
                      <a:gd name="connsiteX74" fmla="*/ 602456 w 1317670"/>
                      <a:gd name="connsiteY74" fmla="*/ 581025 h 1023937"/>
                      <a:gd name="connsiteX75" fmla="*/ 590550 w 1317670"/>
                      <a:gd name="connsiteY75" fmla="*/ 592931 h 1023937"/>
                      <a:gd name="connsiteX76" fmla="*/ 592931 w 1317670"/>
                      <a:gd name="connsiteY76" fmla="*/ 600075 h 1023937"/>
                      <a:gd name="connsiteX77" fmla="*/ 600075 w 1317670"/>
                      <a:gd name="connsiteY77" fmla="*/ 604837 h 1023937"/>
                      <a:gd name="connsiteX78" fmla="*/ 604837 w 1317670"/>
                      <a:gd name="connsiteY78" fmla="*/ 611981 h 1023937"/>
                      <a:gd name="connsiteX79" fmla="*/ 626268 w 1317670"/>
                      <a:gd name="connsiteY79" fmla="*/ 626269 h 1023937"/>
                      <a:gd name="connsiteX80" fmla="*/ 645318 w 1317670"/>
                      <a:gd name="connsiteY80" fmla="*/ 628650 h 1023937"/>
                      <a:gd name="connsiteX81" fmla="*/ 661987 w 1317670"/>
                      <a:gd name="connsiteY81" fmla="*/ 633412 h 1023937"/>
                      <a:gd name="connsiteX82" fmla="*/ 678656 w 1317670"/>
                      <a:gd name="connsiteY82" fmla="*/ 635794 h 1023937"/>
                      <a:gd name="connsiteX83" fmla="*/ 676275 w 1317670"/>
                      <a:gd name="connsiteY83" fmla="*/ 654844 h 1023937"/>
                      <a:gd name="connsiteX84" fmla="*/ 673893 w 1317670"/>
                      <a:gd name="connsiteY84" fmla="*/ 661987 h 1023937"/>
                      <a:gd name="connsiteX85" fmla="*/ 666750 w 1317670"/>
                      <a:gd name="connsiteY85" fmla="*/ 666750 h 1023937"/>
                      <a:gd name="connsiteX86" fmla="*/ 590550 w 1317670"/>
                      <a:gd name="connsiteY86" fmla="*/ 673894 h 1023937"/>
                      <a:gd name="connsiteX87" fmla="*/ 583406 w 1317670"/>
                      <a:gd name="connsiteY87" fmla="*/ 678656 h 1023937"/>
                      <a:gd name="connsiteX88" fmla="*/ 588168 w 1317670"/>
                      <a:gd name="connsiteY88" fmla="*/ 692944 h 1023937"/>
                      <a:gd name="connsiteX89" fmla="*/ 592931 w 1317670"/>
                      <a:gd name="connsiteY89" fmla="*/ 700087 h 1023937"/>
                      <a:gd name="connsiteX90" fmla="*/ 604837 w 1317670"/>
                      <a:gd name="connsiteY90" fmla="*/ 719137 h 1023937"/>
                      <a:gd name="connsiteX91" fmla="*/ 611981 w 1317670"/>
                      <a:gd name="connsiteY91" fmla="*/ 721519 h 1023937"/>
                      <a:gd name="connsiteX92" fmla="*/ 623887 w 1317670"/>
                      <a:gd name="connsiteY92" fmla="*/ 719137 h 1023937"/>
                      <a:gd name="connsiteX93" fmla="*/ 631031 w 1317670"/>
                      <a:gd name="connsiteY93" fmla="*/ 716756 h 1023937"/>
                      <a:gd name="connsiteX94" fmla="*/ 671512 w 1317670"/>
                      <a:gd name="connsiteY94" fmla="*/ 719137 h 1023937"/>
                      <a:gd name="connsiteX95" fmla="*/ 681037 w 1317670"/>
                      <a:gd name="connsiteY95" fmla="*/ 721519 h 1023937"/>
                      <a:gd name="connsiteX96" fmla="*/ 697706 w 1317670"/>
                      <a:gd name="connsiteY96" fmla="*/ 723900 h 1023937"/>
                      <a:gd name="connsiteX97" fmla="*/ 704850 w 1317670"/>
                      <a:gd name="connsiteY97" fmla="*/ 728662 h 1023937"/>
                      <a:gd name="connsiteX98" fmla="*/ 714375 w 1317670"/>
                      <a:gd name="connsiteY98" fmla="*/ 745331 h 1023937"/>
                      <a:gd name="connsiteX99" fmla="*/ 723900 w 1317670"/>
                      <a:gd name="connsiteY99" fmla="*/ 773906 h 1023937"/>
                      <a:gd name="connsiteX100" fmla="*/ 731043 w 1317670"/>
                      <a:gd name="connsiteY100" fmla="*/ 778669 h 1023937"/>
                      <a:gd name="connsiteX101" fmla="*/ 776287 w 1317670"/>
                      <a:gd name="connsiteY101" fmla="*/ 781050 h 1023937"/>
                      <a:gd name="connsiteX102" fmla="*/ 783431 w 1317670"/>
                      <a:gd name="connsiteY102" fmla="*/ 783431 h 1023937"/>
                      <a:gd name="connsiteX103" fmla="*/ 809625 w 1317670"/>
                      <a:gd name="connsiteY103" fmla="*/ 778669 h 1023937"/>
                      <a:gd name="connsiteX104" fmla="*/ 821531 w 1317670"/>
                      <a:gd name="connsiteY104" fmla="*/ 781050 h 1023937"/>
                      <a:gd name="connsiteX105" fmla="*/ 842962 w 1317670"/>
                      <a:gd name="connsiteY105" fmla="*/ 785812 h 1023937"/>
                      <a:gd name="connsiteX106" fmla="*/ 912018 w 1317670"/>
                      <a:gd name="connsiteY106" fmla="*/ 788194 h 1023937"/>
                      <a:gd name="connsiteX107" fmla="*/ 919162 w 1317670"/>
                      <a:gd name="connsiteY107" fmla="*/ 790575 h 1023937"/>
                      <a:gd name="connsiteX108" fmla="*/ 928687 w 1317670"/>
                      <a:gd name="connsiteY108" fmla="*/ 804862 h 1023937"/>
                      <a:gd name="connsiteX109" fmla="*/ 931068 w 1317670"/>
                      <a:gd name="connsiteY109" fmla="*/ 812006 h 1023937"/>
                      <a:gd name="connsiteX110" fmla="*/ 935831 w 1317670"/>
                      <a:gd name="connsiteY110" fmla="*/ 819150 h 1023937"/>
                      <a:gd name="connsiteX111" fmla="*/ 938212 w 1317670"/>
                      <a:gd name="connsiteY111" fmla="*/ 833437 h 1023937"/>
                      <a:gd name="connsiteX112" fmla="*/ 952500 w 1317670"/>
                      <a:gd name="connsiteY112" fmla="*/ 842962 h 1023937"/>
                      <a:gd name="connsiteX113" fmla="*/ 959643 w 1317670"/>
                      <a:gd name="connsiteY113" fmla="*/ 847725 h 1023937"/>
                      <a:gd name="connsiteX114" fmla="*/ 966787 w 1317670"/>
                      <a:gd name="connsiteY114" fmla="*/ 852487 h 1023937"/>
                      <a:gd name="connsiteX115" fmla="*/ 969168 w 1317670"/>
                      <a:gd name="connsiteY115" fmla="*/ 862012 h 1023937"/>
                      <a:gd name="connsiteX116" fmla="*/ 976312 w 1317670"/>
                      <a:gd name="connsiteY116" fmla="*/ 866775 h 1023937"/>
                      <a:gd name="connsiteX117" fmla="*/ 995362 w 1317670"/>
                      <a:gd name="connsiteY117" fmla="*/ 871537 h 1023937"/>
                      <a:gd name="connsiteX118" fmla="*/ 1031081 w 1317670"/>
                      <a:gd name="connsiteY118" fmla="*/ 854869 h 1023937"/>
                      <a:gd name="connsiteX119" fmla="*/ 1040606 w 1317670"/>
                      <a:gd name="connsiteY119" fmla="*/ 840581 h 1023937"/>
                      <a:gd name="connsiteX120" fmla="*/ 1052512 w 1317670"/>
                      <a:gd name="connsiteY120" fmla="*/ 819150 h 1023937"/>
                      <a:gd name="connsiteX121" fmla="*/ 1057275 w 1317670"/>
                      <a:gd name="connsiteY121" fmla="*/ 812006 h 1023937"/>
                      <a:gd name="connsiteX122" fmla="*/ 1064418 w 1317670"/>
                      <a:gd name="connsiteY122" fmla="*/ 792956 h 1023937"/>
                      <a:gd name="connsiteX123" fmla="*/ 1071562 w 1317670"/>
                      <a:gd name="connsiteY123" fmla="*/ 790575 h 1023937"/>
                      <a:gd name="connsiteX124" fmla="*/ 1078706 w 1317670"/>
                      <a:gd name="connsiteY124" fmla="*/ 783431 h 1023937"/>
                      <a:gd name="connsiteX125" fmla="*/ 1088231 w 1317670"/>
                      <a:gd name="connsiteY125" fmla="*/ 769144 h 1023937"/>
                      <a:gd name="connsiteX126" fmla="*/ 1116806 w 1317670"/>
                      <a:gd name="connsiteY126" fmla="*/ 762000 h 1023937"/>
                      <a:gd name="connsiteX127" fmla="*/ 1143000 w 1317670"/>
                      <a:gd name="connsiteY127" fmla="*/ 750094 h 1023937"/>
                      <a:gd name="connsiteX128" fmla="*/ 1145381 w 1317670"/>
                      <a:gd name="connsiteY128" fmla="*/ 742950 h 1023937"/>
                      <a:gd name="connsiteX129" fmla="*/ 1152525 w 1317670"/>
                      <a:gd name="connsiteY129" fmla="*/ 740569 h 1023937"/>
                      <a:gd name="connsiteX130" fmla="*/ 1176337 w 1317670"/>
                      <a:gd name="connsiteY130" fmla="*/ 742950 h 1023937"/>
                      <a:gd name="connsiteX131" fmla="*/ 1190625 w 1317670"/>
                      <a:gd name="connsiteY131" fmla="*/ 757237 h 1023937"/>
                      <a:gd name="connsiteX132" fmla="*/ 1204912 w 1317670"/>
                      <a:gd name="connsiteY132" fmla="*/ 769144 h 1023937"/>
                      <a:gd name="connsiteX133" fmla="*/ 1212056 w 1317670"/>
                      <a:gd name="connsiteY133" fmla="*/ 771525 h 1023937"/>
                      <a:gd name="connsiteX134" fmla="*/ 1240631 w 1317670"/>
                      <a:gd name="connsiteY134" fmla="*/ 785812 h 1023937"/>
                      <a:gd name="connsiteX135" fmla="*/ 1271587 w 1317670"/>
                      <a:gd name="connsiteY135" fmla="*/ 788194 h 1023937"/>
                      <a:gd name="connsiteX136" fmla="*/ 1278731 w 1317670"/>
                      <a:gd name="connsiteY136" fmla="*/ 790575 h 1023937"/>
                      <a:gd name="connsiteX137" fmla="*/ 1293018 w 1317670"/>
                      <a:gd name="connsiteY137" fmla="*/ 800100 h 1023937"/>
                      <a:gd name="connsiteX138" fmla="*/ 1300162 w 1317670"/>
                      <a:gd name="connsiteY138" fmla="*/ 804862 h 1023937"/>
                      <a:gd name="connsiteX139" fmla="*/ 1307306 w 1317670"/>
                      <a:gd name="connsiteY139" fmla="*/ 809625 h 1023937"/>
                      <a:gd name="connsiteX140" fmla="*/ 1314450 w 1317670"/>
                      <a:gd name="connsiteY140" fmla="*/ 814387 h 1023937"/>
                      <a:gd name="connsiteX141" fmla="*/ 1314450 w 1317670"/>
                      <a:gd name="connsiteY141" fmla="*/ 838200 h 1023937"/>
                      <a:gd name="connsiteX142" fmla="*/ 1307306 w 1317670"/>
                      <a:gd name="connsiteY142" fmla="*/ 840581 h 1023937"/>
                      <a:gd name="connsiteX143" fmla="*/ 1278731 w 1317670"/>
                      <a:gd name="connsiteY143" fmla="*/ 838200 h 1023937"/>
                      <a:gd name="connsiteX144" fmla="*/ 1264443 w 1317670"/>
                      <a:gd name="connsiteY144" fmla="*/ 831056 h 1023937"/>
                      <a:gd name="connsiteX145" fmla="*/ 1250156 w 1317670"/>
                      <a:gd name="connsiteY145" fmla="*/ 828675 h 1023937"/>
                      <a:gd name="connsiteX146" fmla="*/ 1219200 w 1317670"/>
                      <a:gd name="connsiteY146" fmla="*/ 838200 h 1023937"/>
                      <a:gd name="connsiteX147" fmla="*/ 1214437 w 1317670"/>
                      <a:gd name="connsiteY147" fmla="*/ 845344 h 1023937"/>
                      <a:gd name="connsiteX148" fmla="*/ 1209675 w 1317670"/>
                      <a:gd name="connsiteY148" fmla="*/ 859631 h 1023937"/>
                      <a:gd name="connsiteX149" fmla="*/ 1207293 w 1317670"/>
                      <a:gd name="connsiteY149" fmla="*/ 866775 h 1023937"/>
                      <a:gd name="connsiteX150" fmla="*/ 1200150 w 1317670"/>
                      <a:gd name="connsiteY150" fmla="*/ 869156 h 1023937"/>
                      <a:gd name="connsiteX151" fmla="*/ 1164431 w 1317670"/>
                      <a:gd name="connsiteY151" fmla="*/ 869156 h 1023937"/>
                      <a:gd name="connsiteX152" fmla="*/ 1171575 w 1317670"/>
                      <a:gd name="connsiteY152" fmla="*/ 890587 h 1023937"/>
                      <a:gd name="connsiteX153" fmla="*/ 1178718 w 1317670"/>
                      <a:gd name="connsiteY153" fmla="*/ 892969 h 1023937"/>
                      <a:gd name="connsiteX154" fmla="*/ 1188243 w 1317670"/>
                      <a:gd name="connsiteY154" fmla="*/ 914400 h 1023937"/>
                      <a:gd name="connsiteX155" fmla="*/ 1190625 w 1317670"/>
                      <a:gd name="connsiteY155" fmla="*/ 923925 h 1023937"/>
                      <a:gd name="connsiteX156" fmla="*/ 1202531 w 1317670"/>
                      <a:gd name="connsiteY156" fmla="*/ 935831 h 1023937"/>
                      <a:gd name="connsiteX157" fmla="*/ 1209675 w 1317670"/>
                      <a:gd name="connsiteY157" fmla="*/ 942975 h 1023937"/>
                      <a:gd name="connsiteX158" fmla="*/ 1212056 w 1317670"/>
                      <a:gd name="connsiteY158" fmla="*/ 950119 h 1023937"/>
                      <a:gd name="connsiteX159" fmla="*/ 1219200 w 1317670"/>
                      <a:gd name="connsiteY159" fmla="*/ 954881 h 1023937"/>
                      <a:gd name="connsiteX160" fmla="*/ 1228725 w 1317670"/>
                      <a:gd name="connsiteY160" fmla="*/ 959644 h 1023937"/>
                      <a:gd name="connsiteX161" fmla="*/ 1276350 w 1317670"/>
                      <a:gd name="connsiteY161" fmla="*/ 964406 h 1023937"/>
                      <a:gd name="connsiteX162" fmla="*/ 1278731 w 1317670"/>
                      <a:gd name="connsiteY162" fmla="*/ 971550 h 1023937"/>
                      <a:gd name="connsiteX163" fmla="*/ 1285875 w 1317670"/>
                      <a:gd name="connsiteY163" fmla="*/ 978694 h 1023937"/>
                      <a:gd name="connsiteX164" fmla="*/ 1281112 w 1317670"/>
                      <a:gd name="connsiteY164" fmla="*/ 1016794 h 1023937"/>
                      <a:gd name="connsiteX165" fmla="*/ 1288256 w 1317670"/>
                      <a:gd name="connsiteY165" fmla="*/ 1023937 h 10239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</a:cxnLst>
                    <a:rect l="l" t="t" r="r" b="b"/>
                    <a:pathLst>
                      <a:path w="1317670" h="1023937">
                        <a:moveTo>
                          <a:pt x="0" y="0"/>
                        </a:moveTo>
                        <a:cubicBezTo>
                          <a:pt x="3969" y="1587"/>
                          <a:pt x="8154" y="2715"/>
                          <a:pt x="11906" y="4762"/>
                        </a:cubicBezTo>
                        <a:cubicBezTo>
                          <a:pt x="16931" y="7503"/>
                          <a:pt x="26193" y="14287"/>
                          <a:pt x="26193" y="14287"/>
                        </a:cubicBezTo>
                        <a:cubicBezTo>
                          <a:pt x="37798" y="31693"/>
                          <a:pt x="23633" y="9807"/>
                          <a:pt x="35718" y="30956"/>
                        </a:cubicBezTo>
                        <a:cubicBezTo>
                          <a:pt x="37138" y="33441"/>
                          <a:pt x="38893" y="35719"/>
                          <a:pt x="40481" y="38100"/>
                        </a:cubicBezTo>
                        <a:cubicBezTo>
                          <a:pt x="48144" y="61091"/>
                          <a:pt x="35857" y="25351"/>
                          <a:pt x="47625" y="54769"/>
                        </a:cubicBezTo>
                        <a:cubicBezTo>
                          <a:pt x="51582" y="64661"/>
                          <a:pt x="51192" y="77475"/>
                          <a:pt x="66675" y="78581"/>
                        </a:cubicBezTo>
                        <a:lnTo>
                          <a:pt x="100012" y="80962"/>
                        </a:lnTo>
                        <a:cubicBezTo>
                          <a:pt x="116102" y="86327"/>
                          <a:pt x="98660" y="78887"/>
                          <a:pt x="111918" y="90487"/>
                        </a:cubicBezTo>
                        <a:cubicBezTo>
                          <a:pt x="116226" y="94256"/>
                          <a:pt x="121443" y="96837"/>
                          <a:pt x="126206" y="100012"/>
                        </a:cubicBezTo>
                        <a:cubicBezTo>
                          <a:pt x="128587" y="101600"/>
                          <a:pt x="130635" y="103870"/>
                          <a:pt x="133350" y="104775"/>
                        </a:cubicBezTo>
                        <a:cubicBezTo>
                          <a:pt x="152962" y="111312"/>
                          <a:pt x="142668" y="108827"/>
                          <a:pt x="164306" y="111919"/>
                        </a:cubicBezTo>
                        <a:cubicBezTo>
                          <a:pt x="166687" y="113506"/>
                          <a:pt x="169662" y="114446"/>
                          <a:pt x="171450" y="116681"/>
                        </a:cubicBezTo>
                        <a:cubicBezTo>
                          <a:pt x="181076" y="128713"/>
                          <a:pt x="165211" y="119259"/>
                          <a:pt x="178593" y="130969"/>
                        </a:cubicBezTo>
                        <a:cubicBezTo>
                          <a:pt x="182901" y="134738"/>
                          <a:pt x="188118" y="137319"/>
                          <a:pt x="192881" y="140494"/>
                        </a:cubicBezTo>
                        <a:lnTo>
                          <a:pt x="200025" y="145256"/>
                        </a:lnTo>
                        <a:cubicBezTo>
                          <a:pt x="205686" y="162241"/>
                          <a:pt x="197659" y="141709"/>
                          <a:pt x="209550" y="159544"/>
                        </a:cubicBezTo>
                        <a:cubicBezTo>
                          <a:pt x="210942" y="161632"/>
                          <a:pt x="210156" y="164912"/>
                          <a:pt x="211931" y="166687"/>
                        </a:cubicBezTo>
                        <a:cubicBezTo>
                          <a:pt x="215978" y="170734"/>
                          <a:pt x="226218" y="176212"/>
                          <a:pt x="226218" y="176212"/>
                        </a:cubicBezTo>
                        <a:cubicBezTo>
                          <a:pt x="227806" y="180975"/>
                          <a:pt x="226218" y="188913"/>
                          <a:pt x="230981" y="190500"/>
                        </a:cubicBezTo>
                        <a:lnTo>
                          <a:pt x="245268" y="195262"/>
                        </a:lnTo>
                        <a:cubicBezTo>
                          <a:pt x="247649" y="194468"/>
                          <a:pt x="249998" y="193571"/>
                          <a:pt x="252412" y="192881"/>
                        </a:cubicBezTo>
                        <a:cubicBezTo>
                          <a:pt x="255559" y="191982"/>
                          <a:pt x="258929" y="191789"/>
                          <a:pt x="261937" y="190500"/>
                        </a:cubicBezTo>
                        <a:cubicBezTo>
                          <a:pt x="264568" y="189373"/>
                          <a:pt x="266700" y="187325"/>
                          <a:pt x="269081" y="185737"/>
                        </a:cubicBezTo>
                        <a:cubicBezTo>
                          <a:pt x="270668" y="183356"/>
                          <a:pt x="271091" y="179380"/>
                          <a:pt x="273843" y="178594"/>
                        </a:cubicBezTo>
                        <a:cubicBezTo>
                          <a:pt x="286088" y="175096"/>
                          <a:pt x="285787" y="181086"/>
                          <a:pt x="288131" y="188119"/>
                        </a:cubicBezTo>
                        <a:cubicBezTo>
                          <a:pt x="285130" y="192620"/>
                          <a:pt x="281506" y="196696"/>
                          <a:pt x="280987" y="202406"/>
                        </a:cubicBezTo>
                        <a:cubicBezTo>
                          <a:pt x="276324" y="253705"/>
                          <a:pt x="287388" y="234479"/>
                          <a:pt x="273843" y="254794"/>
                        </a:cubicBezTo>
                        <a:cubicBezTo>
                          <a:pt x="273049" y="257175"/>
                          <a:pt x="272584" y="259692"/>
                          <a:pt x="271462" y="261937"/>
                        </a:cubicBezTo>
                        <a:cubicBezTo>
                          <a:pt x="268831" y="267199"/>
                          <a:pt x="262705" y="269848"/>
                          <a:pt x="269081" y="276225"/>
                        </a:cubicBezTo>
                        <a:cubicBezTo>
                          <a:pt x="273128" y="280272"/>
                          <a:pt x="283368" y="285750"/>
                          <a:pt x="283368" y="285750"/>
                        </a:cubicBezTo>
                        <a:cubicBezTo>
                          <a:pt x="294285" y="302126"/>
                          <a:pt x="291083" y="294607"/>
                          <a:pt x="295275" y="307181"/>
                        </a:cubicBezTo>
                        <a:cubicBezTo>
                          <a:pt x="293706" y="311885"/>
                          <a:pt x="292326" y="318113"/>
                          <a:pt x="288131" y="321469"/>
                        </a:cubicBezTo>
                        <a:cubicBezTo>
                          <a:pt x="286171" y="323037"/>
                          <a:pt x="283368" y="323056"/>
                          <a:pt x="280987" y="323850"/>
                        </a:cubicBezTo>
                        <a:cubicBezTo>
                          <a:pt x="279400" y="328612"/>
                          <a:pt x="273441" y="333960"/>
                          <a:pt x="276225" y="338137"/>
                        </a:cubicBezTo>
                        <a:cubicBezTo>
                          <a:pt x="277812" y="340518"/>
                          <a:pt x="278752" y="343493"/>
                          <a:pt x="280987" y="345281"/>
                        </a:cubicBezTo>
                        <a:cubicBezTo>
                          <a:pt x="282947" y="346849"/>
                          <a:pt x="285655" y="347249"/>
                          <a:pt x="288131" y="347662"/>
                        </a:cubicBezTo>
                        <a:cubicBezTo>
                          <a:pt x="295221" y="348844"/>
                          <a:pt x="302418" y="349250"/>
                          <a:pt x="309562" y="350044"/>
                        </a:cubicBezTo>
                        <a:cubicBezTo>
                          <a:pt x="311943" y="351631"/>
                          <a:pt x="314918" y="352571"/>
                          <a:pt x="316706" y="354806"/>
                        </a:cubicBezTo>
                        <a:cubicBezTo>
                          <a:pt x="324378" y="364396"/>
                          <a:pt x="312693" y="360168"/>
                          <a:pt x="323850" y="369094"/>
                        </a:cubicBezTo>
                        <a:cubicBezTo>
                          <a:pt x="325810" y="370662"/>
                          <a:pt x="328748" y="370353"/>
                          <a:pt x="330993" y="371475"/>
                        </a:cubicBezTo>
                        <a:cubicBezTo>
                          <a:pt x="349462" y="380709"/>
                          <a:pt x="327320" y="372630"/>
                          <a:pt x="345281" y="378619"/>
                        </a:cubicBezTo>
                        <a:cubicBezTo>
                          <a:pt x="357979" y="397665"/>
                          <a:pt x="341313" y="374651"/>
                          <a:pt x="357187" y="390525"/>
                        </a:cubicBezTo>
                        <a:cubicBezTo>
                          <a:pt x="359211" y="392549"/>
                          <a:pt x="360362" y="395288"/>
                          <a:pt x="361950" y="397669"/>
                        </a:cubicBezTo>
                        <a:cubicBezTo>
                          <a:pt x="362744" y="400050"/>
                          <a:pt x="362939" y="402724"/>
                          <a:pt x="364331" y="404812"/>
                        </a:cubicBezTo>
                        <a:cubicBezTo>
                          <a:pt x="370442" y="413978"/>
                          <a:pt x="375112" y="413169"/>
                          <a:pt x="385762" y="416719"/>
                        </a:cubicBezTo>
                        <a:lnTo>
                          <a:pt x="392906" y="419100"/>
                        </a:lnTo>
                        <a:cubicBezTo>
                          <a:pt x="395287" y="419894"/>
                          <a:pt x="397589" y="420989"/>
                          <a:pt x="400050" y="421481"/>
                        </a:cubicBezTo>
                        <a:lnTo>
                          <a:pt x="423862" y="426244"/>
                        </a:lnTo>
                        <a:cubicBezTo>
                          <a:pt x="426243" y="427831"/>
                          <a:pt x="428391" y="429844"/>
                          <a:pt x="431006" y="431006"/>
                        </a:cubicBezTo>
                        <a:cubicBezTo>
                          <a:pt x="435593" y="433045"/>
                          <a:pt x="445293" y="435769"/>
                          <a:pt x="445293" y="435769"/>
                        </a:cubicBezTo>
                        <a:cubicBezTo>
                          <a:pt x="447674" y="434975"/>
                          <a:pt x="450192" y="434510"/>
                          <a:pt x="452437" y="433387"/>
                        </a:cubicBezTo>
                        <a:cubicBezTo>
                          <a:pt x="454997" y="432107"/>
                          <a:pt x="456966" y="429787"/>
                          <a:pt x="459581" y="428625"/>
                        </a:cubicBezTo>
                        <a:cubicBezTo>
                          <a:pt x="464168" y="426586"/>
                          <a:pt x="473868" y="423862"/>
                          <a:pt x="473868" y="423862"/>
                        </a:cubicBezTo>
                        <a:cubicBezTo>
                          <a:pt x="481012" y="428625"/>
                          <a:pt x="481806" y="427832"/>
                          <a:pt x="485775" y="435769"/>
                        </a:cubicBezTo>
                        <a:cubicBezTo>
                          <a:pt x="486897" y="438014"/>
                          <a:pt x="487467" y="440499"/>
                          <a:pt x="488156" y="442912"/>
                        </a:cubicBezTo>
                        <a:cubicBezTo>
                          <a:pt x="489055" y="446059"/>
                          <a:pt x="488913" y="449595"/>
                          <a:pt x="490537" y="452437"/>
                        </a:cubicBezTo>
                        <a:cubicBezTo>
                          <a:pt x="492208" y="455361"/>
                          <a:pt x="494879" y="457713"/>
                          <a:pt x="497681" y="459581"/>
                        </a:cubicBezTo>
                        <a:cubicBezTo>
                          <a:pt x="502213" y="462602"/>
                          <a:pt x="520085" y="464143"/>
                          <a:pt x="521493" y="464344"/>
                        </a:cubicBezTo>
                        <a:cubicBezTo>
                          <a:pt x="523874" y="465138"/>
                          <a:pt x="526392" y="465603"/>
                          <a:pt x="528637" y="466725"/>
                        </a:cubicBezTo>
                        <a:cubicBezTo>
                          <a:pt x="531197" y="468005"/>
                          <a:pt x="532963" y="470990"/>
                          <a:pt x="535781" y="471487"/>
                        </a:cubicBezTo>
                        <a:cubicBezTo>
                          <a:pt x="546752" y="473423"/>
                          <a:pt x="558006" y="473075"/>
                          <a:pt x="569118" y="473869"/>
                        </a:cubicBezTo>
                        <a:cubicBezTo>
                          <a:pt x="570857" y="475028"/>
                          <a:pt x="580120" y="482107"/>
                          <a:pt x="583406" y="481012"/>
                        </a:cubicBezTo>
                        <a:cubicBezTo>
                          <a:pt x="586601" y="479947"/>
                          <a:pt x="588169" y="476250"/>
                          <a:pt x="590550" y="473869"/>
                        </a:cubicBezTo>
                        <a:cubicBezTo>
                          <a:pt x="594212" y="474392"/>
                          <a:pt x="608822" y="475465"/>
                          <a:pt x="614362" y="478631"/>
                        </a:cubicBezTo>
                        <a:cubicBezTo>
                          <a:pt x="621934" y="482958"/>
                          <a:pt x="623644" y="486843"/>
                          <a:pt x="631031" y="490537"/>
                        </a:cubicBezTo>
                        <a:cubicBezTo>
                          <a:pt x="650743" y="500393"/>
                          <a:pt x="624854" y="484038"/>
                          <a:pt x="645318" y="497681"/>
                        </a:cubicBezTo>
                        <a:cubicBezTo>
                          <a:pt x="646906" y="500062"/>
                          <a:pt x="648249" y="502626"/>
                          <a:pt x="650081" y="504825"/>
                        </a:cubicBezTo>
                        <a:cubicBezTo>
                          <a:pt x="665358" y="523157"/>
                          <a:pt x="650165" y="501379"/>
                          <a:pt x="661987" y="519112"/>
                        </a:cubicBezTo>
                        <a:cubicBezTo>
                          <a:pt x="661193" y="521493"/>
                          <a:pt x="661381" y="524481"/>
                          <a:pt x="659606" y="526256"/>
                        </a:cubicBezTo>
                        <a:cubicBezTo>
                          <a:pt x="657831" y="528031"/>
                          <a:pt x="654707" y="527514"/>
                          <a:pt x="652462" y="528637"/>
                        </a:cubicBezTo>
                        <a:cubicBezTo>
                          <a:pt x="649902" y="529917"/>
                          <a:pt x="647699" y="531812"/>
                          <a:pt x="645318" y="533400"/>
                        </a:cubicBezTo>
                        <a:cubicBezTo>
                          <a:pt x="633008" y="551864"/>
                          <a:pt x="637603" y="542257"/>
                          <a:pt x="631031" y="561975"/>
                        </a:cubicBezTo>
                        <a:cubicBezTo>
                          <a:pt x="631031" y="561976"/>
                          <a:pt x="626270" y="576261"/>
                          <a:pt x="626268" y="576262"/>
                        </a:cubicBezTo>
                        <a:cubicBezTo>
                          <a:pt x="613801" y="580420"/>
                          <a:pt x="621610" y="578289"/>
                          <a:pt x="602456" y="581025"/>
                        </a:cubicBezTo>
                        <a:cubicBezTo>
                          <a:pt x="598288" y="583803"/>
                          <a:pt x="591542" y="586977"/>
                          <a:pt x="590550" y="592931"/>
                        </a:cubicBezTo>
                        <a:cubicBezTo>
                          <a:pt x="590137" y="595407"/>
                          <a:pt x="591363" y="598115"/>
                          <a:pt x="592931" y="600075"/>
                        </a:cubicBezTo>
                        <a:cubicBezTo>
                          <a:pt x="594719" y="602310"/>
                          <a:pt x="597694" y="603250"/>
                          <a:pt x="600075" y="604837"/>
                        </a:cubicBezTo>
                        <a:cubicBezTo>
                          <a:pt x="601662" y="607218"/>
                          <a:pt x="603005" y="609782"/>
                          <a:pt x="604837" y="611981"/>
                        </a:cubicBezTo>
                        <a:cubicBezTo>
                          <a:pt x="610316" y="618556"/>
                          <a:pt x="617584" y="624690"/>
                          <a:pt x="626268" y="626269"/>
                        </a:cubicBezTo>
                        <a:cubicBezTo>
                          <a:pt x="632564" y="627414"/>
                          <a:pt x="639006" y="627598"/>
                          <a:pt x="645318" y="628650"/>
                        </a:cubicBezTo>
                        <a:cubicBezTo>
                          <a:pt x="680781" y="634560"/>
                          <a:pt x="633712" y="627757"/>
                          <a:pt x="661987" y="633412"/>
                        </a:cubicBezTo>
                        <a:cubicBezTo>
                          <a:pt x="667491" y="634513"/>
                          <a:pt x="673100" y="635000"/>
                          <a:pt x="678656" y="635794"/>
                        </a:cubicBezTo>
                        <a:cubicBezTo>
                          <a:pt x="677862" y="642144"/>
                          <a:pt x="677420" y="648548"/>
                          <a:pt x="676275" y="654844"/>
                        </a:cubicBezTo>
                        <a:cubicBezTo>
                          <a:pt x="675826" y="657313"/>
                          <a:pt x="675461" y="660027"/>
                          <a:pt x="673893" y="661987"/>
                        </a:cubicBezTo>
                        <a:cubicBezTo>
                          <a:pt x="672105" y="664222"/>
                          <a:pt x="669365" y="665588"/>
                          <a:pt x="666750" y="666750"/>
                        </a:cubicBezTo>
                        <a:cubicBezTo>
                          <a:pt x="642146" y="677685"/>
                          <a:pt x="619313" y="672787"/>
                          <a:pt x="590550" y="673894"/>
                        </a:cubicBezTo>
                        <a:cubicBezTo>
                          <a:pt x="588169" y="675481"/>
                          <a:pt x="585194" y="676421"/>
                          <a:pt x="583406" y="678656"/>
                        </a:cubicBezTo>
                        <a:cubicBezTo>
                          <a:pt x="576956" y="686718"/>
                          <a:pt x="583280" y="687079"/>
                          <a:pt x="588168" y="692944"/>
                        </a:cubicBezTo>
                        <a:cubicBezTo>
                          <a:pt x="590000" y="695142"/>
                          <a:pt x="591343" y="697706"/>
                          <a:pt x="592931" y="700087"/>
                        </a:cubicBezTo>
                        <a:cubicBezTo>
                          <a:pt x="597275" y="713121"/>
                          <a:pt x="594270" y="713853"/>
                          <a:pt x="604837" y="719137"/>
                        </a:cubicBezTo>
                        <a:cubicBezTo>
                          <a:pt x="607082" y="720260"/>
                          <a:pt x="609600" y="720725"/>
                          <a:pt x="611981" y="721519"/>
                        </a:cubicBezTo>
                        <a:cubicBezTo>
                          <a:pt x="615950" y="720725"/>
                          <a:pt x="619961" y="720119"/>
                          <a:pt x="623887" y="719137"/>
                        </a:cubicBezTo>
                        <a:cubicBezTo>
                          <a:pt x="626322" y="718528"/>
                          <a:pt x="628521" y="716756"/>
                          <a:pt x="631031" y="716756"/>
                        </a:cubicBezTo>
                        <a:cubicBezTo>
                          <a:pt x="644548" y="716756"/>
                          <a:pt x="658018" y="718343"/>
                          <a:pt x="671512" y="719137"/>
                        </a:cubicBezTo>
                        <a:cubicBezTo>
                          <a:pt x="674687" y="719931"/>
                          <a:pt x="677817" y="720933"/>
                          <a:pt x="681037" y="721519"/>
                        </a:cubicBezTo>
                        <a:cubicBezTo>
                          <a:pt x="686559" y="722523"/>
                          <a:pt x="692330" y="722287"/>
                          <a:pt x="697706" y="723900"/>
                        </a:cubicBezTo>
                        <a:cubicBezTo>
                          <a:pt x="700447" y="724722"/>
                          <a:pt x="702469" y="727075"/>
                          <a:pt x="704850" y="728662"/>
                        </a:cubicBezTo>
                        <a:cubicBezTo>
                          <a:pt x="708332" y="733886"/>
                          <a:pt x="712362" y="739292"/>
                          <a:pt x="714375" y="745331"/>
                        </a:cubicBezTo>
                        <a:cubicBezTo>
                          <a:pt x="717662" y="755191"/>
                          <a:pt x="715890" y="765895"/>
                          <a:pt x="723900" y="773906"/>
                        </a:cubicBezTo>
                        <a:cubicBezTo>
                          <a:pt x="725924" y="775930"/>
                          <a:pt x="728207" y="778282"/>
                          <a:pt x="731043" y="778669"/>
                        </a:cubicBezTo>
                        <a:cubicBezTo>
                          <a:pt x="746007" y="780710"/>
                          <a:pt x="761206" y="780256"/>
                          <a:pt x="776287" y="781050"/>
                        </a:cubicBezTo>
                        <a:cubicBezTo>
                          <a:pt x="778668" y="781844"/>
                          <a:pt x="780921" y="783431"/>
                          <a:pt x="783431" y="783431"/>
                        </a:cubicBezTo>
                        <a:cubicBezTo>
                          <a:pt x="796894" y="783431"/>
                          <a:pt x="799578" y="782017"/>
                          <a:pt x="809625" y="778669"/>
                        </a:cubicBezTo>
                        <a:cubicBezTo>
                          <a:pt x="813594" y="779463"/>
                          <a:pt x="817605" y="780068"/>
                          <a:pt x="821531" y="781050"/>
                        </a:cubicBezTo>
                        <a:cubicBezTo>
                          <a:pt x="833372" y="784010"/>
                          <a:pt x="825975" y="784841"/>
                          <a:pt x="842962" y="785812"/>
                        </a:cubicBezTo>
                        <a:cubicBezTo>
                          <a:pt x="865957" y="787126"/>
                          <a:pt x="888999" y="787400"/>
                          <a:pt x="912018" y="788194"/>
                        </a:cubicBezTo>
                        <a:cubicBezTo>
                          <a:pt x="914399" y="788988"/>
                          <a:pt x="917387" y="788800"/>
                          <a:pt x="919162" y="790575"/>
                        </a:cubicBezTo>
                        <a:cubicBezTo>
                          <a:pt x="923209" y="794622"/>
                          <a:pt x="928687" y="804862"/>
                          <a:pt x="928687" y="804862"/>
                        </a:cubicBezTo>
                        <a:cubicBezTo>
                          <a:pt x="929481" y="807243"/>
                          <a:pt x="929945" y="809761"/>
                          <a:pt x="931068" y="812006"/>
                        </a:cubicBezTo>
                        <a:cubicBezTo>
                          <a:pt x="932348" y="814566"/>
                          <a:pt x="934926" y="816435"/>
                          <a:pt x="935831" y="819150"/>
                        </a:cubicBezTo>
                        <a:cubicBezTo>
                          <a:pt x="937358" y="823730"/>
                          <a:pt x="935443" y="829482"/>
                          <a:pt x="938212" y="833437"/>
                        </a:cubicBezTo>
                        <a:cubicBezTo>
                          <a:pt x="941495" y="838126"/>
                          <a:pt x="947737" y="839787"/>
                          <a:pt x="952500" y="842962"/>
                        </a:cubicBezTo>
                        <a:lnTo>
                          <a:pt x="959643" y="847725"/>
                        </a:lnTo>
                        <a:lnTo>
                          <a:pt x="966787" y="852487"/>
                        </a:lnTo>
                        <a:cubicBezTo>
                          <a:pt x="967581" y="855662"/>
                          <a:pt x="967353" y="859289"/>
                          <a:pt x="969168" y="862012"/>
                        </a:cubicBezTo>
                        <a:cubicBezTo>
                          <a:pt x="970756" y="864393"/>
                          <a:pt x="973752" y="865495"/>
                          <a:pt x="976312" y="866775"/>
                        </a:cubicBezTo>
                        <a:cubicBezTo>
                          <a:pt x="981192" y="869215"/>
                          <a:pt x="990836" y="870632"/>
                          <a:pt x="995362" y="871537"/>
                        </a:cubicBezTo>
                        <a:cubicBezTo>
                          <a:pt x="1016044" y="869239"/>
                          <a:pt x="1018685" y="873463"/>
                          <a:pt x="1031081" y="854869"/>
                        </a:cubicBezTo>
                        <a:lnTo>
                          <a:pt x="1040606" y="840581"/>
                        </a:lnTo>
                        <a:cubicBezTo>
                          <a:pt x="1044797" y="828007"/>
                          <a:pt x="1041595" y="835525"/>
                          <a:pt x="1052512" y="819150"/>
                        </a:cubicBezTo>
                        <a:lnTo>
                          <a:pt x="1057275" y="812006"/>
                        </a:lnTo>
                        <a:cubicBezTo>
                          <a:pt x="1058565" y="805553"/>
                          <a:pt x="1058579" y="797627"/>
                          <a:pt x="1064418" y="792956"/>
                        </a:cubicBezTo>
                        <a:cubicBezTo>
                          <a:pt x="1066378" y="791388"/>
                          <a:pt x="1069181" y="791369"/>
                          <a:pt x="1071562" y="790575"/>
                        </a:cubicBezTo>
                        <a:cubicBezTo>
                          <a:pt x="1073943" y="788194"/>
                          <a:pt x="1076838" y="786233"/>
                          <a:pt x="1078706" y="783431"/>
                        </a:cubicBezTo>
                        <a:cubicBezTo>
                          <a:pt x="1084498" y="774743"/>
                          <a:pt x="1076164" y="775848"/>
                          <a:pt x="1088231" y="769144"/>
                        </a:cubicBezTo>
                        <a:cubicBezTo>
                          <a:pt x="1096320" y="764650"/>
                          <a:pt x="1107933" y="763479"/>
                          <a:pt x="1116806" y="762000"/>
                        </a:cubicBezTo>
                        <a:cubicBezTo>
                          <a:pt x="1134461" y="750230"/>
                          <a:pt x="1125480" y="753597"/>
                          <a:pt x="1143000" y="750094"/>
                        </a:cubicBezTo>
                        <a:cubicBezTo>
                          <a:pt x="1143794" y="747713"/>
                          <a:pt x="1143606" y="744725"/>
                          <a:pt x="1145381" y="742950"/>
                        </a:cubicBezTo>
                        <a:cubicBezTo>
                          <a:pt x="1147156" y="741175"/>
                          <a:pt x="1150015" y="740569"/>
                          <a:pt x="1152525" y="740569"/>
                        </a:cubicBezTo>
                        <a:cubicBezTo>
                          <a:pt x="1160502" y="740569"/>
                          <a:pt x="1168400" y="742156"/>
                          <a:pt x="1176337" y="742950"/>
                        </a:cubicBezTo>
                        <a:lnTo>
                          <a:pt x="1190625" y="757237"/>
                        </a:lnTo>
                        <a:cubicBezTo>
                          <a:pt x="1195892" y="762504"/>
                          <a:pt x="1198280" y="765828"/>
                          <a:pt x="1204912" y="769144"/>
                        </a:cubicBezTo>
                        <a:cubicBezTo>
                          <a:pt x="1207157" y="770267"/>
                          <a:pt x="1209862" y="770306"/>
                          <a:pt x="1212056" y="771525"/>
                        </a:cubicBezTo>
                        <a:cubicBezTo>
                          <a:pt x="1222767" y="777475"/>
                          <a:pt x="1227713" y="784818"/>
                          <a:pt x="1240631" y="785812"/>
                        </a:cubicBezTo>
                        <a:lnTo>
                          <a:pt x="1271587" y="788194"/>
                        </a:lnTo>
                        <a:cubicBezTo>
                          <a:pt x="1273968" y="788988"/>
                          <a:pt x="1276537" y="789356"/>
                          <a:pt x="1278731" y="790575"/>
                        </a:cubicBezTo>
                        <a:cubicBezTo>
                          <a:pt x="1283734" y="793355"/>
                          <a:pt x="1288256" y="796925"/>
                          <a:pt x="1293018" y="800100"/>
                        </a:cubicBezTo>
                        <a:lnTo>
                          <a:pt x="1300162" y="804862"/>
                        </a:lnTo>
                        <a:lnTo>
                          <a:pt x="1307306" y="809625"/>
                        </a:lnTo>
                        <a:lnTo>
                          <a:pt x="1314450" y="814387"/>
                        </a:lnTo>
                        <a:cubicBezTo>
                          <a:pt x="1317382" y="823184"/>
                          <a:pt x="1319922" y="827256"/>
                          <a:pt x="1314450" y="838200"/>
                        </a:cubicBezTo>
                        <a:cubicBezTo>
                          <a:pt x="1313327" y="840445"/>
                          <a:pt x="1309687" y="839787"/>
                          <a:pt x="1307306" y="840581"/>
                        </a:cubicBezTo>
                        <a:cubicBezTo>
                          <a:pt x="1297781" y="839787"/>
                          <a:pt x="1288205" y="839463"/>
                          <a:pt x="1278731" y="838200"/>
                        </a:cubicBezTo>
                        <a:cubicBezTo>
                          <a:pt x="1265233" y="836401"/>
                          <a:pt x="1277824" y="835517"/>
                          <a:pt x="1264443" y="831056"/>
                        </a:cubicBezTo>
                        <a:cubicBezTo>
                          <a:pt x="1259863" y="829529"/>
                          <a:pt x="1254918" y="829469"/>
                          <a:pt x="1250156" y="828675"/>
                        </a:cubicBezTo>
                        <a:cubicBezTo>
                          <a:pt x="1208341" y="832159"/>
                          <a:pt x="1227423" y="821753"/>
                          <a:pt x="1219200" y="838200"/>
                        </a:cubicBezTo>
                        <a:cubicBezTo>
                          <a:pt x="1217920" y="840760"/>
                          <a:pt x="1216025" y="842963"/>
                          <a:pt x="1214437" y="845344"/>
                        </a:cubicBezTo>
                        <a:lnTo>
                          <a:pt x="1209675" y="859631"/>
                        </a:lnTo>
                        <a:cubicBezTo>
                          <a:pt x="1208881" y="862012"/>
                          <a:pt x="1209674" y="865981"/>
                          <a:pt x="1207293" y="866775"/>
                        </a:cubicBezTo>
                        <a:lnTo>
                          <a:pt x="1200150" y="869156"/>
                        </a:lnTo>
                        <a:cubicBezTo>
                          <a:pt x="1199896" y="869128"/>
                          <a:pt x="1168360" y="863655"/>
                          <a:pt x="1164431" y="869156"/>
                        </a:cubicBezTo>
                        <a:cubicBezTo>
                          <a:pt x="1161683" y="873003"/>
                          <a:pt x="1167452" y="887288"/>
                          <a:pt x="1171575" y="890587"/>
                        </a:cubicBezTo>
                        <a:cubicBezTo>
                          <a:pt x="1173535" y="892155"/>
                          <a:pt x="1176337" y="892175"/>
                          <a:pt x="1178718" y="892969"/>
                        </a:cubicBezTo>
                        <a:cubicBezTo>
                          <a:pt x="1184976" y="902353"/>
                          <a:pt x="1184840" y="900792"/>
                          <a:pt x="1188243" y="914400"/>
                        </a:cubicBezTo>
                        <a:cubicBezTo>
                          <a:pt x="1189037" y="917575"/>
                          <a:pt x="1189336" y="920917"/>
                          <a:pt x="1190625" y="923925"/>
                        </a:cubicBezTo>
                        <a:cubicBezTo>
                          <a:pt x="1194507" y="932982"/>
                          <a:pt x="1195473" y="929950"/>
                          <a:pt x="1202531" y="935831"/>
                        </a:cubicBezTo>
                        <a:cubicBezTo>
                          <a:pt x="1205118" y="937987"/>
                          <a:pt x="1207294" y="940594"/>
                          <a:pt x="1209675" y="942975"/>
                        </a:cubicBezTo>
                        <a:cubicBezTo>
                          <a:pt x="1210469" y="945356"/>
                          <a:pt x="1210488" y="948159"/>
                          <a:pt x="1212056" y="950119"/>
                        </a:cubicBezTo>
                        <a:cubicBezTo>
                          <a:pt x="1213844" y="952354"/>
                          <a:pt x="1216715" y="953461"/>
                          <a:pt x="1219200" y="954881"/>
                        </a:cubicBezTo>
                        <a:cubicBezTo>
                          <a:pt x="1222282" y="956642"/>
                          <a:pt x="1225462" y="958246"/>
                          <a:pt x="1228725" y="959644"/>
                        </a:cubicBezTo>
                        <a:cubicBezTo>
                          <a:pt x="1243547" y="965997"/>
                          <a:pt x="1261068" y="963507"/>
                          <a:pt x="1276350" y="964406"/>
                        </a:cubicBezTo>
                        <a:cubicBezTo>
                          <a:pt x="1277144" y="966787"/>
                          <a:pt x="1277339" y="969461"/>
                          <a:pt x="1278731" y="971550"/>
                        </a:cubicBezTo>
                        <a:cubicBezTo>
                          <a:pt x="1280599" y="974352"/>
                          <a:pt x="1285457" y="975352"/>
                          <a:pt x="1285875" y="978694"/>
                        </a:cubicBezTo>
                        <a:cubicBezTo>
                          <a:pt x="1288214" y="997409"/>
                          <a:pt x="1285573" y="1003408"/>
                          <a:pt x="1281112" y="1016794"/>
                        </a:cubicBezTo>
                        <a:lnTo>
                          <a:pt x="1288256" y="1023937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28" name="Szabadkézi sokszög 27"/>
                  <p:cNvSpPr/>
                  <p:nvPr/>
                </p:nvSpPr>
                <p:spPr>
                  <a:xfrm>
                    <a:off x="6735606" y="2444182"/>
                    <a:ext cx="180975" cy="413318"/>
                  </a:xfrm>
                  <a:custGeom>
                    <a:avLst/>
                    <a:gdLst>
                      <a:gd name="connsiteX0" fmla="*/ 180975 w 180975"/>
                      <a:gd name="connsiteY0" fmla="*/ 0 h 385762"/>
                      <a:gd name="connsiteX1" fmla="*/ 178594 w 180975"/>
                      <a:gd name="connsiteY1" fmla="*/ 16668 h 385762"/>
                      <a:gd name="connsiteX2" fmla="*/ 171450 w 180975"/>
                      <a:gd name="connsiteY2" fmla="*/ 52387 h 385762"/>
                      <a:gd name="connsiteX3" fmla="*/ 164307 w 180975"/>
                      <a:gd name="connsiteY3" fmla="*/ 54768 h 385762"/>
                      <a:gd name="connsiteX4" fmla="*/ 147638 w 180975"/>
                      <a:gd name="connsiteY4" fmla="*/ 57150 h 385762"/>
                      <a:gd name="connsiteX5" fmla="*/ 145257 w 180975"/>
                      <a:gd name="connsiteY5" fmla="*/ 69056 h 385762"/>
                      <a:gd name="connsiteX6" fmla="*/ 138113 w 180975"/>
                      <a:gd name="connsiteY6" fmla="*/ 71437 h 385762"/>
                      <a:gd name="connsiteX7" fmla="*/ 133350 w 180975"/>
                      <a:gd name="connsiteY7" fmla="*/ 78581 h 385762"/>
                      <a:gd name="connsiteX8" fmla="*/ 126207 w 180975"/>
                      <a:gd name="connsiteY8" fmla="*/ 83343 h 385762"/>
                      <a:gd name="connsiteX9" fmla="*/ 123825 w 180975"/>
                      <a:gd name="connsiteY9" fmla="*/ 90487 h 385762"/>
                      <a:gd name="connsiteX10" fmla="*/ 116682 w 180975"/>
                      <a:gd name="connsiteY10" fmla="*/ 123825 h 385762"/>
                      <a:gd name="connsiteX11" fmla="*/ 109538 w 180975"/>
                      <a:gd name="connsiteY11" fmla="*/ 130968 h 385762"/>
                      <a:gd name="connsiteX12" fmla="*/ 100013 w 180975"/>
                      <a:gd name="connsiteY12" fmla="*/ 145256 h 385762"/>
                      <a:gd name="connsiteX13" fmla="*/ 102394 w 180975"/>
                      <a:gd name="connsiteY13" fmla="*/ 152400 h 385762"/>
                      <a:gd name="connsiteX14" fmla="*/ 107157 w 180975"/>
                      <a:gd name="connsiteY14" fmla="*/ 159543 h 385762"/>
                      <a:gd name="connsiteX15" fmla="*/ 104775 w 180975"/>
                      <a:gd name="connsiteY15" fmla="*/ 169068 h 385762"/>
                      <a:gd name="connsiteX16" fmla="*/ 95250 w 180975"/>
                      <a:gd name="connsiteY16" fmla="*/ 183356 h 385762"/>
                      <a:gd name="connsiteX17" fmla="*/ 97632 w 180975"/>
                      <a:gd name="connsiteY17" fmla="*/ 190500 h 385762"/>
                      <a:gd name="connsiteX18" fmla="*/ 95250 w 180975"/>
                      <a:gd name="connsiteY18" fmla="*/ 214312 h 385762"/>
                      <a:gd name="connsiteX19" fmla="*/ 78582 w 180975"/>
                      <a:gd name="connsiteY19" fmla="*/ 230981 h 385762"/>
                      <a:gd name="connsiteX20" fmla="*/ 69057 w 180975"/>
                      <a:gd name="connsiteY20" fmla="*/ 235743 h 385762"/>
                      <a:gd name="connsiteX21" fmla="*/ 54769 w 180975"/>
                      <a:gd name="connsiteY21" fmla="*/ 245268 h 385762"/>
                      <a:gd name="connsiteX22" fmla="*/ 47625 w 180975"/>
                      <a:gd name="connsiteY22" fmla="*/ 250031 h 385762"/>
                      <a:gd name="connsiteX23" fmla="*/ 40482 w 180975"/>
                      <a:gd name="connsiteY23" fmla="*/ 257175 h 385762"/>
                      <a:gd name="connsiteX24" fmla="*/ 38100 w 180975"/>
                      <a:gd name="connsiteY24" fmla="*/ 264318 h 385762"/>
                      <a:gd name="connsiteX25" fmla="*/ 16669 w 180975"/>
                      <a:gd name="connsiteY25" fmla="*/ 280987 h 385762"/>
                      <a:gd name="connsiteX26" fmla="*/ 4763 w 180975"/>
                      <a:gd name="connsiteY26" fmla="*/ 295275 h 385762"/>
                      <a:gd name="connsiteX27" fmla="*/ 2382 w 180975"/>
                      <a:gd name="connsiteY27" fmla="*/ 302418 h 385762"/>
                      <a:gd name="connsiteX28" fmla="*/ 4763 w 180975"/>
                      <a:gd name="connsiteY28" fmla="*/ 309562 h 385762"/>
                      <a:gd name="connsiteX29" fmla="*/ 0 w 180975"/>
                      <a:gd name="connsiteY29" fmla="*/ 352425 h 385762"/>
                      <a:gd name="connsiteX30" fmla="*/ 4763 w 180975"/>
                      <a:gd name="connsiteY30" fmla="*/ 359568 h 385762"/>
                      <a:gd name="connsiteX31" fmla="*/ 9525 w 180975"/>
                      <a:gd name="connsiteY31" fmla="*/ 376237 h 385762"/>
                      <a:gd name="connsiteX32" fmla="*/ 11907 w 180975"/>
                      <a:gd name="connsiteY32" fmla="*/ 385762 h 385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180975" h="385762">
                        <a:moveTo>
                          <a:pt x="180975" y="0"/>
                        </a:moveTo>
                        <a:cubicBezTo>
                          <a:pt x="180181" y="5556"/>
                          <a:pt x="179181" y="11086"/>
                          <a:pt x="178594" y="16668"/>
                        </a:cubicBezTo>
                        <a:cubicBezTo>
                          <a:pt x="177927" y="23009"/>
                          <a:pt x="180931" y="44802"/>
                          <a:pt x="171450" y="52387"/>
                        </a:cubicBezTo>
                        <a:cubicBezTo>
                          <a:pt x="169490" y="53955"/>
                          <a:pt x="166768" y="54276"/>
                          <a:pt x="164307" y="54768"/>
                        </a:cubicBezTo>
                        <a:cubicBezTo>
                          <a:pt x="158803" y="55869"/>
                          <a:pt x="153194" y="56356"/>
                          <a:pt x="147638" y="57150"/>
                        </a:cubicBezTo>
                        <a:cubicBezTo>
                          <a:pt x="146844" y="61119"/>
                          <a:pt x="147502" y="65689"/>
                          <a:pt x="145257" y="69056"/>
                        </a:cubicBezTo>
                        <a:cubicBezTo>
                          <a:pt x="143865" y="71145"/>
                          <a:pt x="140073" y="69869"/>
                          <a:pt x="138113" y="71437"/>
                        </a:cubicBezTo>
                        <a:cubicBezTo>
                          <a:pt x="135878" y="73225"/>
                          <a:pt x="135374" y="76557"/>
                          <a:pt x="133350" y="78581"/>
                        </a:cubicBezTo>
                        <a:cubicBezTo>
                          <a:pt x="131327" y="80604"/>
                          <a:pt x="128588" y="81756"/>
                          <a:pt x="126207" y="83343"/>
                        </a:cubicBezTo>
                        <a:cubicBezTo>
                          <a:pt x="125413" y="85724"/>
                          <a:pt x="124180" y="88002"/>
                          <a:pt x="123825" y="90487"/>
                        </a:cubicBezTo>
                        <a:cubicBezTo>
                          <a:pt x="120890" y="111033"/>
                          <a:pt x="126403" y="112160"/>
                          <a:pt x="116682" y="123825"/>
                        </a:cubicBezTo>
                        <a:cubicBezTo>
                          <a:pt x="114526" y="126412"/>
                          <a:pt x="111605" y="128310"/>
                          <a:pt x="109538" y="130968"/>
                        </a:cubicBezTo>
                        <a:cubicBezTo>
                          <a:pt x="106024" y="135486"/>
                          <a:pt x="100013" y="145256"/>
                          <a:pt x="100013" y="145256"/>
                        </a:cubicBezTo>
                        <a:cubicBezTo>
                          <a:pt x="100807" y="147637"/>
                          <a:pt x="101271" y="150155"/>
                          <a:pt x="102394" y="152400"/>
                        </a:cubicBezTo>
                        <a:cubicBezTo>
                          <a:pt x="103674" y="154960"/>
                          <a:pt x="106752" y="156710"/>
                          <a:pt x="107157" y="159543"/>
                        </a:cubicBezTo>
                        <a:cubicBezTo>
                          <a:pt x="107620" y="162783"/>
                          <a:pt x="105674" y="165921"/>
                          <a:pt x="104775" y="169068"/>
                        </a:cubicBezTo>
                        <a:cubicBezTo>
                          <a:pt x="102017" y="178719"/>
                          <a:pt x="103246" y="175360"/>
                          <a:pt x="95250" y="183356"/>
                        </a:cubicBezTo>
                        <a:cubicBezTo>
                          <a:pt x="96044" y="185737"/>
                          <a:pt x="97632" y="187990"/>
                          <a:pt x="97632" y="190500"/>
                        </a:cubicBezTo>
                        <a:cubicBezTo>
                          <a:pt x="97632" y="198477"/>
                          <a:pt x="97629" y="206698"/>
                          <a:pt x="95250" y="214312"/>
                        </a:cubicBezTo>
                        <a:cubicBezTo>
                          <a:pt x="90044" y="230971"/>
                          <a:pt x="88651" y="226666"/>
                          <a:pt x="78582" y="230981"/>
                        </a:cubicBezTo>
                        <a:cubicBezTo>
                          <a:pt x="75319" y="232379"/>
                          <a:pt x="72101" y="233917"/>
                          <a:pt x="69057" y="235743"/>
                        </a:cubicBezTo>
                        <a:cubicBezTo>
                          <a:pt x="64149" y="238688"/>
                          <a:pt x="59532" y="242093"/>
                          <a:pt x="54769" y="245268"/>
                        </a:cubicBezTo>
                        <a:cubicBezTo>
                          <a:pt x="52388" y="246856"/>
                          <a:pt x="49649" y="248007"/>
                          <a:pt x="47625" y="250031"/>
                        </a:cubicBezTo>
                        <a:lnTo>
                          <a:pt x="40482" y="257175"/>
                        </a:lnTo>
                        <a:cubicBezTo>
                          <a:pt x="39688" y="259556"/>
                          <a:pt x="39641" y="262337"/>
                          <a:pt x="38100" y="264318"/>
                        </a:cubicBezTo>
                        <a:cubicBezTo>
                          <a:pt x="26855" y="278776"/>
                          <a:pt x="28408" y="277075"/>
                          <a:pt x="16669" y="280987"/>
                        </a:cubicBezTo>
                        <a:cubicBezTo>
                          <a:pt x="11401" y="286255"/>
                          <a:pt x="8079" y="288643"/>
                          <a:pt x="4763" y="295275"/>
                        </a:cubicBezTo>
                        <a:cubicBezTo>
                          <a:pt x="3641" y="297520"/>
                          <a:pt x="3176" y="300037"/>
                          <a:pt x="2382" y="302418"/>
                        </a:cubicBezTo>
                        <a:cubicBezTo>
                          <a:pt x="3176" y="304799"/>
                          <a:pt x="4763" y="307052"/>
                          <a:pt x="4763" y="309562"/>
                        </a:cubicBezTo>
                        <a:cubicBezTo>
                          <a:pt x="4763" y="340144"/>
                          <a:pt x="5620" y="335568"/>
                          <a:pt x="0" y="352425"/>
                        </a:cubicBezTo>
                        <a:cubicBezTo>
                          <a:pt x="1588" y="354806"/>
                          <a:pt x="3483" y="357008"/>
                          <a:pt x="4763" y="359568"/>
                        </a:cubicBezTo>
                        <a:cubicBezTo>
                          <a:pt x="6666" y="363373"/>
                          <a:pt x="8508" y="372678"/>
                          <a:pt x="9525" y="376237"/>
                        </a:cubicBezTo>
                        <a:cubicBezTo>
                          <a:pt x="12158" y="385452"/>
                          <a:pt x="11907" y="380454"/>
                          <a:pt x="11907" y="385762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29" name="Szabadkézi sokszög 28"/>
                  <p:cNvSpPr/>
                  <p:nvPr/>
                </p:nvSpPr>
                <p:spPr>
                  <a:xfrm>
                    <a:off x="7095963" y="2998818"/>
                    <a:ext cx="714178" cy="80962"/>
                  </a:xfrm>
                  <a:custGeom>
                    <a:avLst/>
                    <a:gdLst>
                      <a:gd name="connsiteX0" fmla="*/ 0 w 764382"/>
                      <a:gd name="connsiteY0" fmla="*/ 64293 h 80962"/>
                      <a:gd name="connsiteX1" fmla="*/ 2382 w 764382"/>
                      <a:gd name="connsiteY1" fmla="*/ 52387 h 80962"/>
                      <a:gd name="connsiteX2" fmla="*/ 33338 w 764382"/>
                      <a:gd name="connsiteY2" fmla="*/ 59531 h 80962"/>
                      <a:gd name="connsiteX3" fmla="*/ 40482 w 764382"/>
                      <a:gd name="connsiteY3" fmla="*/ 61912 h 80962"/>
                      <a:gd name="connsiteX4" fmla="*/ 54769 w 764382"/>
                      <a:gd name="connsiteY4" fmla="*/ 59531 h 80962"/>
                      <a:gd name="connsiteX5" fmla="*/ 61913 w 764382"/>
                      <a:gd name="connsiteY5" fmla="*/ 54768 h 80962"/>
                      <a:gd name="connsiteX6" fmla="*/ 69057 w 764382"/>
                      <a:gd name="connsiteY6" fmla="*/ 52387 h 80962"/>
                      <a:gd name="connsiteX7" fmla="*/ 78582 w 764382"/>
                      <a:gd name="connsiteY7" fmla="*/ 47625 h 80962"/>
                      <a:gd name="connsiteX8" fmla="*/ 85725 w 764382"/>
                      <a:gd name="connsiteY8" fmla="*/ 33337 h 80962"/>
                      <a:gd name="connsiteX9" fmla="*/ 83344 w 764382"/>
                      <a:gd name="connsiteY9" fmla="*/ 26193 h 80962"/>
                      <a:gd name="connsiteX10" fmla="*/ 90488 w 764382"/>
                      <a:gd name="connsiteY10" fmla="*/ 11906 h 80962"/>
                      <a:gd name="connsiteX11" fmla="*/ 104775 w 764382"/>
                      <a:gd name="connsiteY11" fmla="*/ 2381 h 80962"/>
                      <a:gd name="connsiteX12" fmla="*/ 128588 w 764382"/>
                      <a:gd name="connsiteY12" fmla="*/ 4762 h 80962"/>
                      <a:gd name="connsiteX13" fmla="*/ 150019 w 764382"/>
                      <a:gd name="connsiteY13" fmla="*/ 0 h 80962"/>
                      <a:gd name="connsiteX14" fmla="*/ 157163 w 764382"/>
                      <a:gd name="connsiteY14" fmla="*/ 4762 h 80962"/>
                      <a:gd name="connsiteX15" fmla="*/ 166688 w 764382"/>
                      <a:gd name="connsiteY15" fmla="*/ 19050 h 80962"/>
                      <a:gd name="connsiteX16" fmla="*/ 180975 w 764382"/>
                      <a:gd name="connsiteY16" fmla="*/ 26193 h 80962"/>
                      <a:gd name="connsiteX17" fmla="*/ 195263 w 764382"/>
                      <a:gd name="connsiteY17" fmla="*/ 38100 h 80962"/>
                      <a:gd name="connsiteX18" fmla="*/ 200025 w 764382"/>
                      <a:gd name="connsiteY18" fmla="*/ 45243 h 80962"/>
                      <a:gd name="connsiteX19" fmla="*/ 209550 w 764382"/>
                      <a:gd name="connsiteY19" fmla="*/ 47625 h 80962"/>
                      <a:gd name="connsiteX20" fmla="*/ 226219 w 764382"/>
                      <a:gd name="connsiteY20" fmla="*/ 50006 h 80962"/>
                      <a:gd name="connsiteX21" fmla="*/ 233363 w 764382"/>
                      <a:gd name="connsiteY21" fmla="*/ 52387 h 80962"/>
                      <a:gd name="connsiteX22" fmla="*/ 247650 w 764382"/>
                      <a:gd name="connsiteY22" fmla="*/ 54768 h 80962"/>
                      <a:gd name="connsiteX23" fmla="*/ 257175 w 764382"/>
                      <a:gd name="connsiteY23" fmla="*/ 57150 h 80962"/>
                      <a:gd name="connsiteX24" fmla="*/ 264319 w 764382"/>
                      <a:gd name="connsiteY24" fmla="*/ 61912 h 80962"/>
                      <a:gd name="connsiteX25" fmla="*/ 280988 w 764382"/>
                      <a:gd name="connsiteY25" fmla="*/ 54768 h 80962"/>
                      <a:gd name="connsiteX26" fmla="*/ 285750 w 764382"/>
                      <a:gd name="connsiteY26" fmla="*/ 47625 h 80962"/>
                      <a:gd name="connsiteX27" fmla="*/ 292894 w 764382"/>
                      <a:gd name="connsiteY27" fmla="*/ 45243 h 80962"/>
                      <a:gd name="connsiteX28" fmla="*/ 321469 w 764382"/>
                      <a:gd name="connsiteY28" fmla="*/ 47625 h 80962"/>
                      <a:gd name="connsiteX29" fmla="*/ 338138 w 764382"/>
                      <a:gd name="connsiteY29" fmla="*/ 52387 h 80962"/>
                      <a:gd name="connsiteX30" fmla="*/ 361950 w 764382"/>
                      <a:gd name="connsiteY30" fmla="*/ 54768 h 80962"/>
                      <a:gd name="connsiteX31" fmla="*/ 378619 w 764382"/>
                      <a:gd name="connsiteY31" fmla="*/ 52387 h 80962"/>
                      <a:gd name="connsiteX32" fmla="*/ 395288 w 764382"/>
                      <a:gd name="connsiteY32" fmla="*/ 47625 h 80962"/>
                      <a:gd name="connsiteX33" fmla="*/ 404813 w 764382"/>
                      <a:gd name="connsiteY33" fmla="*/ 45243 h 80962"/>
                      <a:gd name="connsiteX34" fmla="*/ 431007 w 764382"/>
                      <a:gd name="connsiteY34" fmla="*/ 47625 h 80962"/>
                      <a:gd name="connsiteX35" fmla="*/ 438150 w 764382"/>
                      <a:gd name="connsiteY35" fmla="*/ 52387 h 80962"/>
                      <a:gd name="connsiteX36" fmla="*/ 450057 w 764382"/>
                      <a:gd name="connsiteY36" fmla="*/ 66675 h 80962"/>
                      <a:gd name="connsiteX37" fmla="*/ 464344 w 764382"/>
                      <a:gd name="connsiteY37" fmla="*/ 71437 h 80962"/>
                      <a:gd name="connsiteX38" fmla="*/ 471488 w 764382"/>
                      <a:gd name="connsiteY38" fmla="*/ 73818 h 80962"/>
                      <a:gd name="connsiteX39" fmla="*/ 490538 w 764382"/>
                      <a:gd name="connsiteY39" fmla="*/ 71437 h 80962"/>
                      <a:gd name="connsiteX40" fmla="*/ 504825 w 764382"/>
                      <a:gd name="connsiteY40" fmla="*/ 61912 h 80962"/>
                      <a:gd name="connsiteX41" fmla="*/ 511969 w 764382"/>
                      <a:gd name="connsiteY41" fmla="*/ 59531 h 80962"/>
                      <a:gd name="connsiteX42" fmla="*/ 559594 w 764382"/>
                      <a:gd name="connsiteY42" fmla="*/ 61912 h 80962"/>
                      <a:gd name="connsiteX43" fmla="*/ 571500 w 764382"/>
                      <a:gd name="connsiteY43" fmla="*/ 73818 h 80962"/>
                      <a:gd name="connsiteX44" fmla="*/ 581025 w 764382"/>
                      <a:gd name="connsiteY44" fmla="*/ 76200 h 80962"/>
                      <a:gd name="connsiteX45" fmla="*/ 600075 w 764382"/>
                      <a:gd name="connsiteY45" fmla="*/ 80962 h 80962"/>
                      <a:gd name="connsiteX46" fmla="*/ 664369 w 764382"/>
                      <a:gd name="connsiteY46" fmla="*/ 76200 h 80962"/>
                      <a:gd name="connsiteX47" fmla="*/ 692944 w 764382"/>
                      <a:gd name="connsiteY47" fmla="*/ 69056 h 80962"/>
                      <a:gd name="connsiteX48" fmla="*/ 714375 w 764382"/>
                      <a:gd name="connsiteY48" fmla="*/ 59531 h 80962"/>
                      <a:gd name="connsiteX49" fmla="*/ 719138 w 764382"/>
                      <a:gd name="connsiteY49" fmla="*/ 52387 h 80962"/>
                      <a:gd name="connsiteX50" fmla="*/ 728663 w 764382"/>
                      <a:gd name="connsiteY50" fmla="*/ 50006 h 80962"/>
                      <a:gd name="connsiteX51" fmla="*/ 742950 w 764382"/>
                      <a:gd name="connsiteY51" fmla="*/ 45243 h 80962"/>
                      <a:gd name="connsiteX52" fmla="*/ 752475 w 764382"/>
                      <a:gd name="connsiteY52" fmla="*/ 42862 h 80962"/>
                      <a:gd name="connsiteX53" fmla="*/ 759619 w 764382"/>
                      <a:gd name="connsiteY53" fmla="*/ 40481 h 80962"/>
                      <a:gd name="connsiteX54" fmla="*/ 764382 w 764382"/>
                      <a:gd name="connsiteY54" fmla="*/ 42862 h 80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</a:cxnLst>
                    <a:rect l="l" t="t" r="r" b="b"/>
                    <a:pathLst>
                      <a:path w="764382" h="80962">
                        <a:moveTo>
                          <a:pt x="0" y="64293"/>
                        </a:moveTo>
                        <a:cubicBezTo>
                          <a:pt x="794" y="60324"/>
                          <a:pt x="-1238" y="54197"/>
                          <a:pt x="2382" y="52387"/>
                        </a:cubicBezTo>
                        <a:cubicBezTo>
                          <a:pt x="7329" y="49914"/>
                          <a:pt x="28656" y="57970"/>
                          <a:pt x="33338" y="59531"/>
                        </a:cubicBezTo>
                        <a:lnTo>
                          <a:pt x="40482" y="61912"/>
                        </a:lnTo>
                        <a:cubicBezTo>
                          <a:pt x="45244" y="61118"/>
                          <a:pt x="50189" y="61058"/>
                          <a:pt x="54769" y="59531"/>
                        </a:cubicBezTo>
                        <a:cubicBezTo>
                          <a:pt x="57484" y="58626"/>
                          <a:pt x="59353" y="56048"/>
                          <a:pt x="61913" y="54768"/>
                        </a:cubicBezTo>
                        <a:cubicBezTo>
                          <a:pt x="64158" y="53645"/>
                          <a:pt x="66750" y="53376"/>
                          <a:pt x="69057" y="52387"/>
                        </a:cubicBezTo>
                        <a:cubicBezTo>
                          <a:pt x="72320" y="50989"/>
                          <a:pt x="75407" y="49212"/>
                          <a:pt x="78582" y="47625"/>
                        </a:cubicBezTo>
                        <a:cubicBezTo>
                          <a:pt x="80990" y="44013"/>
                          <a:pt x="85725" y="38267"/>
                          <a:pt x="85725" y="33337"/>
                        </a:cubicBezTo>
                        <a:cubicBezTo>
                          <a:pt x="85725" y="30827"/>
                          <a:pt x="84138" y="28574"/>
                          <a:pt x="83344" y="26193"/>
                        </a:cubicBezTo>
                        <a:cubicBezTo>
                          <a:pt x="85043" y="21097"/>
                          <a:pt x="86143" y="15708"/>
                          <a:pt x="90488" y="11906"/>
                        </a:cubicBezTo>
                        <a:cubicBezTo>
                          <a:pt x="94795" y="8137"/>
                          <a:pt x="104775" y="2381"/>
                          <a:pt x="104775" y="2381"/>
                        </a:cubicBezTo>
                        <a:cubicBezTo>
                          <a:pt x="112713" y="3175"/>
                          <a:pt x="120611" y="4762"/>
                          <a:pt x="128588" y="4762"/>
                        </a:cubicBezTo>
                        <a:cubicBezTo>
                          <a:pt x="136969" y="4762"/>
                          <a:pt x="142653" y="2455"/>
                          <a:pt x="150019" y="0"/>
                        </a:cubicBezTo>
                        <a:cubicBezTo>
                          <a:pt x="152400" y="1587"/>
                          <a:pt x="155278" y="2608"/>
                          <a:pt x="157163" y="4762"/>
                        </a:cubicBezTo>
                        <a:cubicBezTo>
                          <a:pt x="160932" y="9070"/>
                          <a:pt x="161925" y="15875"/>
                          <a:pt x="166688" y="19050"/>
                        </a:cubicBezTo>
                        <a:cubicBezTo>
                          <a:pt x="175920" y="25204"/>
                          <a:pt x="171117" y="22907"/>
                          <a:pt x="180975" y="26193"/>
                        </a:cubicBezTo>
                        <a:cubicBezTo>
                          <a:pt x="187999" y="30876"/>
                          <a:pt x="189533" y="31224"/>
                          <a:pt x="195263" y="38100"/>
                        </a:cubicBezTo>
                        <a:cubicBezTo>
                          <a:pt x="197095" y="40298"/>
                          <a:pt x="197644" y="43656"/>
                          <a:pt x="200025" y="45243"/>
                        </a:cubicBezTo>
                        <a:cubicBezTo>
                          <a:pt x="202748" y="47058"/>
                          <a:pt x="206330" y="47039"/>
                          <a:pt x="209550" y="47625"/>
                        </a:cubicBezTo>
                        <a:cubicBezTo>
                          <a:pt x="215072" y="48629"/>
                          <a:pt x="220663" y="49212"/>
                          <a:pt x="226219" y="50006"/>
                        </a:cubicBezTo>
                        <a:cubicBezTo>
                          <a:pt x="228600" y="50800"/>
                          <a:pt x="230913" y="51843"/>
                          <a:pt x="233363" y="52387"/>
                        </a:cubicBezTo>
                        <a:cubicBezTo>
                          <a:pt x="238076" y="53434"/>
                          <a:pt x="242916" y="53821"/>
                          <a:pt x="247650" y="54768"/>
                        </a:cubicBezTo>
                        <a:cubicBezTo>
                          <a:pt x="250859" y="55410"/>
                          <a:pt x="254000" y="56356"/>
                          <a:pt x="257175" y="57150"/>
                        </a:cubicBezTo>
                        <a:cubicBezTo>
                          <a:pt x="259556" y="58737"/>
                          <a:pt x="261486" y="61507"/>
                          <a:pt x="264319" y="61912"/>
                        </a:cubicBezTo>
                        <a:cubicBezTo>
                          <a:pt x="270652" y="62817"/>
                          <a:pt x="276341" y="57866"/>
                          <a:pt x="280988" y="54768"/>
                        </a:cubicBezTo>
                        <a:cubicBezTo>
                          <a:pt x="282575" y="52387"/>
                          <a:pt x="283515" y="49413"/>
                          <a:pt x="285750" y="47625"/>
                        </a:cubicBezTo>
                        <a:cubicBezTo>
                          <a:pt x="287710" y="46057"/>
                          <a:pt x="290384" y="45243"/>
                          <a:pt x="292894" y="45243"/>
                        </a:cubicBezTo>
                        <a:cubicBezTo>
                          <a:pt x="302452" y="45243"/>
                          <a:pt x="311944" y="46831"/>
                          <a:pt x="321469" y="47625"/>
                        </a:cubicBezTo>
                        <a:cubicBezTo>
                          <a:pt x="326558" y="49321"/>
                          <a:pt x="332906" y="51640"/>
                          <a:pt x="338138" y="52387"/>
                        </a:cubicBezTo>
                        <a:cubicBezTo>
                          <a:pt x="346035" y="53515"/>
                          <a:pt x="354013" y="53974"/>
                          <a:pt x="361950" y="54768"/>
                        </a:cubicBezTo>
                        <a:cubicBezTo>
                          <a:pt x="367506" y="53974"/>
                          <a:pt x="373097" y="53391"/>
                          <a:pt x="378619" y="52387"/>
                        </a:cubicBezTo>
                        <a:cubicBezTo>
                          <a:pt x="388847" y="50528"/>
                          <a:pt x="386368" y="50174"/>
                          <a:pt x="395288" y="47625"/>
                        </a:cubicBezTo>
                        <a:cubicBezTo>
                          <a:pt x="398435" y="46726"/>
                          <a:pt x="401638" y="46037"/>
                          <a:pt x="404813" y="45243"/>
                        </a:cubicBezTo>
                        <a:cubicBezTo>
                          <a:pt x="413544" y="46037"/>
                          <a:pt x="422434" y="45788"/>
                          <a:pt x="431007" y="47625"/>
                        </a:cubicBezTo>
                        <a:cubicBezTo>
                          <a:pt x="433805" y="48225"/>
                          <a:pt x="436127" y="50364"/>
                          <a:pt x="438150" y="52387"/>
                        </a:cubicBezTo>
                        <a:cubicBezTo>
                          <a:pt x="444448" y="58685"/>
                          <a:pt x="441281" y="61799"/>
                          <a:pt x="450057" y="66675"/>
                        </a:cubicBezTo>
                        <a:cubicBezTo>
                          <a:pt x="454445" y="69113"/>
                          <a:pt x="459582" y="69850"/>
                          <a:pt x="464344" y="71437"/>
                        </a:cubicBezTo>
                        <a:lnTo>
                          <a:pt x="471488" y="73818"/>
                        </a:lnTo>
                        <a:cubicBezTo>
                          <a:pt x="477838" y="73024"/>
                          <a:pt x="484511" y="73589"/>
                          <a:pt x="490538" y="71437"/>
                        </a:cubicBezTo>
                        <a:cubicBezTo>
                          <a:pt x="495928" y="69512"/>
                          <a:pt x="499395" y="63722"/>
                          <a:pt x="504825" y="61912"/>
                        </a:cubicBezTo>
                        <a:lnTo>
                          <a:pt x="511969" y="59531"/>
                        </a:lnTo>
                        <a:cubicBezTo>
                          <a:pt x="527844" y="60325"/>
                          <a:pt x="543833" y="59856"/>
                          <a:pt x="559594" y="61912"/>
                        </a:cubicBezTo>
                        <a:cubicBezTo>
                          <a:pt x="569462" y="63199"/>
                          <a:pt x="564807" y="69356"/>
                          <a:pt x="571500" y="73818"/>
                        </a:cubicBezTo>
                        <a:cubicBezTo>
                          <a:pt x="574223" y="75633"/>
                          <a:pt x="577830" y="75490"/>
                          <a:pt x="581025" y="76200"/>
                        </a:cubicBezTo>
                        <a:cubicBezTo>
                          <a:pt x="598273" y="80033"/>
                          <a:pt x="587306" y="76706"/>
                          <a:pt x="600075" y="80962"/>
                        </a:cubicBezTo>
                        <a:cubicBezTo>
                          <a:pt x="635360" y="75082"/>
                          <a:pt x="593862" y="81423"/>
                          <a:pt x="664369" y="76200"/>
                        </a:cubicBezTo>
                        <a:cubicBezTo>
                          <a:pt x="676733" y="75284"/>
                          <a:pt x="681225" y="72962"/>
                          <a:pt x="692944" y="69056"/>
                        </a:cubicBezTo>
                        <a:cubicBezTo>
                          <a:pt x="709946" y="63389"/>
                          <a:pt x="703056" y="67077"/>
                          <a:pt x="714375" y="59531"/>
                        </a:cubicBezTo>
                        <a:cubicBezTo>
                          <a:pt x="715963" y="57150"/>
                          <a:pt x="716757" y="53975"/>
                          <a:pt x="719138" y="52387"/>
                        </a:cubicBezTo>
                        <a:cubicBezTo>
                          <a:pt x="721861" y="50572"/>
                          <a:pt x="725528" y="50946"/>
                          <a:pt x="728663" y="50006"/>
                        </a:cubicBezTo>
                        <a:cubicBezTo>
                          <a:pt x="733471" y="48563"/>
                          <a:pt x="738188" y="46831"/>
                          <a:pt x="742950" y="45243"/>
                        </a:cubicBezTo>
                        <a:cubicBezTo>
                          <a:pt x="746055" y="44208"/>
                          <a:pt x="749328" y="43761"/>
                          <a:pt x="752475" y="42862"/>
                        </a:cubicBezTo>
                        <a:cubicBezTo>
                          <a:pt x="754889" y="42172"/>
                          <a:pt x="757109" y="40481"/>
                          <a:pt x="759619" y="40481"/>
                        </a:cubicBezTo>
                        <a:cubicBezTo>
                          <a:pt x="761394" y="40481"/>
                          <a:pt x="762794" y="42068"/>
                          <a:pt x="764382" y="42862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</p:grpSp>
            <p:sp>
              <p:nvSpPr>
                <p:cNvPr id="15" name="Szövegdoboz 14"/>
                <p:cNvSpPr txBox="1"/>
                <p:nvPr/>
              </p:nvSpPr>
              <p:spPr>
                <a:xfrm>
                  <a:off x="4667634" y="2378119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Slovakia</a:t>
                  </a:r>
                  <a:endParaRPr lang="hu-HU" b="1" dirty="0"/>
                </a:p>
              </p:txBody>
            </p:sp>
            <p:sp>
              <p:nvSpPr>
                <p:cNvPr id="16" name="Szövegdoboz 15"/>
                <p:cNvSpPr txBox="1"/>
                <p:nvPr/>
              </p:nvSpPr>
              <p:spPr>
                <a:xfrm>
                  <a:off x="6887564" y="2481747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Ukraine</a:t>
                  </a:r>
                  <a:endParaRPr lang="hu-HU" b="1" dirty="0"/>
                </a:p>
              </p:txBody>
            </p:sp>
            <p:sp>
              <p:nvSpPr>
                <p:cNvPr id="17" name="Szövegdoboz 16"/>
                <p:cNvSpPr txBox="1"/>
                <p:nvPr/>
              </p:nvSpPr>
              <p:spPr>
                <a:xfrm>
                  <a:off x="7949932" y="4713873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Romania</a:t>
                  </a:r>
                  <a:endParaRPr lang="hu-HU" b="1" dirty="0"/>
                </a:p>
              </p:txBody>
            </p:sp>
            <p:sp>
              <p:nvSpPr>
                <p:cNvPr id="18" name="Szövegdoboz 17"/>
                <p:cNvSpPr txBox="1"/>
                <p:nvPr/>
              </p:nvSpPr>
              <p:spPr>
                <a:xfrm>
                  <a:off x="5341536" y="5366462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Serbia</a:t>
                  </a:r>
                  <a:endParaRPr lang="hu-HU" b="1" dirty="0"/>
                </a:p>
              </p:txBody>
            </p:sp>
            <p:sp>
              <p:nvSpPr>
                <p:cNvPr id="19" name="Szövegdoboz 18"/>
                <p:cNvSpPr txBox="1"/>
                <p:nvPr/>
              </p:nvSpPr>
              <p:spPr>
                <a:xfrm>
                  <a:off x="3585258" y="4657066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Croatia</a:t>
                  </a:r>
                  <a:endParaRPr lang="hu-HU" b="1" dirty="0"/>
                </a:p>
              </p:txBody>
            </p:sp>
            <p:sp>
              <p:nvSpPr>
                <p:cNvPr id="20" name="Szövegdoboz 19"/>
                <p:cNvSpPr txBox="1"/>
                <p:nvPr/>
              </p:nvSpPr>
              <p:spPr>
                <a:xfrm>
                  <a:off x="2182799" y="4224967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Slovenia</a:t>
                  </a:r>
                  <a:endParaRPr lang="hu-HU" b="1" dirty="0"/>
                </a:p>
              </p:txBody>
            </p:sp>
            <p:sp>
              <p:nvSpPr>
                <p:cNvPr id="21" name="Szövegdoboz 20"/>
                <p:cNvSpPr txBox="1"/>
                <p:nvPr/>
              </p:nvSpPr>
              <p:spPr>
                <a:xfrm>
                  <a:off x="2274527" y="3132033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Austria</a:t>
                  </a:r>
                  <a:endParaRPr lang="hu-HU" b="1" dirty="0"/>
                </a:p>
              </p:txBody>
            </p:sp>
          </p:grpSp>
          <p:sp>
            <p:nvSpPr>
              <p:cNvPr id="22" name="Szövegdoboz 21"/>
              <p:cNvSpPr txBox="1"/>
              <p:nvPr/>
            </p:nvSpPr>
            <p:spPr>
              <a:xfrm>
                <a:off x="4576926" y="3698772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smtClean="0"/>
                  <a:t>HUNGARY</a:t>
                </a:r>
                <a:endParaRPr lang="hu-HU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2177531" y="152400"/>
            <a:ext cx="8294915" cy="841602"/>
          </a:xfrm>
        </p:spPr>
        <p:txBody>
          <a:bodyPr>
            <a:noAutofit/>
          </a:bodyPr>
          <a:lstStyle/>
          <a:p>
            <a:r>
              <a:rPr lang="hu-HU" sz="3200" dirty="0" err="1" smtClean="0">
                <a:solidFill>
                  <a:srgbClr val="002060"/>
                </a:solidFill>
              </a:rPr>
              <a:t>Spatial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relationship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between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the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sending</a:t>
            </a:r>
            <a:r>
              <a:rPr lang="hu-HU" sz="3200" dirty="0" smtClean="0">
                <a:solidFill>
                  <a:srgbClr val="002060"/>
                </a:solidFill>
              </a:rPr>
              <a:t> and </a:t>
            </a:r>
            <a:r>
              <a:rPr lang="hu-HU" sz="3200" dirty="0" err="1" smtClean="0">
                <a:solidFill>
                  <a:srgbClr val="002060"/>
                </a:solidFill>
              </a:rPr>
              <a:t>host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regions</a:t>
            </a:r>
            <a:r>
              <a:rPr lang="hu-HU" sz="3200" dirty="0" smtClean="0">
                <a:solidFill>
                  <a:srgbClr val="002060"/>
                </a:solidFill>
              </a:rPr>
              <a:t> </a:t>
            </a:r>
            <a:r>
              <a:rPr lang="hu-HU" sz="3200" dirty="0" err="1" smtClean="0">
                <a:solidFill>
                  <a:srgbClr val="002060"/>
                </a:solidFill>
              </a:rPr>
              <a:t>at</a:t>
            </a:r>
            <a:r>
              <a:rPr lang="hu-HU" sz="3200" dirty="0" smtClean="0">
                <a:solidFill>
                  <a:srgbClr val="002060"/>
                </a:solidFill>
              </a:rPr>
              <a:t> NUTS3 </a:t>
            </a:r>
            <a:r>
              <a:rPr lang="hu-HU" sz="3200" dirty="0" err="1" smtClean="0">
                <a:solidFill>
                  <a:srgbClr val="002060"/>
                </a:solidFill>
              </a:rPr>
              <a:t>level</a:t>
            </a:r>
            <a:r>
              <a:rPr lang="hu-HU" sz="3200" dirty="0" smtClean="0">
                <a:solidFill>
                  <a:srgbClr val="002060"/>
                </a:solidFill>
              </a:rPr>
              <a:t>, </a:t>
            </a:r>
            <a:r>
              <a:rPr lang="hu-HU" sz="3200" dirty="0"/>
              <a:t>1 </a:t>
            </a:r>
            <a:r>
              <a:rPr lang="hu-HU" sz="3200" dirty="0" err="1"/>
              <a:t>January</a:t>
            </a:r>
            <a:r>
              <a:rPr lang="hu-HU" sz="3200" dirty="0"/>
              <a:t> </a:t>
            </a:r>
            <a:r>
              <a:rPr lang="hu-HU" sz="3200" dirty="0" smtClean="0"/>
              <a:t>2016</a:t>
            </a:r>
            <a:r>
              <a:rPr lang="hu-HU" sz="3200" dirty="0"/>
              <a:t>  </a:t>
            </a:r>
            <a:endParaRPr lang="hu-HU" sz="3200" dirty="0">
              <a:solidFill>
                <a:srgbClr val="002060"/>
              </a:solidFill>
            </a:endParaRPr>
          </a:p>
        </p:txBody>
      </p:sp>
      <p:grpSp>
        <p:nvGrpSpPr>
          <p:cNvPr id="42" name="Csoportba foglalás 41"/>
          <p:cNvGrpSpPr/>
          <p:nvPr/>
        </p:nvGrpSpPr>
        <p:grpSpPr>
          <a:xfrm>
            <a:off x="391535" y="1301977"/>
            <a:ext cx="10440000" cy="5507077"/>
            <a:chOff x="391535" y="1301977"/>
            <a:chExt cx="10440000" cy="5507077"/>
          </a:xfrm>
        </p:grpSpPr>
        <p:pic>
          <p:nvPicPr>
            <p:cNvPr id="3" name="Kép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52" b="8087"/>
            <a:stretch/>
          </p:blipFill>
          <p:spPr>
            <a:xfrm>
              <a:off x="391535" y="1301977"/>
              <a:ext cx="10440000" cy="5507077"/>
            </a:xfrm>
            <a:prstGeom prst="rect">
              <a:avLst/>
            </a:prstGeom>
          </p:spPr>
        </p:pic>
        <p:grpSp>
          <p:nvGrpSpPr>
            <p:cNvPr id="23" name="Csoportba foglalás 22"/>
            <p:cNvGrpSpPr/>
            <p:nvPr/>
          </p:nvGrpSpPr>
          <p:grpSpPr>
            <a:xfrm>
              <a:off x="2222499" y="1638344"/>
              <a:ext cx="7086925" cy="3438481"/>
              <a:chOff x="2182799" y="2378119"/>
              <a:chExt cx="7075826" cy="3441656"/>
            </a:xfrm>
          </p:grpSpPr>
          <p:grpSp>
            <p:nvGrpSpPr>
              <p:cNvPr id="24" name="Csoportba foglalás 23"/>
              <p:cNvGrpSpPr/>
              <p:nvPr/>
            </p:nvGrpSpPr>
            <p:grpSpPr>
              <a:xfrm>
                <a:off x="2182799" y="2378119"/>
                <a:ext cx="7075826" cy="3441656"/>
                <a:chOff x="2182799" y="2378119"/>
                <a:chExt cx="7075826" cy="3441656"/>
              </a:xfrm>
            </p:grpSpPr>
            <p:grpSp>
              <p:nvGrpSpPr>
                <p:cNvPr id="26" name="Csoportba foglalás 25"/>
                <p:cNvGrpSpPr/>
                <p:nvPr/>
              </p:nvGrpSpPr>
              <p:grpSpPr>
                <a:xfrm>
                  <a:off x="2600325" y="2447925"/>
                  <a:ext cx="5107781" cy="3367925"/>
                  <a:chOff x="2787474" y="2444182"/>
                  <a:chExt cx="5022667" cy="2743981"/>
                </a:xfrm>
              </p:grpSpPr>
              <p:sp>
                <p:nvSpPr>
                  <p:cNvPr id="34" name="Szabadkézi sokszög 33"/>
                  <p:cNvSpPr/>
                  <p:nvPr/>
                </p:nvSpPr>
                <p:spPr>
                  <a:xfrm>
                    <a:off x="4380035" y="2739077"/>
                    <a:ext cx="126107" cy="353320"/>
                  </a:xfrm>
                  <a:custGeom>
                    <a:avLst/>
                    <a:gdLst>
                      <a:gd name="connsiteX0" fmla="*/ 142875 w 142875"/>
                      <a:gd name="connsiteY0" fmla="*/ 335756 h 335756"/>
                      <a:gd name="connsiteX1" fmla="*/ 130969 w 142875"/>
                      <a:gd name="connsiteY1" fmla="*/ 328612 h 335756"/>
                      <a:gd name="connsiteX2" fmla="*/ 126206 w 142875"/>
                      <a:gd name="connsiteY2" fmla="*/ 321469 h 335756"/>
                      <a:gd name="connsiteX3" fmla="*/ 111919 w 142875"/>
                      <a:gd name="connsiteY3" fmla="*/ 319087 h 335756"/>
                      <a:gd name="connsiteX4" fmla="*/ 111919 w 142875"/>
                      <a:gd name="connsiteY4" fmla="*/ 292894 h 335756"/>
                      <a:gd name="connsiteX5" fmla="*/ 119063 w 142875"/>
                      <a:gd name="connsiteY5" fmla="*/ 290512 h 335756"/>
                      <a:gd name="connsiteX6" fmla="*/ 114300 w 142875"/>
                      <a:gd name="connsiteY6" fmla="*/ 283369 h 335756"/>
                      <a:gd name="connsiteX7" fmla="*/ 107156 w 142875"/>
                      <a:gd name="connsiteY7" fmla="*/ 278606 h 335756"/>
                      <a:gd name="connsiteX8" fmla="*/ 102394 w 142875"/>
                      <a:gd name="connsiteY8" fmla="*/ 261937 h 335756"/>
                      <a:gd name="connsiteX9" fmla="*/ 85725 w 142875"/>
                      <a:gd name="connsiteY9" fmla="*/ 257175 h 335756"/>
                      <a:gd name="connsiteX10" fmla="*/ 73819 w 142875"/>
                      <a:gd name="connsiteY10" fmla="*/ 245269 h 335756"/>
                      <a:gd name="connsiteX11" fmla="*/ 59531 w 142875"/>
                      <a:gd name="connsiteY11" fmla="*/ 230981 h 335756"/>
                      <a:gd name="connsiteX12" fmla="*/ 54769 w 142875"/>
                      <a:gd name="connsiteY12" fmla="*/ 216694 h 335756"/>
                      <a:gd name="connsiteX13" fmla="*/ 52388 w 142875"/>
                      <a:gd name="connsiteY13" fmla="*/ 209550 h 335756"/>
                      <a:gd name="connsiteX14" fmla="*/ 54769 w 142875"/>
                      <a:gd name="connsiteY14" fmla="*/ 195262 h 335756"/>
                      <a:gd name="connsiteX15" fmla="*/ 33338 w 142875"/>
                      <a:gd name="connsiteY15" fmla="*/ 183356 h 335756"/>
                      <a:gd name="connsiteX16" fmla="*/ 26194 w 142875"/>
                      <a:gd name="connsiteY16" fmla="*/ 176212 h 335756"/>
                      <a:gd name="connsiteX17" fmla="*/ 28575 w 142875"/>
                      <a:gd name="connsiteY17" fmla="*/ 164306 h 335756"/>
                      <a:gd name="connsiteX18" fmla="*/ 14288 w 142875"/>
                      <a:gd name="connsiteY18" fmla="*/ 154781 h 335756"/>
                      <a:gd name="connsiteX19" fmla="*/ 2381 w 142875"/>
                      <a:gd name="connsiteY19" fmla="*/ 140494 h 335756"/>
                      <a:gd name="connsiteX20" fmla="*/ 0 w 142875"/>
                      <a:gd name="connsiteY20" fmla="*/ 133350 h 335756"/>
                      <a:gd name="connsiteX21" fmla="*/ 9525 w 142875"/>
                      <a:gd name="connsiteY21" fmla="*/ 121444 h 335756"/>
                      <a:gd name="connsiteX22" fmla="*/ 7144 w 142875"/>
                      <a:gd name="connsiteY22" fmla="*/ 95250 h 335756"/>
                      <a:gd name="connsiteX23" fmla="*/ 14288 w 142875"/>
                      <a:gd name="connsiteY23" fmla="*/ 92869 h 335756"/>
                      <a:gd name="connsiteX24" fmla="*/ 21431 w 142875"/>
                      <a:gd name="connsiteY24" fmla="*/ 85725 h 335756"/>
                      <a:gd name="connsiteX25" fmla="*/ 35719 w 142875"/>
                      <a:gd name="connsiteY25" fmla="*/ 76200 h 335756"/>
                      <a:gd name="connsiteX26" fmla="*/ 42863 w 142875"/>
                      <a:gd name="connsiteY26" fmla="*/ 69056 h 335756"/>
                      <a:gd name="connsiteX27" fmla="*/ 52388 w 142875"/>
                      <a:gd name="connsiteY27" fmla="*/ 54769 h 335756"/>
                      <a:gd name="connsiteX28" fmla="*/ 54769 w 142875"/>
                      <a:gd name="connsiteY28" fmla="*/ 47625 h 335756"/>
                      <a:gd name="connsiteX29" fmla="*/ 50006 w 142875"/>
                      <a:gd name="connsiteY29" fmla="*/ 16669 h 335756"/>
                      <a:gd name="connsiteX30" fmla="*/ 47625 w 142875"/>
                      <a:gd name="connsiteY30" fmla="*/ 0 h 335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42875" h="335756">
                        <a:moveTo>
                          <a:pt x="142875" y="335756"/>
                        </a:moveTo>
                        <a:cubicBezTo>
                          <a:pt x="138906" y="333375"/>
                          <a:pt x="134483" y="331624"/>
                          <a:pt x="130969" y="328612"/>
                        </a:cubicBezTo>
                        <a:cubicBezTo>
                          <a:pt x="128796" y="326750"/>
                          <a:pt x="128766" y="322749"/>
                          <a:pt x="126206" y="321469"/>
                        </a:cubicBezTo>
                        <a:cubicBezTo>
                          <a:pt x="121888" y="319310"/>
                          <a:pt x="116681" y="319881"/>
                          <a:pt x="111919" y="319087"/>
                        </a:cubicBezTo>
                        <a:cubicBezTo>
                          <a:pt x="108671" y="309343"/>
                          <a:pt x="106278" y="305587"/>
                          <a:pt x="111919" y="292894"/>
                        </a:cubicBezTo>
                        <a:cubicBezTo>
                          <a:pt x="112938" y="290600"/>
                          <a:pt x="116682" y="291306"/>
                          <a:pt x="119063" y="290512"/>
                        </a:cubicBezTo>
                        <a:cubicBezTo>
                          <a:pt x="117475" y="288131"/>
                          <a:pt x="116324" y="285393"/>
                          <a:pt x="114300" y="283369"/>
                        </a:cubicBezTo>
                        <a:cubicBezTo>
                          <a:pt x="112276" y="281345"/>
                          <a:pt x="108744" y="280987"/>
                          <a:pt x="107156" y="278606"/>
                        </a:cubicBezTo>
                        <a:cubicBezTo>
                          <a:pt x="107033" y="278421"/>
                          <a:pt x="103611" y="263154"/>
                          <a:pt x="102394" y="261937"/>
                        </a:cubicBezTo>
                        <a:cubicBezTo>
                          <a:pt x="101256" y="260799"/>
                          <a:pt x="85807" y="257196"/>
                          <a:pt x="85725" y="257175"/>
                        </a:cubicBezTo>
                        <a:cubicBezTo>
                          <a:pt x="71003" y="247360"/>
                          <a:pt x="85365" y="258258"/>
                          <a:pt x="73819" y="245269"/>
                        </a:cubicBezTo>
                        <a:cubicBezTo>
                          <a:pt x="69344" y="240235"/>
                          <a:pt x="59531" y="230981"/>
                          <a:pt x="59531" y="230981"/>
                        </a:cubicBezTo>
                        <a:lnTo>
                          <a:pt x="54769" y="216694"/>
                        </a:lnTo>
                        <a:lnTo>
                          <a:pt x="52388" y="209550"/>
                        </a:lnTo>
                        <a:cubicBezTo>
                          <a:pt x="53182" y="204787"/>
                          <a:pt x="56928" y="199581"/>
                          <a:pt x="54769" y="195262"/>
                        </a:cubicBezTo>
                        <a:cubicBezTo>
                          <a:pt x="51494" y="188712"/>
                          <a:pt x="40167" y="185632"/>
                          <a:pt x="33338" y="183356"/>
                        </a:cubicBezTo>
                        <a:cubicBezTo>
                          <a:pt x="30957" y="180975"/>
                          <a:pt x="27011" y="179479"/>
                          <a:pt x="26194" y="176212"/>
                        </a:cubicBezTo>
                        <a:cubicBezTo>
                          <a:pt x="25212" y="172286"/>
                          <a:pt x="30541" y="167844"/>
                          <a:pt x="28575" y="164306"/>
                        </a:cubicBezTo>
                        <a:cubicBezTo>
                          <a:pt x="25795" y="159303"/>
                          <a:pt x="18335" y="158828"/>
                          <a:pt x="14288" y="154781"/>
                        </a:cubicBezTo>
                        <a:cubicBezTo>
                          <a:pt x="5120" y="145613"/>
                          <a:pt x="9012" y="150439"/>
                          <a:pt x="2381" y="140494"/>
                        </a:cubicBezTo>
                        <a:cubicBezTo>
                          <a:pt x="1587" y="138113"/>
                          <a:pt x="0" y="135860"/>
                          <a:pt x="0" y="133350"/>
                        </a:cubicBezTo>
                        <a:cubicBezTo>
                          <a:pt x="0" y="125681"/>
                          <a:pt x="4039" y="125101"/>
                          <a:pt x="9525" y="121444"/>
                        </a:cubicBezTo>
                        <a:cubicBezTo>
                          <a:pt x="8731" y="112713"/>
                          <a:pt x="5703" y="103898"/>
                          <a:pt x="7144" y="95250"/>
                        </a:cubicBezTo>
                        <a:cubicBezTo>
                          <a:pt x="7557" y="92774"/>
                          <a:pt x="12199" y="94261"/>
                          <a:pt x="14288" y="92869"/>
                        </a:cubicBezTo>
                        <a:cubicBezTo>
                          <a:pt x="17090" y="91001"/>
                          <a:pt x="18773" y="87792"/>
                          <a:pt x="21431" y="85725"/>
                        </a:cubicBezTo>
                        <a:cubicBezTo>
                          <a:pt x="25949" y="82211"/>
                          <a:pt x="31672" y="80247"/>
                          <a:pt x="35719" y="76200"/>
                        </a:cubicBezTo>
                        <a:cubicBezTo>
                          <a:pt x="38100" y="73819"/>
                          <a:pt x="40795" y="71714"/>
                          <a:pt x="42863" y="69056"/>
                        </a:cubicBezTo>
                        <a:cubicBezTo>
                          <a:pt x="46377" y="64538"/>
                          <a:pt x="52388" y="54769"/>
                          <a:pt x="52388" y="54769"/>
                        </a:cubicBezTo>
                        <a:cubicBezTo>
                          <a:pt x="53182" y="52388"/>
                          <a:pt x="54769" y="50135"/>
                          <a:pt x="54769" y="47625"/>
                        </a:cubicBezTo>
                        <a:cubicBezTo>
                          <a:pt x="54769" y="29203"/>
                          <a:pt x="54084" y="28897"/>
                          <a:pt x="50006" y="16669"/>
                        </a:cubicBezTo>
                        <a:cubicBezTo>
                          <a:pt x="47495" y="1598"/>
                          <a:pt x="47625" y="7209"/>
                          <a:pt x="47625" y="0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5" name="Szabadkézi sokszög 34"/>
                  <p:cNvSpPr/>
                  <p:nvPr/>
                </p:nvSpPr>
                <p:spPr>
                  <a:xfrm>
                    <a:off x="2892844" y="3704033"/>
                    <a:ext cx="1112103" cy="243725"/>
                  </a:xfrm>
                  <a:custGeom>
                    <a:avLst/>
                    <a:gdLst>
                      <a:gd name="connsiteX0" fmla="*/ 1221581 w 1221581"/>
                      <a:gd name="connsiteY0" fmla="*/ 0 h 242888"/>
                      <a:gd name="connsiteX1" fmla="*/ 1214437 w 1221581"/>
                      <a:gd name="connsiteY1" fmla="*/ 11907 h 242888"/>
                      <a:gd name="connsiteX2" fmla="*/ 1200150 w 1221581"/>
                      <a:gd name="connsiteY2" fmla="*/ 19050 h 242888"/>
                      <a:gd name="connsiteX3" fmla="*/ 1183481 w 1221581"/>
                      <a:gd name="connsiteY3" fmla="*/ 16669 h 242888"/>
                      <a:gd name="connsiteX4" fmla="*/ 1176337 w 1221581"/>
                      <a:gd name="connsiteY4" fmla="*/ 14288 h 242888"/>
                      <a:gd name="connsiteX5" fmla="*/ 1169194 w 1221581"/>
                      <a:gd name="connsiteY5" fmla="*/ 16669 h 242888"/>
                      <a:gd name="connsiteX6" fmla="*/ 1164431 w 1221581"/>
                      <a:gd name="connsiteY6" fmla="*/ 50007 h 242888"/>
                      <a:gd name="connsiteX7" fmla="*/ 1159669 w 1221581"/>
                      <a:gd name="connsiteY7" fmla="*/ 57150 h 242888"/>
                      <a:gd name="connsiteX8" fmla="*/ 1162050 w 1221581"/>
                      <a:gd name="connsiteY8" fmla="*/ 66675 h 242888"/>
                      <a:gd name="connsiteX9" fmla="*/ 1176337 w 1221581"/>
                      <a:gd name="connsiteY9" fmla="*/ 76200 h 242888"/>
                      <a:gd name="connsiteX10" fmla="*/ 1183481 w 1221581"/>
                      <a:gd name="connsiteY10" fmla="*/ 83344 h 242888"/>
                      <a:gd name="connsiteX11" fmla="*/ 1185862 w 1221581"/>
                      <a:gd name="connsiteY11" fmla="*/ 111919 h 242888"/>
                      <a:gd name="connsiteX12" fmla="*/ 1169194 w 1221581"/>
                      <a:gd name="connsiteY12" fmla="*/ 102394 h 242888"/>
                      <a:gd name="connsiteX13" fmla="*/ 1154906 w 1221581"/>
                      <a:gd name="connsiteY13" fmla="*/ 97632 h 242888"/>
                      <a:gd name="connsiteX14" fmla="*/ 1147762 w 1221581"/>
                      <a:gd name="connsiteY14" fmla="*/ 95250 h 242888"/>
                      <a:gd name="connsiteX15" fmla="*/ 1126331 w 1221581"/>
                      <a:gd name="connsiteY15" fmla="*/ 90488 h 242888"/>
                      <a:gd name="connsiteX16" fmla="*/ 1119187 w 1221581"/>
                      <a:gd name="connsiteY16" fmla="*/ 85725 h 242888"/>
                      <a:gd name="connsiteX17" fmla="*/ 1114425 w 1221581"/>
                      <a:gd name="connsiteY17" fmla="*/ 78582 h 242888"/>
                      <a:gd name="connsiteX18" fmla="*/ 1102519 w 1221581"/>
                      <a:gd name="connsiteY18" fmla="*/ 76200 h 242888"/>
                      <a:gd name="connsiteX19" fmla="*/ 1073944 w 1221581"/>
                      <a:gd name="connsiteY19" fmla="*/ 78582 h 242888"/>
                      <a:gd name="connsiteX20" fmla="*/ 1066800 w 1221581"/>
                      <a:gd name="connsiteY20" fmla="*/ 83344 h 242888"/>
                      <a:gd name="connsiteX21" fmla="*/ 1050131 w 1221581"/>
                      <a:gd name="connsiteY21" fmla="*/ 88107 h 242888"/>
                      <a:gd name="connsiteX22" fmla="*/ 1016794 w 1221581"/>
                      <a:gd name="connsiteY22" fmla="*/ 85725 h 242888"/>
                      <a:gd name="connsiteX23" fmla="*/ 1002506 w 1221581"/>
                      <a:gd name="connsiteY23" fmla="*/ 80963 h 242888"/>
                      <a:gd name="connsiteX24" fmla="*/ 995362 w 1221581"/>
                      <a:gd name="connsiteY24" fmla="*/ 83344 h 242888"/>
                      <a:gd name="connsiteX25" fmla="*/ 992981 w 1221581"/>
                      <a:gd name="connsiteY25" fmla="*/ 92869 h 242888"/>
                      <a:gd name="connsiteX26" fmla="*/ 988219 w 1221581"/>
                      <a:gd name="connsiteY26" fmla="*/ 100013 h 242888"/>
                      <a:gd name="connsiteX27" fmla="*/ 973931 w 1221581"/>
                      <a:gd name="connsiteY27" fmla="*/ 97632 h 242888"/>
                      <a:gd name="connsiteX28" fmla="*/ 957262 w 1221581"/>
                      <a:gd name="connsiteY28" fmla="*/ 92869 h 242888"/>
                      <a:gd name="connsiteX29" fmla="*/ 942975 w 1221581"/>
                      <a:gd name="connsiteY29" fmla="*/ 102394 h 242888"/>
                      <a:gd name="connsiteX30" fmla="*/ 935831 w 1221581"/>
                      <a:gd name="connsiteY30" fmla="*/ 116682 h 242888"/>
                      <a:gd name="connsiteX31" fmla="*/ 928687 w 1221581"/>
                      <a:gd name="connsiteY31" fmla="*/ 121444 h 242888"/>
                      <a:gd name="connsiteX32" fmla="*/ 914400 w 1221581"/>
                      <a:gd name="connsiteY32" fmla="*/ 126207 h 242888"/>
                      <a:gd name="connsiteX33" fmla="*/ 890587 w 1221581"/>
                      <a:gd name="connsiteY33" fmla="*/ 123825 h 242888"/>
                      <a:gd name="connsiteX34" fmla="*/ 885825 w 1221581"/>
                      <a:gd name="connsiteY34" fmla="*/ 116682 h 242888"/>
                      <a:gd name="connsiteX35" fmla="*/ 878681 w 1221581"/>
                      <a:gd name="connsiteY35" fmla="*/ 111919 h 242888"/>
                      <a:gd name="connsiteX36" fmla="*/ 850106 w 1221581"/>
                      <a:gd name="connsiteY36" fmla="*/ 107157 h 242888"/>
                      <a:gd name="connsiteX37" fmla="*/ 842962 w 1221581"/>
                      <a:gd name="connsiteY37" fmla="*/ 104775 h 242888"/>
                      <a:gd name="connsiteX38" fmla="*/ 802481 w 1221581"/>
                      <a:gd name="connsiteY38" fmla="*/ 109538 h 242888"/>
                      <a:gd name="connsiteX39" fmla="*/ 776287 w 1221581"/>
                      <a:gd name="connsiteY39" fmla="*/ 107157 h 242888"/>
                      <a:gd name="connsiteX40" fmla="*/ 762000 w 1221581"/>
                      <a:gd name="connsiteY40" fmla="*/ 102394 h 242888"/>
                      <a:gd name="connsiteX41" fmla="*/ 692944 w 1221581"/>
                      <a:gd name="connsiteY41" fmla="*/ 100013 h 242888"/>
                      <a:gd name="connsiteX42" fmla="*/ 685800 w 1221581"/>
                      <a:gd name="connsiteY42" fmla="*/ 95250 h 242888"/>
                      <a:gd name="connsiteX43" fmla="*/ 671512 w 1221581"/>
                      <a:gd name="connsiteY43" fmla="*/ 107157 h 242888"/>
                      <a:gd name="connsiteX44" fmla="*/ 664369 w 1221581"/>
                      <a:gd name="connsiteY44" fmla="*/ 109538 h 242888"/>
                      <a:gd name="connsiteX45" fmla="*/ 657225 w 1221581"/>
                      <a:gd name="connsiteY45" fmla="*/ 116682 h 242888"/>
                      <a:gd name="connsiteX46" fmla="*/ 654844 w 1221581"/>
                      <a:gd name="connsiteY46" fmla="*/ 123825 h 242888"/>
                      <a:gd name="connsiteX47" fmla="*/ 647700 w 1221581"/>
                      <a:gd name="connsiteY47" fmla="*/ 128588 h 242888"/>
                      <a:gd name="connsiteX48" fmla="*/ 635794 w 1221581"/>
                      <a:gd name="connsiteY48" fmla="*/ 116682 h 242888"/>
                      <a:gd name="connsiteX49" fmla="*/ 626269 w 1221581"/>
                      <a:gd name="connsiteY49" fmla="*/ 119063 h 242888"/>
                      <a:gd name="connsiteX50" fmla="*/ 611981 w 1221581"/>
                      <a:gd name="connsiteY50" fmla="*/ 126207 h 242888"/>
                      <a:gd name="connsiteX51" fmla="*/ 604837 w 1221581"/>
                      <a:gd name="connsiteY51" fmla="*/ 121444 h 242888"/>
                      <a:gd name="connsiteX52" fmla="*/ 592931 w 1221581"/>
                      <a:gd name="connsiteY52" fmla="*/ 130969 h 242888"/>
                      <a:gd name="connsiteX53" fmla="*/ 578644 w 1221581"/>
                      <a:gd name="connsiteY53" fmla="*/ 145257 h 242888"/>
                      <a:gd name="connsiteX54" fmla="*/ 571500 w 1221581"/>
                      <a:gd name="connsiteY54" fmla="*/ 159544 h 242888"/>
                      <a:gd name="connsiteX55" fmla="*/ 569119 w 1221581"/>
                      <a:gd name="connsiteY55" fmla="*/ 166688 h 242888"/>
                      <a:gd name="connsiteX56" fmla="*/ 561975 w 1221581"/>
                      <a:gd name="connsiteY56" fmla="*/ 169069 h 242888"/>
                      <a:gd name="connsiteX57" fmla="*/ 550069 w 1221581"/>
                      <a:gd name="connsiteY57" fmla="*/ 171450 h 242888"/>
                      <a:gd name="connsiteX58" fmla="*/ 542925 w 1221581"/>
                      <a:gd name="connsiteY58" fmla="*/ 173832 h 242888"/>
                      <a:gd name="connsiteX59" fmla="*/ 523875 w 1221581"/>
                      <a:gd name="connsiteY59" fmla="*/ 178594 h 242888"/>
                      <a:gd name="connsiteX60" fmla="*/ 509587 w 1221581"/>
                      <a:gd name="connsiteY60" fmla="*/ 188119 h 242888"/>
                      <a:gd name="connsiteX61" fmla="*/ 502444 w 1221581"/>
                      <a:gd name="connsiteY61" fmla="*/ 192882 h 242888"/>
                      <a:gd name="connsiteX62" fmla="*/ 490537 w 1221581"/>
                      <a:gd name="connsiteY62" fmla="*/ 207169 h 242888"/>
                      <a:gd name="connsiteX63" fmla="*/ 476250 w 1221581"/>
                      <a:gd name="connsiteY63" fmla="*/ 209550 h 242888"/>
                      <a:gd name="connsiteX64" fmla="*/ 466725 w 1221581"/>
                      <a:gd name="connsiteY64" fmla="*/ 211932 h 242888"/>
                      <a:gd name="connsiteX65" fmla="*/ 452437 w 1221581"/>
                      <a:gd name="connsiteY65" fmla="*/ 216694 h 242888"/>
                      <a:gd name="connsiteX66" fmla="*/ 445294 w 1221581"/>
                      <a:gd name="connsiteY66" fmla="*/ 221457 h 242888"/>
                      <a:gd name="connsiteX67" fmla="*/ 442912 w 1221581"/>
                      <a:gd name="connsiteY67" fmla="*/ 228600 h 242888"/>
                      <a:gd name="connsiteX68" fmla="*/ 435769 w 1221581"/>
                      <a:gd name="connsiteY68" fmla="*/ 242888 h 242888"/>
                      <a:gd name="connsiteX69" fmla="*/ 426244 w 1221581"/>
                      <a:gd name="connsiteY69" fmla="*/ 228600 h 242888"/>
                      <a:gd name="connsiteX70" fmla="*/ 423862 w 1221581"/>
                      <a:gd name="connsiteY70" fmla="*/ 221457 h 242888"/>
                      <a:gd name="connsiteX71" fmla="*/ 409575 w 1221581"/>
                      <a:gd name="connsiteY71" fmla="*/ 211932 h 242888"/>
                      <a:gd name="connsiteX72" fmla="*/ 395287 w 1221581"/>
                      <a:gd name="connsiteY72" fmla="*/ 219075 h 242888"/>
                      <a:gd name="connsiteX73" fmla="*/ 381000 w 1221581"/>
                      <a:gd name="connsiteY73" fmla="*/ 216694 h 242888"/>
                      <a:gd name="connsiteX74" fmla="*/ 373856 w 1221581"/>
                      <a:gd name="connsiteY74" fmla="*/ 211932 h 242888"/>
                      <a:gd name="connsiteX75" fmla="*/ 366712 w 1221581"/>
                      <a:gd name="connsiteY75" fmla="*/ 197644 h 242888"/>
                      <a:gd name="connsiteX76" fmla="*/ 359569 w 1221581"/>
                      <a:gd name="connsiteY76" fmla="*/ 195263 h 242888"/>
                      <a:gd name="connsiteX77" fmla="*/ 352425 w 1221581"/>
                      <a:gd name="connsiteY77" fmla="*/ 197644 h 242888"/>
                      <a:gd name="connsiteX78" fmla="*/ 342900 w 1221581"/>
                      <a:gd name="connsiteY78" fmla="*/ 200025 h 242888"/>
                      <a:gd name="connsiteX79" fmla="*/ 335756 w 1221581"/>
                      <a:gd name="connsiteY79" fmla="*/ 204788 h 242888"/>
                      <a:gd name="connsiteX80" fmla="*/ 316706 w 1221581"/>
                      <a:gd name="connsiteY80" fmla="*/ 207169 h 242888"/>
                      <a:gd name="connsiteX81" fmla="*/ 309562 w 1221581"/>
                      <a:gd name="connsiteY81" fmla="*/ 209550 h 242888"/>
                      <a:gd name="connsiteX82" fmla="*/ 295275 w 1221581"/>
                      <a:gd name="connsiteY82" fmla="*/ 202407 h 242888"/>
                      <a:gd name="connsiteX83" fmla="*/ 288131 w 1221581"/>
                      <a:gd name="connsiteY83" fmla="*/ 200025 h 242888"/>
                      <a:gd name="connsiteX84" fmla="*/ 278606 w 1221581"/>
                      <a:gd name="connsiteY84" fmla="*/ 202407 h 242888"/>
                      <a:gd name="connsiteX85" fmla="*/ 271462 w 1221581"/>
                      <a:gd name="connsiteY85" fmla="*/ 204788 h 242888"/>
                      <a:gd name="connsiteX86" fmla="*/ 259556 w 1221581"/>
                      <a:gd name="connsiteY86" fmla="*/ 202407 h 242888"/>
                      <a:gd name="connsiteX87" fmla="*/ 242887 w 1221581"/>
                      <a:gd name="connsiteY87" fmla="*/ 195263 h 242888"/>
                      <a:gd name="connsiteX88" fmla="*/ 233362 w 1221581"/>
                      <a:gd name="connsiteY88" fmla="*/ 197644 h 242888"/>
                      <a:gd name="connsiteX89" fmla="*/ 219075 w 1221581"/>
                      <a:gd name="connsiteY89" fmla="*/ 188119 h 242888"/>
                      <a:gd name="connsiteX90" fmla="*/ 207169 w 1221581"/>
                      <a:gd name="connsiteY90" fmla="*/ 176213 h 242888"/>
                      <a:gd name="connsiteX91" fmla="*/ 202406 w 1221581"/>
                      <a:gd name="connsiteY91" fmla="*/ 169069 h 242888"/>
                      <a:gd name="connsiteX92" fmla="*/ 169069 w 1221581"/>
                      <a:gd name="connsiteY92" fmla="*/ 166688 h 242888"/>
                      <a:gd name="connsiteX93" fmla="*/ 147637 w 1221581"/>
                      <a:gd name="connsiteY93" fmla="*/ 166688 h 242888"/>
                      <a:gd name="connsiteX94" fmla="*/ 133350 w 1221581"/>
                      <a:gd name="connsiteY94" fmla="*/ 161925 h 242888"/>
                      <a:gd name="connsiteX95" fmla="*/ 128587 w 1221581"/>
                      <a:gd name="connsiteY95" fmla="*/ 154782 h 242888"/>
                      <a:gd name="connsiteX96" fmla="*/ 121444 w 1221581"/>
                      <a:gd name="connsiteY96" fmla="*/ 152400 h 242888"/>
                      <a:gd name="connsiteX97" fmla="*/ 114300 w 1221581"/>
                      <a:gd name="connsiteY97" fmla="*/ 147638 h 242888"/>
                      <a:gd name="connsiteX98" fmla="*/ 64294 w 1221581"/>
                      <a:gd name="connsiteY98" fmla="*/ 154782 h 242888"/>
                      <a:gd name="connsiteX99" fmla="*/ 50006 w 1221581"/>
                      <a:gd name="connsiteY99" fmla="*/ 150019 h 242888"/>
                      <a:gd name="connsiteX100" fmla="*/ 42862 w 1221581"/>
                      <a:gd name="connsiteY100" fmla="*/ 145257 h 242888"/>
                      <a:gd name="connsiteX101" fmla="*/ 0 w 1221581"/>
                      <a:gd name="connsiteY101" fmla="*/ 147638 h 242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</a:cxnLst>
                    <a:rect l="l" t="t" r="r" b="b"/>
                    <a:pathLst>
                      <a:path w="1221581" h="242888">
                        <a:moveTo>
                          <a:pt x="1221581" y="0"/>
                        </a:moveTo>
                        <a:cubicBezTo>
                          <a:pt x="1219200" y="3969"/>
                          <a:pt x="1217449" y="8393"/>
                          <a:pt x="1214437" y="11907"/>
                        </a:cubicBezTo>
                        <a:cubicBezTo>
                          <a:pt x="1210744" y="16215"/>
                          <a:pt x="1205150" y="17383"/>
                          <a:pt x="1200150" y="19050"/>
                        </a:cubicBezTo>
                        <a:cubicBezTo>
                          <a:pt x="1194594" y="18256"/>
                          <a:pt x="1188985" y="17770"/>
                          <a:pt x="1183481" y="16669"/>
                        </a:cubicBezTo>
                        <a:cubicBezTo>
                          <a:pt x="1181020" y="16177"/>
                          <a:pt x="1178847" y="14288"/>
                          <a:pt x="1176337" y="14288"/>
                        </a:cubicBezTo>
                        <a:cubicBezTo>
                          <a:pt x="1173827" y="14288"/>
                          <a:pt x="1171575" y="15875"/>
                          <a:pt x="1169194" y="16669"/>
                        </a:cubicBezTo>
                        <a:cubicBezTo>
                          <a:pt x="1168586" y="23356"/>
                          <a:pt x="1169011" y="40846"/>
                          <a:pt x="1164431" y="50007"/>
                        </a:cubicBezTo>
                        <a:cubicBezTo>
                          <a:pt x="1163151" y="52567"/>
                          <a:pt x="1161256" y="54769"/>
                          <a:pt x="1159669" y="57150"/>
                        </a:cubicBezTo>
                        <a:cubicBezTo>
                          <a:pt x="1160463" y="60325"/>
                          <a:pt x="1159895" y="64212"/>
                          <a:pt x="1162050" y="66675"/>
                        </a:cubicBezTo>
                        <a:cubicBezTo>
                          <a:pt x="1165819" y="70983"/>
                          <a:pt x="1172290" y="72153"/>
                          <a:pt x="1176337" y="76200"/>
                        </a:cubicBezTo>
                        <a:lnTo>
                          <a:pt x="1183481" y="83344"/>
                        </a:lnTo>
                        <a:cubicBezTo>
                          <a:pt x="1189771" y="102212"/>
                          <a:pt x="1189070" y="92680"/>
                          <a:pt x="1185862" y="111919"/>
                        </a:cubicBezTo>
                        <a:cubicBezTo>
                          <a:pt x="1159698" y="105379"/>
                          <a:pt x="1192410" y="115292"/>
                          <a:pt x="1169194" y="102394"/>
                        </a:cubicBezTo>
                        <a:cubicBezTo>
                          <a:pt x="1164806" y="99956"/>
                          <a:pt x="1159669" y="99220"/>
                          <a:pt x="1154906" y="97632"/>
                        </a:cubicBezTo>
                        <a:cubicBezTo>
                          <a:pt x="1152525" y="96838"/>
                          <a:pt x="1150197" y="95859"/>
                          <a:pt x="1147762" y="95250"/>
                        </a:cubicBezTo>
                        <a:cubicBezTo>
                          <a:pt x="1134311" y="91887"/>
                          <a:pt x="1141446" y="93511"/>
                          <a:pt x="1126331" y="90488"/>
                        </a:cubicBezTo>
                        <a:cubicBezTo>
                          <a:pt x="1123950" y="88900"/>
                          <a:pt x="1121211" y="87749"/>
                          <a:pt x="1119187" y="85725"/>
                        </a:cubicBezTo>
                        <a:cubicBezTo>
                          <a:pt x="1117164" y="83702"/>
                          <a:pt x="1116910" y="80002"/>
                          <a:pt x="1114425" y="78582"/>
                        </a:cubicBezTo>
                        <a:cubicBezTo>
                          <a:pt x="1110911" y="76574"/>
                          <a:pt x="1106488" y="76994"/>
                          <a:pt x="1102519" y="76200"/>
                        </a:cubicBezTo>
                        <a:cubicBezTo>
                          <a:pt x="1092994" y="76994"/>
                          <a:pt x="1083316" y="76707"/>
                          <a:pt x="1073944" y="78582"/>
                        </a:cubicBezTo>
                        <a:cubicBezTo>
                          <a:pt x="1071138" y="79143"/>
                          <a:pt x="1069360" y="82064"/>
                          <a:pt x="1066800" y="83344"/>
                        </a:cubicBezTo>
                        <a:cubicBezTo>
                          <a:pt x="1063387" y="85050"/>
                          <a:pt x="1053178" y="87345"/>
                          <a:pt x="1050131" y="88107"/>
                        </a:cubicBezTo>
                        <a:cubicBezTo>
                          <a:pt x="1039019" y="87313"/>
                          <a:pt x="1027811" y="87378"/>
                          <a:pt x="1016794" y="85725"/>
                        </a:cubicBezTo>
                        <a:cubicBezTo>
                          <a:pt x="1011829" y="84980"/>
                          <a:pt x="1002506" y="80963"/>
                          <a:pt x="1002506" y="80963"/>
                        </a:cubicBezTo>
                        <a:cubicBezTo>
                          <a:pt x="1000125" y="81757"/>
                          <a:pt x="996930" y="81384"/>
                          <a:pt x="995362" y="83344"/>
                        </a:cubicBezTo>
                        <a:cubicBezTo>
                          <a:pt x="993318" y="85900"/>
                          <a:pt x="994270" y="89861"/>
                          <a:pt x="992981" y="92869"/>
                        </a:cubicBezTo>
                        <a:cubicBezTo>
                          <a:pt x="991854" y="95500"/>
                          <a:pt x="989806" y="97632"/>
                          <a:pt x="988219" y="100013"/>
                        </a:cubicBezTo>
                        <a:cubicBezTo>
                          <a:pt x="983456" y="99219"/>
                          <a:pt x="978343" y="99593"/>
                          <a:pt x="973931" y="97632"/>
                        </a:cubicBezTo>
                        <a:cubicBezTo>
                          <a:pt x="956906" y="90065"/>
                          <a:pt x="977408" y="87833"/>
                          <a:pt x="957262" y="92869"/>
                        </a:cubicBezTo>
                        <a:cubicBezTo>
                          <a:pt x="952500" y="96044"/>
                          <a:pt x="944785" y="96964"/>
                          <a:pt x="942975" y="102394"/>
                        </a:cubicBezTo>
                        <a:cubicBezTo>
                          <a:pt x="941038" y="108205"/>
                          <a:pt x="940448" y="112065"/>
                          <a:pt x="935831" y="116682"/>
                        </a:cubicBezTo>
                        <a:cubicBezTo>
                          <a:pt x="933807" y="118706"/>
                          <a:pt x="931302" y="120282"/>
                          <a:pt x="928687" y="121444"/>
                        </a:cubicBezTo>
                        <a:cubicBezTo>
                          <a:pt x="924100" y="123483"/>
                          <a:pt x="914400" y="126207"/>
                          <a:pt x="914400" y="126207"/>
                        </a:cubicBezTo>
                        <a:cubicBezTo>
                          <a:pt x="906462" y="125413"/>
                          <a:pt x="898155" y="126348"/>
                          <a:pt x="890587" y="123825"/>
                        </a:cubicBezTo>
                        <a:cubicBezTo>
                          <a:pt x="887872" y="122920"/>
                          <a:pt x="887848" y="118705"/>
                          <a:pt x="885825" y="116682"/>
                        </a:cubicBezTo>
                        <a:cubicBezTo>
                          <a:pt x="883801" y="114658"/>
                          <a:pt x="881312" y="113046"/>
                          <a:pt x="878681" y="111919"/>
                        </a:cubicBezTo>
                        <a:cubicBezTo>
                          <a:pt x="872204" y="109143"/>
                          <a:pt x="854304" y="107682"/>
                          <a:pt x="850106" y="107157"/>
                        </a:cubicBezTo>
                        <a:cubicBezTo>
                          <a:pt x="847725" y="106363"/>
                          <a:pt x="845472" y="104775"/>
                          <a:pt x="842962" y="104775"/>
                        </a:cubicBezTo>
                        <a:cubicBezTo>
                          <a:pt x="814805" y="104775"/>
                          <a:pt x="818463" y="104211"/>
                          <a:pt x="802481" y="109538"/>
                        </a:cubicBezTo>
                        <a:cubicBezTo>
                          <a:pt x="793750" y="108744"/>
                          <a:pt x="784921" y="108681"/>
                          <a:pt x="776287" y="107157"/>
                        </a:cubicBezTo>
                        <a:cubicBezTo>
                          <a:pt x="771343" y="106285"/>
                          <a:pt x="767017" y="102567"/>
                          <a:pt x="762000" y="102394"/>
                        </a:cubicBezTo>
                        <a:lnTo>
                          <a:pt x="692944" y="100013"/>
                        </a:lnTo>
                        <a:cubicBezTo>
                          <a:pt x="690563" y="98425"/>
                          <a:pt x="688662" y="95250"/>
                          <a:pt x="685800" y="95250"/>
                        </a:cubicBezTo>
                        <a:cubicBezTo>
                          <a:pt x="681905" y="95250"/>
                          <a:pt x="673560" y="105792"/>
                          <a:pt x="671512" y="107157"/>
                        </a:cubicBezTo>
                        <a:cubicBezTo>
                          <a:pt x="669424" y="108549"/>
                          <a:pt x="666750" y="108744"/>
                          <a:pt x="664369" y="109538"/>
                        </a:cubicBezTo>
                        <a:cubicBezTo>
                          <a:pt x="661988" y="111919"/>
                          <a:pt x="659093" y="113880"/>
                          <a:pt x="657225" y="116682"/>
                        </a:cubicBezTo>
                        <a:cubicBezTo>
                          <a:pt x="655833" y="118770"/>
                          <a:pt x="656412" y="121865"/>
                          <a:pt x="654844" y="123825"/>
                        </a:cubicBezTo>
                        <a:cubicBezTo>
                          <a:pt x="653056" y="126060"/>
                          <a:pt x="650081" y="127000"/>
                          <a:pt x="647700" y="128588"/>
                        </a:cubicBezTo>
                        <a:cubicBezTo>
                          <a:pt x="645027" y="124578"/>
                          <a:pt x="641642" y="117517"/>
                          <a:pt x="635794" y="116682"/>
                        </a:cubicBezTo>
                        <a:cubicBezTo>
                          <a:pt x="632554" y="116219"/>
                          <a:pt x="629444" y="118269"/>
                          <a:pt x="626269" y="119063"/>
                        </a:cubicBezTo>
                        <a:cubicBezTo>
                          <a:pt x="623782" y="120721"/>
                          <a:pt x="615923" y="126864"/>
                          <a:pt x="611981" y="126207"/>
                        </a:cubicBezTo>
                        <a:cubicBezTo>
                          <a:pt x="609158" y="125737"/>
                          <a:pt x="607218" y="123032"/>
                          <a:pt x="604837" y="121444"/>
                        </a:cubicBezTo>
                        <a:cubicBezTo>
                          <a:pt x="592423" y="125582"/>
                          <a:pt x="602001" y="120765"/>
                          <a:pt x="592931" y="130969"/>
                        </a:cubicBezTo>
                        <a:cubicBezTo>
                          <a:pt x="588456" y="136003"/>
                          <a:pt x="578644" y="145257"/>
                          <a:pt x="578644" y="145257"/>
                        </a:cubicBezTo>
                        <a:cubicBezTo>
                          <a:pt x="572654" y="163221"/>
                          <a:pt x="580736" y="141069"/>
                          <a:pt x="571500" y="159544"/>
                        </a:cubicBezTo>
                        <a:cubicBezTo>
                          <a:pt x="570378" y="161789"/>
                          <a:pt x="570894" y="164913"/>
                          <a:pt x="569119" y="166688"/>
                        </a:cubicBezTo>
                        <a:cubicBezTo>
                          <a:pt x="567344" y="168463"/>
                          <a:pt x="564410" y="168460"/>
                          <a:pt x="561975" y="169069"/>
                        </a:cubicBezTo>
                        <a:cubicBezTo>
                          <a:pt x="558049" y="170051"/>
                          <a:pt x="553995" y="170468"/>
                          <a:pt x="550069" y="171450"/>
                        </a:cubicBezTo>
                        <a:cubicBezTo>
                          <a:pt x="547634" y="172059"/>
                          <a:pt x="545360" y="173223"/>
                          <a:pt x="542925" y="173832"/>
                        </a:cubicBezTo>
                        <a:lnTo>
                          <a:pt x="523875" y="178594"/>
                        </a:lnTo>
                        <a:lnTo>
                          <a:pt x="509587" y="188119"/>
                        </a:lnTo>
                        <a:lnTo>
                          <a:pt x="502444" y="192882"/>
                        </a:lnTo>
                        <a:cubicBezTo>
                          <a:pt x="499914" y="196676"/>
                          <a:pt x="494878" y="205240"/>
                          <a:pt x="490537" y="207169"/>
                        </a:cubicBezTo>
                        <a:cubicBezTo>
                          <a:pt x="486125" y="209130"/>
                          <a:pt x="480984" y="208603"/>
                          <a:pt x="476250" y="209550"/>
                        </a:cubicBezTo>
                        <a:cubicBezTo>
                          <a:pt x="473041" y="210192"/>
                          <a:pt x="469860" y="210992"/>
                          <a:pt x="466725" y="211932"/>
                        </a:cubicBezTo>
                        <a:cubicBezTo>
                          <a:pt x="461917" y="213375"/>
                          <a:pt x="452437" y="216694"/>
                          <a:pt x="452437" y="216694"/>
                        </a:cubicBezTo>
                        <a:cubicBezTo>
                          <a:pt x="450056" y="218282"/>
                          <a:pt x="447082" y="219222"/>
                          <a:pt x="445294" y="221457"/>
                        </a:cubicBezTo>
                        <a:cubicBezTo>
                          <a:pt x="443726" y="223417"/>
                          <a:pt x="444035" y="226355"/>
                          <a:pt x="442912" y="228600"/>
                        </a:cubicBezTo>
                        <a:cubicBezTo>
                          <a:pt x="433685" y="247054"/>
                          <a:pt x="441750" y="224941"/>
                          <a:pt x="435769" y="242888"/>
                        </a:cubicBezTo>
                        <a:cubicBezTo>
                          <a:pt x="432594" y="238125"/>
                          <a:pt x="428055" y="234030"/>
                          <a:pt x="426244" y="228600"/>
                        </a:cubicBezTo>
                        <a:cubicBezTo>
                          <a:pt x="425450" y="226219"/>
                          <a:pt x="425637" y="223232"/>
                          <a:pt x="423862" y="221457"/>
                        </a:cubicBezTo>
                        <a:cubicBezTo>
                          <a:pt x="419815" y="217410"/>
                          <a:pt x="409575" y="211932"/>
                          <a:pt x="409575" y="211932"/>
                        </a:cubicBezTo>
                        <a:cubicBezTo>
                          <a:pt x="405963" y="214340"/>
                          <a:pt x="400217" y="219075"/>
                          <a:pt x="395287" y="219075"/>
                        </a:cubicBezTo>
                        <a:cubicBezTo>
                          <a:pt x="390459" y="219075"/>
                          <a:pt x="385762" y="217488"/>
                          <a:pt x="381000" y="216694"/>
                        </a:cubicBezTo>
                        <a:cubicBezTo>
                          <a:pt x="378619" y="215107"/>
                          <a:pt x="375644" y="214167"/>
                          <a:pt x="373856" y="211932"/>
                        </a:cubicBezTo>
                        <a:cubicBezTo>
                          <a:pt x="366184" y="202342"/>
                          <a:pt x="377869" y="206570"/>
                          <a:pt x="366712" y="197644"/>
                        </a:cubicBezTo>
                        <a:cubicBezTo>
                          <a:pt x="364752" y="196076"/>
                          <a:pt x="361950" y="196057"/>
                          <a:pt x="359569" y="195263"/>
                        </a:cubicBezTo>
                        <a:cubicBezTo>
                          <a:pt x="357188" y="196057"/>
                          <a:pt x="354839" y="196954"/>
                          <a:pt x="352425" y="197644"/>
                        </a:cubicBezTo>
                        <a:cubicBezTo>
                          <a:pt x="349278" y="198543"/>
                          <a:pt x="345908" y="198736"/>
                          <a:pt x="342900" y="200025"/>
                        </a:cubicBezTo>
                        <a:cubicBezTo>
                          <a:pt x="340269" y="201152"/>
                          <a:pt x="338517" y="204035"/>
                          <a:pt x="335756" y="204788"/>
                        </a:cubicBezTo>
                        <a:cubicBezTo>
                          <a:pt x="329582" y="206472"/>
                          <a:pt x="323056" y="206375"/>
                          <a:pt x="316706" y="207169"/>
                        </a:cubicBezTo>
                        <a:cubicBezTo>
                          <a:pt x="314325" y="207963"/>
                          <a:pt x="312072" y="209550"/>
                          <a:pt x="309562" y="209550"/>
                        </a:cubicBezTo>
                        <a:cubicBezTo>
                          <a:pt x="303579" y="209550"/>
                          <a:pt x="300089" y="204814"/>
                          <a:pt x="295275" y="202407"/>
                        </a:cubicBezTo>
                        <a:cubicBezTo>
                          <a:pt x="293030" y="201284"/>
                          <a:pt x="290512" y="200819"/>
                          <a:pt x="288131" y="200025"/>
                        </a:cubicBezTo>
                        <a:cubicBezTo>
                          <a:pt x="284956" y="200819"/>
                          <a:pt x="281753" y="201508"/>
                          <a:pt x="278606" y="202407"/>
                        </a:cubicBezTo>
                        <a:cubicBezTo>
                          <a:pt x="276192" y="203097"/>
                          <a:pt x="273972" y="204788"/>
                          <a:pt x="271462" y="204788"/>
                        </a:cubicBezTo>
                        <a:cubicBezTo>
                          <a:pt x="267415" y="204788"/>
                          <a:pt x="263525" y="203201"/>
                          <a:pt x="259556" y="202407"/>
                        </a:cubicBezTo>
                        <a:cubicBezTo>
                          <a:pt x="253723" y="198518"/>
                          <a:pt x="250576" y="195263"/>
                          <a:pt x="242887" y="195263"/>
                        </a:cubicBezTo>
                        <a:cubicBezTo>
                          <a:pt x="239614" y="195263"/>
                          <a:pt x="236537" y="196850"/>
                          <a:pt x="233362" y="197644"/>
                        </a:cubicBezTo>
                        <a:cubicBezTo>
                          <a:pt x="228600" y="194469"/>
                          <a:pt x="222250" y="192881"/>
                          <a:pt x="219075" y="188119"/>
                        </a:cubicBezTo>
                        <a:cubicBezTo>
                          <a:pt x="212725" y="178594"/>
                          <a:pt x="216693" y="182563"/>
                          <a:pt x="207169" y="176213"/>
                        </a:cubicBezTo>
                        <a:cubicBezTo>
                          <a:pt x="205581" y="173832"/>
                          <a:pt x="204430" y="171093"/>
                          <a:pt x="202406" y="169069"/>
                        </a:cubicBezTo>
                        <a:cubicBezTo>
                          <a:pt x="192379" y="159043"/>
                          <a:pt x="184595" y="165277"/>
                          <a:pt x="169069" y="166688"/>
                        </a:cubicBezTo>
                        <a:cubicBezTo>
                          <a:pt x="158590" y="170181"/>
                          <a:pt x="162005" y="170280"/>
                          <a:pt x="147637" y="166688"/>
                        </a:cubicBezTo>
                        <a:cubicBezTo>
                          <a:pt x="142767" y="165470"/>
                          <a:pt x="133350" y="161925"/>
                          <a:pt x="133350" y="161925"/>
                        </a:cubicBezTo>
                        <a:cubicBezTo>
                          <a:pt x="131762" y="159544"/>
                          <a:pt x="130822" y="156570"/>
                          <a:pt x="128587" y="154782"/>
                        </a:cubicBezTo>
                        <a:cubicBezTo>
                          <a:pt x="126627" y="153214"/>
                          <a:pt x="123689" y="153523"/>
                          <a:pt x="121444" y="152400"/>
                        </a:cubicBezTo>
                        <a:cubicBezTo>
                          <a:pt x="118884" y="151120"/>
                          <a:pt x="116681" y="149225"/>
                          <a:pt x="114300" y="147638"/>
                        </a:cubicBezTo>
                        <a:cubicBezTo>
                          <a:pt x="88692" y="156173"/>
                          <a:pt x="105021" y="152066"/>
                          <a:pt x="64294" y="154782"/>
                        </a:cubicBezTo>
                        <a:cubicBezTo>
                          <a:pt x="59531" y="153194"/>
                          <a:pt x="54594" y="152058"/>
                          <a:pt x="50006" y="150019"/>
                        </a:cubicBezTo>
                        <a:cubicBezTo>
                          <a:pt x="47391" y="148857"/>
                          <a:pt x="45720" y="145407"/>
                          <a:pt x="42862" y="145257"/>
                        </a:cubicBezTo>
                        <a:cubicBezTo>
                          <a:pt x="28572" y="144505"/>
                          <a:pt x="14309" y="147638"/>
                          <a:pt x="0" y="147638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6" name="Szabadkézi sokszög 35"/>
                  <p:cNvSpPr/>
                  <p:nvPr/>
                </p:nvSpPr>
                <p:spPr>
                  <a:xfrm>
                    <a:off x="2787474" y="3884424"/>
                    <a:ext cx="1416684" cy="590580"/>
                  </a:xfrm>
                  <a:custGeom>
                    <a:avLst/>
                    <a:gdLst>
                      <a:gd name="connsiteX0" fmla="*/ 1538288 w 1538288"/>
                      <a:gd name="connsiteY0" fmla="*/ 28575 h 590580"/>
                      <a:gd name="connsiteX1" fmla="*/ 1524000 w 1538288"/>
                      <a:gd name="connsiteY1" fmla="*/ 26194 h 590580"/>
                      <a:gd name="connsiteX2" fmla="*/ 1504950 w 1538288"/>
                      <a:gd name="connsiteY2" fmla="*/ 21431 h 590580"/>
                      <a:gd name="connsiteX3" fmla="*/ 1490663 w 1538288"/>
                      <a:gd name="connsiteY3" fmla="*/ 11906 h 590580"/>
                      <a:gd name="connsiteX4" fmla="*/ 1483519 w 1538288"/>
                      <a:gd name="connsiteY4" fmla="*/ 7144 h 590580"/>
                      <a:gd name="connsiteX5" fmla="*/ 1476375 w 1538288"/>
                      <a:gd name="connsiteY5" fmla="*/ 4763 h 590580"/>
                      <a:gd name="connsiteX6" fmla="*/ 1438275 w 1538288"/>
                      <a:gd name="connsiteY6" fmla="*/ 0 h 590580"/>
                      <a:gd name="connsiteX7" fmla="*/ 1414463 w 1538288"/>
                      <a:gd name="connsiteY7" fmla="*/ 2381 h 590580"/>
                      <a:gd name="connsiteX8" fmla="*/ 1404938 w 1538288"/>
                      <a:gd name="connsiteY8" fmla="*/ 14288 h 590580"/>
                      <a:gd name="connsiteX9" fmla="*/ 1400175 w 1538288"/>
                      <a:gd name="connsiteY9" fmla="*/ 21431 h 590580"/>
                      <a:gd name="connsiteX10" fmla="*/ 1397794 w 1538288"/>
                      <a:gd name="connsiteY10" fmla="*/ 28575 h 590580"/>
                      <a:gd name="connsiteX11" fmla="*/ 1404938 w 1538288"/>
                      <a:gd name="connsiteY11" fmla="*/ 42863 h 590580"/>
                      <a:gd name="connsiteX12" fmla="*/ 1409700 w 1538288"/>
                      <a:gd name="connsiteY12" fmla="*/ 57150 h 590580"/>
                      <a:gd name="connsiteX13" fmla="*/ 1412081 w 1538288"/>
                      <a:gd name="connsiteY13" fmla="*/ 64294 h 590580"/>
                      <a:gd name="connsiteX14" fmla="*/ 1416844 w 1538288"/>
                      <a:gd name="connsiteY14" fmla="*/ 73819 h 590580"/>
                      <a:gd name="connsiteX15" fmla="*/ 1421606 w 1538288"/>
                      <a:gd name="connsiteY15" fmla="*/ 80963 h 590580"/>
                      <a:gd name="connsiteX16" fmla="*/ 1423988 w 1538288"/>
                      <a:gd name="connsiteY16" fmla="*/ 88106 h 590580"/>
                      <a:gd name="connsiteX17" fmla="*/ 1416844 w 1538288"/>
                      <a:gd name="connsiteY17" fmla="*/ 90488 h 590580"/>
                      <a:gd name="connsiteX18" fmla="*/ 1381125 w 1538288"/>
                      <a:gd name="connsiteY18" fmla="*/ 83344 h 590580"/>
                      <a:gd name="connsiteX19" fmla="*/ 1371600 w 1538288"/>
                      <a:gd name="connsiteY19" fmla="*/ 80963 h 590580"/>
                      <a:gd name="connsiteX20" fmla="*/ 1350169 w 1538288"/>
                      <a:gd name="connsiteY20" fmla="*/ 73819 h 590580"/>
                      <a:gd name="connsiteX21" fmla="*/ 1343025 w 1538288"/>
                      <a:gd name="connsiteY21" fmla="*/ 71438 h 590580"/>
                      <a:gd name="connsiteX22" fmla="*/ 1333500 w 1538288"/>
                      <a:gd name="connsiteY22" fmla="*/ 69056 h 590580"/>
                      <a:gd name="connsiteX23" fmla="*/ 1309688 w 1538288"/>
                      <a:gd name="connsiteY23" fmla="*/ 73819 h 590580"/>
                      <a:gd name="connsiteX24" fmla="*/ 1295400 w 1538288"/>
                      <a:gd name="connsiteY24" fmla="*/ 80963 h 590580"/>
                      <a:gd name="connsiteX25" fmla="*/ 1290638 w 1538288"/>
                      <a:gd name="connsiteY25" fmla="*/ 88106 h 590580"/>
                      <a:gd name="connsiteX26" fmla="*/ 1283494 w 1538288"/>
                      <a:gd name="connsiteY26" fmla="*/ 111919 h 590580"/>
                      <a:gd name="connsiteX27" fmla="*/ 1269206 w 1538288"/>
                      <a:gd name="connsiteY27" fmla="*/ 116681 h 590580"/>
                      <a:gd name="connsiteX28" fmla="*/ 1262063 w 1538288"/>
                      <a:gd name="connsiteY28" fmla="*/ 119063 h 590580"/>
                      <a:gd name="connsiteX29" fmla="*/ 1254919 w 1538288"/>
                      <a:gd name="connsiteY29" fmla="*/ 121444 h 590580"/>
                      <a:gd name="connsiteX30" fmla="*/ 1209675 w 1538288"/>
                      <a:gd name="connsiteY30" fmla="*/ 133350 h 590580"/>
                      <a:gd name="connsiteX31" fmla="*/ 1202531 w 1538288"/>
                      <a:gd name="connsiteY31" fmla="*/ 135731 h 590580"/>
                      <a:gd name="connsiteX32" fmla="*/ 1188244 w 1538288"/>
                      <a:gd name="connsiteY32" fmla="*/ 142875 h 590580"/>
                      <a:gd name="connsiteX33" fmla="*/ 1181100 w 1538288"/>
                      <a:gd name="connsiteY33" fmla="*/ 147638 h 590580"/>
                      <a:gd name="connsiteX34" fmla="*/ 1154906 w 1538288"/>
                      <a:gd name="connsiteY34" fmla="*/ 150019 h 590580"/>
                      <a:gd name="connsiteX35" fmla="*/ 1152525 w 1538288"/>
                      <a:gd name="connsiteY35" fmla="*/ 161925 h 590580"/>
                      <a:gd name="connsiteX36" fmla="*/ 1143000 w 1538288"/>
                      <a:gd name="connsiteY36" fmla="*/ 176213 h 590580"/>
                      <a:gd name="connsiteX37" fmla="*/ 1116806 w 1538288"/>
                      <a:gd name="connsiteY37" fmla="*/ 173831 h 590580"/>
                      <a:gd name="connsiteX38" fmla="*/ 1102519 w 1538288"/>
                      <a:gd name="connsiteY38" fmla="*/ 169069 h 590580"/>
                      <a:gd name="connsiteX39" fmla="*/ 1081088 w 1538288"/>
                      <a:gd name="connsiteY39" fmla="*/ 178594 h 590580"/>
                      <a:gd name="connsiteX40" fmla="*/ 1078706 w 1538288"/>
                      <a:gd name="connsiteY40" fmla="*/ 185738 h 590580"/>
                      <a:gd name="connsiteX41" fmla="*/ 1064419 w 1538288"/>
                      <a:gd name="connsiteY41" fmla="*/ 195263 h 590580"/>
                      <a:gd name="connsiteX42" fmla="*/ 1059656 w 1538288"/>
                      <a:gd name="connsiteY42" fmla="*/ 209550 h 590580"/>
                      <a:gd name="connsiteX43" fmla="*/ 1057275 w 1538288"/>
                      <a:gd name="connsiteY43" fmla="*/ 216694 h 590580"/>
                      <a:gd name="connsiteX44" fmla="*/ 1062038 w 1538288"/>
                      <a:gd name="connsiteY44" fmla="*/ 223838 h 590580"/>
                      <a:gd name="connsiteX45" fmla="*/ 1073944 w 1538288"/>
                      <a:gd name="connsiteY45" fmla="*/ 245269 h 590580"/>
                      <a:gd name="connsiteX46" fmla="*/ 1088231 w 1538288"/>
                      <a:gd name="connsiteY46" fmla="*/ 252413 h 590580"/>
                      <a:gd name="connsiteX47" fmla="*/ 1095375 w 1538288"/>
                      <a:gd name="connsiteY47" fmla="*/ 259556 h 590580"/>
                      <a:gd name="connsiteX48" fmla="*/ 1104900 w 1538288"/>
                      <a:gd name="connsiteY48" fmla="*/ 261938 h 590580"/>
                      <a:gd name="connsiteX49" fmla="*/ 1112044 w 1538288"/>
                      <a:gd name="connsiteY49" fmla="*/ 266700 h 590580"/>
                      <a:gd name="connsiteX50" fmla="*/ 1109663 w 1538288"/>
                      <a:gd name="connsiteY50" fmla="*/ 276225 h 590580"/>
                      <a:gd name="connsiteX51" fmla="*/ 1102519 w 1538288"/>
                      <a:gd name="connsiteY51" fmla="*/ 283369 h 590580"/>
                      <a:gd name="connsiteX52" fmla="*/ 1097756 w 1538288"/>
                      <a:gd name="connsiteY52" fmla="*/ 290513 h 590580"/>
                      <a:gd name="connsiteX53" fmla="*/ 1100138 w 1538288"/>
                      <a:gd name="connsiteY53" fmla="*/ 302419 h 590580"/>
                      <a:gd name="connsiteX54" fmla="*/ 1102519 w 1538288"/>
                      <a:gd name="connsiteY54" fmla="*/ 309563 h 590580"/>
                      <a:gd name="connsiteX55" fmla="*/ 1092994 w 1538288"/>
                      <a:gd name="connsiteY55" fmla="*/ 323850 h 590580"/>
                      <a:gd name="connsiteX56" fmla="*/ 1085850 w 1538288"/>
                      <a:gd name="connsiteY56" fmla="*/ 338138 h 590580"/>
                      <a:gd name="connsiteX57" fmla="*/ 1088231 w 1538288"/>
                      <a:gd name="connsiteY57" fmla="*/ 359569 h 590580"/>
                      <a:gd name="connsiteX58" fmla="*/ 1092994 w 1538288"/>
                      <a:gd name="connsiteY58" fmla="*/ 366713 h 590580"/>
                      <a:gd name="connsiteX59" fmla="*/ 1083469 w 1538288"/>
                      <a:gd name="connsiteY59" fmla="*/ 376238 h 590580"/>
                      <a:gd name="connsiteX60" fmla="*/ 1069181 w 1538288"/>
                      <a:gd name="connsiteY60" fmla="*/ 383381 h 590580"/>
                      <a:gd name="connsiteX61" fmla="*/ 1062038 w 1538288"/>
                      <a:gd name="connsiteY61" fmla="*/ 381000 h 590580"/>
                      <a:gd name="connsiteX62" fmla="*/ 1047750 w 1538288"/>
                      <a:gd name="connsiteY62" fmla="*/ 371475 h 590580"/>
                      <a:gd name="connsiteX63" fmla="*/ 1040606 w 1538288"/>
                      <a:gd name="connsiteY63" fmla="*/ 369094 h 590580"/>
                      <a:gd name="connsiteX64" fmla="*/ 1009650 w 1538288"/>
                      <a:gd name="connsiteY64" fmla="*/ 371475 h 590580"/>
                      <a:gd name="connsiteX65" fmla="*/ 1007269 w 1538288"/>
                      <a:gd name="connsiteY65" fmla="*/ 378619 h 590580"/>
                      <a:gd name="connsiteX66" fmla="*/ 1000125 w 1538288"/>
                      <a:gd name="connsiteY66" fmla="*/ 383381 h 590580"/>
                      <a:gd name="connsiteX67" fmla="*/ 990600 w 1538288"/>
                      <a:gd name="connsiteY67" fmla="*/ 381000 h 590580"/>
                      <a:gd name="connsiteX68" fmla="*/ 983456 w 1538288"/>
                      <a:gd name="connsiteY68" fmla="*/ 378619 h 590580"/>
                      <a:gd name="connsiteX69" fmla="*/ 976313 w 1538288"/>
                      <a:gd name="connsiteY69" fmla="*/ 381000 h 590580"/>
                      <a:gd name="connsiteX70" fmla="*/ 973931 w 1538288"/>
                      <a:gd name="connsiteY70" fmla="*/ 388144 h 590580"/>
                      <a:gd name="connsiteX71" fmla="*/ 971550 w 1538288"/>
                      <a:gd name="connsiteY71" fmla="*/ 397669 h 590580"/>
                      <a:gd name="connsiteX72" fmla="*/ 964406 w 1538288"/>
                      <a:gd name="connsiteY72" fmla="*/ 402431 h 590580"/>
                      <a:gd name="connsiteX73" fmla="*/ 923925 w 1538288"/>
                      <a:gd name="connsiteY73" fmla="*/ 402431 h 590580"/>
                      <a:gd name="connsiteX74" fmla="*/ 909638 w 1538288"/>
                      <a:gd name="connsiteY74" fmla="*/ 411956 h 590580"/>
                      <a:gd name="connsiteX75" fmla="*/ 895350 w 1538288"/>
                      <a:gd name="connsiteY75" fmla="*/ 416719 h 590580"/>
                      <a:gd name="connsiteX76" fmla="*/ 888206 w 1538288"/>
                      <a:gd name="connsiteY76" fmla="*/ 421481 h 590580"/>
                      <a:gd name="connsiteX77" fmla="*/ 876300 w 1538288"/>
                      <a:gd name="connsiteY77" fmla="*/ 423863 h 590580"/>
                      <a:gd name="connsiteX78" fmla="*/ 869156 w 1538288"/>
                      <a:gd name="connsiteY78" fmla="*/ 426244 h 590580"/>
                      <a:gd name="connsiteX79" fmla="*/ 864394 w 1538288"/>
                      <a:gd name="connsiteY79" fmla="*/ 433388 h 590580"/>
                      <a:gd name="connsiteX80" fmla="*/ 876300 w 1538288"/>
                      <a:gd name="connsiteY80" fmla="*/ 442913 h 590580"/>
                      <a:gd name="connsiteX81" fmla="*/ 902494 w 1538288"/>
                      <a:gd name="connsiteY81" fmla="*/ 454819 h 590580"/>
                      <a:gd name="connsiteX82" fmla="*/ 909638 w 1538288"/>
                      <a:gd name="connsiteY82" fmla="*/ 440531 h 590580"/>
                      <a:gd name="connsiteX83" fmla="*/ 916781 w 1538288"/>
                      <a:gd name="connsiteY83" fmla="*/ 435769 h 590580"/>
                      <a:gd name="connsiteX84" fmla="*/ 921544 w 1538288"/>
                      <a:gd name="connsiteY84" fmla="*/ 442913 h 590580"/>
                      <a:gd name="connsiteX85" fmla="*/ 926306 w 1538288"/>
                      <a:gd name="connsiteY85" fmla="*/ 459581 h 590580"/>
                      <a:gd name="connsiteX86" fmla="*/ 933450 w 1538288"/>
                      <a:gd name="connsiteY86" fmla="*/ 464344 h 590580"/>
                      <a:gd name="connsiteX87" fmla="*/ 931069 w 1538288"/>
                      <a:gd name="connsiteY87" fmla="*/ 476250 h 590580"/>
                      <a:gd name="connsiteX88" fmla="*/ 914400 w 1538288"/>
                      <a:gd name="connsiteY88" fmla="*/ 478631 h 590580"/>
                      <a:gd name="connsiteX89" fmla="*/ 892969 w 1538288"/>
                      <a:gd name="connsiteY89" fmla="*/ 490538 h 590580"/>
                      <a:gd name="connsiteX90" fmla="*/ 885825 w 1538288"/>
                      <a:gd name="connsiteY90" fmla="*/ 492919 h 590580"/>
                      <a:gd name="connsiteX91" fmla="*/ 878681 w 1538288"/>
                      <a:gd name="connsiteY91" fmla="*/ 507206 h 590580"/>
                      <a:gd name="connsiteX92" fmla="*/ 881063 w 1538288"/>
                      <a:gd name="connsiteY92" fmla="*/ 521494 h 590580"/>
                      <a:gd name="connsiteX93" fmla="*/ 883444 w 1538288"/>
                      <a:gd name="connsiteY93" fmla="*/ 528638 h 590580"/>
                      <a:gd name="connsiteX94" fmla="*/ 897731 w 1538288"/>
                      <a:gd name="connsiteY94" fmla="*/ 542925 h 590580"/>
                      <a:gd name="connsiteX95" fmla="*/ 909638 w 1538288"/>
                      <a:gd name="connsiteY95" fmla="*/ 557213 h 590580"/>
                      <a:gd name="connsiteX96" fmla="*/ 916781 w 1538288"/>
                      <a:gd name="connsiteY96" fmla="*/ 559594 h 590580"/>
                      <a:gd name="connsiteX97" fmla="*/ 923925 w 1538288"/>
                      <a:gd name="connsiteY97" fmla="*/ 564356 h 590580"/>
                      <a:gd name="connsiteX98" fmla="*/ 902494 w 1538288"/>
                      <a:gd name="connsiteY98" fmla="*/ 576263 h 590580"/>
                      <a:gd name="connsiteX99" fmla="*/ 892969 w 1538288"/>
                      <a:gd name="connsiteY99" fmla="*/ 581025 h 590580"/>
                      <a:gd name="connsiteX100" fmla="*/ 840581 w 1538288"/>
                      <a:gd name="connsiteY100" fmla="*/ 583406 h 590580"/>
                      <a:gd name="connsiteX101" fmla="*/ 804863 w 1538288"/>
                      <a:gd name="connsiteY101" fmla="*/ 585788 h 590580"/>
                      <a:gd name="connsiteX102" fmla="*/ 800100 w 1538288"/>
                      <a:gd name="connsiteY102" fmla="*/ 578644 h 590580"/>
                      <a:gd name="connsiteX103" fmla="*/ 778669 w 1538288"/>
                      <a:gd name="connsiteY103" fmla="*/ 571500 h 590580"/>
                      <a:gd name="connsiteX104" fmla="*/ 766763 w 1538288"/>
                      <a:gd name="connsiteY104" fmla="*/ 559594 h 590580"/>
                      <a:gd name="connsiteX105" fmla="*/ 759619 w 1538288"/>
                      <a:gd name="connsiteY105" fmla="*/ 554831 h 590580"/>
                      <a:gd name="connsiteX106" fmla="*/ 714375 w 1538288"/>
                      <a:gd name="connsiteY106" fmla="*/ 550069 h 590580"/>
                      <a:gd name="connsiteX107" fmla="*/ 707231 w 1538288"/>
                      <a:gd name="connsiteY107" fmla="*/ 545306 h 590580"/>
                      <a:gd name="connsiteX108" fmla="*/ 704850 w 1538288"/>
                      <a:gd name="connsiteY108" fmla="*/ 538163 h 590580"/>
                      <a:gd name="connsiteX109" fmla="*/ 697706 w 1538288"/>
                      <a:gd name="connsiteY109" fmla="*/ 531019 h 590580"/>
                      <a:gd name="connsiteX110" fmla="*/ 683419 w 1538288"/>
                      <a:gd name="connsiteY110" fmla="*/ 533400 h 590580"/>
                      <a:gd name="connsiteX111" fmla="*/ 681038 w 1538288"/>
                      <a:gd name="connsiteY111" fmla="*/ 540544 h 590580"/>
                      <a:gd name="connsiteX112" fmla="*/ 678656 w 1538288"/>
                      <a:gd name="connsiteY112" fmla="*/ 552450 h 590580"/>
                      <a:gd name="connsiteX113" fmla="*/ 640556 w 1538288"/>
                      <a:gd name="connsiteY113" fmla="*/ 559594 h 590580"/>
                      <a:gd name="connsiteX114" fmla="*/ 628650 w 1538288"/>
                      <a:gd name="connsiteY114" fmla="*/ 557213 h 590580"/>
                      <a:gd name="connsiteX115" fmla="*/ 623888 w 1538288"/>
                      <a:gd name="connsiteY115" fmla="*/ 542925 h 590580"/>
                      <a:gd name="connsiteX116" fmla="*/ 619125 w 1538288"/>
                      <a:gd name="connsiteY116" fmla="*/ 535781 h 590580"/>
                      <a:gd name="connsiteX117" fmla="*/ 592931 w 1538288"/>
                      <a:gd name="connsiteY117" fmla="*/ 533400 h 590580"/>
                      <a:gd name="connsiteX118" fmla="*/ 585788 w 1538288"/>
                      <a:gd name="connsiteY118" fmla="*/ 528638 h 590580"/>
                      <a:gd name="connsiteX119" fmla="*/ 578644 w 1538288"/>
                      <a:gd name="connsiteY119" fmla="*/ 531019 h 590580"/>
                      <a:gd name="connsiteX120" fmla="*/ 569119 w 1538288"/>
                      <a:gd name="connsiteY120" fmla="*/ 528638 h 590580"/>
                      <a:gd name="connsiteX121" fmla="*/ 571500 w 1538288"/>
                      <a:gd name="connsiteY121" fmla="*/ 519113 h 590580"/>
                      <a:gd name="connsiteX122" fmla="*/ 569119 w 1538288"/>
                      <a:gd name="connsiteY122" fmla="*/ 504825 h 590580"/>
                      <a:gd name="connsiteX123" fmla="*/ 554831 w 1538288"/>
                      <a:gd name="connsiteY123" fmla="*/ 497681 h 590580"/>
                      <a:gd name="connsiteX124" fmla="*/ 547688 w 1538288"/>
                      <a:gd name="connsiteY124" fmla="*/ 492919 h 590580"/>
                      <a:gd name="connsiteX125" fmla="*/ 531019 w 1538288"/>
                      <a:gd name="connsiteY125" fmla="*/ 476250 h 590580"/>
                      <a:gd name="connsiteX126" fmla="*/ 545306 w 1538288"/>
                      <a:gd name="connsiteY126" fmla="*/ 466725 h 590580"/>
                      <a:gd name="connsiteX127" fmla="*/ 538163 w 1538288"/>
                      <a:gd name="connsiteY127" fmla="*/ 452438 h 590580"/>
                      <a:gd name="connsiteX128" fmla="*/ 519113 w 1538288"/>
                      <a:gd name="connsiteY128" fmla="*/ 450056 h 590580"/>
                      <a:gd name="connsiteX129" fmla="*/ 511969 w 1538288"/>
                      <a:gd name="connsiteY129" fmla="*/ 445294 h 590580"/>
                      <a:gd name="connsiteX130" fmla="*/ 502444 w 1538288"/>
                      <a:gd name="connsiteY130" fmla="*/ 459581 h 590580"/>
                      <a:gd name="connsiteX131" fmla="*/ 490538 w 1538288"/>
                      <a:gd name="connsiteY131" fmla="*/ 478631 h 590580"/>
                      <a:gd name="connsiteX132" fmla="*/ 483394 w 1538288"/>
                      <a:gd name="connsiteY132" fmla="*/ 481013 h 590580"/>
                      <a:gd name="connsiteX133" fmla="*/ 478631 w 1538288"/>
                      <a:gd name="connsiteY133" fmla="*/ 488156 h 590580"/>
                      <a:gd name="connsiteX134" fmla="*/ 473869 w 1538288"/>
                      <a:gd name="connsiteY134" fmla="*/ 504825 h 590580"/>
                      <a:gd name="connsiteX135" fmla="*/ 469106 w 1538288"/>
                      <a:gd name="connsiteY135" fmla="*/ 519113 h 590580"/>
                      <a:gd name="connsiteX136" fmla="*/ 461963 w 1538288"/>
                      <a:gd name="connsiteY136" fmla="*/ 523875 h 590580"/>
                      <a:gd name="connsiteX137" fmla="*/ 445294 w 1538288"/>
                      <a:gd name="connsiteY137" fmla="*/ 526256 h 590580"/>
                      <a:gd name="connsiteX138" fmla="*/ 431006 w 1538288"/>
                      <a:gd name="connsiteY138" fmla="*/ 528638 h 590580"/>
                      <a:gd name="connsiteX139" fmla="*/ 392906 w 1538288"/>
                      <a:gd name="connsiteY139" fmla="*/ 535781 h 590580"/>
                      <a:gd name="connsiteX140" fmla="*/ 376238 w 1538288"/>
                      <a:gd name="connsiteY140" fmla="*/ 540544 h 590580"/>
                      <a:gd name="connsiteX141" fmla="*/ 352425 w 1538288"/>
                      <a:gd name="connsiteY141" fmla="*/ 542925 h 590580"/>
                      <a:gd name="connsiteX142" fmla="*/ 335756 w 1538288"/>
                      <a:gd name="connsiteY142" fmla="*/ 545306 h 590580"/>
                      <a:gd name="connsiteX143" fmla="*/ 254794 w 1538288"/>
                      <a:gd name="connsiteY143" fmla="*/ 538163 h 590580"/>
                      <a:gd name="connsiteX144" fmla="*/ 247650 w 1538288"/>
                      <a:gd name="connsiteY144" fmla="*/ 535781 h 590580"/>
                      <a:gd name="connsiteX145" fmla="*/ 233363 w 1538288"/>
                      <a:gd name="connsiteY145" fmla="*/ 526256 h 590580"/>
                      <a:gd name="connsiteX146" fmla="*/ 223838 w 1538288"/>
                      <a:gd name="connsiteY146" fmla="*/ 528638 h 590580"/>
                      <a:gd name="connsiteX147" fmla="*/ 219075 w 1538288"/>
                      <a:gd name="connsiteY147" fmla="*/ 535781 h 590580"/>
                      <a:gd name="connsiteX148" fmla="*/ 214313 w 1538288"/>
                      <a:gd name="connsiteY148" fmla="*/ 550069 h 590580"/>
                      <a:gd name="connsiteX149" fmla="*/ 207169 w 1538288"/>
                      <a:gd name="connsiteY149" fmla="*/ 552450 h 590580"/>
                      <a:gd name="connsiteX150" fmla="*/ 195263 w 1538288"/>
                      <a:gd name="connsiteY150" fmla="*/ 550069 h 590580"/>
                      <a:gd name="connsiteX151" fmla="*/ 188119 w 1538288"/>
                      <a:gd name="connsiteY151" fmla="*/ 547688 h 590580"/>
                      <a:gd name="connsiteX152" fmla="*/ 171450 w 1538288"/>
                      <a:gd name="connsiteY152" fmla="*/ 550069 h 590580"/>
                      <a:gd name="connsiteX153" fmla="*/ 166688 w 1538288"/>
                      <a:gd name="connsiteY153" fmla="*/ 557213 h 590580"/>
                      <a:gd name="connsiteX154" fmla="*/ 152400 w 1538288"/>
                      <a:gd name="connsiteY154" fmla="*/ 564356 h 590580"/>
                      <a:gd name="connsiteX155" fmla="*/ 142875 w 1538288"/>
                      <a:gd name="connsiteY155" fmla="*/ 561975 h 590580"/>
                      <a:gd name="connsiteX156" fmla="*/ 140494 w 1538288"/>
                      <a:gd name="connsiteY156" fmla="*/ 554831 h 590580"/>
                      <a:gd name="connsiteX157" fmla="*/ 126206 w 1538288"/>
                      <a:gd name="connsiteY157" fmla="*/ 545306 h 590580"/>
                      <a:gd name="connsiteX158" fmla="*/ 126206 w 1538288"/>
                      <a:gd name="connsiteY158" fmla="*/ 545306 h 590580"/>
                      <a:gd name="connsiteX159" fmla="*/ 109538 w 1538288"/>
                      <a:gd name="connsiteY159" fmla="*/ 542925 h 590580"/>
                      <a:gd name="connsiteX160" fmla="*/ 92869 w 1538288"/>
                      <a:gd name="connsiteY160" fmla="*/ 538163 h 590580"/>
                      <a:gd name="connsiteX161" fmla="*/ 85725 w 1538288"/>
                      <a:gd name="connsiteY161" fmla="*/ 531019 h 590580"/>
                      <a:gd name="connsiteX162" fmla="*/ 71438 w 1538288"/>
                      <a:gd name="connsiteY162" fmla="*/ 535781 h 590580"/>
                      <a:gd name="connsiteX163" fmla="*/ 64294 w 1538288"/>
                      <a:gd name="connsiteY163" fmla="*/ 540544 h 590580"/>
                      <a:gd name="connsiteX164" fmla="*/ 50006 w 1538288"/>
                      <a:gd name="connsiteY164" fmla="*/ 545306 h 590580"/>
                      <a:gd name="connsiteX165" fmla="*/ 28575 w 1538288"/>
                      <a:gd name="connsiteY165" fmla="*/ 542925 h 590580"/>
                      <a:gd name="connsiteX166" fmla="*/ 21431 w 1538288"/>
                      <a:gd name="connsiteY166" fmla="*/ 538163 h 590580"/>
                      <a:gd name="connsiteX167" fmla="*/ 4763 w 1538288"/>
                      <a:gd name="connsiteY167" fmla="*/ 531019 h 590580"/>
                      <a:gd name="connsiteX168" fmla="*/ 0 w 1538288"/>
                      <a:gd name="connsiteY168" fmla="*/ 523875 h 590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</a:cxnLst>
                    <a:rect l="l" t="t" r="r" b="b"/>
                    <a:pathLst>
                      <a:path w="1538288" h="590580">
                        <a:moveTo>
                          <a:pt x="1538288" y="28575"/>
                        </a:moveTo>
                        <a:cubicBezTo>
                          <a:pt x="1533525" y="27781"/>
                          <a:pt x="1528721" y="27206"/>
                          <a:pt x="1524000" y="26194"/>
                        </a:cubicBezTo>
                        <a:cubicBezTo>
                          <a:pt x="1517600" y="24823"/>
                          <a:pt x="1504950" y="21431"/>
                          <a:pt x="1504950" y="21431"/>
                        </a:cubicBezTo>
                        <a:cubicBezTo>
                          <a:pt x="1496581" y="8877"/>
                          <a:pt x="1505014" y="18056"/>
                          <a:pt x="1490663" y="11906"/>
                        </a:cubicBezTo>
                        <a:cubicBezTo>
                          <a:pt x="1488033" y="10779"/>
                          <a:pt x="1486079" y="8424"/>
                          <a:pt x="1483519" y="7144"/>
                        </a:cubicBezTo>
                        <a:cubicBezTo>
                          <a:pt x="1481274" y="6022"/>
                          <a:pt x="1478810" y="5372"/>
                          <a:pt x="1476375" y="4763"/>
                        </a:cubicBezTo>
                        <a:cubicBezTo>
                          <a:pt x="1462309" y="1246"/>
                          <a:pt x="1454556" y="1480"/>
                          <a:pt x="1438275" y="0"/>
                        </a:cubicBezTo>
                        <a:cubicBezTo>
                          <a:pt x="1430338" y="794"/>
                          <a:pt x="1422236" y="587"/>
                          <a:pt x="1414463" y="2381"/>
                        </a:cubicBezTo>
                        <a:cubicBezTo>
                          <a:pt x="1405387" y="4476"/>
                          <a:pt x="1408087" y="7990"/>
                          <a:pt x="1404938" y="14288"/>
                        </a:cubicBezTo>
                        <a:cubicBezTo>
                          <a:pt x="1403658" y="16848"/>
                          <a:pt x="1401763" y="19050"/>
                          <a:pt x="1400175" y="21431"/>
                        </a:cubicBezTo>
                        <a:cubicBezTo>
                          <a:pt x="1399381" y="23812"/>
                          <a:pt x="1397794" y="26065"/>
                          <a:pt x="1397794" y="28575"/>
                        </a:cubicBezTo>
                        <a:cubicBezTo>
                          <a:pt x="1397794" y="33506"/>
                          <a:pt x="1402529" y="39250"/>
                          <a:pt x="1404938" y="42863"/>
                        </a:cubicBezTo>
                        <a:lnTo>
                          <a:pt x="1409700" y="57150"/>
                        </a:lnTo>
                        <a:cubicBezTo>
                          <a:pt x="1410494" y="59531"/>
                          <a:pt x="1410958" y="62049"/>
                          <a:pt x="1412081" y="64294"/>
                        </a:cubicBezTo>
                        <a:cubicBezTo>
                          <a:pt x="1413669" y="67469"/>
                          <a:pt x="1415083" y="70737"/>
                          <a:pt x="1416844" y="73819"/>
                        </a:cubicBezTo>
                        <a:cubicBezTo>
                          <a:pt x="1418264" y="76304"/>
                          <a:pt x="1420326" y="78403"/>
                          <a:pt x="1421606" y="80963"/>
                        </a:cubicBezTo>
                        <a:cubicBezTo>
                          <a:pt x="1422729" y="83208"/>
                          <a:pt x="1423194" y="85725"/>
                          <a:pt x="1423988" y="88106"/>
                        </a:cubicBezTo>
                        <a:cubicBezTo>
                          <a:pt x="1421607" y="88900"/>
                          <a:pt x="1419354" y="90488"/>
                          <a:pt x="1416844" y="90488"/>
                        </a:cubicBezTo>
                        <a:cubicBezTo>
                          <a:pt x="1392099" y="90488"/>
                          <a:pt x="1401062" y="88328"/>
                          <a:pt x="1381125" y="83344"/>
                        </a:cubicBezTo>
                        <a:cubicBezTo>
                          <a:pt x="1377950" y="82550"/>
                          <a:pt x="1374735" y="81903"/>
                          <a:pt x="1371600" y="80963"/>
                        </a:cubicBezTo>
                        <a:cubicBezTo>
                          <a:pt x="1364387" y="78799"/>
                          <a:pt x="1357313" y="76200"/>
                          <a:pt x="1350169" y="73819"/>
                        </a:cubicBezTo>
                        <a:cubicBezTo>
                          <a:pt x="1347788" y="73025"/>
                          <a:pt x="1345460" y="72047"/>
                          <a:pt x="1343025" y="71438"/>
                        </a:cubicBezTo>
                        <a:lnTo>
                          <a:pt x="1333500" y="69056"/>
                        </a:lnTo>
                        <a:cubicBezTo>
                          <a:pt x="1327358" y="69934"/>
                          <a:pt x="1316337" y="70495"/>
                          <a:pt x="1309688" y="73819"/>
                        </a:cubicBezTo>
                        <a:cubicBezTo>
                          <a:pt x="1291219" y="83053"/>
                          <a:pt x="1313361" y="74974"/>
                          <a:pt x="1295400" y="80963"/>
                        </a:cubicBezTo>
                        <a:cubicBezTo>
                          <a:pt x="1293813" y="83344"/>
                          <a:pt x="1291460" y="85365"/>
                          <a:pt x="1290638" y="88106"/>
                        </a:cubicBezTo>
                        <a:cubicBezTo>
                          <a:pt x="1289071" y="93328"/>
                          <a:pt x="1290747" y="107386"/>
                          <a:pt x="1283494" y="111919"/>
                        </a:cubicBezTo>
                        <a:cubicBezTo>
                          <a:pt x="1279237" y="114580"/>
                          <a:pt x="1273969" y="115093"/>
                          <a:pt x="1269206" y="116681"/>
                        </a:cubicBezTo>
                        <a:lnTo>
                          <a:pt x="1262063" y="119063"/>
                        </a:lnTo>
                        <a:cubicBezTo>
                          <a:pt x="1259682" y="119857"/>
                          <a:pt x="1257008" y="120052"/>
                          <a:pt x="1254919" y="121444"/>
                        </a:cubicBezTo>
                        <a:cubicBezTo>
                          <a:pt x="1232020" y="136710"/>
                          <a:pt x="1246338" y="130530"/>
                          <a:pt x="1209675" y="133350"/>
                        </a:cubicBezTo>
                        <a:cubicBezTo>
                          <a:pt x="1207294" y="134144"/>
                          <a:pt x="1204776" y="134608"/>
                          <a:pt x="1202531" y="135731"/>
                        </a:cubicBezTo>
                        <a:cubicBezTo>
                          <a:pt x="1184067" y="144964"/>
                          <a:pt x="1206201" y="136890"/>
                          <a:pt x="1188244" y="142875"/>
                        </a:cubicBezTo>
                        <a:cubicBezTo>
                          <a:pt x="1185863" y="144463"/>
                          <a:pt x="1183899" y="147038"/>
                          <a:pt x="1181100" y="147638"/>
                        </a:cubicBezTo>
                        <a:cubicBezTo>
                          <a:pt x="1172527" y="149475"/>
                          <a:pt x="1162748" y="146098"/>
                          <a:pt x="1154906" y="150019"/>
                        </a:cubicBezTo>
                        <a:cubicBezTo>
                          <a:pt x="1151286" y="151829"/>
                          <a:pt x="1154200" y="158241"/>
                          <a:pt x="1152525" y="161925"/>
                        </a:cubicBezTo>
                        <a:cubicBezTo>
                          <a:pt x="1150156" y="167136"/>
                          <a:pt x="1143000" y="176213"/>
                          <a:pt x="1143000" y="176213"/>
                        </a:cubicBezTo>
                        <a:cubicBezTo>
                          <a:pt x="1134269" y="175419"/>
                          <a:pt x="1125440" y="175355"/>
                          <a:pt x="1116806" y="173831"/>
                        </a:cubicBezTo>
                        <a:cubicBezTo>
                          <a:pt x="1111862" y="172959"/>
                          <a:pt x="1102519" y="169069"/>
                          <a:pt x="1102519" y="169069"/>
                        </a:cubicBezTo>
                        <a:cubicBezTo>
                          <a:pt x="1087173" y="171261"/>
                          <a:pt x="1086844" y="167082"/>
                          <a:pt x="1081088" y="178594"/>
                        </a:cubicBezTo>
                        <a:cubicBezTo>
                          <a:pt x="1079965" y="180839"/>
                          <a:pt x="1080481" y="183963"/>
                          <a:pt x="1078706" y="185738"/>
                        </a:cubicBezTo>
                        <a:cubicBezTo>
                          <a:pt x="1074659" y="189785"/>
                          <a:pt x="1064419" y="195263"/>
                          <a:pt x="1064419" y="195263"/>
                        </a:cubicBezTo>
                        <a:lnTo>
                          <a:pt x="1059656" y="209550"/>
                        </a:lnTo>
                        <a:lnTo>
                          <a:pt x="1057275" y="216694"/>
                        </a:lnTo>
                        <a:cubicBezTo>
                          <a:pt x="1058863" y="219075"/>
                          <a:pt x="1060758" y="221278"/>
                          <a:pt x="1062038" y="223838"/>
                        </a:cubicBezTo>
                        <a:cubicBezTo>
                          <a:pt x="1066381" y="232522"/>
                          <a:pt x="1062681" y="237762"/>
                          <a:pt x="1073944" y="245269"/>
                        </a:cubicBezTo>
                        <a:cubicBezTo>
                          <a:pt x="1083176" y="251423"/>
                          <a:pt x="1078373" y="249126"/>
                          <a:pt x="1088231" y="252413"/>
                        </a:cubicBezTo>
                        <a:cubicBezTo>
                          <a:pt x="1090612" y="254794"/>
                          <a:pt x="1092451" y="257885"/>
                          <a:pt x="1095375" y="259556"/>
                        </a:cubicBezTo>
                        <a:cubicBezTo>
                          <a:pt x="1098217" y="261180"/>
                          <a:pt x="1101892" y="260649"/>
                          <a:pt x="1104900" y="261938"/>
                        </a:cubicBezTo>
                        <a:cubicBezTo>
                          <a:pt x="1107530" y="263065"/>
                          <a:pt x="1109663" y="265113"/>
                          <a:pt x="1112044" y="266700"/>
                        </a:cubicBezTo>
                        <a:cubicBezTo>
                          <a:pt x="1111250" y="269875"/>
                          <a:pt x="1111287" y="273383"/>
                          <a:pt x="1109663" y="276225"/>
                        </a:cubicBezTo>
                        <a:cubicBezTo>
                          <a:pt x="1107992" y="279149"/>
                          <a:pt x="1104675" y="280782"/>
                          <a:pt x="1102519" y="283369"/>
                        </a:cubicBezTo>
                        <a:cubicBezTo>
                          <a:pt x="1100687" y="285568"/>
                          <a:pt x="1099344" y="288132"/>
                          <a:pt x="1097756" y="290513"/>
                        </a:cubicBezTo>
                        <a:cubicBezTo>
                          <a:pt x="1098550" y="294482"/>
                          <a:pt x="1099156" y="298493"/>
                          <a:pt x="1100138" y="302419"/>
                        </a:cubicBezTo>
                        <a:cubicBezTo>
                          <a:pt x="1100747" y="304854"/>
                          <a:pt x="1103313" y="307182"/>
                          <a:pt x="1102519" y="309563"/>
                        </a:cubicBezTo>
                        <a:cubicBezTo>
                          <a:pt x="1100709" y="314993"/>
                          <a:pt x="1094804" y="318420"/>
                          <a:pt x="1092994" y="323850"/>
                        </a:cubicBezTo>
                        <a:cubicBezTo>
                          <a:pt x="1089708" y="333709"/>
                          <a:pt x="1092005" y="328906"/>
                          <a:pt x="1085850" y="338138"/>
                        </a:cubicBezTo>
                        <a:cubicBezTo>
                          <a:pt x="1086644" y="345282"/>
                          <a:pt x="1086488" y="352596"/>
                          <a:pt x="1088231" y="359569"/>
                        </a:cubicBezTo>
                        <a:cubicBezTo>
                          <a:pt x="1088925" y="362346"/>
                          <a:pt x="1092523" y="363890"/>
                          <a:pt x="1092994" y="366713"/>
                        </a:cubicBezTo>
                        <a:cubicBezTo>
                          <a:pt x="1094460" y="375504"/>
                          <a:pt x="1088353" y="373796"/>
                          <a:pt x="1083469" y="376238"/>
                        </a:cubicBezTo>
                        <a:cubicBezTo>
                          <a:pt x="1065011" y="385467"/>
                          <a:pt x="1087131" y="377398"/>
                          <a:pt x="1069181" y="383381"/>
                        </a:cubicBezTo>
                        <a:cubicBezTo>
                          <a:pt x="1066800" y="382587"/>
                          <a:pt x="1064232" y="382219"/>
                          <a:pt x="1062038" y="381000"/>
                        </a:cubicBezTo>
                        <a:cubicBezTo>
                          <a:pt x="1057034" y="378220"/>
                          <a:pt x="1053180" y="373285"/>
                          <a:pt x="1047750" y="371475"/>
                        </a:cubicBezTo>
                        <a:lnTo>
                          <a:pt x="1040606" y="369094"/>
                        </a:lnTo>
                        <a:cubicBezTo>
                          <a:pt x="1030287" y="369888"/>
                          <a:pt x="1019601" y="368632"/>
                          <a:pt x="1009650" y="371475"/>
                        </a:cubicBezTo>
                        <a:cubicBezTo>
                          <a:pt x="1007236" y="372165"/>
                          <a:pt x="1008837" y="376659"/>
                          <a:pt x="1007269" y="378619"/>
                        </a:cubicBezTo>
                        <a:cubicBezTo>
                          <a:pt x="1005481" y="380854"/>
                          <a:pt x="1002506" y="381794"/>
                          <a:pt x="1000125" y="383381"/>
                        </a:cubicBezTo>
                        <a:cubicBezTo>
                          <a:pt x="996950" y="382587"/>
                          <a:pt x="993747" y="381899"/>
                          <a:pt x="990600" y="381000"/>
                        </a:cubicBezTo>
                        <a:cubicBezTo>
                          <a:pt x="988186" y="380310"/>
                          <a:pt x="985966" y="378619"/>
                          <a:pt x="983456" y="378619"/>
                        </a:cubicBezTo>
                        <a:cubicBezTo>
                          <a:pt x="980946" y="378619"/>
                          <a:pt x="978694" y="380206"/>
                          <a:pt x="976313" y="381000"/>
                        </a:cubicBezTo>
                        <a:cubicBezTo>
                          <a:pt x="975519" y="383381"/>
                          <a:pt x="974621" y="385730"/>
                          <a:pt x="973931" y="388144"/>
                        </a:cubicBezTo>
                        <a:cubicBezTo>
                          <a:pt x="973032" y="391291"/>
                          <a:pt x="973365" y="394946"/>
                          <a:pt x="971550" y="397669"/>
                        </a:cubicBezTo>
                        <a:cubicBezTo>
                          <a:pt x="969962" y="400050"/>
                          <a:pt x="966787" y="400844"/>
                          <a:pt x="964406" y="402431"/>
                        </a:cubicBezTo>
                        <a:cubicBezTo>
                          <a:pt x="949166" y="397351"/>
                          <a:pt x="948794" y="396214"/>
                          <a:pt x="923925" y="402431"/>
                        </a:cubicBezTo>
                        <a:cubicBezTo>
                          <a:pt x="918372" y="403819"/>
                          <a:pt x="915068" y="410146"/>
                          <a:pt x="909638" y="411956"/>
                        </a:cubicBezTo>
                        <a:cubicBezTo>
                          <a:pt x="904875" y="413544"/>
                          <a:pt x="899527" y="413934"/>
                          <a:pt x="895350" y="416719"/>
                        </a:cubicBezTo>
                        <a:cubicBezTo>
                          <a:pt x="892969" y="418306"/>
                          <a:pt x="890886" y="420476"/>
                          <a:pt x="888206" y="421481"/>
                        </a:cubicBezTo>
                        <a:cubicBezTo>
                          <a:pt x="884416" y="422902"/>
                          <a:pt x="880226" y="422881"/>
                          <a:pt x="876300" y="423863"/>
                        </a:cubicBezTo>
                        <a:cubicBezTo>
                          <a:pt x="873865" y="424472"/>
                          <a:pt x="871537" y="425450"/>
                          <a:pt x="869156" y="426244"/>
                        </a:cubicBezTo>
                        <a:cubicBezTo>
                          <a:pt x="867569" y="428625"/>
                          <a:pt x="864394" y="430526"/>
                          <a:pt x="864394" y="433388"/>
                        </a:cubicBezTo>
                        <a:cubicBezTo>
                          <a:pt x="864394" y="440568"/>
                          <a:pt x="871840" y="441426"/>
                          <a:pt x="876300" y="442913"/>
                        </a:cubicBezTo>
                        <a:cubicBezTo>
                          <a:pt x="888938" y="461870"/>
                          <a:pt x="880159" y="458009"/>
                          <a:pt x="902494" y="454819"/>
                        </a:cubicBezTo>
                        <a:cubicBezTo>
                          <a:pt x="904431" y="449007"/>
                          <a:pt x="905021" y="445148"/>
                          <a:pt x="909638" y="440531"/>
                        </a:cubicBezTo>
                        <a:cubicBezTo>
                          <a:pt x="911661" y="438508"/>
                          <a:pt x="914400" y="437356"/>
                          <a:pt x="916781" y="435769"/>
                        </a:cubicBezTo>
                        <a:cubicBezTo>
                          <a:pt x="918369" y="438150"/>
                          <a:pt x="920417" y="440282"/>
                          <a:pt x="921544" y="442913"/>
                        </a:cubicBezTo>
                        <a:cubicBezTo>
                          <a:pt x="921939" y="443834"/>
                          <a:pt x="924880" y="457798"/>
                          <a:pt x="926306" y="459581"/>
                        </a:cubicBezTo>
                        <a:cubicBezTo>
                          <a:pt x="928094" y="461816"/>
                          <a:pt x="931069" y="462756"/>
                          <a:pt x="933450" y="464344"/>
                        </a:cubicBezTo>
                        <a:cubicBezTo>
                          <a:pt x="932656" y="468313"/>
                          <a:pt x="934307" y="473822"/>
                          <a:pt x="931069" y="476250"/>
                        </a:cubicBezTo>
                        <a:cubicBezTo>
                          <a:pt x="926579" y="479618"/>
                          <a:pt x="919904" y="477530"/>
                          <a:pt x="914400" y="478631"/>
                        </a:cubicBezTo>
                        <a:cubicBezTo>
                          <a:pt x="896446" y="482222"/>
                          <a:pt x="921611" y="480992"/>
                          <a:pt x="892969" y="490538"/>
                        </a:cubicBezTo>
                        <a:lnTo>
                          <a:pt x="885825" y="492919"/>
                        </a:lnTo>
                        <a:cubicBezTo>
                          <a:pt x="883419" y="496528"/>
                          <a:pt x="878681" y="502280"/>
                          <a:pt x="878681" y="507206"/>
                        </a:cubicBezTo>
                        <a:cubicBezTo>
                          <a:pt x="878681" y="512034"/>
                          <a:pt x="880016" y="516781"/>
                          <a:pt x="881063" y="521494"/>
                        </a:cubicBezTo>
                        <a:cubicBezTo>
                          <a:pt x="881608" y="523944"/>
                          <a:pt x="881903" y="526657"/>
                          <a:pt x="883444" y="528638"/>
                        </a:cubicBezTo>
                        <a:cubicBezTo>
                          <a:pt x="887579" y="533954"/>
                          <a:pt x="893995" y="537321"/>
                          <a:pt x="897731" y="542925"/>
                        </a:cubicBezTo>
                        <a:cubicBezTo>
                          <a:pt x="901245" y="548196"/>
                          <a:pt x="904138" y="553546"/>
                          <a:pt x="909638" y="557213"/>
                        </a:cubicBezTo>
                        <a:cubicBezTo>
                          <a:pt x="911726" y="558605"/>
                          <a:pt x="914536" y="558472"/>
                          <a:pt x="916781" y="559594"/>
                        </a:cubicBezTo>
                        <a:cubicBezTo>
                          <a:pt x="919341" y="560874"/>
                          <a:pt x="921544" y="562769"/>
                          <a:pt x="923925" y="564356"/>
                        </a:cubicBezTo>
                        <a:cubicBezTo>
                          <a:pt x="909325" y="578956"/>
                          <a:pt x="925799" y="564612"/>
                          <a:pt x="902494" y="576263"/>
                        </a:cubicBezTo>
                        <a:cubicBezTo>
                          <a:pt x="899319" y="577850"/>
                          <a:pt x="896495" y="580618"/>
                          <a:pt x="892969" y="581025"/>
                        </a:cubicBezTo>
                        <a:cubicBezTo>
                          <a:pt x="875603" y="583028"/>
                          <a:pt x="858044" y="582612"/>
                          <a:pt x="840581" y="583406"/>
                        </a:cubicBezTo>
                        <a:cubicBezTo>
                          <a:pt x="827485" y="592138"/>
                          <a:pt x="829612" y="592859"/>
                          <a:pt x="804863" y="585788"/>
                        </a:cubicBezTo>
                        <a:cubicBezTo>
                          <a:pt x="802111" y="585002"/>
                          <a:pt x="802124" y="580668"/>
                          <a:pt x="800100" y="578644"/>
                        </a:cubicBezTo>
                        <a:cubicBezTo>
                          <a:pt x="793403" y="571947"/>
                          <a:pt x="788249" y="573097"/>
                          <a:pt x="778669" y="571500"/>
                        </a:cubicBezTo>
                        <a:cubicBezTo>
                          <a:pt x="759622" y="558804"/>
                          <a:pt x="782634" y="575466"/>
                          <a:pt x="766763" y="559594"/>
                        </a:cubicBezTo>
                        <a:cubicBezTo>
                          <a:pt x="764739" y="557570"/>
                          <a:pt x="762250" y="555958"/>
                          <a:pt x="759619" y="554831"/>
                        </a:cubicBezTo>
                        <a:cubicBezTo>
                          <a:pt x="748931" y="550250"/>
                          <a:pt x="715390" y="550137"/>
                          <a:pt x="714375" y="550069"/>
                        </a:cubicBezTo>
                        <a:cubicBezTo>
                          <a:pt x="711994" y="548481"/>
                          <a:pt x="709019" y="547541"/>
                          <a:pt x="707231" y="545306"/>
                        </a:cubicBezTo>
                        <a:cubicBezTo>
                          <a:pt x="705663" y="543346"/>
                          <a:pt x="706242" y="540251"/>
                          <a:pt x="704850" y="538163"/>
                        </a:cubicBezTo>
                        <a:cubicBezTo>
                          <a:pt x="702982" y="535361"/>
                          <a:pt x="700087" y="533400"/>
                          <a:pt x="697706" y="531019"/>
                        </a:cubicBezTo>
                        <a:cubicBezTo>
                          <a:pt x="692944" y="531813"/>
                          <a:pt x="687611" y="531005"/>
                          <a:pt x="683419" y="533400"/>
                        </a:cubicBezTo>
                        <a:cubicBezTo>
                          <a:pt x="681240" y="534645"/>
                          <a:pt x="681647" y="538109"/>
                          <a:pt x="681038" y="540544"/>
                        </a:cubicBezTo>
                        <a:cubicBezTo>
                          <a:pt x="680056" y="544470"/>
                          <a:pt x="681518" y="549588"/>
                          <a:pt x="678656" y="552450"/>
                        </a:cubicBezTo>
                        <a:cubicBezTo>
                          <a:pt x="672989" y="558117"/>
                          <a:pt x="643641" y="559286"/>
                          <a:pt x="640556" y="559594"/>
                        </a:cubicBezTo>
                        <a:cubicBezTo>
                          <a:pt x="636587" y="558800"/>
                          <a:pt x="631512" y="560075"/>
                          <a:pt x="628650" y="557213"/>
                        </a:cubicBezTo>
                        <a:cubicBezTo>
                          <a:pt x="625100" y="553663"/>
                          <a:pt x="626673" y="547102"/>
                          <a:pt x="623888" y="542925"/>
                        </a:cubicBezTo>
                        <a:cubicBezTo>
                          <a:pt x="622300" y="540544"/>
                          <a:pt x="621861" y="536623"/>
                          <a:pt x="619125" y="535781"/>
                        </a:cubicBezTo>
                        <a:cubicBezTo>
                          <a:pt x="610745" y="533203"/>
                          <a:pt x="601662" y="534194"/>
                          <a:pt x="592931" y="533400"/>
                        </a:cubicBezTo>
                        <a:cubicBezTo>
                          <a:pt x="590550" y="531813"/>
                          <a:pt x="588611" y="529108"/>
                          <a:pt x="585788" y="528638"/>
                        </a:cubicBezTo>
                        <a:cubicBezTo>
                          <a:pt x="583312" y="528225"/>
                          <a:pt x="581154" y="531019"/>
                          <a:pt x="578644" y="531019"/>
                        </a:cubicBezTo>
                        <a:cubicBezTo>
                          <a:pt x="575371" y="531019"/>
                          <a:pt x="572294" y="529432"/>
                          <a:pt x="569119" y="528638"/>
                        </a:cubicBezTo>
                        <a:cubicBezTo>
                          <a:pt x="569913" y="525463"/>
                          <a:pt x="571500" y="522386"/>
                          <a:pt x="571500" y="519113"/>
                        </a:cubicBezTo>
                        <a:cubicBezTo>
                          <a:pt x="571500" y="514285"/>
                          <a:pt x="571278" y="509144"/>
                          <a:pt x="569119" y="504825"/>
                        </a:cubicBezTo>
                        <a:cubicBezTo>
                          <a:pt x="566845" y="500278"/>
                          <a:pt x="558586" y="499559"/>
                          <a:pt x="554831" y="497681"/>
                        </a:cubicBezTo>
                        <a:cubicBezTo>
                          <a:pt x="552272" y="496401"/>
                          <a:pt x="550069" y="494506"/>
                          <a:pt x="547688" y="492919"/>
                        </a:cubicBezTo>
                        <a:cubicBezTo>
                          <a:pt x="536771" y="476542"/>
                          <a:pt x="543593" y="480441"/>
                          <a:pt x="531019" y="476250"/>
                        </a:cubicBezTo>
                        <a:cubicBezTo>
                          <a:pt x="538243" y="454574"/>
                          <a:pt x="525193" y="486838"/>
                          <a:pt x="545306" y="466725"/>
                        </a:cubicBezTo>
                        <a:cubicBezTo>
                          <a:pt x="547168" y="464863"/>
                          <a:pt x="538449" y="452552"/>
                          <a:pt x="538163" y="452438"/>
                        </a:cubicBezTo>
                        <a:cubicBezTo>
                          <a:pt x="532221" y="450061"/>
                          <a:pt x="525463" y="450850"/>
                          <a:pt x="519113" y="450056"/>
                        </a:cubicBezTo>
                        <a:cubicBezTo>
                          <a:pt x="516732" y="448469"/>
                          <a:pt x="514454" y="443874"/>
                          <a:pt x="511969" y="445294"/>
                        </a:cubicBezTo>
                        <a:cubicBezTo>
                          <a:pt x="506999" y="448134"/>
                          <a:pt x="502444" y="459581"/>
                          <a:pt x="502444" y="459581"/>
                        </a:cubicBezTo>
                        <a:cubicBezTo>
                          <a:pt x="498100" y="472613"/>
                          <a:pt x="501104" y="473348"/>
                          <a:pt x="490538" y="478631"/>
                        </a:cubicBezTo>
                        <a:cubicBezTo>
                          <a:pt x="488293" y="479754"/>
                          <a:pt x="485775" y="480219"/>
                          <a:pt x="483394" y="481013"/>
                        </a:cubicBezTo>
                        <a:cubicBezTo>
                          <a:pt x="481806" y="483394"/>
                          <a:pt x="479911" y="485596"/>
                          <a:pt x="478631" y="488156"/>
                        </a:cubicBezTo>
                        <a:cubicBezTo>
                          <a:pt x="476631" y="492156"/>
                          <a:pt x="475013" y="501013"/>
                          <a:pt x="473869" y="504825"/>
                        </a:cubicBezTo>
                        <a:cubicBezTo>
                          <a:pt x="472426" y="509634"/>
                          <a:pt x="473283" y="516328"/>
                          <a:pt x="469106" y="519113"/>
                        </a:cubicBezTo>
                        <a:cubicBezTo>
                          <a:pt x="466725" y="520700"/>
                          <a:pt x="464704" y="523053"/>
                          <a:pt x="461963" y="523875"/>
                        </a:cubicBezTo>
                        <a:cubicBezTo>
                          <a:pt x="456587" y="525488"/>
                          <a:pt x="450841" y="525402"/>
                          <a:pt x="445294" y="526256"/>
                        </a:cubicBezTo>
                        <a:cubicBezTo>
                          <a:pt x="440522" y="526990"/>
                          <a:pt x="435690" y="527467"/>
                          <a:pt x="431006" y="528638"/>
                        </a:cubicBezTo>
                        <a:cubicBezTo>
                          <a:pt x="397016" y="537136"/>
                          <a:pt x="440998" y="530972"/>
                          <a:pt x="392906" y="535781"/>
                        </a:cubicBezTo>
                        <a:cubicBezTo>
                          <a:pt x="387813" y="537479"/>
                          <a:pt x="381477" y="539796"/>
                          <a:pt x="376238" y="540544"/>
                        </a:cubicBezTo>
                        <a:cubicBezTo>
                          <a:pt x="368341" y="541672"/>
                          <a:pt x="360348" y="541993"/>
                          <a:pt x="352425" y="542925"/>
                        </a:cubicBezTo>
                        <a:cubicBezTo>
                          <a:pt x="346851" y="543581"/>
                          <a:pt x="341312" y="544512"/>
                          <a:pt x="335756" y="545306"/>
                        </a:cubicBezTo>
                        <a:cubicBezTo>
                          <a:pt x="270657" y="539882"/>
                          <a:pt x="297627" y="542446"/>
                          <a:pt x="254794" y="538163"/>
                        </a:cubicBezTo>
                        <a:cubicBezTo>
                          <a:pt x="252413" y="537369"/>
                          <a:pt x="249844" y="537000"/>
                          <a:pt x="247650" y="535781"/>
                        </a:cubicBezTo>
                        <a:cubicBezTo>
                          <a:pt x="242647" y="533001"/>
                          <a:pt x="233363" y="526256"/>
                          <a:pt x="233363" y="526256"/>
                        </a:cubicBezTo>
                        <a:cubicBezTo>
                          <a:pt x="230188" y="527050"/>
                          <a:pt x="226561" y="526823"/>
                          <a:pt x="223838" y="528638"/>
                        </a:cubicBezTo>
                        <a:cubicBezTo>
                          <a:pt x="221457" y="530225"/>
                          <a:pt x="220237" y="533166"/>
                          <a:pt x="219075" y="535781"/>
                        </a:cubicBezTo>
                        <a:cubicBezTo>
                          <a:pt x="217036" y="540369"/>
                          <a:pt x="219076" y="548482"/>
                          <a:pt x="214313" y="550069"/>
                        </a:cubicBezTo>
                        <a:lnTo>
                          <a:pt x="207169" y="552450"/>
                        </a:lnTo>
                        <a:cubicBezTo>
                          <a:pt x="203200" y="551656"/>
                          <a:pt x="199189" y="551051"/>
                          <a:pt x="195263" y="550069"/>
                        </a:cubicBezTo>
                        <a:cubicBezTo>
                          <a:pt x="192828" y="549460"/>
                          <a:pt x="190629" y="547688"/>
                          <a:pt x="188119" y="547688"/>
                        </a:cubicBezTo>
                        <a:cubicBezTo>
                          <a:pt x="182506" y="547688"/>
                          <a:pt x="177006" y="549275"/>
                          <a:pt x="171450" y="550069"/>
                        </a:cubicBezTo>
                        <a:cubicBezTo>
                          <a:pt x="169863" y="552450"/>
                          <a:pt x="168712" y="555189"/>
                          <a:pt x="166688" y="557213"/>
                        </a:cubicBezTo>
                        <a:cubicBezTo>
                          <a:pt x="162073" y="561828"/>
                          <a:pt x="158209" y="562420"/>
                          <a:pt x="152400" y="564356"/>
                        </a:cubicBezTo>
                        <a:cubicBezTo>
                          <a:pt x="149225" y="563562"/>
                          <a:pt x="145431" y="564019"/>
                          <a:pt x="142875" y="561975"/>
                        </a:cubicBezTo>
                        <a:cubicBezTo>
                          <a:pt x="140915" y="560407"/>
                          <a:pt x="142269" y="556606"/>
                          <a:pt x="140494" y="554831"/>
                        </a:cubicBezTo>
                        <a:cubicBezTo>
                          <a:pt x="136447" y="550784"/>
                          <a:pt x="130969" y="548481"/>
                          <a:pt x="126206" y="545306"/>
                        </a:cubicBezTo>
                        <a:lnTo>
                          <a:pt x="126206" y="545306"/>
                        </a:lnTo>
                        <a:cubicBezTo>
                          <a:pt x="120650" y="544512"/>
                          <a:pt x="115060" y="543929"/>
                          <a:pt x="109538" y="542925"/>
                        </a:cubicBezTo>
                        <a:cubicBezTo>
                          <a:pt x="102960" y="541729"/>
                          <a:pt x="98990" y="540203"/>
                          <a:pt x="92869" y="538163"/>
                        </a:cubicBezTo>
                        <a:cubicBezTo>
                          <a:pt x="90488" y="535782"/>
                          <a:pt x="89072" y="531391"/>
                          <a:pt x="85725" y="531019"/>
                        </a:cubicBezTo>
                        <a:cubicBezTo>
                          <a:pt x="80736" y="530464"/>
                          <a:pt x="71438" y="535781"/>
                          <a:pt x="71438" y="535781"/>
                        </a:cubicBezTo>
                        <a:cubicBezTo>
                          <a:pt x="69057" y="537369"/>
                          <a:pt x="66909" y="539382"/>
                          <a:pt x="64294" y="540544"/>
                        </a:cubicBezTo>
                        <a:cubicBezTo>
                          <a:pt x="59706" y="542583"/>
                          <a:pt x="50006" y="545306"/>
                          <a:pt x="50006" y="545306"/>
                        </a:cubicBezTo>
                        <a:cubicBezTo>
                          <a:pt x="42862" y="544512"/>
                          <a:pt x="35548" y="544668"/>
                          <a:pt x="28575" y="542925"/>
                        </a:cubicBezTo>
                        <a:cubicBezTo>
                          <a:pt x="25799" y="542231"/>
                          <a:pt x="23916" y="539583"/>
                          <a:pt x="21431" y="538163"/>
                        </a:cubicBezTo>
                        <a:cubicBezTo>
                          <a:pt x="13189" y="533454"/>
                          <a:pt x="12779" y="533691"/>
                          <a:pt x="4763" y="531019"/>
                        </a:cubicBezTo>
                        <a:lnTo>
                          <a:pt x="0" y="523875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>
                      <a:ln w="19050">
                        <a:solidFill>
                          <a:schemeClr val="tx1"/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Szabadkézi sokszög 36"/>
                  <p:cNvSpPr/>
                  <p:nvPr/>
                </p:nvSpPr>
                <p:spPr>
                  <a:xfrm>
                    <a:off x="5253246" y="4271804"/>
                    <a:ext cx="296721" cy="564517"/>
                  </a:xfrm>
                  <a:custGeom>
                    <a:avLst/>
                    <a:gdLst>
                      <a:gd name="connsiteX0" fmla="*/ 0 w 307281"/>
                      <a:gd name="connsiteY0" fmla="*/ 0 h 559593"/>
                      <a:gd name="connsiteX1" fmla="*/ 7144 w 307281"/>
                      <a:gd name="connsiteY1" fmla="*/ 11906 h 559593"/>
                      <a:gd name="connsiteX2" fmla="*/ 0 w 307281"/>
                      <a:gd name="connsiteY2" fmla="*/ 26193 h 559593"/>
                      <a:gd name="connsiteX3" fmla="*/ 9525 w 307281"/>
                      <a:gd name="connsiteY3" fmla="*/ 38100 h 559593"/>
                      <a:gd name="connsiteX4" fmla="*/ 11906 w 307281"/>
                      <a:gd name="connsiteY4" fmla="*/ 47625 h 559593"/>
                      <a:gd name="connsiteX5" fmla="*/ 16669 w 307281"/>
                      <a:gd name="connsiteY5" fmla="*/ 54768 h 559593"/>
                      <a:gd name="connsiteX6" fmla="*/ 19050 w 307281"/>
                      <a:gd name="connsiteY6" fmla="*/ 61912 h 559593"/>
                      <a:gd name="connsiteX7" fmla="*/ 23813 w 307281"/>
                      <a:gd name="connsiteY7" fmla="*/ 71437 h 559593"/>
                      <a:gd name="connsiteX8" fmla="*/ 30956 w 307281"/>
                      <a:gd name="connsiteY8" fmla="*/ 95250 h 559593"/>
                      <a:gd name="connsiteX9" fmla="*/ 54769 w 307281"/>
                      <a:gd name="connsiteY9" fmla="*/ 104775 h 559593"/>
                      <a:gd name="connsiteX10" fmla="*/ 57150 w 307281"/>
                      <a:gd name="connsiteY10" fmla="*/ 111918 h 559593"/>
                      <a:gd name="connsiteX11" fmla="*/ 50006 w 307281"/>
                      <a:gd name="connsiteY11" fmla="*/ 128587 h 559593"/>
                      <a:gd name="connsiteX12" fmla="*/ 42863 w 307281"/>
                      <a:gd name="connsiteY12" fmla="*/ 130968 h 559593"/>
                      <a:gd name="connsiteX13" fmla="*/ 30956 w 307281"/>
                      <a:gd name="connsiteY13" fmla="*/ 142875 h 559593"/>
                      <a:gd name="connsiteX14" fmla="*/ 26194 w 307281"/>
                      <a:gd name="connsiteY14" fmla="*/ 157162 h 559593"/>
                      <a:gd name="connsiteX15" fmla="*/ 33338 w 307281"/>
                      <a:gd name="connsiteY15" fmla="*/ 171450 h 559593"/>
                      <a:gd name="connsiteX16" fmla="*/ 47625 w 307281"/>
                      <a:gd name="connsiteY16" fmla="*/ 185737 h 559593"/>
                      <a:gd name="connsiteX17" fmla="*/ 69056 w 307281"/>
                      <a:gd name="connsiteY17" fmla="*/ 183356 h 559593"/>
                      <a:gd name="connsiteX18" fmla="*/ 71438 w 307281"/>
                      <a:gd name="connsiteY18" fmla="*/ 176212 h 559593"/>
                      <a:gd name="connsiteX19" fmla="*/ 78581 w 307281"/>
                      <a:gd name="connsiteY19" fmla="*/ 171450 h 559593"/>
                      <a:gd name="connsiteX20" fmla="*/ 95250 w 307281"/>
                      <a:gd name="connsiteY20" fmla="*/ 173831 h 559593"/>
                      <a:gd name="connsiteX21" fmla="*/ 109538 w 307281"/>
                      <a:gd name="connsiteY21" fmla="*/ 183356 h 559593"/>
                      <a:gd name="connsiteX22" fmla="*/ 116681 w 307281"/>
                      <a:gd name="connsiteY22" fmla="*/ 185737 h 559593"/>
                      <a:gd name="connsiteX23" fmla="*/ 123825 w 307281"/>
                      <a:gd name="connsiteY23" fmla="*/ 200025 h 559593"/>
                      <a:gd name="connsiteX24" fmla="*/ 119063 w 307281"/>
                      <a:gd name="connsiteY24" fmla="*/ 207168 h 559593"/>
                      <a:gd name="connsiteX25" fmla="*/ 111919 w 307281"/>
                      <a:gd name="connsiteY25" fmla="*/ 209550 h 559593"/>
                      <a:gd name="connsiteX26" fmla="*/ 80963 w 307281"/>
                      <a:gd name="connsiteY26" fmla="*/ 211931 h 559593"/>
                      <a:gd name="connsiteX27" fmla="*/ 80963 w 307281"/>
                      <a:gd name="connsiteY27" fmla="*/ 242887 h 559593"/>
                      <a:gd name="connsiteX28" fmla="*/ 88106 w 307281"/>
                      <a:gd name="connsiteY28" fmla="*/ 245268 h 559593"/>
                      <a:gd name="connsiteX29" fmla="*/ 90488 w 307281"/>
                      <a:gd name="connsiteY29" fmla="*/ 252412 h 559593"/>
                      <a:gd name="connsiteX30" fmla="*/ 76200 w 307281"/>
                      <a:gd name="connsiteY30" fmla="*/ 261937 h 559593"/>
                      <a:gd name="connsiteX31" fmla="*/ 69056 w 307281"/>
                      <a:gd name="connsiteY31" fmla="*/ 269081 h 559593"/>
                      <a:gd name="connsiteX32" fmla="*/ 78581 w 307281"/>
                      <a:gd name="connsiteY32" fmla="*/ 283368 h 559593"/>
                      <a:gd name="connsiteX33" fmla="*/ 119063 w 307281"/>
                      <a:gd name="connsiteY33" fmla="*/ 290512 h 559593"/>
                      <a:gd name="connsiteX34" fmla="*/ 123825 w 307281"/>
                      <a:gd name="connsiteY34" fmla="*/ 297656 h 559593"/>
                      <a:gd name="connsiteX35" fmla="*/ 145256 w 307281"/>
                      <a:gd name="connsiteY35" fmla="*/ 314325 h 559593"/>
                      <a:gd name="connsiteX36" fmla="*/ 159544 w 307281"/>
                      <a:gd name="connsiteY36" fmla="*/ 319087 h 559593"/>
                      <a:gd name="connsiteX37" fmla="*/ 166688 w 307281"/>
                      <a:gd name="connsiteY37" fmla="*/ 321468 h 559593"/>
                      <a:gd name="connsiteX38" fmla="*/ 180975 w 307281"/>
                      <a:gd name="connsiteY38" fmla="*/ 330993 h 559593"/>
                      <a:gd name="connsiteX39" fmla="*/ 188119 w 307281"/>
                      <a:gd name="connsiteY39" fmla="*/ 335756 h 559593"/>
                      <a:gd name="connsiteX40" fmla="*/ 195263 w 307281"/>
                      <a:gd name="connsiteY40" fmla="*/ 338137 h 559593"/>
                      <a:gd name="connsiteX41" fmla="*/ 202406 w 307281"/>
                      <a:gd name="connsiteY41" fmla="*/ 342900 h 559593"/>
                      <a:gd name="connsiteX42" fmla="*/ 226219 w 307281"/>
                      <a:gd name="connsiteY42" fmla="*/ 347662 h 559593"/>
                      <a:gd name="connsiteX43" fmla="*/ 295275 w 307281"/>
                      <a:gd name="connsiteY43" fmla="*/ 352425 h 559593"/>
                      <a:gd name="connsiteX44" fmla="*/ 307181 w 307281"/>
                      <a:gd name="connsiteY44" fmla="*/ 364331 h 559593"/>
                      <a:gd name="connsiteX45" fmla="*/ 304800 w 307281"/>
                      <a:gd name="connsiteY45" fmla="*/ 376237 h 559593"/>
                      <a:gd name="connsiteX46" fmla="*/ 300038 w 307281"/>
                      <a:gd name="connsiteY46" fmla="*/ 383381 h 559593"/>
                      <a:gd name="connsiteX47" fmla="*/ 292894 w 307281"/>
                      <a:gd name="connsiteY47" fmla="*/ 385762 h 559593"/>
                      <a:gd name="connsiteX48" fmla="*/ 271463 w 307281"/>
                      <a:gd name="connsiteY48" fmla="*/ 388143 h 559593"/>
                      <a:gd name="connsiteX49" fmla="*/ 264319 w 307281"/>
                      <a:gd name="connsiteY49" fmla="*/ 392906 h 559593"/>
                      <a:gd name="connsiteX50" fmla="*/ 254794 w 307281"/>
                      <a:gd name="connsiteY50" fmla="*/ 376237 h 559593"/>
                      <a:gd name="connsiteX51" fmla="*/ 240506 w 307281"/>
                      <a:gd name="connsiteY51" fmla="*/ 366712 h 559593"/>
                      <a:gd name="connsiteX52" fmla="*/ 230981 w 307281"/>
                      <a:gd name="connsiteY52" fmla="*/ 378618 h 559593"/>
                      <a:gd name="connsiteX53" fmla="*/ 221456 w 307281"/>
                      <a:gd name="connsiteY53" fmla="*/ 381000 h 559593"/>
                      <a:gd name="connsiteX54" fmla="*/ 207169 w 307281"/>
                      <a:gd name="connsiteY54" fmla="*/ 378618 h 559593"/>
                      <a:gd name="connsiteX55" fmla="*/ 195263 w 307281"/>
                      <a:gd name="connsiteY55" fmla="*/ 361950 h 559593"/>
                      <a:gd name="connsiteX56" fmla="*/ 185738 w 307281"/>
                      <a:gd name="connsiteY56" fmla="*/ 359568 h 559593"/>
                      <a:gd name="connsiteX57" fmla="*/ 171450 w 307281"/>
                      <a:gd name="connsiteY57" fmla="*/ 361950 h 559593"/>
                      <a:gd name="connsiteX58" fmla="*/ 176213 w 307281"/>
                      <a:gd name="connsiteY58" fmla="*/ 378618 h 559593"/>
                      <a:gd name="connsiteX59" fmla="*/ 171450 w 307281"/>
                      <a:gd name="connsiteY59" fmla="*/ 385762 h 559593"/>
                      <a:gd name="connsiteX60" fmla="*/ 164306 w 307281"/>
                      <a:gd name="connsiteY60" fmla="*/ 390525 h 559593"/>
                      <a:gd name="connsiteX61" fmla="*/ 154781 w 307281"/>
                      <a:gd name="connsiteY61" fmla="*/ 400050 h 559593"/>
                      <a:gd name="connsiteX62" fmla="*/ 140494 w 307281"/>
                      <a:gd name="connsiteY62" fmla="*/ 397668 h 559593"/>
                      <a:gd name="connsiteX63" fmla="*/ 133350 w 307281"/>
                      <a:gd name="connsiteY63" fmla="*/ 395287 h 559593"/>
                      <a:gd name="connsiteX64" fmla="*/ 126206 w 307281"/>
                      <a:gd name="connsiteY64" fmla="*/ 400050 h 559593"/>
                      <a:gd name="connsiteX65" fmla="*/ 116681 w 307281"/>
                      <a:gd name="connsiteY65" fmla="*/ 402431 h 559593"/>
                      <a:gd name="connsiteX66" fmla="*/ 128588 w 307281"/>
                      <a:gd name="connsiteY66" fmla="*/ 414337 h 559593"/>
                      <a:gd name="connsiteX67" fmla="*/ 133350 w 307281"/>
                      <a:gd name="connsiteY67" fmla="*/ 428625 h 559593"/>
                      <a:gd name="connsiteX68" fmla="*/ 128588 w 307281"/>
                      <a:gd name="connsiteY68" fmla="*/ 435768 h 559593"/>
                      <a:gd name="connsiteX69" fmla="*/ 135731 w 307281"/>
                      <a:gd name="connsiteY69" fmla="*/ 450056 h 559593"/>
                      <a:gd name="connsiteX70" fmla="*/ 133350 w 307281"/>
                      <a:gd name="connsiteY70" fmla="*/ 473868 h 559593"/>
                      <a:gd name="connsiteX71" fmla="*/ 126206 w 307281"/>
                      <a:gd name="connsiteY71" fmla="*/ 476250 h 559593"/>
                      <a:gd name="connsiteX72" fmla="*/ 111919 w 307281"/>
                      <a:gd name="connsiteY72" fmla="*/ 485775 h 559593"/>
                      <a:gd name="connsiteX73" fmla="*/ 114300 w 307281"/>
                      <a:gd name="connsiteY73" fmla="*/ 492918 h 559593"/>
                      <a:gd name="connsiteX74" fmla="*/ 133350 w 307281"/>
                      <a:gd name="connsiteY74" fmla="*/ 495300 h 559593"/>
                      <a:gd name="connsiteX75" fmla="*/ 140494 w 307281"/>
                      <a:gd name="connsiteY75" fmla="*/ 497681 h 559593"/>
                      <a:gd name="connsiteX76" fmla="*/ 147638 w 307281"/>
                      <a:gd name="connsiteY76" fmla="*/ 495300 h 559593"/>
                      <a:gd name="connsiteX77" fmla="*/ 150019 w 307281"/>
                      <a:gd name="connsiteY77" fmla="*/ 488156 h 559593"/>
                      <a:gd name="connsiteX78" fmla="*/ 161925 w 307281"/>
                      <a:gd name="connsiteY78" fmla="*/ 490537 h 559593"/>
                      <a:gd name="connsiteX79" fmla="*/ 159544 w 307281"/>
                      <a:gd name="connsiteY79" fmla="*/ 509587 h 559593"/>
                      <a:gd name="connsiteX80" fmla="*/ 142875 w 307281"/>
                      <a:gd name="connsiteY80" fmla="*/ 516731 h 559593"/>
                      <a:gd name="connsiteX81" fmla="*/ 128588 w 307281"/>
                      <a:gd name="connsiteY81" fmla="*/ 526256 h 559593"/>
                      <a:gd name="connsiteX82" fmla="*/ 85725 w 307281"/>
                      <a:gd name="connsiteY82" fmla="*/ 533400 h 559593"/>
                      <a:gd name="connsiteX83" fmla="*/ 88106 w 307281"/>
                      <a:gd name="connsiteY83" fmla="*/ 545306 h 559593"/>
                      <a:gd name="connsiteX84" fmla="*/ 95250 w 307281"/>
                      <a:gd name="connsiteY84" fmla="*/ 550068 h 559593"/>
                      <a:gd name="connsiteX85" fmla="*/ 97631 w 307281"/>
                      <a:gd name="connsiteY85" fmla="*/ 559593 h 55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</a:cxnLst>
                    <a:rect l="l" t="t" r="r" b="b"/>
                    <a:pathLst>
                      <a:path w="307281" h="559593">
                        <a:moveTo>
                          <a:pt x="0" y="0"/>
                        </a:moveTo>
                        <a:cubicBezTo>
                          <a:pt x="2381" y="3969"/>
                          <a:pt x="6021" y="7416"/>
                          <a:pt x="7144" y="11906"/>
                        </a:cubicBezTo>
                        <a:cubicBezTo>
                          <a:pt x="8041" y="15492"/>
                          <a:pt x="1387" y="24113"/>
                          <a:pt x="0" y="26193"/>
                        </a:cubicBezTo>
                        <a:cubicBezTo>
                          <a:pt x="7783" y="49546"/>
                          <a:pt x="-4835" y="16559"/>
                          <a:pt x="9525" y="38100"/>
                        </a:cubicBezTo>
                        <a:cubicBezTo>
                          <a:pt x="11340" y="40823"/>
                          <a:pt x="10617" y="44617"/>
                          <a:pt x="11906" y="47625"/>
                        </a:cubicBezTo>
                        <a:cubicBezTo>
                          <a:pt x="13033" y="50255"/>
                          <a:pt x="15081" y="52387"/>
                          <a:pt x="16669" y="54768"/>
                        </a:cubicBezTo>
                        <a:cubicBezTo>
                          <a:pt x="17463" y="57149"/>
                          <a:pt x="18061" y="59605"/>
                          <a:pt x="19050" y="61912"/>
                        </a:cubicBezTo>
                        <a:cubicBezTo>
                          <a:pt x="20448" y="65175"/>
                          <a:pt x="22879" y="68012"/>
                          <a:pt x="23813" y="71437"/>
                        </a:cubicBezTo>
                        <a:cubicBezTo>
                          <a:pt x="27185" y="83800"/>
                          <a:pt x="22782" y="87076"/>
                          <a:pt x="30956" y="95250"/>
                        </a:cubicBezTo>
                        <a:cubicBezTo>
                          <a:pt x="37071" y="101365"/>
                          <a:pt x="46832" y="102790"/>
                          <a:pt x="54769" y="104775"/>
                        </a:cubicBezTo>
                        <a:cubicBezTo>
                          <a:pt x="55563" y="107156"/>
                          <a:pt x="57150" y="109408"/>
                          <a:pt x="57150" y="111918"/>
                        </a:cubicBezTo>
                        <a:cubicBezTo>
                          <a:pt x="57150" y="116495"/>
                          <a:pt x="53895" y="125476"/>
                          <a:pt x="50006" y="128587"/>
                        </a:cubicBezTo>
                        <a:cubicBezTo>
                          <a:pt x="48046" y="130155"/>
                          <a:pt x="45244" y="130174"/>
                          <a:pt x="42863" y="130968"/>
                        </a:cubicBezTo>
                        <a:cubicBezTo>
                          <a:pt x="36346" y="135313"/>
                          <a:pt x="34298" y="135356"/>
                          <a:pt x="30956" y="142875"/>
                        </a:cubicBezTo>
                        <a:cubicBezTo>
                          <a:pt x="28917" y="147462"/>
                          <a:pt x="26194" y="157162"/>
                          <a:pt x="26194" y="157162"/>
                        </a:cubicBezTo>
                        <a:cubicBezTo>
                          <a:pt x="28401" y="163783"/>
                          <a:pt x="28413" y="165910"/>
                          <a:pt x="33338" y="171450"/>
                        </a:cubicBezTo>
                        <a:cubicBezTo>
                          <a:pt x="37812" y="176484"/>
                          <a:pt x="47625" y="185737"/>
                          <a:pt x="47625" y="185737"/>
                        </a:cubicBezTo>
                        <a:cubicBezTo>
                          <a:pt x="54769" y="184943"/>
                          <a:pt x="62382" y="186025"/>
                          <a:pt x="69056" y="183356"/>
                        </a:cubicBezTo>
                        <a:cubicBezTo>
                          <a:pt x="71387" y="182424"/>
                          <a:pt x="69870" y="178172"/>
                          <a:pt x="71438" y="176212"/>
                        </a:cubicBezTo>
                        <a:cubicBezTo>
                          <a:pt x="73226" y="173977"/>
                          <a:pt x="76200" y="173037"/>
                          <a:pt x="78581" y="171450"/>
                        </a:cubicBezTo>
                        <a:cubicBezTo>
                          <a:pt x="84137" y="172244"/>
                          <a:pt x="90011" y="171816"/>
                          <a:pt x="95250" y="173831"/>
                        </a:cubicBezTo>
                        <a:cubicBezTo>
                          <a:pt x="100592" y="175886"/>
                          <a:pt x="104108" y="181546"/>
                          <a:pt x="109538" y="183356"/>
                        </a:cubicBezTo>
                        <a:lnTo>
                          <a:pt x="116681" y="185737"/>
                        </a:lnTo>
                        <a:cubicBezTo>
                          <a:pt x="118340" y="188226"/>
                          <a:pt x="124482" y="196080"/>
                          <a:pt x="123825" y="200025"/>
                        </a:cubicBezTo>
                        <a:cubicBezTo>
                          <a:pt x="123355" y="202848"/>
                          <a:pt x="121298" y="205380"/>
                          <a:pt x="119063" y="207168"/>
                        </a:cubicBezTo>
                        <a:cubicBezTo>
                          <a:pt x="117103" y="208736"/>
                          <a:pt x="114410" y="209239"/>
                          <a:pt x="111919" y="209550"/>
                        </a:cubicBezTo>
                        <a:cubicBezTo>
                          <a:pt x="101650" y="210834"/>
                          <a:pt x="91282" y="211137"/>
                          <a:pt x="80963" y="211931"/>
                        </a:cubicBezTo>
                        <a:cubicBezTo>
                          <a:pt x="77102" y="223511"/>
                          <a:pt x="75014" y="226527"/>
                          <a:pt x="80963" y="242887"/>
                        </a:cubicBezTo>
                        <a:cubicBezTo>
                          <a:pt x="81821" y="245246"/>
                          <a:pt x="85725" y="244474"/>
                          <a:pt x="88106" y="245268"/>
                        </a:cubicBezTo>
                        <a:cubicBezTo>
                          <a:pt x="88900" y="247649"/>
                          <a:pt x="91947" y="250369"/>
                          <a:pt x="90488" y="252412"/>
                        </a:cubicBezTo>
                        <a:cubicBezTo>
                          <a:pt x="87161" y="257070"/>
                          <a:pt x="80247" y="257890"/>
                          <a:pt x="76200" y="261937"/>
                        </a:cubicBezTo>
                        <a:lnTo>
                          <a:pt x="69056" y="269081"/>
                        </a:lnTo>
                        <a:cubicBezTo>
                          <a:pt x="72231" y="273843"/>
                          <a:pt x="73151" y="281558"/>
                          <a:pt x="78581" y="283368"/>
                        </a:cubicBezTo>
                        <a:cubicBezTo>
                          <a:pt x="101186" y="290904"/>
                          <a:pt x="87869" y="287677"/>
                          <a:pt x="119063" y="290512"/>
                        </a:cubicBezTo>
                        <a:cubicBezTo>
                          <a:pt x="120650" y="292893"/>
                          <a:pt x="121993" y="295457"/>
                          <a:pt x="123825" y="297656"/>
                        </a:cubicBezTo>
                        <a:cubicBezTo>
                          <a:pt x="128566" y="303345"/>
                          <a:pt x="139130" y="312283"/>
                          <a:pt x="145256" y="314325"/>
                        </a:cubicBezTo>
                        <a:lnTo>
                          <a:pt x="159544" y="319087"/>
                        </a:lnTo>
                        <a:lnTo>
                          <a:pt x="166688" y="321468"/>
                        </a:lnTo>
                        <a:lnTo>
                          <a:pt x="180975" y="330993"/>
                        </a:lnTo>
                        <a:cubicBezTo>
                          <a:pt x="183356" y="332581"/>
                          <a:pt x="185404" y="334851"/>
                          <a:pt x="188119" y="335756"/>
                        </a:cubicBezTo>
                        <a:lnTo>
                          <a:pt x="195263" y="338137"/>
                        </a:lnTo>
                        <a:cubicBezTo>
                          <a:pt x="197644" y="339725"/>
                          <a:pt x="199776" y="341773"/>
                          <a:pt x="202406" y="342900"/>
                        </a:cubicBezTo>
                        <a:cubicBezTo>
                          <a:pt x="207060" y="344895"/>
                          <a:pt x="222800" y="347040"/>
                          <a:pt x="226219" y="347662"/>
                        </a:cubicBezTo>
                        <a:cubicBezTo>
                          <a:pt x="260793" y="353948"/>
                          <a:pt x="215370" y="349095"/>
                          <a:pt x="295275" y="352425"/>
                        </a:cubicBezTo>
                        <a:cubicBezTo>
                          <a:pt x="299173" y="355023"/>
                          <a:pt x="306459" y="358557"/>
                          <a:pt x="307181" y="364331"/>
                        </a:cubicBezTo>
                        <a:cubicBezTo>
                          <a:pt x="307683" y="368347"/>
                          <a:pt x="306221" y="372447"/>
                          <a:pt x="304800" y="376237"/>
                        </a:cubicBezTo>
                        <a:cubicBezTo>
                          <a:pt x="303795" y="378917"/>
                          <a:pt x="302273" y="381593"/>
                          <a:pt x="300038" y="383381"/>
                        </a:cubicBezTo>
                        <a:cubicBezTo>
                          <a:pt x="298078" y="384949"/>
                          <a:pt x="295370" y="385349"/>
                          <a:pt x="292894" y="385762"/>
                        </a:cubicBezTo>
                        <a:cubicBezTo>
                          <a:pt x="285804" y="386944"/>
                          <a:pt x="278607" y="387349"/>
                          <a:pt x="271463" y="388143"/>
                        </a:cubicBezTo>
                        <a:cubicBezTo>
                          <a:pt x="269082" y="389731"/>
                          <a:pt x="267142" y="392435"/>
                          <a:pt x="264319" y="392906"/>
                        </a:cubicBezTo>
                        <a:cubicBezTo>
                          <a:pt x="252766" y="394832"/>
                          <a:pt x="257257" y="381780"/>
                          <a:pt x="254794" y="376237"/>
                        </a:cubicBezTo>
                        <a:cubicBezTo>
                          <a:pt x="251692" y="369257"/>
                          <a:pt x="246510" y="368713"/>
                          <a:pt x="240506" y="366712"/>
                        </a:cubicBezTo>
                        <a:cubicBezTo>
                          <a:pt x="219941" y="373567"/>
                          <a:pt x="247425" y="362174"/>
                          <a:pt x="230981" y="378618"/>
                        </a:cubicBezTo>
                        <a:cubicBezTo>
                          <a:pt x="228667" y="380932"/>
                          <a:pt x="224631" y="380206"/>
                          <a:pt x="221456" y="381000"/>
                        </a:cubicBezTo>
                        <a:cubicBezTo>
                          <a:pt x="216694" y="380206"/>
                          <a:pt x="211389" y="380963"/>
                          <a:pt x="207169" y="378618"/>
                        </a:cubicBezTo>
                        <a:cubicBezTo>
                          <a:pt x="187895" y="367909"/>
                          <a:pt x="209734" y="371598"/>
                          <a:pt x="195263" y="361950"/>
                        </a:cubicBezTo>
                        <a:cubicBezTo>
                          <a:pt x="192540" y="360135"/>
                          <a:pt x="188913" y="360362"/>
                          <a:pt x="185738" y="359568"/>
                        </a:cubicBezTo>
                        <a:cubicBezTo>
                          <a:pt x="180975" y="360362"/>
                          <a:pt x="174864" y="358536"/>
                          <a:pt x="171450" y="361950"/>
                        </a:cubicBezTo>
                        <a:cubicBezTo>
                          <a:pt x="170701" y="362699"/>
                          <a:pt x="175663" y="376968"/>
                          <a:pt x="176213" y="378618"/>
                        </a:cubicBezTo>
                        <a:cubicBezTo>
                          <a:pt x="174625" y="380999"/>
                          <a:pt x="173474" y="383738"/>
                          <a:pt x="171450" y="385762"/>
                        </a:cubicBezTo>
                        <a:cubicBezTo>
                          <a:pt x="169426" y="387786"/>
                          <a:pt x="166094" y="388290"/>
                          <a:pt x="164306" y="390525"/>
                        </a:cubicBezTo>
                        <a:cubicBezTo>
                          <a:pt x="155069" y="402071"/>
                          <a:pt x="170369" y="394853"/>
                          <a:pt x="154781" y="400050"/>
                        </a:cubicBezTo>
                        <a:cubicBezTo>
                          <a:pt x="150019" y="399256"/>
                          <a:pt x="145207" y="398715"/>
                          <a:pt x="140494" y="397668"/>
                        </a:cubicBezTo>
                        <a:cubicBezTo>
                          <a:pt x="138044" y="397123"/>
                          <a:pt x="135826" y="394874"/>
                          <a:pt x="133350" y="395287"/>
                        </a:cubicBezTo>
                        <a:cubicBezTo>
                          <a:pt x="130527" y="395758"/>
                          <a:pt x="128837" y="398923"/>
                          <a:pt x="126206" y="400050"/>
                        </a:cubicBezTo>
                        <a:cubicBezTo>
                          <a:pt x="123198" y="401339"/>
                          <a:pt x="119856" y="401637"/>
                          <a:pt x="116681" y="402431"/>
                        </a:cubicBezTo>
                        <a:cubicBezTo>
                          <a:pt x="123198" y="406775"/>
                          <a:pt x="125246" y="406817"/>
                          <a:pt x="128588" y="414337"/>
                        </a:cubicBezTo>
                        <a:cubicBezTo>
                          <a:pt x="130627" y="418925"/>
                          <a:pt x="133350" y="428625"/>
                          <a:pt x="133350" y="428625"/>
                        </a:cubicBezTo>
                        <a:cubicBezTo>
                          <a:pt x="131763" y="431006"/>
                          <a:pt x="129058" y="432945"/>
                          <a:pt x="128588" y="435768"/>
                        </a:cubicBezTo>
                        <a:cubicBezTo>
                          <a:pt x="127931" y="439712"/>
                          <a:pt x="134072" y="447568"/>
                          <a:pt x="135731" y="450056"/>
                        </a:cubicBezTo>
                        <a:cubicBezTo>
                          <a:pt x="134937" y="457993"/>
                          <a:pt x="136076" y="466371"/>
                          <a:pt x="133350" y="473868"/>
                        </a:cubicBezTo>
                        <a:cubicBezTo>
                          <a:pt x="132492" y="476227"/>
                          <a:pt x="128400" y="475031"/>
                          <a:pt x="126206" y="476250"/>
                        </a:cubicBezTo>
                        <a:cubicBezTo>
                          <a:pt x="121203" y="479030"/>
                          <a:pt x="111919" y="485775"/>
                          <a:pt x="111919" y="485775"/>
                        </a:cubicBezTo>
                        <a:cubicBezTo>
                          <a:pt x="112713" y="488156"/>
                          <a:pt x="112007" y="491899"/>
                          <a:pt x="114300" y="492918"/>
                        </a:cubicBezTo>
                        <a:cubicBezTo>
                          <a:pt x="120148" y="495517"/>
                          <a:pt x="127054" y="494155"/>
                          <a:pt x="133350" y="495300"/>
                        </a:cubicBezTo>
                        <a:cubicBezTo>
                          <a:pt x="135820" y="495749"/>
                          <a:pt x="138113" y="496887"/>
                          <a:pt x="140494" y="497681"/>
                        </a:cubicBezTo>
                        <a:cubicBezTo>
                          <a:pt x="142875" y="496887"/>
                          <a:pt x="145863" y="497075"/>
                          <a:pt x="147638" y="495300"/>
                        </a:cubicBezTo>
                        <a:cubicBezTo>
                          <a:pt x="149413" y="493525"/>
                          <a:pt x="147638" y="488950"/>
                          <a:pt x="150019" y="488156"/>
                        </a:cubicBezTo>
                        <a:cubicBezTo>
                          <a:pt x="153859" y="486876"/>
                          <a:pt x="157956" y="489743"/>
                          <a:pt x="161925" y="490537"/>
                        </a:cubicBezTo>
                        <a:cubicBezTo>
                          <a:pt x="161131" y="496887"/>
                          <a:pt x="161921" y="503645"/>
                          <a:pt x="159544" y="509587"/>
                        </a:cubicBezTo>
                        <a:cubicBezTo>
                          <a:pt x="157717" y="514156"/>
                          <a:pt x="145984" y="515954"/>
                          <a:pt x="142875" y="516731"/>
                        </a:cubicBezTo>
                        <a:lnTo>
                          <a:pt x="128588" y="526256"/>
                        </a:lnTo>
                        <a:cubicBezTo>
                          <a:pt x="111517" y="537636"/>
                          <a:pt x="124290" y="530828"/>
                          <a:pt x="85725" y="533400"/>
                        </a:cubicBezTo>
                        <a:cubicBezTo>
                          <a:pt x="86519" y="537369"/>
                          <a:pt x="86098" y="541792"/>
                          <a:pt x="88106" y="545306"/>
                        </a:cubicBezTo>
                        <a:cubicBezTo>
                          <a:pt x="89526" y="547791"/>
                          <a:pt x="93662" y="547687"/>
                          <a:pt x="95250" y="550068"/>
                        </a:cubicBezTo>
                        <a:cubicBezTo>
                          <a:pt x="97065" y="552791"/>
                          <a:pt x="97631" y="559593"/>
                          <a:pt x="97631" y="559593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8" name="Szabadkézi sokszög 37"/>
                  <p:cNvSpPr/>
                  <p:nvPr/>
                </p:nvSpPr>
                <p:spPr>
                  <a:xfrm>
                    <a:off x="5916625" y="4129594"/>
                    <a:ext cx="1219925" cy="1058569"/>
                  </a:xfrm>
                  <a:custGeom>
                    <a:avLst/>
                    <a:gdLst>
                      <a:gd name="connsiteX0" fmla="*/ 0 w 1317670"/>
                      <a:gd name="connsiteY0" fmla="*/ 0 h 1023937"/>
                      <a:gd name="connsiteX1" fmla="*/ 11906 w 1317670"/>
                      <a:gd name="connsiteY1" fmla="*/ 4762 h 1023937"/>
                      <a:gd name="connsiteX2" fmla="*/ 26193 w 1317670"/>
                      <a:gd name="connsiteY2" fmla="*/ 14287 h 1023937"/>
                      <a:gd name="connsiteX3" fmla="*/ 35718 w 1317670"/>
                      <a:gd name="connsiteY3" fmla="*/ 30956 h 1023937"/>
                      <a:gd name="connsiteX4" fmla="*/ 40481 w 1317670"/>
                      <a:gd name="connsiteY4" fmla="*/ 38100 h 1023937"/>
                      <a:gd name="connsiteX5" fmla="*/ 47625 w 1317670"/>
                      <a:gd name="connsiteY5" fmla="*/ 54769 h 1023937"/>
                      <a:gd name="connsiteX6" fmla="*/ 66675 w 1317670"/>
                      <a:gd name="connsiteY6" fmla="*/ 78581 h 1023937"/>
                      <a:gd name="connsiteX7" fmla="*/ 100012 w 1317670"/>
                      <a:gd name="connsiteY7" fmla="*/ 80962 h 1023937"/>
                      <a:gd name="connsiteX8" fmla="*/ 111918 w 1317670"/>
                      <a:gd name="connsiteY8" fmla="*/ 90487 h 1023937"/>
                      <a:gd name="connsiteX9" fmla="*/ 126206 w 1317670"/>
                      <a:gd name="connsiteY9" fmla="*/ 100012 h 1023937"/>
                      <a:gd name="connsiteX10" fmla="*/ 133350 w 1317670"/>
                      <a:gd name="connsiteY10" fmla="*/ 104775 h 1023937"/>
                      <a:gd name="connsiteX11" fmla="*/ 164306 w 1317670"/>
                      <a:gd name="connsiteY11" fmla="*/ 111919 h 1023937"/>
                      <a:gd name="connsiteX12" fmla="*/ 171450 w 1317670"/>
                      <a:gd name="connsiteY12" fmla="*/ 116681 h 1023937"/>
                      <a:gd name="connsiteX13" fmla="*/ 178593 w 1317670"/>
                      <a:gd name="connsiteY13" fmla="*/ 130969 h 1023937"/>
                      <a:gd name="connsiteX14" fmla="*/ 192881 w 1317670"/>
                      <a:gd name="connsiteY14" fmla="*/ 140494 h 1023937"/>
                      <a:gd name="connsiteX15" fmla="*/ 200025 w 1317670"/>
                      <a:gd name="connsiteY15" fmla="*/ 145256 h 1023937"/>
                      <a:gd name="connsiteX16" fmla="*/ 209550 w 1317670"/>
                      <a:gd name="connsiteY16" fmla="*/ 159544 h 1023937"/>
                      <a:gd name="connsiteX17" fmla="*/ 211931 w 1317670"/>
                      <a:gd name="connsiteY17" fmla="*/ 166687 h 1023937"/>
                      <a:gd name="connsiteX18" fmla="*/ 226218 w 1317670"/>
                      <a:gd name="connsiteY18" fmla="*/ 176212 h 1023937"/>
                      <a:gd name="connsiteX19" fmla="*/ 230981 w 1317670"/>
                      <a:gd name="connsiteY19" fmla="*/ 190500 h 1023937"/>
                      <a:gd name="connsiteX20" fmla="*/ 245268 w 1317670"/>
                      <a:gd name="connsiteY20" fmla="*/ 195262 h 1023937"/>
                      <a:gd name="connsiteX21" fmla="*/ 252412 w 1317670"/>
                      <a:gd name="connsiteY21" fmla="*/ 192881 h 1023937"/>
                      <a:gd name="connsiteX22" fmla="*/ 261937 w 1317670"/>
                      <a:gd name="connsiteY22" fmla="*/ 190500 h 1023937"/>
                      <a:gd name="connsiteX23" fmla="*/ 269081 w 1317670"/>
                      <a:gd name="connsiteY23" fmla="*/ 185737 h 1023937"/>
                      <a:gd name="connsiteX24" fmla="*/ 273843 w 1317670"/>
                      <a:gd name="connsiteY24" fmla="*/ 178594 h 1023937"/>
                      <a:gd name="connsiteX25" fmla="*/ 288131 w 1317670"/>
                      <a:gd name="connsiteY25" fmla="*/ 188119 h 1023937"/>
                      <a:gd name="connsiteX26" fmla="*/ 280987 w 1317670"/>
                      <a:gd name="connsiteY26" fmla="*/ 202406 h 1023937"/>
                      <a:gd name="connsiteX27" fmla="*/ 273843 w 1317670"/>
                      <a:gd name="connsiteY27" fmla="*/ 254794 h 1023937"/>
                      <a:gd name="connsiteX28" fmla="*/ 271462 w 1317670"/>
                      <a:gd name="connsiteY28" fmla="*/ 261937 h 1023937"/>
                      <a:gd name="connsiteX29" fmla="*/ 269081 w 1317670"/>
                      <a:gd name="connsiteY29" fmla="*/ 276225 h 1023937"/>
                      <a:gd name="connsiteX30" fmla="*/ 283368 w 1317670"/>
                      <a:gd name="connsiteY30" fmla="*/ 285750 h 1023937"/>
                      <a:gd name="connsiteX31" fmla="*/ 295275 w 1317670"/>
                      <a:gd name="connsiteY31" fmla="*/ 307181 h 1023937"/>
                      <a:gd name="connsiteX32" fmla="*/ 288131 w 1317670"/>
                      <a:gd name="connsiteY32" fmla="*/ 321469 h 1023937"/>
                      <a:gd name="connsiteX33" fmla="*/ 280987 w 1317670"/>
                      <a:gd name="connsiteY33" fmla="*/ 323850 h 1023937"/>
                      <a:gd name="connsiteX34" fmla="*/ 276225 w 1317670"/>
                      <a:gd name="connsiteY34" fmla="*/ 338137 h 1023937"/>
                      <a:gd name="connsiteX35" fmla="*/ 280987 w 1317670"/>
                      <a:gd name="connsiteY35" fmla="*/ 345281 h 1023937"/>
                      <a:gd name="connsiteX36" fmla="*/ 288131 w 1317670"/>
                      <a:gd name="connsiteY36" fmla="*/ 347662 h 1023937"/>
                      <a:gd name="connsiteX37" fmla="*/ 309562 w 1317670"/>
                      <a:gd name="connsiteY37" fmla="*/ 350044 h 1023937"/>
                      <a:gd name="connsiteX38" fmla="*/ 316706 w 1317670"/>
                      <a:gd name="connsiteY38" fmla="*/ 354806 h 1023937"/>
                      <a:gd name="connsiteX39" fmla="*/ 323850 w 1317670"/>
                      <a:gd name="connsiteY39" fmla="*/ 369094 h 1023937"/>
                      <a:gd name="connsiteX40" fmla="*/ 330993 w 1317670"/>
                      <a:gd name="connsiteY40" fmla="*/ 371475 h 1023937"/>
                      <a:gd name="connsiteX41" fmla="*/ 345281 w 1317670"/>
                      <a:gd name="connsiteY41" fmla="*/ 378619 h 1023937"/>
                      <a:gd name="connsiteX42" fmla="*/ 357187 w 1317670"/>
                      <a:gd name="connsiteY42" fmla="*/ 390525 h 1023937"/>
                      <a:gd name="connsiteX43" fmla="*/ 361950 w 1317670"/>
                      <a:gd name="connsiteY43" fmla="*/ 397669 h 1023937"/>
                      <a:gd name="connsiteX44" fmla="*/ 364331 w 1317670"/>
                      <a:gd name="connsiteY44" fmla="*/ 404812 h 1023937"/>
                      <a:gd name="connsiteX45" fmla="*/ 385762 w 1317670"/>
                      <a:gd name="connsiteY45" fmla="*/ 416719 h 1023937"/>
                      <a:gd name="connsiteX46" fmla="*/ 392906 w 1317670"/>
                      <a:gd name="connsiteY46" fmla="*/ 419100 h 1023937"/>
                      <a:gd name="connsiteX47" fmla="*/ 400050 w 1317670"/>
                      <a:gd name="connsiteY47" fmla="*/ 421481 h 1023937"/>
                      <a:gd name="connsiteX48" fmla="*/ 423862 w 1317670"/>
                      <a:gd name="connsiteY48" fmla="*/ 426244 h 1023937"/>
                      <a:gd name="connsiteX49" fmla="*/ 431006 w 1317670"/>
                      <a:gd name="connsiteY49" fmla="*/ 431006 h 1023937"/>
                      <a:gd name="connsiteX50" fmla="*/ 445293 w 1317670"/>
                      <a:gd name="connsiteY50" fmla="*/ 435769 h 1023937"/>
                      <a:gd name="connsiteX51" fmla="*/ 452437 w 1317670"/>
                      <a:gd name="connsiteY51" fmla="*/ 433387 h 1023937"/>
                      <a:gd name="connsiteX52" fmla="*/ 459581 w 1317670"/>
                      <a:gd name="connsiteY52" fmla="*/ 428625 h 1023937"/>
                      <a:gd name="connsiteX53" fmla="*/ 473868 w 1317670"/>
                      <a:gd name="connsiteY53" fmla="*/ 423862 h 1023937"/>
                      <a:gd name="connsiteX54" fmla="*/ 485775 w 1317670"/>
                      <a:gd name="connsiteY54" fmla="*/ 435769 h 1023937"/>
                      <a:gd name="connsiteX55" fmla="*/ 488156 w 1317670"/>
                      <a:gd name="connsiteY55" fmla="*/ 442912 h 1023937"/>
                      <a:gd name="connsiteX56" fmla="*/ 490537 w 1317670"/>
                      <a:gd name="connsiteY56" fmla="*/ 452437 h 1023937"/>
                      <a:gd name="connsiteX57" fmla="*/ 497681 w 1317670"/>
                      <a:gd name="connsiteY57" fmla="*/ 459581 h 1023937"/>
                      <a:gd name="connsiteX58" fmla="*/ 521493 w 1317670"/>
                      <a:gd name="connsiteY58" fmla="*/ 464344 h 1023937"/>
                      <a:gd name="connsiteX59" fmla="*/ 528637 w 1317670"/>
                      <a:gd name="connsiteY59" fmla="*/ 466725 h 1023937"/>
                      <a:gd name="connsiteX60" fmla="*/ 535781 w 1317670"/>
                      <a:gd name="connsiteY60" fmla="*/ 471487 h 1023937"/>
                      <a:gd name="connsiteX61" fmla="*/ 569118 w 1317670"/>
                      <a:gd name="connsiteY61" fmla="*/ 473869 h 1023937"/>
                      <a:gd name="connsiteX62" fmla="*/ 583406 w 1317670"/>
                      <a:gd name="connsiteY62" fmla="*/ 481012 h 1023937"/>
                      <a:gd name="connsiteX63" fmla="*/ 590550 w 1317670"/>
                      <a:gd name="connsiteY63" fmla="*/ 473869 h 1023937"/>
                      <a:gd name="connsiteX64" fmla="*/ 614362 w 1317670"/>
                      <a:gd name="connsiteY64" fmla="*/ 478631 h 1023937"/>
                      <a:gd name="connsiteX65" fmla="*/ 631031 w 1317670"/>
                      <a:gd name="connsiteY65" fmla="*/ 490537 h 1023937"/>
                      <a:gd name="connsiteX66" fmla="*/ 645318 w 1317670"/>
                      <a:gd name="connsiteY66" fmla="*/ 497681 h 1023937"/>
                      <a:gd name="connsiteX67" fmla="*/ 650081 w 1317670"/>
                      <a:gd name="connsiteY67" fmla="*/ 504825 h 1023937"/>
                      <a:gd name="connsiteX68" fmla="*/ 661987 w 1317670"/>
                      <a:gd name="connsiteY68" fmla="*/ 519112 h 1023937"/>
                      <a:gd name="connsiteX69" fmla="*/ 659606 w 1317670"/>
                      <a:gd name="connsiteY69" fmla="*/ 526256 h 1023937"/>
                      <a:gd name="connsiteX70" fmla="*/ 652462 w 1317670"/>
                      <a:gd name="connsiteY70" fmla="*/ 528637 h 1023937"/>
                      <a:gd name="connsiteX71" fmla="*/ 645318 w 1317670"/>
                      <a:gd name="connsiteY71" fmla="*/ 533400 h 1023937"/>
                      <a:gd name="connsiteX72" fmla="*/ 631031 w 1317670"/>
                      <a:gd name="connsiteY72" fmla="*/ 561975 h 1023937"/>
                      <a:gd name="connsiteX73" fmla="*/ 626268 w 1317670"/>
                      <a:gd name="connsiteY73" fmla="*/ 576262 h 1023937"/>
                      <a:gd name="connsiteX74" fmla="*/ 602456 w 1317670"/>
                      <a:gd name="connsiteY74" fmla="*/ 581025 h 1023937"/>
                      <a:gd name="connsiteX75" fmla="*/ 590550 w 1317670"/>
                      <a:gd name="connsiteY75" fmla="*/ 592931 h 1023937"/>
                      <a:gd name="connsiteX76" fmla="*/ 592931 w 1317670"/>
                      <a:gd name="connsiteY76" fmla="*/ 600075 h 1023937"/>
                      <a:gd name="connsiteX77" fmla="*/ 600075 w 1317670"/>
                      <a:gd name="connsiteY77" fmla="*/ 604837 h 1023937"/>
                      <a:gd name="connsiteX78" fmla="*/ 604837 w 1317670"/>
                      <a:gd name="connsiteY78" fmla="*/ 611981 h 1023937"/>
                      <a:gd name="connsiteX79" fmla="*/ 626268 w 1317670"/>
                      <a:gd name="connsiteY79" fmla="*/ 626269 h 1023937"/>
                      <a:gd name="connsiteX80" fmla="*/ 645318 w 1317670"/>
                      <a:gd name="connsiteY80" fmla="*/ 628650 h 1023937"/>
                      <a:gd name="connsiteX81" fmla="*/ 661987 w 1317670"/>
                      <a:gd name="connsiteY81" fmla="*/ 633412 h 1023937"/>
                      <a:gd name="connsiteX82" fmla="*/ 678656 w 1317670"/>
                      <a:gd name="connsiteY82" fmla="*/ 635794 h 1023937"/>
                      <a:gd name="connsiteX83" fmla="*/ 676275 w 1317670"/>
                      <a:gd name="connsiteY83" fmla="*/ 654844 h 1023937"/>
                      <a:gd name="connsiteX84" fmla="*/ 673893 w 1317670"/>
                      <a:gd name="connsiteY84" fmla="*/ 661987 h 1023937"/>
                      <a:gd name="connsiteX85" fmla="*/ 666750 w 1317670"/>
                      <a:gd name="connsiteY85" fmla="*/ 666750 h 1023937"/>
                      <a:gd name="connsiteX86" fmla="*/ 590550 w 1317670"/>
                      <a:gd name="connsiteY86" fmla="*/ 673894 h 1023937"/>
                      <a:gd name="connsiteX87" fmla="*/ 583406 w 1317670"/>
                      <a:gd name="connsiteY87" fmla="*/ 678656 h 1023937"/>
                      <a:gd name="connsiteX88" fmla="*/ 588168 w 1317670"/>
                      <a:gd name="connsiteY88" fmla="*/ 692944 h 1023937"/>
                      <a:gd name="connsiteX89" fmla="*/ 592931 w 1317670"/>
                      <a:gd name="connsiteY89" fmla="*/ 700087 h 1023937"/>
                      <a:gd name="connsiteX90" fmla="*/ 604837 w 1317670"/>
                      <a:gd name="connsiteY90" fmla="*/ 719137 h 1023937"/>
                      <a:gd name="connsiteX91" fmla="*/ 611981 w 1317670"/>
                      <a:gd name="connsiteY91" fmla="*/ 721519 h 1023937"/>
                      <a:gd name="connsiteX92" fmla="*/ 623887 w 1317670"/>
                      <a:gd name="connsiteY92" fmla="*/ 719137 h 1023937"/>
                      <a:gd name="connsiteX93" fmla="*/ 631031 w 1317670"/>
                      <a:gd name="connsiteY93" fmla="*/ 716756 h 1023937"/>
                      <a:gd name="connsiteX94" fmla="*/ 671512 w 1317670"/>
                      <a:gd name="connsiteY94" fmla="*/ 719137 h 1023937"/>
                      <a:gd name="connsiteX95" fmla="*/ 681037 w 1317670"/>
                      <a:gd name="connsiteY95" fmla="*/ 721519 h 1023937"/>
                      <a:gd name="connsiteX96" fmla="*/ 697706 w 1317670"/>
                      <a:gd name="connsiteY96" fmla="*/ 723900 h 1023937"/>
                      <a:gd name="connsiteX97" fmla="*/ 704850 w 1317670"/>
                      <a:gd name="connsiteY97" fmla="*/ 728662 h 1023937"/>
                      <a:gd name="connsiteX98" fmla="*/ 714375 w 1317670"/>
                      <a:gd name="connsiteY98" fmla="*/ 745331 h 1023937"/>
                      <a:gd name="connsiteX99" fmla="*/ 723900 w 1317670"/>
                      <a:gd name="connsiteY99" fmla="*/ 773906 h 1023937"/>
                      <a:gd name="connsiteX100" fmla="*/ 731043 w 1317670"/>
                      <a:gd name="connsiteY100" fmla="*/ 778669 h 1023937"/>
                      <a:gd name="connsiteX101" fmla="*/ 776287 w 1317670"/>
                      <a:gd name="connsiteY101" fmla="*/ 781050 h 1023937"/>
                      <a:gd name="connsiteX102" fmla="*/ 783431 w 1317670"/>
                      <a:gd name="connsiteY102" fmla="*/ 783431 h 1023937"/>
                      <a:gd name="connsiteX103" fmla="*/ 809625 w 1317670"/>
                      <a:gd name="connsiteY103" fmla="*/ 778669 h 1023937"/>
                      <a:gd name="connsiteX104" fmla="*/ 821531 w 1317670"/>
                      <a:gd name="connsiteY104" fmla="*/ 781050 h 1023937"/>
                      <a:gd name="connsiteX105" fmla="*/ 842962 w 1317670"/>
                      <a:gd name="connsiteY105" fmla="*/ 785812 h 1023937"/>
                      <a:gd name="connsiteX106" fmla="*/ 912018 w 1317670"/>
                      <a:gd name="connsiteY106" fmla="*/ 788194 h 1023937"/>
                      <a:gd name="connsiteX107" fmla="*/ 919162 w 1317670"/>
                      <a:gd name="connsiteY107" fmla="*/ 790575 h 1023937"/>
                      <a:gd name="connsiteX108" fmla="*/ 928687 w 1317670"/>
                      <a:gd name="connsiteY108" fmla="*/ 804862 h 1023937"/>
                      <a:gd name="connsiteX109" fmla="*/ 931068 w 1317670"/>
                      <a:gd name="connsiteY109" fmla="*/ 812006 h 1023937"/>
                      <a:gd name="connsiteX110" fmla="*/ 935831 w 1317670"/>
                      <a:gd name="connsiteY110" fmla="*/ 819150 h 1023937"/>
                      <a:gd name="connsiteX111" fmla="*/ 938212 w 1317670"/>
                      <a:gd name="connsiteY111" fmla="*/ 833437 h 1023937"/>
                      <a:gd name="connsiteX112" fmla="*/ 952500 w 1317670"/>
                      <a:gd name="connsiteY112" fmla="*/ 842962 h 1023937"/>
                      <a:gd name="connsiteX113" fmla="*/ 959643 w 1317670"/>
                      <a:gd name="connsiteY113" fmla="*/ 847725 h 1023937"/>
                      <a:gd name="connsiteX114" fmla="*/ 966787 w 1317670"/>
                      <a:gd name="connsiteY114" fmla="*/ 852487 h 1023937"/>
                      <a:gd name="connsiteX115" fmla="*/ 969168 w 1317670"/>
                      <a:gd name="connsiteY115" fmla="*/ 862012 h 1023937"/>
                      <a:gd name="connsiteX116" fmla="*/ 976312 w 1317670"/>
                      <a:gd name="connsiteY116" fmla="*/ 866775 h 1023937"/>
                      <a:gd name="connsiteX117" fmla="*/ 995362 w 1317670"/>
                      <a:gd name="connsiteY117" fmla="*/ 871537 h 1023937"/>
                      <a:gd name="connsiteX118" fmla="*/ 1031081 w 1317670"/>
                      <a:gd name="connsiteY118" fmla="*/ 854869 h 1023937"/>
                      <a:gd name="connsiteX119" fmla="*/ 1040606 w 1317670"/>
                      <a:gd name="connsiteY119" fmla="*/ 840581 h 1023937"/>
                      <a:gd name="connsiteX120" fmla="*/ 1052512 w 1317670"/>
                      <a:gd name="connsiteY120" fmla="*/ 819150 h 1023937"/>
                      <a:gd name="connsiteX121" fmla="*/ 1057275 w 1317670"/>
                      <a:gd name="connsiteY121" fmla="*/ 812006 h 1023937"/>
                      <a:gd name="connsiteX122" fmla="*/ 1064418 w 1317670"/>
                      <a:gd name="connsiteY122" fmla="*/ 792956 h 1023937"/>
                      <a:gd name="connsiteX123" fmla="*/ 1071562 w 1317670"/>
                      <a:gd name="connsiteY123" fmla="*/ 790575 h 1023937"/>
                      <a:gd name="connsiteX124" fmla="*/ 1078706 w 1317670"/>
                      <a:gd name="connsiteY124" fmla="*/ 783431 h 1023937"/>
                      <a:gd name="connsiteX125" fmla="*/ 1088231 w 1317670"/>
                      <a:gd name="connsiteY125" fmla="*/ 769144 h 1023937"/>
                      <a:gd name="connsiteX126" fmla="*/ 1116806 w 1317670"/>
                      <a:gd name="connsiteY126" fmla="*/ 762000 h 1023937"/>
                      <a:gd name="connsiteX127" fmla="*/ 1143000 w 1317670"/>
                      <a:gd name="connsiteY127" fmla="*/ 750094 h 1023937"/>
                      <a:gd name="connsiteX128" fmla="*/ 1145381 w 1317670"/>
                      <a:gd name="connsiteY128" fmla="*/ 742950 h 1023937"/>
                      <a:gd name="connsiteX129" fmla="*/ 1152525 w 1317670"/>
                      <a:gd name="connsiteY129" fmla="*/ 740569 h 1023937"/>
                      <a:gd name="connsiteX130" fmla="*/ 1176337 w 1317670"/>
                      <a:gd name="connsiteY130" fmla="*/ 742950 h 1023937"/>
                      <a:gd name="connsiteX131" fmla="*/ 1190625 w 1317670"/>
                      <a:gd name="connsiteY131" fmla="*/ 757237 h 1023937"/>
                      <a:gd name="connsiteX132" fmla="*/ 1204912 w 1317670"/>
                      <a:gd name="connsiteY132" fmla="*/ 769144 h 1023937"/>
                      <a:gd name="connsiteX133" fmla="*/ 1212056 w 1317670"/>
                      <a:gd name="connsiteY133" fmla="*/ 771525 h 1023937"/>
                      <a:gd name="connsiteX134" fmla="*/ 1240631 w 1317670"/>
                      <a:gd name="connsiteY134" fmla="*/ 785812 h 1023937"/>
                      <a:gd name="connsiteX135" fmla="*/ 1271587 w 1317670"/>
                      <a:gd name="connsiteY135" fmla="*/ 788194 h 1023937"/>
                      <a:gd name="connsiteX136" fmla="*/ 1278731 w 1317670"/>
                      <a:gd name="connsiteY136" fmla="*/ 790575 h 1023937"/>
                      <a:gd name="connsiteX137" fmla="*/ 1293018 w 1317670"/>
                      <a:gd name="connsiteY137" fmla="*/ 800100 h 1023937"/>
                      <a:gd name="connsiteX138" fmla="*/ 1300162 w 1317670"/>
                      <a:gd name="connsiteY138" fmla="*/ 804862 h 1023937"/>
                      <a:gd name="connsiteX139" fmla="*/ 1307306 w 1317670"/>
                      <a:gd name="connsiteY139" fmla="*/ 809625 h 1023937"/>
                      <a:gd name="connsiteX140" fmla="*/ 1314450 w 1317670"/>
                      <a:gd name="connsiteY140" fmla="*/ 814387 h 1023937"/>
                      <a:gd name="connsiteX141" fmla="*/ 1314450 w 1317670"/>
                      <a:gd name="connsiteY141" fmla="*/ 838200 h 1023937"/>
                      <a:gd name="connsiteX142" fmla="*/ 1307306 w 1317670"/>
                      <a:gd name="connsiteY142" fmla="*/ 840581 h 1023937"/>
                      <a:gd name="connsiteX143" fmla="*/ 1278731 w 1317670"/>
                      <a:gd name="connsiteY143" fmla="*/ 838200 h 1023937"/>
                      <a:gd name="connsiteX144" fmla="*/ 1264443 w 1317670"/>
                      <a:gd name="connsiteY144" fmla="*/ 831056 h 1023937"/>
                      <a:gd name="connsiteX145" fmla="*/ 1250156 w 1317670"/>
                      <a:gd name="connsiteY145" fmla="*/ 828675 h 1023937"/>
                      <a:gd name="connsiteX146" fmla="*/ 1219200 w 1317670"/>
                      <a:gd name="connsiteY146" fmla="*/ 838200 h 1023937"/>
                      <a:gd name="connsiteX147" fmla="*/ 1214437 w 1317670"/>
                      <a:gd name="connsiteY147" fmla="*/ 845344 h 1023937"/>
                      <a:gd name="connsiteX148" fmla="*/ 1209675 w 1317670"/>
                      <a:gd name="connsiteY148" fmla="*/ 859631 h 1023937"/>
                      <a:gd name="connsiteX149" fmla="*/ 1207293 w 1317670"/>
                      <a:gd name="connsiteY149" fmla="*/ 866775 h 1023937"/>
                      <a:gd name="connsiteX150" fmla="*/ 1200150 w 1317670"/>
                      <a:gd name="connsiteY150" fmla="*/ 869156 h 1023937"/>
                      <a:gd name="connsiteX151" fmla="*/ 1164431 w 1317670"/>
                      <a:gd name="connsiteY151" fmla="*/ 869156 h 1023937"/>
                      <a:gd name="connsiteX152" fmla="*/ 1171575 w 1317670"/>
                      <a:gd name="connsiteY152" fmla="*/ 890587 h 1023937"/>
                      <a:gd name="connsiteX153" fmla="*/ 1178718 w 1317670"/>
                      <a:gd name="connsiteY153" fmla="*/ 892969 h 1023937"/>
                      <a:gd name="connsiteX154" fmla="*/ 1188243 w 1317670"/>
                      <a:gd name="connsiteY154" fmla="*/ 914400 h 1023937"/>
                      <a:gd name="connsiteX155" fmla="*/ 1190625 w 1317670"/>
                      <a:gd name="connsiteY155" fmla="*/ 923925 h 1023937"/>
                      <a:gd name="connsiteX156" fmla="*/ 1202531 w 1317670"/>
                      <a:gd name="connsiteY156" fmla="*/ 935831 h 1023937"/>
                      <a:gd name="connsiteX157" fmla="*/ 1209675 w 1317670"/>
                      <a:gd name="connsiteY157" fmla="*/ 942975 h 1023937"/>
                      <a:gd name="connsiteX158" fmla="*/ 1212056 w 1317670"/>
                      <a:gd name="connsiteY158" fmla="*/ 950119 h 1023937"/>
                      <a:gd name="connsiteX159" fmla="*/ 1219200 w 1317670"/>
                      <a:gd name="connsiteY159" fmla="*/ 954881 h 1023937"/>
                      <a:gd name="connsiteX160" fmla="*/ 1228725 w 1317670"/>
                      <a:gd name="connsiteY160" fmla="*/ 959644 h 1023937"/>
                      <a:gd name="connsiteX161" fmla="*/ 1276350 w 1317670"/>
                      <a:gd name="connsiteY161" fmla="*/ 964406 h 1023937"/>
                      <a:gd name="connsiteX162" fmla="*/ 1278731 w 1317670"/>
                      <a:gd name="connsiteY162" fmla="*/ 971550 h 1023937"/>
                      <a:gd name="connsiteX163" fmla="*/ 1285875 w 1317670"/>
                      <a:gd name="connsiteY163" fmla="*/ 978694 h 1023937"/>
                      <a:gd name="connsiteX164" fmla="*/ 1281112 w 1317670"/>
                      <a:gd name="connsiteY164" fmla="*/ 1016794 h 1023937"/>
                      <a:gd name="connsiteX165" fmla="*/ 1288256 w 1317670"/>
                      <a:gd name="connsiteY165" fmla="*/ 1023937 h 10239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</a:cxnLst>
                    <a:rect l="l" t="t" r="r" b="b"/>
                    <a:pathLst>
                      <a:path w="1317670" h="1023937">
                        <a:moveTo>
                          <a:pt x="0" y="0"/>
                        </a:moveTo>
                        <a:cubicBezTo>
                          <a:pt x="3969" y="1587"/>
                          <a:pt x="8154" y="2715"/>
                          <a:pt x="11906" y="4762"/>
                        </a:cubicBezTo>
                        <a:cubicBezTo>
                          <a:pt x="16931" y="7503"/>
                          <a:pt x="26193" y="14287"/>
                          <a:pt x="26193" y="14287"/>
                        </a:cubicBezTo>
                        <a:cubicBezTo>
                          <a:pt x="37798" y="31693"/>
                          <a:pt x="23633" y="9807"/>
                          <a:pt x="35718" y="30956"/>
                        </a:cubicBezTo>
                        <a:cubicBezTo>
                          <a:pt x="37138" y="33441"/>
                          <a:pt x="38893" y="35719"/>
                          <a:pt x="40481" y="38100"/>
                        </a:cubicBezTo>
                        <a:cubicBezTo>
                          <a:pt x="48144" y="61091"/>
                          <a:pt x="35857" y="25351"/>
                          <a:pt x="47625" y="54769"/>
                        </a:cubicBezTo>
                        <a:cubicBezTo>
                          <a:pt x="51582" y="64661"/>
                          <a:pt x="51192" y="77475"/>
                          <a:pt x="66675" y="78581"/>
                        </a:cubicBezTo>
                        <a:lnTo>
                          <a:pt x="100012" y="80962"/>
                        </a:lnTo>
                        <a:cubicBezTo>
                          <a:pt x="116102" y="86327"/>
                          <a:pt x="98660" y="78887"/>
                          <a:pt x="111918" y="90487"/>
                        </a:cubicBezTo>
                        <a:cubicBezTo>
                          <a:pt x="116226" y="94256"/>
                          <a:pt x="121443" y="96837"/>
                          <a:pt x="126206" y="100012"/>
                        </a:cubicBezTo>
                        <a:cubicBezTo>
                          <a:pt x="128587" y="101600"/>
                          <a:pt x="130635" y="103870"/>
                          <a:pt x="133350" y="104775"/>
                        </a:cubicBezTo>
                        <a:cubicBezTo>
                          <a:pt x="152962" y="111312"/>
                          <a:pt x="142668" y="108827"/>
                          <a:pt x="164306" y="111919"/>
                        </a:cubicBezTo>
                        <a:cubicBezTo>
                          <a:pt x="166687" y="113506"/>
                          <a:pt x="169662" y="114446"/>
                          <a:pt x="171450" y="116681"/>
                        </a:cubicBezTo>
                        <a:cubicBezTo>
                          <a:pt x="181076" y="128713"/>
                          <a:pt x="165211" y="119259"/>
                          <a:pt x="178593" y="130969"/>
                        </a:cubicBezTo>
                        <a:cubicBezTo>
                          <a:pt x="182901" y="134738"/>
                          <a:pt x="188118" y="137319"/>
                          <a:pt x="192881" y="140494"/>
                        </a:cubicBezTo>
                        <a:lnTo>
                          <a:pt x="200025" y="145256"/>
                        </a:lnTo>
                        <a:cubicBezTo>
                          <a:pt x="205686" y="162241"/>
                          <a:pt x="197659" y="141709"/>
                          <a:pt x="209550" y="159544"/>
                        </a:cubicBezTo>
                        <a:cubicBezTo>
                          <a:pt x="210942" y="161632"/>
                          <a:pt x="210156" y="164912"/>
                          <a:pt x="211931" y="166687"/>
                        </a:cubicBezTo>
                        <a:cubicBezTo>
                          <a:pt x="215978" y="170734"/>
                          <a:pt x="226218" y="176212"/>
                          <a:pt x="226218" y="176212"/>
                        </a:cubicBezTo>
                        <a:cubicBezTo>
                          <a:pt x="227806" y="180975"/>
                          <a:pt x="226218" y="188913"/>
                          <a:pt x="230981" y="190500"/>
                        </a:cubicBezTo>
                        <a:lnTo>
                          <a:pt x="245268" y="195262"/>
                        </a:lnTo>
                        <a:cubicBezTo>
                          <a:pt x="247649" y="194468"/>
                          <a:pt x="249998" y="193571"/>
                          <a:pt x="252412" y="192881"/>
                        </a:cubicBezTo>
                        <a:cubicBezTo>
                          <a:pt x="255559" y="191982"/>
                          <a:pt x="258929" y="191789"/>
                          <a:pt x="261937" y="190500"/>
                        </a:cubicBezTo>
                        <a:cubicBezTo>
                          <a:pt x="264568" y="189373"/>
                          <a:pt x="266700" y="187325"/>
                          <a:pt x="269081" y="185737"/>
                        </a:cubicBezTo>
                        <a:cubicBezTo>
                          <a:pt x="270668" y="183356"/>
                          <a:pt x="271091" y="179380"/>
                          <a:pt x="273843" y="178594"/>
                        </a:cubicBezTo>
                        <a:cubicBezTo>
                          <a:pt x="286088" y="175096"/>
                          <a:pt x="285787" y="181086"/>
                          <a:pt x="288131" y="188119"/>
                        </a:cubicBezTo>
                        <a:cubicBezTo>
                          <a:pt x="285130" y="192620"/>
                          <a:pt x="281506" y="196696"/>
                          <a:pt x="280987" y="202406"/>
                        </a:cubicBezTo>
                        <a:cubicBezTo>
                          <a:pt x="276324" y="253705"/>
                          <a:pt x="287388" y="234479"/>
                          <a:pt x="273843" y="254794"/>
                        </a:cubicBezTo>
                        <a:cubicBezTo>
                          <a:pt x="273049" y="257175"/>
                          <a:pt x="272584" y="259692"/>
                          <a:pt x="271462" y="261937"/>
                        </a:cubicBezTo>
                        <a:cubicBezTo>
                          <a:pt x="268831" y="267199"/>
                          <a:pt x="262705" y="269848"/>
                          <a:pt x="269081" y="276225"/>
                        </a:cubicBezTo>
                        <a:cubicBezTo>
                          <a:pt x="273128" y="280272"/>
                          <a:pt x="283368" y="285750"/>
                          <a:pt x="283368" y="285750"/>
                        </a:cubicBezTo>
                        <a:cubicBezTo>
                          <a:pt x="294285" y="302126"/>
                          <a:pt x="291083" y="294607"/>
                          <a:pt x="295275" y="307181"/>
                        </a:cubicBezTo>
                        <a:cubicBezTo>
                          <a:pt x="293706" y="311885"/>
                          <a:pt x="292326" y="318113"/>
                          <a:pt x="288131" y="321469"/>
                        </a:cubicBezTo>
                        <a:cubicBezTo>
                          <a:pt x="286171" y="323037"/>
                          <a:pt x="283368" y="323056"/>
                          <a:pt x="280987" y="323850"/>
                        </a:cubicBezTo>
                        <a:cubicBezTo>
                          <a:pt x="279400" y="328612"/>
                          <a:pt x="273441" y="333960"/>
                          <a:pt x="276225" y="338137"/>
                        </a:cubicBezTo>
                        <a:cubicBezTo>
                          <a:pt x="277812" y="340518"/>
                          <a:pt x="278752" y="343493"/>
                          <a:pt x="280987" y="345281"/>
                        </a:cubicBezTo>
                        <a:cubicBezTo>
                          <a:pt x="282947" y="346849"/>
                          <a:pt x="285655" y="347249"/>
                          <a:pt x="288131" y="347662"/>
                        </a:cubicBezTo>
                        <a:cubicBezTo>
                          <a:pt x="295221" y="348844"/>
                          <a:pt x="302418" y="349250"/>
                          <a:pt x="309562" y="350044"/>
                        </a:cubicBezTo>
                        <a:cubicBezTo>
                          <a:pt x="311943" y="351631"/>
                          <a:pt x="314918" y="352571"/>
                          <a:pt x="316706" y="354806"/>
                        </a:cubicBezTo>
                        <a:cubicBezTo>
                          <a:pt x="324378" y="364396"/>
                          <a:pt x="312693" y="360168"/>
                          <a:pt x="323850" y="369094"/>
                        </a:cubicBezTo>
                        <a:cubicBezTo>
                          <a:pt x="325810" y="370662"/>
                          <a:pt x="328748" y="370353"/>
                          <a:pt x="330993" y="371475"/>
                        </a:cubicBezTo>
                        <a:cubicBezTo>
                          <a:pt x="349462" y="380709"/>
                          <a:pt x="327320" y="372630"/>
                          <a:pt x="345281" y="378619"/>
                        </a:cubicBezTo>
                        <a:cubicBezTo>
                          <a:pt x="357979" y="397665"/>
                          <a:pt x="341313" y="374651"/>
                          <a:pt x="357187" y="390525"/>
                        </a:cubicBezTo>
                        <a:cubicBezTo>
                          <a:pt x="359211" y="392549"/>
                          <a:pt x="360362" y="395288"/>
                          <a:pt x="361950" y="397669"/>
                        </a:cubicBezTo>
                        <a:cubicBezTo>
                          <a:pt x="362744" y="400050"/>
                          <a:pt x="362939" y="402724"/>
                          <a:pt x="364331" y="404812"/>
                        </a:cubicBezTo>
                        <a:cubicBezTo>
                          <a:pt x="370442" y="413978"/>
                          <a:pt x="375112" y="413169"/>
                          <a:pt x="385762" y="416719"/>
                        </a:cubicBezTo>
                        <a:lnTo>
                          <a:pt x="392906" y="419100"/>
                        </a:lnTo>
                        <a:cubicBezTo>
                          <a:pt x="395287" y="419894"/>
                          <a:pt x="397589" y="420989"/>
                          <a:pt x="400050" y="421481"/>
                        </a:cubicBezTo>
                        <a:lnTo>
                          <a:pt x="423862" y="426244"/>
                        </a:lnTo>
                        <a:cubicBezTo>
                          <a:pt x="426243" y="427831"/>
                          <a:pt x="428391" y="429844"/>
                          <a:pt x="431006" y="431006"/>
                        </a:cubicBezTo>
                        <a:cubicBezTo>
                          <a:pt x="435593" y="433045"/>
                          <a:pt x="445293" y="435769"/>
                          <a:pt x="445293" y="435769"/>
                        </a:cubicBezTo>
                        <a:cubicBezTo>
                          <a:pt x="447674" y="434975"/>
                          <a:pt x="450192" y="434510"/>
                          <a:pt x="452437" y="433387"/>
                        </a:cubicBezTo>
                        <a:cubicBezTo>
                          <a:pt x="454997" y="432107"/>
                          <a:pt x="456966" y="429787"/>
                          <a:pt x="459581" y="428625"/>
                        </a:cubicBezTo>
                        <a:cubicBezTo>
                          <a:pt x="464168" y="426586"/>
                          <a:pt x="473868" y="423862"/>
                          <a:pt x="473868" y="423862"/>
                        </a:cubicBezTo>
                        <a:cubicBezTo>
                          <a:pt x="481012" y="428625"/>
                          <a:pt x="481806" y="427832"/>
                          <a:pt x="485775" y="435769"/>
                        </a:cubicBezTo>
                        <a:cubicBezTo>
                          <a:pt x="486897" y="438014"/>
                          <a:pt x="487467" y="440499"/>
                          <a:pt x="488156" y="442912"/>
                        </a:cubicBezTo>
                        <a:cubicBezTo>
                          <a:pt x="489055" y="446059"/>
                          <a:pt x="488913" y="449595"/>
                          <a:pt x="490537" y="452437"/>
                        </a:cubicBezTo>
                        <a:cubicBezTo>
                          <a:pt x="492208" y="455361"/>
                          <a:pt x="494879" y="457713"/>
                          <a:pt x="497681" y="459581"/>
                        </a:cubicBezTo>
                        <a:cubicBezTo>
                          <a:pt x="502213" y="462602"/>
                          <a:pt x="520085" y="464143"/>
                          <a:pt x="521493" y="464344"/>
                        </a:cubicBezTo>
                        <a:cubicBezTo>
                          <a:pt x="523874" y="465138"/>
                          <a:pt x="526392" y="465603"/>
                          <a:pt x="528637" y="466725"/>
                        </a:cubicBezTo>
                        <a:cubicBezTo>
                          <a:pt x="531197" y="468005"/>
                          <a:pt x="532963" y="470990"/>
                          <a:pt x="535781" y="471487"/>
                        </a:cubicBezTo>
                        <a:cubicBezTo>
                          <a:pt x="546752" y="473423"/>
                          <a:pt x="558006" y="473075"/>
                          <a:pt x="569118" y="473869"/>
                        </a:cubicBezTo>
                        <a:cubicBezTo>
                          <a:pt x="570857" y="475028"/>
                          <a:pt x="580120" y="482107"/>
                          <a:pt x="583406" y="481012"/>
                        </a:cubicBezTo>
                        <a:cubicBezTo>
                          <a:pt x="586601" y="479947"/>
                          <a:pt x="588169" y="476250"/>
                          <a:pt x="590550" y="473869"/>
                        </a:cubicBezTo>
                        <a:cubicBezTo>
                          <a:pt x="594212" y="474392"/>
                          <a:pt x="608822" y="475465"/>
                          <a:pt x="614362" y="478631"/>
                        </a:cubicBezTo>
                        <a:cubicBezTo>
                          <a:pt x="621934" y="482958"/>
                          <a:pt x="623644" y="486843"/>
                          <a:pt x="631031" y="490537"/>
                        </a:cubicBezTo>
                        <a:cubicBezTo>
                          <a:pt x="650743" y="500393"/>
                          <a:pt x="624854" y="484038"/>
                          <a:pt x="645318" y="497681"/>
                        </a:cubicBezTo>
                        <a:cubicBezTo>
                          <a:pt x="646906" y="500062"/>
                          <a:pt x="648249" y="502626"/>
                          <a:pt x="650081" y="504825"/>
                        </a:cubicBezTo>
                        <a:cubicBezTo>
                          <a:pt x="665358" y="523157"/>
                          <a:pt x="650165" y="501379"/>
                          <a:pt x="661987" y="519112"/>
                        </a:cubicBezTo>
                        <a:cubicBezTo>
                          <a:pt x="661193" y="521493"/>
                          <a:pt x="661381" y="524481"/>
                          <a:pt x="659606" y="526256"/>
                        </a:cubicBezTo>
                        <a:cubicBezTo>
                          <a:pt x="657831" y="528031"/>
                          <a:pt x="654707" y="527514"/>
                          <a:pt x="652462" y="528637"/>
                        </a:cubicBezTo>
                        <a:cubicBezTo>
                          <a:pt x="649902" y="529917"/>
                          <a:pt x="647699" y="531812"/>
                          <a:pt x="645318" y="533400"/>
                        </a:cubicBezTo>
                        <a:cubicBezTo>
                          <a:pt x="633008" y="551864"/>
                          <a:pt x="637603" y="542257"/>
                          <a:pt x="631031" y="561975"/>
                        </a:cubicBezTo>
                        <a:cubicBezTo>
                          <a:pt x="631031" y="561976"/>
                          <a:pt x="626270" y="576261"/>
                          <a:pt x="626268" y="576262"/>
                        </a:cubicBezTo>
                        <a:cubicBezTo>
                          <a:pt x="613801" y="580420"/>
                          <a:pt x="621610" y="578289"/>
                          <a:pt x="602456" y="581025"/>
                        </a:cubicBezTo>
                        <a:cubicBezTo>
                          <a:pt x="598288" y="583803"/>
                          <a:pt x="591542" y="586977"/>
                          <a:pt x="590550" y="592931"/>
                        </a:cubicBezTo>
                        <a:cubicBezTo>
                          <a:pt x="590137" y="595407"/>
                          <a:pt x="591363" y="598115"/>
                          <a:pt x="592931" y="600075"/>
                        </a:cubicBezTo>
                        <a:cubicBezTo>
                          <a:pt x="594719" y="602310"/>
                          <a:pt x="597694" y="603250"/>
                          <a:pt x="600075" y="604837"/>
                        </a:cubicBezTo>
                        <a:cubicBezTo>
                          <a:pt x="601662" y="607218"/>
                          <a:pt x="603005" y="609782"/>
                          <a:pt x="604837" y="611981"/>
                        </a:cubicBezTo>
                        <a:cubicBezTo>
                          <a:pt x="610316" y="618556"/>
                          <a:pt x="617584" y="624690"/>
                          <a:pt x="626268" y="626269"/>
                        </a:cubicBezTo>
                        <a:cubicBezTo>
                          <a:pt x="632564" y="627414"/>
                          <a:pt x="639006" y="627598"/>
                          <a:pt x="645318" y="628650"/>
                        </a:cubicBezTo>
                        <a:cubicBezTo>
                          <a:pt x="680781" y="634560"/>
                          <a:pt x="633712" y="627757"/>
                          <a:pt x="661987" y="633412"/>
                        </a:cubicBezTo>
                        <a:cubicBezTo>
                          <a:pt x="667491" y="634513"/>
                          <a:pt x="673100" y="635000"/>
                          <a:pt x="678656" y="635794"/>
                        </a:cubicBezTo>
                        <a:cubicBezTo>
                          <a:pt x="677862" y="642144"/>
                          <a:pt x="677420" y="648548"/>
                          <a:pt x="676275" y="654844"/>
                        </a:cubicBezTo>
                        <a:cubicBezTo>
                          <a:pt x="675826" y="657313"/>
                          <a:pt x="675461" y="660027"/>
                          <a:pt x="673893" y="661987"/>
                        </a:cubicBezTo>
                        <a:cubicBezTo>
                          <a:pt x="672105" y="664222"/>
                          <a:pt x="669365" y="665588"/>
                          <a:pt x="666750" y="666750"/>
                        </a:cubicBezTo>
                        <a:cubicBezTo>
                          <a:pt x="642146" y="677685"/>
                          <a:pt x="619313" y="672787"/>
                          <a:pt x="590550" y="673894"/>
                        </a:cubicBezTo>
                        <a:cubicBezTo>
                          <a:pt x="588169" y="675481"/>
                          <a:pt x="585194" y="676421"/>
                          <a:pt x="583406" y="678656"/>
                        </a:cubicBezTo>
                        <a:cubicBezTo>
                          <a:pt x="576956" y="686718"/>
                          <a:pt x="583280" y="687079"/>
                          <a:pt x="588168" y="692944"/>
                        </a:cubicBezTo>
                        <a:cubicBezTo>
                          <a:pt x="590000" y="695142"/>
                          <a:pt x="591343" y="697706"/>
                          <a:pt x="592931" y="700087"/>
                        </a:cubicBezTo>
                        <a:cubicBezTo>
                          <a:pt x="597275" y="713121"/>
                          <a:pt x="594270" y="713853"/>
                          <a:pt x="604837" y="719137"/>
                        </a:cubicBezTo>
                        <a:cubicBezTo>
                          <a:pt x="607082" y="720260"/>
                          <a:pt x="609600" y="720725"/>
                          <a:pt x="611981" y="721519"/>
                        </a:cubicBezTo>
                        <a:cubicBezTo>
                          <a:pt x="615950" y="720725"/>
                          <a:pt x="619961" y="720119"/>
                          <a:pt x="623887" y="719137"/>
                        </a:cubicBezTo>
                        <a:cubicBezTo>
                          <a:pt x="626322" y="718528"/>
                          <a:pt x="628521" y="716756"/>
                          <a:pt x="631031" y="716756"/>
                        </a:cubicBezTo>
                        <a:cubicBezTo>
                          <a:pt x="644548" y="716756"/>
                          <a:pt x="658018" y="718343"/>
                          <a:pt x="671512" y="719137"/>
                        </a:cubicBezTo>
                        <a:cubicBezTo>
                          <a:pt x="674687" y="719931"/>
                          <a:pt x="677817" y="720933"/>
                          <a:pt x="681037" y="721519"/>
                        </a:cubicBezTo>
                        <a:cubicBezTo>
                          <a:pt x="686559" y="722523"/>
                          <a:pt x="692330" y="722287"/>
                          <a:pt x="697706" y="723900"/>
                        </a:cubicBezTo>
                        <a:cubicBezTo>
                          <a:pt x="700447" y="724722"/>
                          <a:pt x="702469" y="727075"/>
                          <a:pt x="704850" y="728662"/>
                        </a:cubicBezTo>
                        <a:cubicBezTo>
                          <a:pt x="708332" y="733886"/>
                          <a:pt x="712362" y="739292"/>
                          <a:pt x="714375" y="745331"/>
                        </a:cubicBezTo>
                        <a:cubicBezTo>
                          <a:pt x="717662" y="755191"/>
                          <a:pt x="715890" y="765895"/>
                          <a:pt x="723900" y="773906"/>
                        </a:cubicBezTo>
                        <a:cubicBezTo>
                          <a:pt x="725924" y="775930"/>
                          <a:pt x="728207" y="778282"/>
                          <a:pt x="731043" y="778669"/>
                        </a:cubicBezTo>
                        <a:cubicBezTo>
                          <a:pt x="746007" y="780710"/>
                          <a:pt x="761206" y="780256"/>
                          <a:pt x="776287" y="781050"/>
                        </a:cubicBezTo>
                        <a:cubicBezTo>
                          <a:pt x="778668" y="781844"/>
                          <a:pt x="780921" y="783431"/>
                          <a:pt x="783431" y="783431"/>
                        </a:cubicBezTo>
                        <a:cubicBezTo>
                          <a:pt x="796894" y="783431"/>
                          <a:pt x="799578" y="782017"/>
                          <a:pt x="809625" y="778669"/>
                        </a:cubicBezTo>
                        <a:cubicBezTo>
                          <a:pt x="813594" y="779463"/>
                          <a:pt x="817605" y="780068"/>
                          <a:pt x="821531" y="781050"/>
                        </a:cubicBezTo>
                        <a:cubicBezTo>
                          <a:pt x="833372" y="784010"/>
                          <a:pt x="825975" y="784841"/>
                          <a:pt x="842962" y="785812"/>
                        </a:cubicBezTo>
                        <a:cubicBezTo>
                          <a:pt x="865957" y="787126"/>
                          <a:pt x="888999" y="787400"/>
                          <a:pt x="912018" y="788194"/>
                        </a:cubicBezTo>
                        <a:cubicBezTo>
                          <a:pt x="914399" y="788988"/>
                          <a:pt x="917387" y="788800"/>
                          <a:pt x="919162" y="790575"/>
                        </a:cubicBezTo>
                        <a:cubicBezTo>
                          <a:pt x="923209" y="794622"/>
                          <a:pt x="928687" y="804862"/>
                          <a:pt x="928687" y="804862"/>
                        </a:cubicBezTo>
                        <a:cubicBezTo>
                          <a:pt x="929481" y="807243"/>
                          <a:pt x="929945" y="809761"/>
                          <a:pt x="931068" y="812006"/>
                        </a:cubicBezTo>
                        <a:cubicBezTo>
                          <a:pt x="932348" y="814566"/>
                          <a:pt x="934926" y="816435"/>
                          <a:pt x="935831" y="819150"/>
                        </a:cubicBezTo>
                        <a:cubicBezTo>
                          <a:pt x="937358" y="823730"/>
                          <a:pt x="935443" y="829482"/>
                          <a:pt x="938212" y="833437"/>
                        </a:cubicBezTo>
                        <a:cubicBezTo>
                          <a:pt x="941495" y="838126"/>
                          <a:pt x="947737" y="839787"/>
                          <a:pt x="952500" y="842962"/>
                        </a:cubicBezTo>
                        <a:lnTo>
                          <a:pt x="959643" y="847725"/>
                        </a:lnTo>
                        <a:lnTo>
                          <a:pt x="966787" y="852487"/>
                        </a:lnTo>
                        <a:cubicBezTo>
                          <a:pt x="967581" y="855662"/>
                          <a:pt x="967353" y="859289"/>
                          <a:pt x="969168" y="862012"/>
                        </a:cubicBezTo>
                        <a:cubicBezTo>
                          <a:pt x="970756" y="864393"/>
                          <a:pt x="973752" y="865495"/>
                          <a:pt x="976312" y="866775"/>
                        </a:cubicBezTo>
                        <a:cubicBezTo>
                          <a:pt x="981192" y="869215"/>
                          <a:pt x="990836" y="870632"/>
                          <a:pt x="995362" y="871537"/>
                        </a:cubicBezTo>
                        <a:cubicBezTo>
                          <a:pt x="1016044" y="869239"/>
                          <a:pt x="1018685" y="873463"/>
                          <a:pt x="1031081" y="854869"/>
                        </a:cubicBezTo>
                        <a:lnTo>
                          <a:pt x="1040606" y="840581"/>
                        </a:lnTo>
                        <a:cubicBezTo>
                          <a:pt x="1044797" y="828007"/>
                          <a:pt x="1041595" y="835525"/>
                          <a:pt x="1052512" y="819150"/>
                        </a:cubicBezTo>
                        <a:lnTo>
                          <a:pt x="1057275" y="812006"/>
                        </a:lnTo>
                        <a:cubicBezTo>
                          <a:pt x="1058565" y="805553"/>
                          <a:pt x="1058579" y="797627"/>
                          <a:pt x="1064418" y="792956"/>
                        </a:cubicBezTo>
                        <a:cubicBezTo>
                          <a:pt x="1066378" y="791388"/>
                          <a:pt x="1069181" y="791369"/>
                          <a:pt x="1071562" y="790575"/>
                        </a:cubicBezTo>
                        <a:cubicBezTo>
                          <a:pt x="1073943" y="788194"/>
                          <a:pt x="1076838" y="786233"/>
                          <a:pt x="1078706" y="783431"/>
                        </a:cubicBezTo>
                        <a:cubicBezTo>
                          <a:pt x="1084498" y="774743"/>
                          <a:pt x="1076164" y="775848"/>
                          <a:pt x="1088231" y="769144"/>
                        </a:cubicBezTo>
                        <a:cubicBezTo>
                          <a:pt x="1096320" y="764650"/>
                          <a:pt x="1107933" y="763479"/>
                          <a:pt x="1116806" y="762000"/>
                        </a:cubicBezTo>
                        <a:cubicBezTo>
                          <a:pt x="1134461" y="750230"/>
                          <a:pt x="1125480" y="753597"/>
                          <a:pt x="1143000" y="750094"/>
                        </a:cubicBezTo>
                        <a:cubicBezTo>
                          <a:pt x="1143794" y="747713"/>
                          <a:pt x="1143606" y="744725"/>
                          <a:pt x="1145381" y="742950"/>
                        </a:cubicBezTo>
                        <a:cubicBezTo>
                          <a:pt x="1147156" y="741175"/>
                          <a:pt x="1150015" y="740569"/>
                          <a:pt x="1152525" y="740569"/>
                        </a:cubicBezTo>
                        <a:cubicBezTo>
                          <a:pt x="1160502" y="740569"/>
                          <a:pt x="1168400" y="742156"/>
                          <a:pt x="1176337" y="742950"/>
                        </a:cubicBezTo>
                        <a:lnTo>
                          <a:pt x="1190625" y="757237"/>
                        </a:lnTo>
                        <a:cubicBezTo>
                          <a:pt x="1195892" y="762504"/>
                          <a:pt x="1198280" y="765828"/>
                          <a:pt x="1204912" y="769144"/>
                        </a:cubicBezTo>
                        <a:cubicBezTo>
                          <a:pt x="1207157" y="770267"/>
                          <a:pt x="1209862" y="770306"/>
                          <a:pt x="1212056" y="771525"/>
                        </a:cubicBezTo>
                        <a:cubicBezTo>
                          <a:pt x="1222767" y="777475"/>
                          <a:pt x="1227713" y="784818"/>
                          <a:pt x="1240631" y="785812"/>
                        </a:cubicBezTo>
                        <a:lnTo>
                          <a:pt x="1271587" y="788194"/>
                        </a:lnTo>
                        <a:cubicBezTo>
                          <a:pt x="1273968" y="788988"/>
                          <a:pt x="1276537" y="789356"/>
                          <a:pt x="1278731" y="790575"/>
                        </a:cubicBezTo>
                        <a:cubicBezTo>
                          <a:pt x="1283734" y="793355"/>
                          <a:pt x="1288256" y="796925"/>
                          <a:pt x="1293018" y="800100"/>
                        </a:cubicBezTo>
                        <a:lnTo>
                          <a:pt x="1300162" y="804862"/>
                        </a:lnTo>
                        <a:lnTo>
                          <a:pt x="1307306" y="809625"/>
                        </a:lnTo>
                        <a:lnTo>
                          <a:pt x="1314450" y="814387"/>
                        </a:lnTo>
                        <a:cubicBezTo>
                          <a:pt x="1317382" y="823184"/>
                          <a:pt x="1319922" y="827256"/>
                          <a:pt x="1314450" y="838200"/>
                        </a:cubicBezTo>
                        <a:cubicBezTo>
                          <a:pt x="1313327" y="840445"/>
                          <a:pt x="1309687" y="839787"/>
                          <a:pt x="1307306" y="840581"/>
                        </a:cubicBezTo>
                        <a:cubicBezTo>
                          <a:pt x="1297781" y="839787"/>
                          <a:pt x="1288205" y="839463"/>
                          <a:pt x="1278731" y="838200"/>
                        </a:cubicBezTo>
                        <a:cubicBezTo>
                          <a:pt x="1265233" y="836401"/>
                          <a:pt x="1277824" y="835517"/>
                          <a:pt x="1264443" y="831056"/>
                        </a:cubicBezTo>
                        <a:cubicBezTo>
                          <a:pt x="1259863" y="829529"/>
                          <a:pt x="1254918" y="829469"/>
                          <a:pt x="1250156" y="828675"/>
                        </a:cubicBezTo>
                        <a:cubicBezTo>
                          <a:pt x="1208341" y="832159"/>
                          <a:pt x="1227423" y="821753"/>
                          <a:pt x="1219200" y="838200"/>
                        </a:cubicBezTo>
                        <a:cubicBezTo>
                          <a:pt x="1217920" y="840760"/>
                          <a:pt x="1216025" y="842963"/>
                          <a:pt x="1214437" y="845344"/>
                        </a:cubicBezTo>
                        <a:lnTo>
                          <a:pt x="1209675" y="859631"/>
                        </a:lnTo>
                        <a:cubicBezTo>
                          <a:pt x="1208881" y="862012"/>
                          <a:pt x="1209674" y="865981"/>
                          <a:pt x="1207293" y="866775"/>
                        </a:cubicBezTo>
                        <a:lnTo>
                          <a:pt x="1200150" y="869156"/>
                        </a:lnTo>
                        <a:cubicBezTo>
                          <a:pt x="1199896" y="869128"/>
                          <a:pt x="1168360" y="863655"/>
                          <a:pt x="1164431" y="869156"/>
                        </a:cubicBezTo>
                        <a:cubicBezTo>
                          <a:pt x="1161683" y="873003"/>
                          <a:pt x="1167452" y="887288"/>
                          <a:pt x="1171575" y="890587"/>
                        </a:cubicBezTo>
                        <a:cubicBezTo>
                          <a:pt x="1173535" y="892155"/>
                          <a:pt x="1176337" y="892175"/>
                          <a:pt x="1178718" y="892969"/>
                        </a:cubicBezTo>
                        <a:cubicBezTo>
                          <a:pt x="1184976" y="902353"/>
                          <a:pt x="1184840" y="900792"/>
                          <a:pt x="1188243" y="914400"/>
                        </a:cubicBezTo>
                        <a:cubicBezTo>
                          <a:pt x="1189037" y="917575"/>
                          <a:pt x="1189336" y="920917"/>
                          <a:pt x="1190625" y="923925"/>
                        </a:cubicBezTo>
                        <a:cubicBezTo>
                          <a:pt x="1194507" y="932982"/>
                          <a:pt x="1195473" y="929950"/>
                          <a:pt x="1202531" y="935831"/>
                        </a:cubicBezTo>
                        <a:cubicBezTo>
                          <a:pt x="1205118" y="937987"/>
                          <a:pt x="1207294" y="940594"/>
                          <a:pt x="1209675" y="942975"/>
                        </a:cubicBezTo>
                        <a:cubicBezTo>
                          <a:pt x="1210469" y="945356"/>
                          <a:pt x="1210488" y="948159"/>
                          <a:pt x="1212056" y="950119"/>
                        </a:cubicBezTo>
                        <a:cubicBezTo>
                          <a:pt x="1213844" y="952354"/>
                          <a:pt x="1216715" y="953461"/>
                          <a:pt x="1219200" y="954881"/>
                        </a:cubicBezTo>
                        <a:cubicBezTo>
                          <a:pt x="1222282" y="956642"/>
                          <a:pt x="1225462" y="958246"/>
                          <a:pt x="1228725" y="959644"/>
                        </a:cubicBezTo>
                        <a:cubicBezTo>
                          <a:pt x="1243547" y="965997"/>
                          <a:pt x="1261068" y="963507"/>
                          <a:pt x="1276350" y="964406"/>
                        </a:cubicBezTo>
                        <a:cubicBezTo>
                          <a:pt x="1277144" y="966787"/>
                          <a:pt x="1277339" y="969461"/>
                          <a:pt x="1278731" y="971550"/>
                        </a:cubicBezTo>
                        <a:cubicBezTo>
                          <a:pt x="1280599" y="974352"/>
                          <a:pt x="1285457" y="975352"/>
                          <a:pt x="1285875" y="978694"/>
                        </a:cubicBezTo>
                        <a:cubicBezTo>
                          <a:pt x="1288214" y="997409"/>
                          <a:pt x="1285573" y="1003408"/>
                          <a:pt x="1281112" y="1016794"/>
                        </a:cubicBezTo>
                        <a:lnTo>
                          <a:pt x="1288256" y="1023937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9" name="Szabadkézi sokszög 38"/>
                  <p:cNvSpPr/>
                  <p:nvPr/>
                </p:nvSpPr>
                <p:spPr>
                  <a:xfrm>
                    <a:off x="6735606" y="2444182"/>
                    <a:ext cx="180975" cy="413318"/>
                  </a:xfrm>
                  <a:custGeom>
                    <a:avLst/>
                    <a:gdLst>
                      <a:gd name="connsiteX0" fmla="*/ 180975 w 180975"/>
                      <a:gd name="connsiteY0" fmla="*/ 0 h 385762"/>
                      <a:gd name="connsiteX1" fmla="*/ 178594 w 180975"/>
                      <a:gd name="connsiteY1" fmla="*/ 16668 h 385762"/>
                      <a:gd name="connsiteX2" fmla="*/ 171450 w 180975"/>
                      <a:gd name="connsiteY2" fmla="*/ 52387 h 385762"/>
                      <a:gd name="connsiteX3" fmla="*/ 164307 w 180975"/>
                      <a:gd name="connsiteY3" fmla="*/ 54768 h 385762"/>
                      <a:gd name="connsiteX4" fmla="*/ 147638 w 180975"/>
                      <a:gd name="connsiteY4" fmla="*/ 57150 h 385762"/>
                      <a:gd name="connsiteX5" fmla="*/ 145257 w 180975"/>
                      <a:gd name="connsiteY5" fmla="*/ 69056 h 385762"/>
                      <a:gd name="connsiteX6" fmla="*/ 138113 w 180975"/>
                      <a:gd name="connsiteY6" fmla="*/ 71437 h 385762"/>
                      <a:gd name="connsiteX7" fmla="*/ 133350 w 180975"/>
                      <a:gd name="connsiteY7" fmla="*/ 78581 h 385762"/>
                      <a:gd name="connsiteX8" fmla="*/ 126207 w 180975"/>
                      <a:gd name="connsiteY8" fmla="*/ 83343 h 385762"/>
                      <a:gd name="connsiteX9" fmla="*/ 123825 w 180975"/>
                      <a:gd name="connsiteY9" fmla="*/ 90487 h 385762"/>
                      <a:gd name="connsiteX10" fmla="*/ 116682 w 180975"/>
                      <a:gd name="connsiteY10" fmla="*/ 123825 h 385762"/>
                      <a:gd name="connsiteX11" fmla="*/ 109538 w 180975"/>
                      <a:gd name="connsiteY11" fmla="*/ 130968 h 385762"/>
                      <a:gd name="connsiteX12" fmla="*/ 100013 w 180975"/>
                      <a:gd name="connsiteY12" fmla="*/ 145256 h 385762"/>
                      <a:gd name="connsiteX13" fmla="*/ 102394 w 180975"/>
                      <a:gd name="connsiteY13" fmla="*/ 152400 h 385762"/>
                      <a:gd name="connsiteX14" fmla="*/ 107157 w 180975"/>
                      <a:gd name="connsiteY14" fmla="*/ 159543 h 385762"/>
                      <a:gd name="connsiteX15" fmla="*/ 104775 w 180975"/>
                      <a:gd name="connsiteY15" fmla="*/ 169068 h 385762"/>
                      <a:gd name="connsiteX16" fmla="*/ 95250 w 180975"/>
                      <a:gd name="connsiteY16" fmla="*/ 183356 h 385762"/>
                      <a:gd name="connsiteX17" fmla="*/ 97632 w 180975"/>
                      <a:gd name="connsiteY17" fmla="*/ 190500 h 385762"/>
                      <a:gd name="connsiteX18" fmla="*/ 95250 w 180975"/>
                      <a:gd name="connsiteY18" fmla="*/ 214312 h 385762"/>
                      <a:gd name="connsiteX19" fmla="*/ 78582 w 180975"/>
                      <a:gd name="connsiteY19" fmla="*/ 230981 h 385762"/>
                      <a:gd name="connsiteX20" fmla="*/ 69057 w 180975"/>
                      <a:gd name="connsiteY20" fmla="*/ 235743 h 385762"/>
                      <a:gd name="connsiteX21" fmla="*/ 54769 w 180975"/>
                      <a:gd name="connsiteY21" fmla="*/ 245268 h 385762"/>
                      <a:gd name="connsiteX22" fmla="*/ 47625 w 180975"/>
                      <a:gd name="connsiteY22" fmla="*/ 250031 h 385762"/>
                      <a:gd name="connsiteX23" fmla="*/ 40482 w 180975"/>
                      <a:gd name="connsiteY23" fmla="*/ 257175 h 385762"/>
                      <a:gd name="connsiteX24" fmla="*/ 38100 w 180975"/>
                      <a:gd name="connsiteY24" fmla="*/ 264318 h 385762"/>
                      <a:gd name="connsiteX25" fmla="*/ 16669 w 180975"/>
                      <a:gd name="connsiteY25" fmla="*/ 280987 h 385762"/>
                      <a:gd name="connsiteX26" fmla="*/ 4763 w 180975"/>
                      <a:gd name="connsiteY26" fmla="*/ 295275 h 385762"/>
                      <a:gd name="connsiteX27" fmla="*/ 2382 w 180975"/>
                      <a:gd name="connsiteY27" fmla="*/ 302418 h 385762"/>
                      <a:gd name="connsiteX28" fmla="*/ 4763 w 180975"/>
                      <a:gd name="connsiteY28" fmla="*/ 309562 h 385762"/>
                      <a:gd name="connsiteX29" fmla="*/ 0 w 180975"/>
                      <a:gd name="connsiteY29" fmla="*/ 352425 h 385762"/>
                      <a:gd name="connsiteX30" fmla="*/ 4763 w 180975"/>
                      <a:gd name="connsiteY30" fmla="*/ 359568 h 385762"/>
                      <a:gd name="connsiteX31" fmla="*/ 9525 w 180975"/>
                      <a:gd name="connsiteY31" fmla="*/ 376237 h 385762"/>
                      <a:gd name="connsiteX32" fmla="*/ 11907 w 180975"/>
                      <a:gd name="connsiteY32" fmla="*/ 385762 h 385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180975" h="385762">
                        <a:moveTo>
                          <a:pt x="180975" y="0"/>
                        </a:moveTo>
                        <a:cubicBezTo>
                          <a:pt x="180181" y="5556"/>
                          <a:pt x="179181" y="11086"/>
                          <a:pt x="178594" y="16668"/>
                        </a:cubicBezTo>
                        <a:cubicBezTo>
                          <a:pt x="177927" y="23009"/>
                          <a:pt x="180931" y="44802"/>
                          <a:pt x="171450" y="52387"/>
                        </a:cubicBezTo>
                        <a:cubicBezTo>
                          <a:pt x="169490" y="53955"/>
                          <a:pt x="166768" y="54276"/>
                          <a:pt x="164307" y="54768"/>
                        </a:cubicBezTo>
                        <a:cubicBezTo>
                          <a:pt x="158803" y="55869"/>
                          <a:pt x="153194" y="56356"/>
                          <a:pt x="147638" y="57150"/>
                        </a:cubicBezTo>
                        <a:cubicBezTo>
                          <a:pt x="146844" y="61119"/>
                          <a:pt x="147502" y="65689"/>
                          <a:pt x="145257" y="69056"/>
                        </a:cubicBezTo>
                        <a:cubicBezTo>
                          <a:pt x="143865" y="71145"/>
                          <a:pt x="140073" y="69869"/>
                          <a:pt x="138113" y="71437"/>
                        </a:cubicBezTo>
                        <a:cubicBezTo>
                          <a:pt x="135878" y="73225"/>
                          <a:pt x="135374" y="76557"/>
                          <a:pt x="133350" y="78581"/>
                        </a:cubicBezTo>
                        <a:cubicBezTo>
                          <a:pt x="131327" y="80604"/>
                          <a:pt x="128588" y="81756"/>
                          <a:pt x="126207" y="83343"/>
                        </a:cubicBezTo>
                        <a:cubicBezTo>
                          <a:pt x="125413" y="85724"/>
                          <a:pt x="124180" y="88002"/>
                          <a:pt x="123825" y="90487"/>
                        </a:cubicBezTo>
                        <a:cubicBezTo>
                          <a:pt x="120890" y="111033"/>
                          <a:pt x="126403" y="112160"/>
                          <a:pt x="116682" y="123825"/>
                        </a:cubicBezTo>
                        <a:cubicBezTo>
                          <a:pt x="114526" y="126412"/>
                          <a:pt x="111605" y="128310"/>
                          <a:pt x="109538" y="130968"/>
                        </a:cubicBezTo>
                        <a:cubicBezTo>
                          <a:pt x="106024" y="135486"/>
                          <a:pt x="100013" y="145256"/>
                          <a:pt x="100013" y="145256"/>
                        </a:cubicBezTo>
                        <a:cubicBezTo>
                          <a:pt x="100807" y="147637"/>
                          <a:pt x="101271" y="150155"/>
                          <a:pt x="102394" y="152400"/>
                        </a:cubicBezTo>
                        <a:cubicBezTo>
                          <a:pt x="103674" y="154960"/>
                          <a:pt x="106752" y="156710"/>
                          <a:pt x="107157" y="159543"/>
                        </a:cubicBezTo>
                        <a:cubicBezTo>
                          <a:pt x="107620" y="162783"/>
                          <a:pt x="105674" y="165921"/>
                          <a:pt x="104775" y="169068"/>
                        </a:cubicBezTo>
                        <a:cubicBezTo>
                          <a:pt x="102017" y="178719"/>
                          <a:pt x="103246" y="175360"/>
                          <a:pt x="95250" y="183356"/>
                        </a:cubicBezTo>
                        <a:cubicBezTo>
                          <a:pt x="96044" y="185737"/>
                          <a:pt x="97632" y="187990"/>
                          <a:pt x="97632" y="190500"/>
                        </a:cubicBezTo>
                        <a:cubicBezTo>
                          <a:pt x="97632" y="198477"/>
                          <a:pt x="97629" y="206698"/>
                          <a:pt x="95250" y="214312"/>
                        </a:cubicBezTo>
                        <a:cubicBezTo>
                          <a:pt x="90044" y="230971"/>
                          <a:pt x="88651" y="226666"/>
                          <a:pt x="78582" y="230981"/>
                        </a:cubicBezTo>
                        <a:cubicBezTo>
                          <a:pt x="75319" y="232379"/>
                          <a:pt x="72101" y="233917"/>
                          <a:pt x="69057" y="235743"/>
                        </a:cubicBezTo>
                        <a:cubicBezTo>
                          <a:pt x="64149" y="238688"/>
                          <a:pt x="59532" y="242093"/>
                          <a:pt x="54769" y="245268"/>
                        </a:cubicBezTo>
                        <a:cubicBezTo>
                          <a:pt x="52388" y="246856"/>
                          <a:pt x="49649" y="248007"/>
                          <a:pt x="47625" y="250031"/>
                        </a:cubicBezTo>
                        <a:lnTo>
                          <a:pt x="40482" y="257175"/>
                        </a:lnTo>
                        <a:cubicBezTo>
                          <a:pt x="39688" y="259556"/>
                          <a:pt x="39641" y="262337"/>
                          <a:pt x="38100" y="264318"/>
                        </a:cubicBezTo>
                        <a:cubicBezTo>
                          <a:pt x="26855" y="278776"/>
                          <a:pt x="28408" y="277075"/>
                          <a:pt x="16669" y="280987"/>
                        </a:cubicBezTo>
                        <a:cubicBezTo>
                          <a:pt x="11401" y="286255"/>
                          <a:pt x="8079" y="288643"/>
                          <a:pt x="4763" y="295275"/>
                        </a:cubicBezTo>
                        <a:cubicBezTo>
                          <a:pt x="3641" y="297520"/>
                          <a:pt x="3176" y="300037"/>
                          <a:pt x="2382" y="302418"/>
                        </a:cubicBezTo>
                        <a:cubicBezTo>
                          <a:pt x="3176" y="304799"/>
                          <a:pt x="4763" y="307052"/>
                          <a:pt x="4763" y="309562"/>
                        </a:cubicBezTo>
                        <a:cubicBezTo>
                          <a:pt x="4763" y="340144"/>
                          <a:pt x="5620" y="335568"/>
                          <a:pt x="0" y="352425"/>
                        </a:cubicBezTo>
                        <a:cubicBezTo>
                          <a:pt x="1588" y="354806"/>
                          <a:pt x="3483" y="357008"/>
                          <a:pt x="4763" y="359568"/>
                        </a:cubicBezTo>
                        <a:cubicBezTo>
                          <a:pt x="6666" y="363373"/>
                          <a:pt x="8508" y="372678"/>
                          <a:pt x="9525" y="376237"/>
                        </a:cubicBezTo>
                        <a:cubicBezTo>
                          <a:pt x="12158" y="385452"/>
                          <a:pt x="11907" y="380454"/>
                          <a:pt x="11907" y="385762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40" name="Szabadkézi sokszög 39"/>
                  <p:cNvSpPr/>
                  <p:nvPr/>
                </p:nvSpPr>
                <p:spPr>
                  <a:xfrm>
                    <a:off x="7095963" y="2998818"/>
                    <a:ext cx="714178" cy="80962"/>
                  </a:xfrm>
                  <a:custGeom>
                    <a:avLst/>
                    <a:gdLst>
                      <a:gd name="connsiteX0" fmla="*/ 0 w 764382"/>
                      <a:gd name="connsiteY0" fmla="*/ 64293 h 80962"/>
                      <a:gd name="connsiteX1" fmla="*/ 2382 w 764382"/>
                      <a:gd name="connsiteY1" fmla="*/ 52387 h 80962"/>
                      <a:gd name="connsiteX2" fmla="*/ 33338 w 764382"/>
                      <a:gd name="connsiteY2" fmla="*/ 59531 h 80962"/>
                      <a:gd name="connsiteX3" fmla="*/ 40482 w 764382"/>
                      <a:gd name="connsiteY3" fmla="*/ 61912 h 80962"/>
                      <a:gd name="connsiteX4" fmla="*/ 54769 w 764382"/>
                      <a:gd name="connsiteY4" fmla="*/ 59531 h 80962"/>
                      <a:gd name="connsiteX5" fmla="*/ 61913 w 764382"/>
                      <a:gd name="connsiteY5" fmla="*/ 54768 h 80962"/>
                      <a:gd name="connsiteX6" fmla="*/ 69057 w 764382"/>
                      <a:gd name="connsiteY6" fmla="*/ 52387 h 80962"/>
                      <a:gd name="connsiteX7" fmla="*/ 78582 w 764382"/>
                      <a:gd name="connsiteY7" fmla="*/ 47625 h 80962"/>
                      <a:gd name="connsiteX8" fmla="*/ 85725 w 764382"/>
                      <a:gd name="connsiteY8" fmla="*/ 33337 h 80962"/>
                      <a:gd name="connsiteX9" fmla="*/ 83344 w 764382"/>
                      <a:gd name="connsiteY9" fmla="*/ 26193 h 80962"/>
                      <a:gd name="connsiteX10" fmla="*/ 90488 w 764382"/>
                      <a:gd name="connsiteY10" fmla="*/ 11906 h 80962"/>
                      <a:gd name="connsiteX11" fmla="*/ 104775 w 764382"/>
                      <a:gd name="connsiteY11" fmla="*/ 2381 h 80962"/>
                      <a:gd name="connsiteX12" fmla="*/ 128588 w 764382"/>
                      <a:gd name="connsiteY12" fmla="*/ 4762 h 80962"/>
                      <a:gd name="connsiteX13" fmla="*/ 150019 w 764382"/>
                      <a:gd name="connsiteY13" fmla="*/ 0 h 80962"/>
                      <a:gd name="connsiteX14" fmla="*/ 157163 w 764382"/>
                      <a:gd name="connsiteY14" fmla="*/ 4762 h 80962"/>
                      <a:gd name="connsiteX15" fmla="*/ 166688 w 764382"/>
                      <a:gd name="connsiteY15" fmla="*/ 19050 h 80962"/>
                      <a:gd name="connsiteX16" fmla="*/ 180975 w 764382"/>
                      <a:gd name="connsiteY16" fmla="*/ 26193 h 80962"/>
                      <a:gd name="connsiteX17" fmla="*/ 195263 w 764382"/>
                      <a:gd name="connsiteY17" fmla="*/ 38100 h 80962"/>
                      <a:gd name="connsiteX18" fmla="*/ 200025 w 764382"/>
                      <a:gd name="connsiteY18" fmla="*/ 45243 h 80962"/>
                      <a:gd name="connsiteX19" fmla="*/ 209550 w 764382"/>
                      <a:gd name="connsiteY19" fmla="*/ 47625 h 80962"/>
                      <a:gd name="connsiteX20" fmla="*/ 226219 w 764382"/>
                      <a:gd name="connsiteY20" fmla="*/ 50006 h 80962"/>
                      <a:gd name="connsiteX21" fmla="*/ 233363 w 764382"/>
                      <a:gd name="connsiteY21" fmla="*/ 52387 h 80962"/>
                      <a:gd name="connsiteX22" fmla="*/ 247650 w 764382"/>
                      <a:gd name="connsiteY22" fmla="*/ 54768 h 80962"/>
                      <a:gd name="connsiteX23" fmla="*/ 257175 w 764382"/>
                      <a:gd name="connsiteY23" fmla="*/ 57150 h 80962"/>
                      <a:gd name="connsiteX24" fmla="*/ 264319 w 764382"/>
                      <a:gd name="connsiteY24" fmla="*/ 61912 h 80962"/>
                      <a:gd name="connsiteX25" fmla="*/ 280988 w 764382"/>
                      <a:gd name="connsiteY25" fmla="*/ 54768 h 80962"/>
                      <a:gd name="connsiteX26" fmla="*/ 285750 w 764382"/>
                      <a:gd name="connsiteY26" fmla="*/ 47625 h 80962"/>
                      <a:gd name="connsiteX27" fmla="*/ 292894 w 764382"/>
                      <a:gd name="connsiteY27" fmla="*/ 45243 h 80962"/>
                      <a:gd name="connsiteX28" fmla="*/ 321469 w 764382"/>
                      <a:gd name="connsiteY28" fmla="*/ 47625 h 80962"/>
                      <a:gd name="connsiteX29" fmla="*/ 338138 w 764382"/>
                      <a:gd name="connsiteY29" fmla="*/ 52387 h 80962"/>
                      <a:gd name="connsiteX30" fmla="*/ 361950 w 764382"/>
                      <a:gd name="connsiteY30" fmla="*/ 54768 h 80962"/>
                      <a:gd name="connsiteX31" fmla="*/ 378619 w 764382"/>
                      <a:gd name="connsiteY31" fmla="*/ 52387 h 80962"/>
                      <a:gd name="connsiteX32" fmla="*/ 395288 w 764382"/>
                      <a:gd name="connsiteY32" fmla="*/ 47625 h 80962"/>
                      <a:gd name="connsiteX33" fmla="*/ 404813 w 764382"/>
                      <a:gd name="connsiteY33" fmla="*/ 45243 h 80962"/>
                      <a:gd name="connsiteX34" fmla="*/ 431007 w 764382"/>
                      <a:gd name="connsiteY34" fmla="*/ 47625 h 80962"/>
                      <a:gd name="connsiteX35" fmla="*/ 438150 w 764382"/>
                      <a:gd name="connsiteY35" fmla="*/ 52387 h 80962"/>
                      <a:gd name="connsiteX36" fmla="*/ 450057 w 764382"/>
                      <a:gd name="connsiteY36" fmla="*/ 66675 h 80962"/>
                      <a:gd name="connsiteX37" fmla="*/ 464344 w 764382"/>
                      <a:gd name="connsiteY37" fmla="*/ 71437 h 80962"/>
                      <a:gd name="connsiteX38" fmla="*/ 471488 w 764382"/>
                      <a:gd name="connsiteY38" fmla="*/ 73818 h 80962"/>
                      <a:gd name="connsiteX39" fmla="*/ 490538 w 764382"/>
                      <a:gd name="connsiteY39" fmla="*/ 71437 h 80962"/>
                      <a:gd name="connsiteX40" fmla="*/ 504825 w 764382"/>
                      <a:gd name="connsiteY40" fmla="*/ 61912 h 80962"/>
                      <a:gd name="connsiteX41" fmla="*/ 511969 w 764382"/>
                      <a:gd name="connsiteY41" fmla="*/ 59531 h 80962"/>
                      <a:gd name="connsiteX42" fmla="*/ 559594 w 764382"/>
                      <a:gd name="connsiteY42" fmla="*/ 61912 h 80962"/>
                      <a:gd name="connsiteX43" fmla="*/ 571500 w 764382"/>
                      <a:gd name="connsiteY43" fmla="*/ 73818 h 80962"/>
                      <a:gd name="connsiteX44" fmla="*/ 581025 w 764382"/>
                      <a:gd name="connsiteY44" fmla="*/ 76200 h 80962"/>
                      <a:gd name="connsiteX45" fmla="*/ 600075 w 764382"/>
                      <a:gd name="connsiteY45" fmla="*/ 80962 h 80962"/>
                      <a:gd name="connsiteX46" fmla="*/ 664369 w 764382"/>
                      <a:gd name="connsiteY46" fmla="*/ 76200 h 80962"/>
                      <a:gd name="connsiteX47" fmla="*/ 692944 w 764382"/>
                      <a:gd name="connsiteY47" fmla="*/ 69056 h 80962"/>
                      <a:gd name="connsiteX48" fmla="*/ 714375 w 764382"/>
                      <a:gd name="connsiteY48" fmla="*/ 59531 h 80962"/>
                      <a:gd name="connsiteX49" fmla="*/ 719138 w 764382"/>
                      <a:gd name="connsiteY49" fmla="*/ 52387 h 80962"/>
                      <a:gd name="connsiteX50" fmla="*/ 728663 w 764382"/>
                      <a:gd name="connsiteY50" fmla="*/ 50006 h 80962"/>
                      <a:gd name="connsiteX51" fmla="*/ 742950 w 764382"/>
                      <a:gd name="connsiteY51" fmla="*/ 45243 h 80962"/>
                      <a:gd name="connsiteX52" fmla="*/ 752475 w 764382"/>
                      <a:gd name="connsiteY52" fmla="*/ 42862 h 80962"/>
                      <a:gd name="connsiteX53" fmla="*/ 759619 w 764382"/>
                      <a:gd name="connsiteY53" fmla="*/ 40481 h 80962"/>
                      <a:gd name="connsiteX54" fmla="*/ 764382 w 764382"/>
                      <a:gd name="connsiteY54" fmla="*/ 42862 h 80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</a:cxnLst>
                    <a:rect l="l" t="t" r="r" b="b"/>
                    <a:pathLst>
                      <a:path w="764382" h="80962">
                        <a:moveTo>
                          <a:pt x="0" y="64293"/>
                        </a:moveTo>
                        <a:cubicBezTo>
                          <a:pt x="794" y="60324"/>
                          <a:pt x="-1238" y="54197"/>
                          <a:pt x="2382" y="52387"/>
                        </a:cubicBezTo>
                        <a:cubicBezTo>
                          <a:pt x="7329" y="49914"/>
                          <a:pt x="28656" y="57970"/>
                          <a:pt x="33338" y="59531"/>
                        </a:cubicBezTo>
                        <a:lnTo>
                          <a:pt x="40482" y="61912"/>
                        </a:lnTo>
                        <a:cubicBezTo>
                          <a:pt x="45244" y="61118"/>
                          <a:pt x="50189" y="61058"/>
                          <a:pt x="54769" y="59531"/>
                        </a:cubicBezTo>
                        <a:cubicBezTo>
                          <a:pt x="57484" y="58626"/>
                          <a:pt x="59353" y="56048"/>
                          <a:pt x="61913" y="54768"/>
                        </a:cubicBezTo>
                        <a:cubicBezTo>
                          <a:pt x="64158" y="53645"/>
                          <a:pt x="66750" y="53376"/>
                          <a:pt x="69057" y="52387"/>
                        </a:cubicBezTo>
                        <a:cubicBezTo>
                          <a:pt x="72320" y="50989"/>
                          <a:pt x="75407" y="49212"/>
                          <a:pt x="78582" y="47625"/>
                        </a:cubicBezTo>
                        <a:cubicBezTo>
                          <a:pt x="80990" y="44013"/>
                          <a:pt x="85725" y="38267"/>
                          <a:pt x="85725" y="33337"/>
                        </a:cubicBezTo>
                        <a:cubicBezTo>
                          <a:pt x="85725" y="30827"/>
                          <a:pt x="84138" y="28574"/>
                          <a:pt x="83344" y="26193"/>
                        </a:cubicBezTo>
                        <a:cubicBezTo>
                          <a:pt x="85043" y="21097"/>
                          <a:pt x="86143" y="15708"/>
                          <a:pt x="90488" y="11906"/>
                        </a:cubicBezTo>
                        <a:cubicBezTo>
                          <a:pt x="94795" y="8137"/>
                          <a:pt x="104775" y="2381"/>
                          <a:pt x="104775" y="2381"/>
                        </a:cubicBezTo>
                        <a:cubicBezTo>
                          <a:pt x="112713" y="3175"/>
                          <a:pt x="120611" y="4762"/>
                          <a:pt x="128588" y="4762"/>
                        </a:cubicBezTo>
                        <a:cubicBezTo>
                          <a:pt x="136969" y="4762"/>
                          <a:pt x="142653" y="2455"/>
                          <a:pt x="150019" y="0"/>
                        </a:cubicBezTo>
                        <a:cubicBezTo>
                          <a:pt x="152400" y="1587"/>
                          <a:pt x="155278" y="2608"/>
                          <a:pt x="157163" y="4762"/>
                        </a:cubicBezTo>
                        <a:cubicBezTo>
                          <a:pt x="160932" y="9070"/>
                          <a:pt x="161925" y="15875"/>
                          <a:pt x="166688" y="19050"/>
                        </a:cubicBezTo>
                        <a:cubicBezTo>
                          <a:pt x="175920" y="25204"/>
                          <a:pt x="171117" y="22907"/>
                          <a:pt x="180975" y="26193"/>
                        </a:cubicBezTo>
                        <a:cubicBezTo>
                          <a:pt x="187999" y="30876"/>
                          <a:pt x="189533" y="31224"/>
                          <a:pt x="195263" y="38100"/>
                        </a:cubicBezTo>
                        <a:cubicBezTo>
                          <a:pt x="197095" y="40298"/>
                          <a:pt x="197644" y="43656"/>
                          <a:pt x="200025" y="45243"/>
                        </a:cubicBezTo>
                        <a:cubicBezTo>
                          <a:pt x="202748" y="47058"/>
                          <a:pt x="206330" y="47039"/>
                          <a:pt x="209550" y="47625"/>
                        </a:cubicBezTo>
                        <a:cubicBezTo>
                          <a:pt x="215072" y="48629"/>
                          <a:pt x="220663" y="49212"/>
                          <a:pt x="226219" y="50006"/>
                        </a:cubicBezTo>
                        <a:cubicBezTo>
                          <a:pt x="228600" y="50800"/>
                          <a:pt x="230913" y="51843"/>
                          <a:pt x="233363" y="52387"/>
                        </a:cubicBezTo>
                        <a:cubicBezTo>
                          <a:pt x="238076" y="53434"/>
                          <a:pt x="242916" y="53821"/>
                          <a:pt x="247650" y="54768"/>
                        </a:cubicBezTo>
                        <a:cubicBezTo>
                          <a:pt x="250859" y="55410"/>
                          <a:pt x="254000" y="56356"/>
                          <a:pt x="257175" y="57150"/>
                        </a:cubicBezTo>
                        <a:cubicBezTo>
                          <a:pt x="259556" y="58737"/>
                          <a:pt x="261486" y="61507"/>
                          <a:pt x="264319" y="61912"/>
                        </a:cubicBezTo>
                        <a:cubicBezTo>
                          <a:pt x="270652" y="62817"/>
                          <a:pt x="276341" y="57866"/>
                          <a:pt x="280988" y="54768"/>
                        </a:cubicBezTo>
                        <a:cubicBezTo>
                          <a:pt x="282575" y="52387"/>
                          <a:pt x="283515" y="49413"/>
                          <a:pt x="285750" y="47625"/>
                        </a:cubicBezTo>
                        <a:cubicBezTo>
                          <a:pt x="287710" y="46057"/>
                          <a:pt x="290384" y="45243"/>
                          <a:pt x="292894" y="45243"/>
                        </a:cubicBezTo>
                        <a:cubicBezTo>
                          <a:pt x="302452" y="45243"/>
                          <a:pt x="311944" y="46831"/>
                          <a:pt x="321469" y="47625"/>
                        </a:cubicBezTo>
                        <a:cubicBezTo>
                          <a:pt x="326558" y="49321"/>
                          <a:pt x="332906" y="51640"/>
                          <a:pt x="338138" y="52387"/>
                        </a:cubicBezTo>
                        <a:cubicBezTo>
                          <a:pt x="346035" y="53515"/>
                          <a:pt x="354013" y="53974"/>
                          <a:pt x="361950" y="54768"/>
                        </a:cubicBezTo>
                        <a:cubicBezTo>
                          <a:pt x="367506" y="53974"/>
                          <a:pt x="373097" y="53391"/>
                          <a:pt x="378619" y="52387"/>
                        </a:cubicBezTo>
                        <a:cubicBezTo>
                          <a:pt x="388847" y="50528"/>
                          <a:pt x="386368" y="50174"/>
                          <a:pt x="395288" y="47625"/>
                        </a:cubicBezTo>
                        <a:cubicBezTo>
                          <a:pt x="398435" y="46726"/>
                          <a:pt x="401638" y="46037"/>
                          <a:pt x="404813" y="45243"/>
                        </a:cubicBezTo>
                        <a:cubicBezTo>
                          <a:pt x="413544" y="46037"/>
                          <a:pt x="422434" y="45788"/>
                          <a:pt x="431007" y="47625"/>
                        </a:cubicBezTo>
                        <a:cubicBezTo>
                          <a:pt x="433805" y="48225"/>
                          <a:pt x="436127" y="50364"/>
                          <a:pt x="438150" y="52387"/>
                        </a:cubicBezTo>
                        <a:cubicBezTo>
                          <a:pt x="444448" y="58685"/>
                          <a:pt x="441281" y="61799"/>
                          <a:pt x="450057" y="66675"/>
                        </a:cubicBezTo>
                        <a:cubicBezTo>
                          <a:pt x="454445" y="69113"/>
                          <a:pt x="459582" y="69850"/>
                          <a:pt x="464344" y="71437"/>
                        </a:cubicBezTo>
                        <a:lnTo>
                          <a:pt x="471488" y="73818"/>
                        </a:lnTo>
                        <a:cubicBezTo>
                          <a:pt x="477838" y="73024"/>
                          <a:pt x="484511" y="73589"/>
                          <a:pt x="490538" y="71437"/>
                        </a:cubicBezTo>
                        <a:cubicBezTo>
                          <a:pt x="495928" y="69512"/>
                          <a:pt x="499395" y="63722"/>
                          <a:pt x="504825" y="61912"/>
                        </a:cubicBezTo>
                        <a:lnTo>
                          <a:pt x="511969" y="59531"/>
                        </a:lnTo>
                        <a:cubicBezTo>
                          <a:pt x="527844" y="60325"/>
                          <a:pt x="543833" y="59856"/>
                          <a:pt x="559594" y="61912"/>
                        </a:cubicBezTo>
                        <a:cubicBezTo>
                          <a:pt x="569462" y="63199"/>
                          <a:pt x="564807" y="69356"/>
                          <a:pt x="571500" y="73818"/>
                        </a:cubicBezTo>
                        <a:cubicBezTo>
                          <a:pt x="574223" y="75633"/>
                          <a:pt x="577830" y="75490"/>
                          <a:pt x="581025" y="76200"/>
                        </a:cubicBezTo>
                        <a:cubicBezTo>
                          <a:pt x="598273" y="80033"/>
                          <a:pt x="587306" y="76706"/>
                          <a:pt x="600075" y="80962"/>
                        </a:cubicBezTo>
                        <a:cubicBezTo>
                          <a:pt x="635360" y="75082"/>
                          <a:pt x="593862" y="81423"/>
                          <a:pt x="664369" y="76200"/>
                        </a:cubicBezTo>
                        <a:cubicBezTo>
                          <a:pt x="676733" y="75284"/>
                          <a:pt x="681225" y="72962"/>
                          <a:pt x="692944" y="69056"/>
                        </a:cubicBezTo>
                        <a:cubicBezTo>
                          <a:pt x="709946" y="63389"/>
                          <a:pt x="703056" y="67077"/>
                          <a:pt x="714375" y="59531"/>
                        </a:cubicBezTo>
                        <a:cubicBezTo>
                          <a:pt x="715963" y="57150"/>
                          <a:pt x="716757" y="53975"/>
                          <a:pt x="719138" y="52387"/>
                        </a:cubicBezTo>
                        <a:cubicBezTo>
                          <a:pt x="721861" y="50572"/>
                          <a:pt x="725528" y="50946"/>
                          <a:pt x="728663" y="50006"/>
                        </a:cubicBezTo>
                        <a:cubicBezTo>
                          <a:pt x="733471" y="48563"/>
                          <a:pt x="738188" y="46831"/>
                          <a:pt x="742950" y="45243"/>
                        </a:cubicBezTo>
                        <a:cubicBezTo>
                          <a:pt x="746055" y="44208"/>
                          <a:pt x="749328" y="43761"/>
                          <a:pt x="752475" y="42862"/>
                        </a:cubicBezTo>
                        <a:cubicBezTo>
                          <a:pt x="754889" y="42172"/>
                          <a:pt x="757109" y="40481"/>
                          <a:pt x="759619" y="40481"/>
                        </a:cubicBezTo>
                        <a:cubicBezTo>
                          <a:pt x="761394" y="40481"/>
                          <a:pt x="762794" y="42068"/>
                          <a:pt x="764382" y="42862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</p:grpSp>
            <p:sp>
              <p:nvSpPr>
                <p:cNvPr id="27" name="Szövegdoboz 26"/>
                <p:cNvSpPr txBox="1"/>
                <p:nvPr/>
              </p:nvSpPr>
              <p:spPr>
                <a:xfrm>
                  <a:off x="4667634" y="2378119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Slovakia</a:t>
                  </a:r>
                  <a:endParaRPr lang="hu-HU" b="1" dirty="0"/>
                </a:p>
              </p:txBody>
            </p:sp>
            <p:sp>
              <p:nvSpPr>
                <p:cNvPr id="28" name="Szövegdoboz 27"/>
                <p:cNvSpPr txBox="1"/>
                <p:nvPr/>
              </p:nvSpPr>
              <p:spPr>
                <a:xfrm>
                  <a:off x="6887564" y="2481747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Ukraine</a:t>
                  </a:r>
                  <a:endParaRPr lang="hu-HU" b="1" dirty="0"/>
                </a:p>
              </p:txBody>
            </p:sp>
            <p:sp>
              <p:nvSpPr>
                <p:cNvPr id="29" name="Szövegdoboz 28"/>
                <p:cNvSpPr txBox="1"/>
                <p:nvPr/>
              </p:nvSpPr>
              <p:spPr>
                <a:xfrm>
                  <a:off x="7949932" y="4713873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Romania</a:t>
                  </a:r>
                  <a:endParaRPr lang="hu-HU" b="1" dirty="0"/>
                </a:p>
              </p:txBody>
            </p:sp>
            <p:sp>
              <p:nvSpPr>
                <p:cNvPr id="30" name="Szövegdoboz 29"/>
                <p:cNvSpPr txBox="1"/>
                <p:nvPr/>
              </p:nvSpPr>
              <p:spPr>
                <a:xfrm>
                  <a:off x="5341536" y="5366462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Serbia</a:t>
                  </a:r>
                  <a:endParaRPr lang="hu-HU" b="1" dirty="0"/>
                </a:p>
              </p:txBody>
            </p:sp>
            <p:sp>
              <p:nvSpPr>
                <p:cNvPr id="31" name="Szövegdoboz 30"/>
                <p:cNvSpPr txBox="1"/>
                <p:nvPr/>
              </p:nvSpPr>
              <p:spPr>
                <a:xfrm>
                  <a:off x="3585258" y="4657066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Croatia</a:t>
                  </a:r>
                  <a:endParaRPr lang="hu-HU" b="1" dirty="0"/>
                </a:p>
              </p:txBody>
            </p:sp>
            <p:sp>
              <p:nvSpPr>
                <p:cNvPr id="32" name="Szövegdoboz 31"/>
                <p:cNvSpPr txBox="1"/>
                <p:nvPr/>
              </p:nvSpPr>
              <p:spPr>
                <a:xfrm>
                  <a:off x="2182799" y="4224967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Slovenia</a:t>
                  </a:r>
                  <a:endParaRPr lang="hu-HU" b="1" dirty="0"/>
                </a:p>
              </p:txBody>
            </p:sp>
            <p:sp>
              <p:nvSpPr>
                <p:cNvPr id="33" name="Szövegdoboz 32"/>
                <p:cNvSpPr txBox="1"/>
                <p:nvPr/>
              </p:nvSpPr>
              <p:spPr>
                <a:xfrm>
                  <a:off x="2274527" y="3132033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Austria</a:t>
                  </a:r>
                  <a:endParaRPr lang="hu-HU" b="1" dirty="0"/>
                </a:p>
              </p:txBody>
            </p:sp>
          </p:grpSp>
          <p:sp>
            <p:nvSpPr>
              <p:cNvPr id="25" name="Szövegdoboz 24"/>
              <p:cNvSpPr txBox="1"/>
              <p:nvPr/>
            </p:nvSpPr>
            <p:spPr>
              <a:xfrm>
                <a:off x="4576926" y="3698772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smtClean="0"/>
                  <a:t>HUNGARY</a:t>
                </a:r>
                <a:endParaRPr lang="hu-HU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928" y="268213"/>
            <a:ext cx="9431547" cy="863600"/>
          </a:xfrm>
        </p:spPr>
        <p:txBody>
          <a:bodyPr>
            <a:noAutofit/>
          </a:bodyPr>
          <a:lstStyle/>
          <a:p>
            <a:r>
              <a:rPr lang="hu-HU" sz="2800" dirty="0" err="1"/>
              <a:t>Spatial</a:t>
            </a:r>
            <a:r>
              <a:rPr lang="hu-HU" sz="2800" dirty="0"/>
              <a:t> </a:t>
            </a:r>
            <a:r>
              <a:rPr lang="hu-HU" sz="2800" dirty="0" err="1"/>
              <a:t>relationship</a:t>
            </a:r>
            <a:r>
              <a:rPr lang="hu-HU" sz="2800" dirty="0"/>
              <a:t> </a:t>
            </a:r>
            <a:r>
              <a:rPr lang="hu-HU" sz="2800" dirty="0" err="1"/>
              <a:t>between</a:t>
            </a:r>
            <a:r>
              <a:rPr lang="hu-HU" sz="2800" dirty="0"/>
              <a:t>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hu-HU" sz="2800" dirty="0" err="1"/>
              <a:t>sending</a:t>
            </a:r>
            <a:r>
              <a:rPr lang="hu-HU" sz="2800" dirty="0"/>
              <a:t> and </a:t>
            </a:r>
            <a:r>
              <a:rPr lang="hu-HU" sz="2800" dirty="0" err="1"/>
              <a:t>host</a:t>
            </a:r>
            <a:r>
              <a:rPr lang="hu-HU" sz="2800" dirty="0"/>
              <a:t> </a:t>
            </a:r>
            <a:r>
              <a:rPr lang="hu-HU" sz="2800" dirty="0" err="1"/>
              <a:t>regions</a:t>
            </a:r>
            <a:r>
              <a:rPr lang="hu-HU" sz="2800" dirty="0"/>
              <a:t> </a:t>
            </a:r>
            <a:r>
              <a:rPr lang="hu-HU" sz="2800" dirty="0" err="1"/>
              <a:t>at</a:t>
            </a:r>
            <a:r>
              <a:rPr lang="hu-HU" sz="2800" dirty="0"/>
              <a:t> NUTS3 </a:t>
            </a:r>
            <a:r>
              <a:rPr lang="hu-HU" sz="2800" dirty="0" err="1"/>
              <a:t>level</a:t>
            </a:r>
            <a:r>
              <a:rPr lang="hu-HU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according to </a:t>
            </a:r>
            <a:r>
              <a:rPr lang="hu-HU" sz="2800" b="1" dirty="0" err="1">
                <a:solidFill>
                  <a:srgbClr val="FF0000"/>
                </a:solidFill>
              </a:rPr>
              <a:t>higher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hu-HU" sz="2800" b="1" dirty="0">
                <a:solidFill>
                  <a:srgbClr val="FF0000"/>
                </a:solidFill>
              </a:rPr>
              <a:t>education </a:t>
            </a:r>
            <a:r>
              <a:rPr lang="hu-HU" sz="2800" dirty="0"/>
              <a:t>level (24+ aged</a:t>
            </a:r>
            <a:r>
              <a:rPr lang="hu-HU" sz="2800" dirty="0" smtClean="0"/>
              <a:t>)</a:t>
            </a:r>
            <a:br>
              <a:rPr lang="hu-HU" sz="2800" dirty="0" smtClean="0"/>
            </a:br>
            <a:r>
              <a:rPr lang="hu-HU" sz="2800" dirty="0" smtClean="0"/>
              <a:t>1 </a:t>
            </a:r>
            <a:r>
              <a:rPr lang="hu-HU" sz="2800" dirty="0"/>
              <a:t>January </a:t>
            </a:r>
            <a:r>
              <a:rPr lang="hu-HU" sz="2800" dirty="0" smtClean="0"/>
              <a:t>201</a:t>
            </a:r>
            <a:r>
              <a:rPr lang="en-GB" sz="2800" dirty="0" smtClean="0"/>
              <a:t>6</a:t>
            </a:r>
            <a:r>
              <a:rPr lang="hu-HU" sz="2800" dirty="0"/>
              <a:t>  </a:t>
            </a:r>
          </a:p>
        </p:txBody>
      </p:sp>
      <p:grpSp>
        <p:nvGrpSpPr>
          <p:cNvPr id="41" name="Csoportba foglalás 40"/>
          <p:cNvGrpSpPr/>
          <p:nvPr/>
        </p:nvGrpSpPr>
        <p:grpSpPr>
          <a:xfrm>
            <a:off x="375430" y="1352550"/>
            <a:ext cx="10440000" cy="5451475"/>
            <a:chOff x="375430" y="1352550"/>
            <a:chExt cx="10440000" cy="5451475"/>
          </a:xfrm>
        </p:grpSpPr>
        <p:pic>
          <p:nvPicPr>
            <p:cNvPr id="22" name="Kép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98" b="8191"/>
            <a:stretch/>
          </p:blipFill>
          <p:spPr>
            <a:xfrm>
              <a:off x="375430" y="1352550"/>
              <a:ext cx="10440000" cy="5451475"/>
            </a:xfrm>
            <a:prstGeom prst="rect">
              <a:avLst/>
            </a:prstGeom>
          </p:spPr>
        </p:pic>
        <p:grpSp>
          <p:nvGrpSpPr>
            <p:cNvPr id="23" name="Csoportba foglalás 22"/>
            <p:cNvGrpSpPr/>
            <p:nvPr/>
          </p:nvGrpSpPr>
          <p:grpSpPr>
            <a:xfrm>
              <a:off x="2227884" y="1637074"/>
              <a:ext cx="7075826" cy="3441656"/>
              <a:chOff x="2182799" y="2378119"/>
              <a:chExt cx="7075826" cy="3441656"/>
            </a:xfrm>
          </p:grpSpPr>
          <p:grpSp>
            <p:nvGrpSpPr>
              <p:cNvPr id="24" name="Csoportba foglalás 23"/>
              <p:cNvGrpSpPr/>
              <p:nvPr/>
            </p:nvGrpSpPr>
            <p:grpSpPr>
              <a:xfrm>
                <a:off x="2182799" y="2378119"/>
                <a:ext cx="7075826" cy="3441656"/>
                <a:chOff x="2182799" y="2378119"/>
                <a:chExt cx="7075826" cy="3441656"/>
              </a:xfrm>
            </p:grpSpPr>
            <p:grpSp>
              <p:nvGrpSpPr>
                <p:cNvPr id="26" name="Csoportba foglalás 25"/>
                <p:cNvGrpSpPr/>
                <p:nvPr/>
              </p:nvGrpSpPr>
              <p:grpSpPr>
                <a:xfrm>
                  <a:off x="2600325" y="2447925"/>
                  <a:ext cx="5107781" cy="3367925"/>
                  <a:chOff x="2787474" y="2444182"/>
                  <a:chExt cx="5022667" cy="2743981"/>
                </a:xfrm>
              </p:grpSpPr>
              <p:sp>
                <p:nvSpPr>
                  <p:cNvPr id="34" name="Szabadkézi sokszög 33"/>
                  <p:cNvSpPr/>
                  <p:nvPr/>
                </p:nvSpPr>
                <p:spPr>
                  <a:xfrm>
                    <a:off x="4380035" y="2739077"/>
                    <a:ext cx="126107" cy="353320"/>
                  </a:xfrm>
                  <a:custGeom>
                    <a:avLst/>
                    <a:gdLst>
                      <a:gd name="connsiteX0" fmla="*/ 142875 w 142875"/>
                      <a:gd name="connsiteY0" fmla="*/ 335756 h 335756"/>
                      <a:gd name="connsiteX1" fmla="*/ 130969 w 142875"/>
                      <a:gd name="connsiteY1" fmla="*/ 328612 h 335756"/>
                      <a:gd name="connsiteX2" fmla="*/ 126206 w 142875"/>
                      <a:gd name="connsiteY2" fmla="*/ 321469 h 335756"/>
                      <a:gd name="connsiteX3" fmla="*/ 111919 w 142875"/>
                      <a:gd name="connsiteY3" fmla="*/ 319087 h 335756"/>
                      <a:gd name="connsiteX4" fmla="*/ 111919 w 142875"/>
                      <a:gd name="connsiteY4" fmla="*/ 292894 h 335756"/>
                      <a:gd name="connsiteX5" fmla="*/ 119063 w 142875"/>
                      <a:gd name="connsiteY5" fmla="*/ 290512 h 335756"/>
                      <a:gd name="connsiteX6" fmla="*/ 114300 w 142875"/>
                      <a:gd name="connsiteY6" fmla="*/ 283369 h 335756"/>
                      <a:gd name="connsiteX7" fmla="*/ 107156 w 142875"/>
                      <a:gd name="connsiteY7" fmla="*/ 278606 h 335756"/>
                      <a:gd name="connsiteX8" fmla="*/ 102394 w 142875"/>
                      <a:gd name="connsiteY8" fmla="*/ 261937 h 335756"/>
                      <a:gd name="connsiteX9" fmla="*/ 85725 w 142875"/>
                      <a:gd name="connsiteY9" fmla="*/ 257175 h 335756"/>
                      <a:gd name="connsiteX10" fmla="*/ 73819 w 142875"/>
                      <a:gd name="connsiteY10" fmla="*/ 245269 h 335756"/>
                      <a:gd name="connsiteX11" fmla="*/ 59531 w 142875"/>
                      <a:gd name="connsiteY11" fmla="*/ 230981 h 335756"/>
                      <a:gd name="connsiteX12" fmla="*/ 54769 w 142875"/>
                      <a:gd name="connsiteY12" fmla="*/ 216694 h 335756"/>
                      <a:gd name="connsiteX13" fmla="*/ 52388 w 142875"/>
                      <a:gd name="connsiteY13" fmla="*/ 209550 h 335756"/>
                      <a:gd name="connsiteX14" fmla="*/ 54769 w 142875"/>
                      <a:gd name="connsiteY14" fmla="*/ 195262 h 335756"/>
                      <a:gd name="connsiteX15" fmla="*/ 33338 w 142875"/>
                      <a:gd name="connsiteY15" fmla="*/ 183356 h 335756"/>
                      <a:gd name="connsiteX16" fmla="*/ 26194 w 142875"/>
                      <a:gd name="connsiteY16" fmla="*/ 176212 h 335756"/>
                      <a:gd name="connsiteX17" fmla="*/ 28575 w 142875"/>
                      <a:gd name="connsiteY17" fmla="*/ 164306 h 335756"/>
                      <a:gd name="connsiteX18" fmla="*/ 14288 w 142875"/>
                      <a:gd name="connsiteY18" fmla="*/ 154781 h 335756"/>
                      <a:gd name="connsiteX19" fmla="*/ 2381 w 142875"/>
                      <a:gd name="connsiteY19" fmla="*/ 140494 h 335756"/>
                      <a:gd name="connsiteX20" fmla="*/ 0 w 142875"/>
                      <a:gd name="connsiteY20" fmla="*/ 133350 h 335756"/>
                      <a:gd name="connsiteX21" fmla="*/ 9525 w 142875"/>
                      <a:gd name="connsiteY21" fmla="*/ 121444 h 335756"/>
                      <a:gd name="connsiteX22" fmla="*/ 7144 w 142875"/>
                      <a:gd name="connsiteY22" fmla="*/ 95250 h 335756"/>
                      <a:gd name="connsiteX23" fmla="*/ 14288 w 142875"/>
                      <a:gd name="connsiteY23" fmla="*/ 92869 h 335756"/>
                      <a:gd name="connsiteX24" fmla="*/ 21431 w 142875"/>
                      <a:gd name="connsiteY24" fmla="*/ 85725 h 335756"/>
                      <a:gd name="connsiteX25" fmla="*/ 35719 w 142875"/>
                      <a:gd name="connsiteY25" fmla="*/ 76200 h 335756"/>
                      <a:gd name="connsiteX26" fmla="*/ 42863 w 142875"/>
                      <a:gd name="connsiteY26" fmla="*/ 69056 h 335756"/>
                      <a:gd name="connsiteX27" fmla="*/ 52388 w 142875"/>
                      <a:gd name="connsiteY27" fmla="*/ 54769 h 335756"/>
                      <a:gd name="connsiteX28" fmla="*/ 54769 w 142875"/>
                      <a:gd name="connsiteY28" fmla="*/ 47625 h 335756"/>
                      <a:gd name="connsiteX29" fmla="*/ 50006 w 142875"/>
                      <a:gd name="connsiteY29" fmla="*/ 16669 h 335756"/>
                      <a:gd name="connsiteX30" fmla="*/ 47625 w 142875"/>
                      <a:gd name="connsiteY30" fmla="*/ 0 h 335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42875" h="335756">
                        <a:moveTo>
                          <a:pt x="142875" y="335756"/>
                        </a:moveTo>
                        <a:cubicBezTo>
                          <a:pt x="138906" y="333375"/>
                          <a:pt x="134483" y="331624"/>
                          <a:pt x="130969" y="328612"/>
                        </a:cubicBezTo>
                        <a:cubicBezTo>
                          <a:pt x="128796" y="326750"/>
                          <a:pt x="128766" y="322749"/>
                          <a:pt x="126206" y="321469"/>
                        </a:cubicBezTo>
                        <a:cubicBezTo>
                          <a:pt x="121888" y="319310"/>
                          <a:pt x="116681" y="319881"/>
                          <a:pt x="111919" y="319087"/>
                        </a:cubicBezTo>
                        <a:cubicBezTo>
                          <a:pt x="108671" y="309343"/>
                          <a:pt x="106278" y="305587"/>
                          <a:pt x="111919" y="292894"/>
                        </a:cubicBezTo>
                        <a:cubicBezTo>
                          <a:pt x="112938" y="290600"/>
                          <a:pt x="116682" y="291306"/>
                          <a:pt x="119063" y="290512"/>
                        </a:cubicBezTo>
                        <a:cubicBezTo>
                          <a:pt x="117475" y="288131"/>
                          <a:pt x="116324" y="285393"/>
                          <a:pt x="114300" y="283369"/>
                        </a:cubicBezTo>
                        <a:cubicBezTo>
                          <a:pt x="112276" y="281345"/>
                          <a:pt x="108744" y="280987"/>
                          <a:pt x="107156" y="278606"/>
                        </a:cubicBezTo>
                        <a:cubicBezTo>
                          <a:pt x="107033" y="278421"/>
                          <a:pt x="103611" y="263154"/>
                          <a:pt x="102394" y="261937"/>
                        </a:cubicBezTo>
                        <a:cubicBezTo>
                          <a:pt x="101256" y="260799"/>
                          <a:pt x="85807" y="257196"/>
                          <a:pt x="85725" y="257175"/>
                        </a:cubicBezTo>
                        <a:cubicBezTo>
                          <a:pt x="71003" y="247360"/>
                          <a:pt x="85365" y="258258"/>
                          <a:pt x="73819" y="245269"/>
                        </a:cubicBezTo>
                        <a:cubicBezTo>
                          <a:pt x="69344" y="240235"/>
                          <a:pt x="59531" y="230981"/>
                          <a:pt x="59531" y="230981"/>
                        </a:cubicBezTo>
                        <a:lnTo>
                          <a:pt x="54769" y="216694"/>
                        </a:lnTo>
                        <a:lnTo>
                          <a:pt x="52388" y="209550"/>
                        </a:lnTo>
                        <a:cubicBezTo>
                          <a:pt x="53182" y="204787"/>
                          <a:pt x="56928" y="199581"/>
                          <a:pt x="54769" y="195262"/>
                        </a:cubicBezTo>
                        <a:cubicBezTo>
                          <a:pt x="51494" y="188712"/>
                          <a:pt x="40167" y="185632"/>
                          <a:pt x="33338" y="183356"/>
                        </a:cubicBezTo>
                        <a:cubicBezTo>
                          <a:pt x="30957" y="180975"/>
                          <a:pt x="27011" y="179479"/>
                          <a:pt x="26194" y="176212"/>
                        </a:cubicBezTo>
                        <a:cubicBezTo>
                          <a:pt x="25212" y="172286"/>
                          <a:pt x="30541" y="167844"/>
                          <a:pt x="28575" y="164306"/>
                        </a:cubicBezTo>
                        <a:cubicBezTo>
                          <a:pt x="25795" y="159303"/>
                          <a:pt x="18335" y="158828"/>
                          <a:pt x="14288" y="154781"/>
                        </a:cubicBezTo>
                        <a:cubicBezTo>
                          <a:pt x="5120" y="145613"/>
                          <a:pt x="9012" y="150439"/>
                          <a:pt x="2381" y="140494"/>
                        </a:cubicBezTo>
                        <a:cubicBezTo>
                          <a:pt x="1587" y="138113"/>
                          <a:pt x="0" y="135860"/>
                          <a:pt x="0" y="133350"/>
                        </a:cubicBezTo>
                        <a:cubicBezTo>
                          <a:pt x="0" y="125681"/>
                          <a:pt x="4039" y="125101"/>
                          <a:pt x="9525" y="121444"/>
                        </a:cubicBezTo>
                        <a:cubicBezTo>
                          <a:pt x="8731" y="112713"/>
                          <a:pt x="5703" y="103898"/>
                          <a:pt x="7144" y="95250"/>
                        </a:cubicBezTo>
                        <a:cubicBezTo>
                          <a:pt x="7557" y="92774"/>
                          <a:pt x="12199" y="94261"/>
                          <a:pt x="14288" y="92869"/>
                        </a:cubicBezTo>
                        <a:cubicBezTo>
                          <a:pt x="17090" y="91001"/>
                          <a:pt x="18773" y="87792"/>
                          <a:pt x="21431" y="85725"/>
                        </a:cubicBezTo>
                        <a:cubicBezTo>
                          <a:pt x="25949" y="82211"/>
                          <a:pt x="31672" y="80247"/>
                          <a:pt x="35719" y="76200"/>
                        </a:cubicBezTo>
                        <a:cubicBezTo>
                          <a:pt x="38100" y="73819"/>
                          <a:pt x="40795" y="71714"/>
                          <a:pt x="42863" y="69056"/>
                        </a:cubicBezTo>
                        <a:cubicBezTo>
                          <a:pt x="46377" y="64538"/>
                          <a:pt x="52388" y="54769"/>
                          <a:pt x="52388" y="54769"/>
                        </a:cubicBezTo>
                        <a:cubicBezTo>
                          <a:pt x="53182" y="52388"/>
                          <a:pt x="54769" y="50135"/>
                          <a:pt x="54769" y="47625"/>
                        </a:cubicBezTo>
                        <a:cubicBezTo>
                          <a:pt x="54769" y="29203"/>
                          <a:pt x="54084" y="28897"/>
                          <a:pt x="50006" y="16669"/>
                        </a:cubicBezTo>
                        <a:cubicBezTo>
                          <a:pt x="47495" y="1598"/>
                          <a:pt x="47625" y="7209"/>
                          <a:pt x="47625" y="0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5" name="Szabadkézi sokszög 34"/>
                  <p:cNvSpPr/>
                  <p:nvPr/>
                </p:nvSpPr>
                <p:spPr>
                  <a:xfrm>
                    <a:off x="2892844" y="3704033"/>
                    <a:ext cx="1112103" cy="243725"/>
                  </a:xfrm>
                  <a:custGeom>
                    <a:avLst/>
                    <a:gdLst>
                      <a:gd name="connsiteX0" fmla="*/ 1221581 w 1221581"/>
                      <a:gd name="connsiteY0" fmla="*/ 0 h 242888"/>
                      <a:gd name="connsiteX1" fmla="*/ 1214437 w 1221581"/>
                      <a:gd name="connsiteY1" fmla="*/ 11907 h 242888"/>
                      <a:gd name="connsiteX2" fmla="*/ 1200150 w 1221581"/>
                      <a:gd name="connsiteY2" fmla="*/ 19050 h 242888"/>
                      <a:gd name="connsiteX3" fmla="*/ 1183481 w 1221581"/>
                      <a:gd name="connsiteY3" fmla="*/ 16669 h 242888"/>
                      <a:gd name="connsiteX4" fmla="*/ 1176337 w 1221581"/>
                      <a:gd name="connsiteY4" fmla="*/ 14288 h 242888"/>
                      <a:gd name="connsiteX5" fmla="*/ 1169194 w 1221581"/>
                      <a:gd name="connsiteY5" fmla="*/ 16669 h 242888"/>
                      <a:gd name="connsiteX6" fmla="*/ 1164431 w 1221581"/>
                      <a:gd name="connsiteY6" fmla="*/ 50007 h 242888"/>
                      <a:gd name="connsiteX7" fmla="*/ 1159669 w 1221581"/>
                      <a:gd name="connsiteY7" fmla="*/ 57150 h 242888"/>
                      <a:gd name="connsiteX8" fmla="*/ 1162050 w 1221581"/>
                      <a:gd name="connsiteY8" fmla="*/ 66675 h 242888"/>
                      <a:gd name="connsiteX9" fmla="*/ 1176337 w 1221581"/>
                      <a:gd name="connsiteY9" fmla="*/ 76200 h 242888"/>
                      <a:gd name="connsiteX10" fmla="*/ 1183481 w 1221581"/>
                      <a:gd name="connsiteY10" fmla="*/ 83344 h 242888"/>
                      <a:gd name="connsiteX11" fmla="*/ 1185862 w 1221581"/>
                      <a:gd name="connsiteY11" fmla="*/ 111919 h 242888"/>
                      <a:gd name="connsiteX12" fmla="*/ 1169194 w 1221581"/>
                      <a:gd name="connsiteY12" fmla="*/ 102394 h 242888"/>
                      <a:gd name="connsiteX13" fmla="*/ 1154906 w 1221581"/>
                      <a:gd name="connsiteY13" fmla="*/ 97632 h 242888"/>
                      <a:gd name="connsiteX14" fmla="*/ 1147762 w 1221581"/>
                      <a:gd name="connsiteY14" fmla="*/ 95250 h 242888"/>
                      <a:gd name="connsiteX15" fmla="*/ 1126331 w 1221581"/>
                      <a:gd name="connsiteY15" fmla="*/ 90488 h 242888"/>
                      <a:gd name="connsiteX16" fmla="*/ 1119187 w 1221581"/>
                      <a:gd name="connsiteY16" fmla="*/ 85725 h 242888"/>
                      <a:gd name="connsiteX17" fmla="*/ 1114425 w 1221581"/>
                      <a:gd name="connsiteY17" fmla="*/ 78582 h 242888"/>
                      <a:gd name="connsiteX18" fmla="*/ 1102519 w 1221581"/>
                      <a:gd name="connsiteY18" fmla="*/ 76200 h 242888"/>
                      <a:gd name="connsiteX19" fmla="*/ 1073944 w 1221581"/>
                      <a:gd name="connsiteY19" fmla="*/ 78582 h 242888"/>
                      <a:gd name="connsiteX20" fmla="*/ 1066800 w 1221581"/>
                      <a:gd name="connsiteY20" fmla="*/ 83344 h 242888"/>
                      <a:gd name="connsiteX21" fmla="*/ 1050131 w 1221581"/>
                      <a:gd name="connsiteY21" fmla="*/ 88107 h 242888"/>
                      <a:gd name="connsiteX22" fmla="*/ 1016794 w 1221581"/>
                      <a:gd name="connsiteY22" fmla="*/ 85725 h 242888"/>
                      <a:gd name="connsiteX23" fmla="*/ 1002506 w 1221581"/>
                      <a:gd name="connsiteY23" fmla="*/ 80963 h 242888"/>
                      <a:gd name="connsiteX24" fmla="*/ 995362 w 1221581"/>
                      <a:gd name="connsiteY24" fmla="*/ 83344 h 242888"/>
                      <a:gd name="connsiteX25" fmla="*/ 992981 w 1221581"/>
                      <a:gd name="connsiteY25" fmla="*/ 92869 h 242888"/>
                      <a:gd name="connsiteX26" fmla="*/ 988219 w 1221581"/>
                      <a:gd name="connsiteY26" fmla="*/ 100013 h 242888"/>
                      <a:gd name="connsiteX27" fmla="*/ 973931 w 1221581"/>
                      <a:gd name="connsiteY27" fmla="*/ 97632 h 242888"/>
                      <a:gd name="connsiteX28" fmla="*/ 957262 w 1221581"/>
                      <a:gd name="connsiteY28" fmla="*/ 92869 h 242888"/>
                      <a:gd name="connsiteX29" fmla="*/ 942975 w 1221581"/>
                      <a:gd name="connsiteY29" fmla="*/ 102394 h 242888"/>
                      <a:gd name="connsiteX30" fmla="*/ 935831 w 1221581"/>
                      <a:gd name="connsiteY30" fmla="*/ 116682 h 242888"/>
                      <a:gd name="connsiteX31" fmla="*/ 928687 w 1221581"/>
                      <a:gd name="connsiteY31" fmla="*/ 121444 h 242888"/>
                      <a:gd name="connsiteX32" fmla="*/ 914400 w 1221581"/>
                      <a:gd name="connsiteY32" fmla="*/ 126207 h 242888"/>
                      <a:gd name="connsiteX33" fmla="*/ 890587 w 1221581"/>
                      <a:gd name="connsiteY33" fmla="*/ 123825 h 242888"/>
                      <a:gd name="connsiteX34" fmla="*/ 885825 w 1221581"/>
                      <a:gd name="connsiteY34" fmla="*/ 116682 h 242888"/>
                      <a:gd name="connsiteX35" fmla="*/ 878681 w 1221581"/>
                      <a:gd name="connsiteY35" fmla="*/ 111919 h 242888"/>
                      <a:gd name="connsiteX36" fmla="*/ 850106 w 1221581"/>
                      <a:gd name="connsiteY36" fmla="*/ 107157 h 242888"/>
                      <a:gd name="connsiteX37" fmla="*/ 842962 w 1221581"/>
                      <a:gd name="connsiteY37" fmla="*/ 104775 h 242888"/>
                      <a:gd name="connsiteX38" fmla="*/ 802481 w 1221581"/>
                      <a:gd name="connsiteY38" fmla="*/ 109538 h 242888"/>
                      <a:gd name="connsiteX39" fmla="*/ 776287 w 1221581"/>
                      <a:gd name="connsiteY39" fmla="*/ 107157 h 242888"/>
                      <a:gd name="connsiteX40" fmla="*/ 762000 w 1221581"/>
                      <a:gd name="connsiteY40" fmla="*/ 102394 h 242888"/>
                      <a:gd name="connsiteX41" fmla="*/ 692944 w 1221581"/>
                      <a:gd name="connsiteY41" fmla="*/ 100013 h 242888"/>
                      <a:gd name="connsiteX42" fmla="*/ 685800 w 1221581"/>
                      <a:gd name="connsiteY42" fmla="*/ 95250 h 242888"/>
                      <a:gd name="connsiteX43" fmla="*/ 671512 w 1221581"/>
                      <a:gd name="connsiteY43" fmla="*/ 107157 h 242888"/>
                      <a:gd name="connsiteX44" fmla="*/ 664369 w 1221581"/>
                      <a:gd name="connsiteY44" fmla="*/ 109538 h 242888"/>
                      <a:gd name="connsiteX45" fmla="*/ 657225 w 1221581"/>
                      <a:gd name="connsiteY45" fmla="*/ 116682 h 242888"/>
                      <a:gd name="connsiteX46" fmla="*/ 654844 w 1221581"/>
                      <a:gd name="connsiteY46" fmla="*/ 123825 h 242888"/>
                      <a:gd name="connsiteX47" fmla="*/ 647700 w 1221581"/>
                      <a:gd name="connsiteY47" fmla="*/ 128588 h 242888"/>
                      <a:gd name="connsiteX48" fmla="*/ 635794 w 1221581"/>
                      <a:gd name="connsiteY48" fmla="*/ 116682 h 242888"/>
                      <a:gd name="connsiteX49" fmla="*/ 626269 w 1221581"/>
                      <a:gd name="connsiteY49" fmla="*/ 119063 h 242888"/>
                      <a:gd name="connsiteX50" fmla="*/ 611981 w 1221581"/>
                      <a:gd name="connsiteY50" fmla="*/ 126207 h 242888"/>
                      <a:gd name="connsiteX51" fmla="*/ 604837 w 1221581"/>
                      <a:gd name="connsiteY51" fmla="*/ 121444 h 242888"/>
                      <a:gd name="connsiteX52" fmla="*/ 592931 w 1221581"/>
                      <a:gd name="connsiteY52" fmla="*/ 130969 h 242888"/>
                      <a:gd name="connsiteX53" fmla="*/ 578644 w 1221581"/>
                      <a:gd name="connsiteY53" fmla="*/ 145257 h 242888"/>
                      <a:gd name="connsiteX54" fmla="*/ 571500 w 1221581"/>
                      <a:gd name="connsiteY54" fmla="*/ 159544 h 242888"/>
                      <a:gd name="connsiteX55" fmla="*/ 569119 w 1221581"/>
                      <a:gd name="connsiteY55" fmla="*/ 166688 h 242888"/>
                      <a:gd name="connsiteX56" fmla="*/ 561975 w 1221581"/>
                      <a:gd name="connsiteY56" fmla="*/ 169069 h 242888"/>
                      <a:gd name="connsiteX57" fmla="*/ 550069 w 1221581"/>
                      <a:gd name="connsiteY57" fmla="*/ 171450 h 242888"/>
                      <a:gd name="connsiteX58" fmla="*/ 542925 w 1221581"/>
                      <a:gd name="connsiteY58" fmla="*/ 173832 h 242888"/>
                      <a:gd name="connsiteX59" fmla="*/ 523875 w 1221581"/>
                      <a:gd name="connsiteY59" fmla="*/ 178594 h 242888"/>
                      <a:gd name="connsiteX60" fmla="*/ 509587 w 1221581"/>
                      <a:gd name="connsiteY60" fmla="*/ 188119 h 242888"/>
                      <a:gd name="connsiteX61" fmla="*/ 502444 w 1221581"/>
                      <a:gd name="connsiteY61" fmla="*/ 192882 h 242888"/>
                      <a:gd name="connsiteX62" fmla="*/ 490537 w 1221581"/>
                      <a:gd name="connsiteY62" fmla="*/ 207169 h 242888"/>
                      <a:gd name="connsiteX63" fmla="*/ 476250 w 1221581"/>
                      <a:gd name="connsiteY63" fmla="*/ 209550 h 242888"/>
                      <a:gd name="connsiteX64" fmla="*/ 466725 w 1221581"/>
                      <a:gd name="connsiteY64" fmla="*/ 211932 h 242888"/>
                      <a:gd name="connsiteX65" fmla="*/ 452437 w 1221581"/>
                      <a:gd name="connsiteY65" fmla="*/ 216694 h 242888"/>
                      <a:gd name="connsiteX66" fmla="*/ 445294 w 1221581"/>
                      <a:gd name="connsiteY66" fmla="*/ 221457 h 242888"/>
                      <a:gd name="connsiteX67" fmla="*/ 442912 w 1221581"/>
                      <a:gd name="connsiteY67" fmla="*/ 228600 h 242888"/>
                      <a:gd name="connsiteX68" fmla="*/ 435769 w 1221581"/>
                      <a:gd name="connsiteY68" fmla="*/ 242888 h 242888"/>
                      <a:gd name="connsiteX69" fmla="*/ 426244 w 1221581"/>
                      <a:gd name="connsiteY69" fmla="*/ 228600 h 242888"/>
                      <a:gd name="connsiteX70" fmla="*/ 423862 w 1221581"/>
                      <a:gd name="connsiteY70" fmla="*/ 221457 h 242888"/>
                      <a:gd name="connsiteX71" fmla="*/ 409575 w 1221581"/>
                      <a:gd name="connsiteY71" fmla="*/ 211932 h 242888"/>
                      <a:gd name="connsiteX72" fmla="*/ 395287 w 1221581"/>
                      <a:gd name="connsiteY72" fmla="*/ 219075 h 242888"/>
                      <a:gd name="connsiteX73" fmla="*/ 381000 w 1221581"/>
                      <a:gd name="connsiteY73" fmla="*/ 216694 h 242888"/>
                      <a:gd name="connsiteX74" fmla="*/ 373856 w 1221581"/>
                      <a:gd name="connsiteY74" fmla="*/ 211932 h 242888"/>
                      <a:gd name="connsiteX75" fmla="*/ 366712 w 1221581"/>
                      <a:gd name="connsiteY75" fmla="*/ 197644 h 242888"/>
                      <a:gd name="connsiteX76" fmla="*/ 359569 w 1221581"/>
                      <a:gd name="connsiteY76" fmla="*/ 195263 h 242888"/>
                      <a:gd name="connsiteX77" fmla="*/ 352425 w 1221581"/>
                      <a:gd name="connsiteY77" fmla="*/ 197644 h 242888"/>
                      <a:gd name="connsiteX78" fmla="*/ 342900 w 1221581"/>
                      <a:gd name="connsiteY78" fmla="*/ 200025 h 242888"/>
                      <a:gd name="connsiteX79" fmla="*/ 335756 w 1221581"/>
                      <a:gd name="connsiteY79" fmla="*/ 204788 h 242888"/>
                      <a:gd name="connsiteX80" fmla="*/ 316706 w 1221581"/>
                      <a:gd name="connsiteY80" fmla="*/ 207169 h 242888"/>
                      <a:gd name="connsiteX81" fmla="*/ 309562 w 1221581"/>
                      <a:gd name="connsiteY81" fmla="*/ 209550 h 242888"/>
                      <a:gd name="connsiteX82" fmla="*/ 295275 w 1221581"/>
                      <a:gd name="connsiteY82" fmla="*/ 202407 h 242888"/>
                      <a:gd name="connsiteX83" fmla="*/ 288131 w 1221581"/>
                      <a:gd name="connsiteY83" fmla="*/ 200025 h 242888"/>
                      <a:gd name="connsiteX84" fmla="*/ 278606 w 1221581"/>
                      <a:gd name="connsiteY84" fmla="*/ 202407 h 242888"/>
                      <a:gd name="connsiteX85" fmla="*/ 271462 w 1221581"/>
                      <a:gd name="connsiteY85" fmla="*/ 204788 h 242888"/>
                      <a:gd name="connsiteX86" fmla="*/ 259556 w 1221581"/>
                      <a:gd name="connsiteY86" fmla="*/ 202407 h 242888"/>
                      <a:gd name="connsiteX87" fmla="*/ 242887 w 1221581"/>
                      <a:gd name="connsiteY87" fmla="*/ 195263 h 242888"/>
                      <a:gd name="connsiteX88" fmla="*/ 233362 w 1221581"/>
                      <a:gd name="connsiteY88" fmla="*/ 197644 h 242888"/>
                      <a:gd name="connsiteX89" fmla="*/ 219075 w 1221581"/>
                      <a:gd name="connsiteY89" fmla="*/ 188119 h 242888"/>
                      <a:gd name="connsiteX90" fmla="*/ 207169 w 1221581"/>
                      <a:gd name="connsiteY90" fmla="*/ 176213 h 242888"/>
                      <a:gd name="connsiteX91" fmla="*/ 202406 w 1221581"/>
                      <a:gd name="connsiteY91" fmla="*/ 169069 h 242888"/>
                      <a:gd name="connsiteX92" fmla="*/ 169069 w 1221581"/>
                      <a:gd name="connsiteY92" fmla="*/ 166688 h 242888"/>
                      <a:gd name="connsiteX93" fmla="*/ 147637 w 1221581"/>
                      <a:gd name="connsiteY93" fmla="*/ 166688 h 242888"/>
                      <a:gd name="connsiteX94" fmla="*/ 133350 w 1221581"/>
                      <a:gd name="connsiteY94" fmla="*/ 161925 h 242888"/>
                      <a:gd name="connsiteX95" fmla="*/ 128587 w 1221581"/>
                      <a:gd name="connsiteY95" fmla="*/ 154782 h 242888"/>
                      <a:gd name="connsiteX96" fmla="*/ 121444 w 1221581"/>
                      <a:gd name="connsiteY96" fmla="*/ 152400 h 242888"/>
                      <a:gd name="connsiteX97" fmla="*/ 114300 w 1221581"/>
                      <a:gd name="connsiteY97" fmla="*/ 147638 h 242888"/>
                      <a:gd name="connsiteX98" fmla="*/ 64294 w 1221581"/>
                      <a:gd name="connsiteY98" fmla="*/ 154782 h 242888"/>
                      <a:gd name="connsiteX99" fmla="*/ 50006 w 1221581"/>
                      <a:gd name="connsiteY99" fmla="*/ 150019 h 242888"/>
                      <a:gd name="connsiteX100" fmla="*/ 42862 w 1221581"/>
                      <a:gd name="connsiteY100" fmla="*/ 145257 h 242888"/>
                      <a:gd name="connsiteX101" fmla="*/ 0 w 1221581"/>
                      <a:gd name="connsiteY101" fmla="*/ 147638 h 242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</a:cxnLst>
                    <a:rect l="l" t="t" r="r" b="b"/>
                    <a:pathLst>
                      <a:path w="1221581" h="242888">
                        <a:moveTo>
                          <a:pt x="1221581" y="0"/>
                        </a:moveTo>
                        <a:cubicBezTo>
                          <a:pt x="1219200" y="3969"/>
                          <a:pt x="1217449" y="8393"/>
                          <a:pt x="1214437" y="11907"/>
                        </a:cubicBezTo>
                        <a:cubicBezTo>
                          <a:pt x="1210744" y="16215"/>
                          <a:pt x="1205150" y="17383"/>
                          <a:pt x="1200150" y="19050"/>
                        </a:cubicBezTo>
                        <a:cubicBezTo>
                          <a:pt x="1194594" y="18256"/>
                          <a:pt x="1188985" y="17770"/>
                          <a:pt x="1183481" y="16669"/>
                        </a:cubicBezTo>
                        <a:cubicBezTo>
                          <a:pt x="1181020" y="16177"/>
                          <a:pt x="1178847" y="14288"/>
                          <a:pt x="1176337" y="14288"/>
                        </a:cubicBezTo>
                        <a:cubicBezTo>
                          <a:pt x="1173827" y="14288"/>
                          <a:pt x="1171575" y="15875"/>
                          <a:pt x="1169194" y="16669"/>
                        </a:cubicBezTo>
                        <a:cubicBezTo>
                          <a:pt x="1168586" y="23356"/>
                          <a:pt x="1169011" y="40846"/>
                          <a:pt x="1164431" y="50007"/>
                        </a:cubicBezTo>
                        <a:cubicBezTo>
                          <a:pt x="1163151" y="52567"/>
                          <a:pt x="1161256" y="54769"/>
                          <a:pt x="1159669" y="57150"/>
                        </a:cubicBezTo>
                        <a:cubicBezTo>
                          <a:pt x="1160463" y="60325"/>
                          <a:pt x="1159895" y="64212"/>
                          <a:pt x="1162050" y="66675"/>
                        </a:cubicBezTo>
                        <a:cubicBezTo>
                          <a:pt x="1165819" y="70983"/>
                          <a:pt x="1172290" y="72153"/>
                          <a:pt x="1176337" y="76200"/>
                        </a:cubicBezTo>
                        <a:lnTo>
                          <a:pt x="1183481" y="83344"/>
                        </a:lnTo>
                        <a:cubicBezTo>
                          <a:pt x="1189771" y="102212"/>
                          <a:pt x="1189070" y="92680"/>
                          <a:pt x="1185862" y="111919"/>
                        </a:cubicBezTo>
                        <a:cubicBezTo>
                          <a:pt x="1159698" y="105379"/>
                          <a:pt x="1192410" y="115292"/>
                          <a:pt x="1169194" y="102394"/>
                        </a:cubicBezTo>
                        <a:cubicBezTo>
                          <a:pt x="1164806" y="99956"/>
                          <a:pt x="1159669" y="99220"/>
                          <a:pt x="1154906" y="97632"/>
                        </a:cubicBezTo>
                        <a:cubicBezTo>
                          <a:pt x="1152525" y="96838"/>
                          <a:pt x="1150197" y="95859"/>
                          <a:pt x="1147762" y="95250"/>
                        </a:cubicBezTo>
                        <a:cubicBezTo>
                          <a:pt x="1134311" y="91887"/>
                          <a:pt x="1141446" y="93511"/>
                          <a:pt x="1126331" y="90488"/>
                        </a:cubicBezTo>
                        <a:cubicBezTo>
                          <a:pt x="1123950" y="88900"/>
                          <a:pt x="1121211" y="87749"/>
                          <a:pt x="1119187" y="85725"/>
                        </a:cubicBezTo>
                        <a:cubicBezTo>
                          <a:pt x="1117164" y="83702"/>
                          <a:pt x="1116910" y="80002"/>
                          <a:pt x="1114425" y="78582"/>
                        </a:cubicBezTo>
                        <a:cubicBezTo>
                          <a:pt x="1110911" y="76574"/>
                          <a:pt x="1106488" y="76994"/>
                          <a:pt x="1102519" y="76200"/>
                        </a:cubicBezTo>
                        <a:cubicBezTo>
                          <a:pt x="1092994" y="76994"/>
                          <a:pt x="1083316" y="76707"/>
                          <a:pt x="1073944" y="78582"/>
                        </a:cubicBezTo>
                        <a:cubicBezTo>
                          <a:pt x="1071138" y="79143"/>
                          <a:pt x="1069360" y="82064"/>
                          <a:pt x="1066800" y="83344"/>
                        </a:cubicBezTo>
                        <a:cubicBezTo>
                          <a:pt x="1063387" y="85050"/>
                          <a:pt x="1053178" y="87345"/>
                          <a:pt x="1050131" y="88107"/>
                        </a:cubicBezTo>
                        <a:cubicBezTo>
                          <a:pt x="1039019" y="87313"/>
                          <a:pt x="1027811" y="87378"/>
                          <a:pt x="1016794" y="85725"/>
                        </a:cubicBezTo>
                        <a:cubicBezTo>
                          <a:pt x="1011829" y="84980"/>
                          <a:pt x="1002506" y="80963"/>
                          <a:pt x="1002506" y="80963"/>
                        </a:cubicBezTo>
                        <a:cubicBezTo>
                          <a:pt x="1000125" y="81757"/>
                          <a:pt x="996930" y="81384"/>
                          <a:pt x="995362" y="83344"/>
                        </a:cubicBezTo>
                        <a:cubicBezTo>
                          <a:pt x="993318" y="85900"/>
                          <a:pt x="994270" y="89861"/>
                          <a:pt x="992981" y="92869"/>
                        </a:cubicBezTo>
                        <a:cubicBezTo>
                          <a:pt x="991854" y="95500"/>
                          <a:pt x="989806" y="97632"/>
                          <a:pt x="988219" y="100013"/>
                        </a:cubicBezTo>
                        <a:cubicBezTo>
                          <a:pt x="983456" y="99219"/>
                          <a:pt x="978343" y="99593"/>
                          <a:pt x="973931" y="97632"/>
                        </a:cubicBezTo>
                        <a:cubicBezTo>
                          <a:pt x="956906" y="90065"/>
                          <a:pt x="977408" y="87833"/>
                          <a:pt x="957262" y="92869"/>
                        </a:cubicBezTo>
                        <a:cubicBezTo>
                          <a:pt x="952500" y="96044"/>
                          <a:pt x="944785" y="96964"/>
                          <a:pt x="942975" y="102394"/>
                        </a:cubicBezTo>
                        <a:cubicBezTo>
                          <a:pt x="941038" y="108205"/>
                          <a:pt x="940448" y="112065"/>
                          <a:pt x="935831" y="116682"/>
                        </a:cubicBezTo>
                        <a:cubicBezTo>
                          <a:pt x="933807" y="118706"/>
                          <a:pt x="931302" y="120282"/>
                          <a:pt x="928687" y="121444"/>
                        </a:cubicBezTo>
                        <a:cubicBezTo>
                          <a:pt x="924100" y="123483"/>
                          <a:pt x="914400" y="126207"/>
                          <a:pt x="914400" y="126207"/>
                        </a:cubicBezTo>
                        <a:cubicBezTo>
                          <a:pt x="906462" y="125413"/>
                          <a:pt x="898155" y="126348"/>
                          <a:pt x="890587" y="123825"/>
                        </a:cubicBezTo>
                        <a:cubicBezTo>
                          <a:pt x="887872" y="122920"/>
                          <a:pt x="887848" y="118705"/>
                          <a:pt x="885825" y="116682"/>
                        </a:cubicBezTo>
                        <a:cubicBezTo>
                          <a:pt x="883801" y="114658"/>
                          <a:pt x="881312" y="113046"/>
                          <a:pt x="878681" y="111919"/>
                        </a:cubicBezTo>
                        <a:cubicBezTo>
                          <a:pt x="872204" y="109143"/>
                          <a:pt x="854304" y="107682"/>
                          <a:pt x="850106" y="107157"/>
                        </a:cubicBezTo>
                        <a:cubicBezTo>
                          <a:pt x="847725" y="106363"/>
                          <a:pt x="845472" y="104775"/>
                          <a:pt x="842962" y="104775"/>
                        </a:cubicBezTo>
                        <a:cubicBezTo>
                          <a:pt x="814805" y="104775"/>
                          <a:pt x="818463" y="104211"/>
                          <a:pt x="802481" y="109538"/>
                        </a:cubicBezTo>
                        <a:cubicBezTo>
                          <a:pt x="793750" y="108744"/>
                          <a:pt x="784921" y="108681"/>
                          <a:pt x="776287" y="107157"/>
                        </a:cubicBezTo>
                        <a:cubicBezTo>
                          <a:pt x="771343" y="106285"/>
                          <a:pt x="767017" y="102567"/>
                          <a:pt x="762000" y="102394"/>
                        </a:cubicBezTo>
                        <a:lnTo>
                          <a:pt x="692944" y="100013"/>
                        </a:lnTo>
                        <a:cubicBezTo>
                          <a:pt x="690563" y="98425"/>
                          <a:pt x="688662" y="95250"/>
                          <a:pt x="685800" y="95250"/>
                        </a:cubicBezTo>
                        <a:cubicBezTo>
                          <a:pt x="681905" y="95250"/>
                          <a:pt x="673560" y="105792"/>
                          <a:pt x="671512" y="107157"/>
                        </a:cubicBezTo>
                        <a:cubicBezTo>
                          <a:pt x="669424" y="108549"/>
                          <a:pt x="666750" y="108744"/>
                          <a:pt x="664369" y="109538"/>
                        </a:cubicBezTo>
                        <a:cubicBezTo>
                          <a:pt x="661988" y="111919"/>
                          <a:pt x="659093" y="113880"/>
                          <a:pt x="657225" y="116682"/>
                        </a:cubicBezTo>
                        <a:cubicBezTo>
                          <a:pt x="655833" y="118770"/>
                          <a:pt x="656412" y="121865"/>
                          <a:pt x="654844" y="123825"/>
                        </a:cubicBezTo>
                        <a:cubicBezTo>
                          <a:pt x="653056" y="126060"/>
                          <a:pt x="650081" y="127000"/>
                          <a:pt x="647700" y="128588"/>
                        </a:cubicBezTo>
                        <a:cubicBezTo>
                          <a:pt x="645027" y="124578"/>
                          <a:pt x="641642" y="117517"/>
                          <a:pt x="635794" y="116682"/>
                        </a:cubicBezTo>
                        <a:cubicBezTo>
                          <a:pt x="632554" y="116219"/>
                          <a:pt x="629444" y="118269"/>
                          <a:pt x="626269" y="119063"/>
                        </a:cubicBezTo>
                        <a:cubicBezTo>
                          <a:pt x="623782" y="120721"/>
                          <a:pt x="615923" y="126864"/>
                          <a:pt x="611981" y="126207"/>
                        </a:cubicBezTo>
                        <a:cubicBezTo>
                          <a:pt x="609158" y="125737"/>
                          <a:pt x="607218" y="123032"/>
                          <a:pt x="604837" y="121444"/>
                        </a:cubicBezTo>
                        <a:cubicBezTo>
                          <a:pt x="592423" y="125582"/>
                          <a:pt x="602001" y="120765"/>
                          <a:pt x="592931" y="130969"/>
                        </a:cubicBezTo>
                        <a:cubicBezTo>
                          <a:pt x="588456" y="136003"/>
                          <a:pt x="578644" y="145257"/>
                          <a:pt x="578644" y="145257"/>
                        </a:cubicBezTo>
                        <a:cubicBezTo>
                          <a:pt x="572654" y="163221"/>
                          <a:pt x="580736" y="141069"/>
                          <a:pt x="571500" y="159544"/>
                        </a:cubicBezTo>
                        <a:cubicBezTo>
                          <a:pt x="570378" y="161789"/>
                          <a:pt x="570894" y="164913"/>
                          <a:pt x="569119" y="166688"/>
                        </a:cubicBezTo>
                        <a:cubicBezTo>
                          <a:pt x="567344" y="168463"/>
                          <a:pt x="564410" y="168460"/>
                          <a:pt x="561975" y="169069"/>
                        </a:cubicBezTo>
                        <a:cubicBezTo>
                          <a:pt x="558049" y="170051"/>
                          <a:pt x="553995" y="170468"/>
                          <a:pt x="550069" y="171450"/>
                        </a:cubicBezTo>
                        <a:cubicBezTo>
                          <a:pt x="547634" y="172059"/>
                          <a:pt x="545360" y="173223"/>
                          <a:pt x="542925" y="173832"/>
                        </a:cubicBezTo>
                        <a:lnTo>
                          <a:pt x="523875" y="178594"/>
                        </a:lnTo>
                        <a:lnTo>
                          <a:pt x="509587" y="188119"/>
                        </a:lnTo>
                        <a:lnTo>
                          <a:pt x="502444" y="192882"/>
                        </a:lnTo>
                        <a:cubicBezTo>
                          <a:pt x="499914" y="196676"/>
                          <a:pt x="494878" y="205240"/>
                          <a:pt x="490537" y="207169"/>
                        </a:cubicBezTo>
                        <a:cubicBezTo>
                          <a:pt x="486125" y="209130"/>
                          <a:pt x="480984" y="208603"/>
                          <a:pt x="476250" y="209550"/>
                        </a:cubicBezTo>
                        <a:cubicBezTo>
                          <a:pt x="473041" y="210192"/>
                          <a:pt x="469860" y="210992"/>
                          <a:pt x="466725" y="211932"/>
                        </a:cubicBezTo>
                        <a:cubicBezTo>
                          <a:pt x="461917" y="213375"/>
                          <a:pt x="452437" y="216694"/>
                          <a:pt x="452437" y="216694"/>
                        </a:cubicBezTo>
                        <a:cubicBezTo>
                          <a:pt x="450056" y="218282"/>
                          <a:pt x="447082" y="219222"/>
                          <a:pt x="445294" y="221457"/>
                        </a:cubicBezTo>
                        <a:cubicBezTo>
                          <a:pt x="443726" y="223417"/>
                          <a:pt x="444035" y="226355"/>
                          <a:pt x="442912" y="228600"/>
                        </a:cubicBezTo>
                        <a:cubicBezTo>
                          <a:pt x="433685" y="247054"/>
                          <a:pt x="441750" y="224941"/>
                          <a:pt x="435769" y="242888"/>
                        </a:cubicBezTo>
                        <a:cubicBezTo>
                          <a:pt x="432594" y="238125"/>
                          <a:pt x="428055" y="234030"/>
                          <a:pt x="426244" y="228600"/>
                        </a:cubicBezTo>
                        <a:cubicBezTo>
                          <a:pt x="425450" y="226219"/>
                          <a:pt x="425637" y="223232"/>
                          <a:pt x="423862" y="221457"/>
                        </a:cubicBezTo>
                        <a:cubicBezTo>
                          <a:pt x="419815" y="217410"/>
                          <a:pt x="409575" y="211932"/>
                          <a:pt x="409575" y="211932"/>
                        </a:cubicBezTo>
                        <a:cubicBezTo>
                          <a:pt x="405963" y="214340"/>
                          <a:pt x="400217" y="219075"/>
                          <a:pt x="395287" y="219075"/>
                        </a:cubicBezTo>
                        <a:cubicBezTo>
                          <a:pt x="390459" y="219075"/>
                          <a:pt x="385762" y="217488"/>
                          <a:pt x="381000" y="216694"/>
                        </a:cubicBezTo>
                        <a:cubicBezTo>
                          <a:pt x="378619" y="215107"/>
                          <a:pt x="375644" y="214167"/>
                          <a:pt x="373856" y="211932"/>
                        </a:cubicBezTo>
                        <a:cubicBezTo>
                          <a:pt x="366184" y="202342"/>
                          <a:pt x="377869" y="206570"/>
                          <a:pt x="366712" y="197644"/>
                        </a:cubicBezTo>
                        <a:cubicBezTo>
                          <a:pt x="364752" y="196076"/>
                          <a:pt x="361950" y="196057"/>
                          <a:pt x="359569" y="195263"/>
                        </a:cubicBezTo>
                        <a:cubicBezTo>
                          <a:pt x="357188" y="196057"/>
                          <a:pt x="354839" y="196954"/>
                          <a:pt x="352425" y="197644"/>
                        </a:cubicBezTo>
                        <a:cubicBezTo>
                          <a:pt x="349278" y="198543"/>
                          <a:pt x="345908" y="198736"/>
                          <a:pt x="342900" y="200025"/>
                        </a:cubicBezTo>
                        <a:cubicBezTo>
                          <a:pt x="340269" y="201152"/>
                          <a:pt x="338517" y="204035"/>
                          <a:pt x="335756" y="204788"/>
                        </a:cubicBezTo>
                        <a:cubicBezTo>
                          <a:pt x="329582" y="206472"/>
                          <a:pt x="323056" y="206375"/>
                          <a:pt x="316706" y="207169"/>
                        </a:cubicBezTo>
                        <a:cubicBezTo>
                          <a:pt x="314325" y="207963"/>
                          <a:pt x="312072" y="209550"/>
                          <a:pt x="309562" y="209550"/>
                        </a:cubicBezTo>
                        <a:cubicBezTo>
                          <a:pt x="303579" y="209550"/>
                          <a:pt x="300089" y="204814"/>
                          <a:pt x="295275" y="202407"/>
                        </a:cubicBezTo>
                        <a:cubicBezTo>
                          <a:pt x="293030" y="201284"/>
                          <a:pt x="290512" y="200819"/>
                          <a:pt x="288131" y="200025"/>
                        </a:cubicBezTo>
                        <a:cubicBezTo>
                          <a:pt x="284956" y="200819"/>
                          <a:pt x="281753" y="201508"/>
                          <a:pt x="278606" y="202407"/>
                        </a:cubicBezTo>
                        <a:cubicBezTo>
                          <a:pt x="276192" y="203097"/>
                          <a:pt x="273972" y="204788"/>
                          <a:pt x="271462" y="204788"/>
                        </a:cubicBezTo>
                        <a:cubicBezTo>
                          <a:pt x="267415" y="204788"/>
                          <a:pt x="263525" y="203201"/>
                          <a:pt x="259556" y="202407"/>
                        </a:cubicBezTo>
                        <a:cubicBezTo>
                          <a:pt x="253723" y="198518"/>
                          <a:pt x="250576" y="195263"/>
                          <a:pt x="242887" y="195263"/>
                        </a:cubicBezTo>
                        <a:cubicBezTo>
                          <a:pt x="239614" y="195263"/>
                          <a:pt x="236537" y="196850"/>
                          <a:pt x="233362" y="197644"/>
                        </a:cubicBezTo>
                        <a:cubicBezTo>
                          <a:pt x="228600" y="194469"/>
                          <a:pt x="222250" y="192881"/>
                          <a:pt x="219075" y="188119"/>
                        </a:cubicBezTo>
                        <a:cubicBezTo>
                          <a:pt x="212725" y="178594"/>
                          <a:pt x="216693" y="182563"/>
                          <a:pt x="207169" y="176213"/>
                        </a:cubicBezTo>
                        <a:cubicBezTo>
                          <a:pt x="205581" y="173832"/>
                          <a:pt x="204430" y="171093"/>
                          <a:pt x="202406" y="169069"/>
                        </a:cubicBezTo>
                        <a:cubicBezTo>
                          <a:pt x="192379" y="159043"/>
                          <a:pt x="184595" y="165277"/>
                          <a:pt x="169069" y="166688"/>
                        </a:cubicBezTo>
                        <a:cubicBezTo>
                          <a:pt x="158590" y="170181"/>
                          <a:pt x="162005" y="170280"/>
                          <a:pt x="147637" y="166688"/>
                        </a:cubicBezTo>
                        <a:cubicBezTo>
                          <a:pt x="142767" y="165470"/>
                          <a:pt x="133350" y="161925"/>
                          <a:pt x="133350" y="161925"/>
                        </a:cubicBezTo>
                        <a:cubicBezTo>
                          <a:pt x="131762" y="159544"/>
                          <a:pt x="130822" y="156570"/>
                          <a:pt x="128587" y="154782"/>
                        </a:cubicBezTo>
                        <a:cubicBezTo>
                          <a:pt x="126627" y="153214"/>
                          <a:pt x="123689" y="153523"/>
                          <a:pt x="121444" y="152400"/>
                        </a:cubicBezTo>
                        <a:cubicBezTo>
                          <a:pt x="118884" y="151120"/>
                          <a:pt x="116681" y="149225"/>
                          <a:pt x="114300" y="147638"/>
                        </a:cubicBezTo>
                        <a:cubicBezTo>
                          <a:pt x="88692" y="156173"/>
                          <a:pt x="105021" y="152066"/>
                          <a:pt x="64294" y="154782"/>
                        </a:cubicBezTo>
                        <a:cubicBezTo>
                          <a:pt x="59531" y="153194"/>
                          <a:pt x="54594" y="152058"/>
                          <a:pt x="50006" y="150019"/>
                        </a:cubicBezTo>
                        <a:cubicBezTo>
                          <a:pt x="47391" y="148857"/>
                          <a:pt x="45720" y="145407"/>
                          <a:pt x="42862" y="145257"/>
                        </a:cubicBezTo>
                        <a:cubicBezTo>
                          <a:pt x="28572" y="144505"/>
                          <a:pt x="14309" y="147638"/>
                          <a:pt x="0" y="147638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6" name="Szabadkézi sokszög 35"/>
                  <p:cNvSpPr/>
                  <p:nvPr/>
                </p:nvSpPr>
                <p:spPr>
                  <a:xfrm>
                    <a:off x="2787474" y="3884424"/>
                    <a:ext cx="1416684" cy="590580"/>
                  </a:xfrm>
                  <a:custGeom>
                    <a:avLst/>
                    <a:gdLst>
                      <a:gd name="connsiteX0" fmla="*/ 1538288 w 1538288"/>
                      <a:gd name="connsiteY0" fmla="*/ 28575 h 590580"/>
                      <a:gd name="connsiteX1" fmla="*/ 1524000 w 1538288"/>
                      <a:gd name="connsiteY1" fmla="*/ 26194 h 590580"/>
                      <a:gd name="connsiteX2" fmla="*/ 1504950 w 1538288"/>
                      <a:gd name="connsiteY2" fmla="*/ 21431 h 590580"/>
                      <a:gd name="connsiteX3" fmla="*/ 1490663 w 1538288"/>
                      <a:gd name="connsiteY3" fmla="*/ 11906 h 590580"/>
                      <a:gd name="connsiteX4" fmla="*/ 1483519 w 1538288"/>
                      <a:gd name="connsiteY4" fmla="*/ 7144 h 590580"/>
                      <a:gd name="connsiteX5" fmla="*/ 1476375 w 1538288"/>
                      <a:gd name="connsiteY5" fmla="*/ 4763 h 590580"/>
                      <a:gd name="connsiteX6" fmla="*/ 1438275 w 1538288"/>
                      <a:gd name="connsiteY6" fmla="*/ 0 h 590580"/>
                      <a:gd name="connsiteX7" fmla="*/ 1414463 w 1538288"/>
                      <a:gd name="connsiteY7" fmla="*/ 2381 h 590580"/>
                      <a:gd name="connsiteX8" fmla="*/ 1404938 w 1538288"/>
                      <a:gd name="connsiteY8" fmla="*/ 14288 h 590580"/>
                      <a:gd name="connsiteX9" fmla="*/ 1400175 w 1538288"/>
                      <a:gd name="connsiteY9" fmla="*/ 21431 h 590580"/>
                      <a:gd name="connsiteX10" fmla="*/ 1397794 w 1538288"/>
                      <a:gd name="connsiteY10" fmla="*/ 28575 h 590580"/>
                      <a:gd name="connsiteX11" fmla="*/ 1404938 w 1538288"/>
                      <a:gd name="connsiteY11" fmla="*/ 42863 h 590580"/>
                      <a:gd name="connsiteX12" fmla="*/ 1409700 w 1538288"/>
                      <a:gd name="connsiteY12" fmla="*/ 57150 h 590580"/>
                      <a:gd name="connsiteX13" fmla="*/ 1412081 w 1538288"/>
                      <a:gd name="connsiteY13" fmla="*/ 64294 h 590580"/>
                      <a:gd name="connsiteX14" fmla="*/ 1416844 w 1538288"/>
                      <a:gd name="connsiteY14" fmla="*/ 73819 h 590580"/>
                      <a:gd name="connsiteX15" fmla="*/ 1421606 w 1538288"/>
                      <a:gd name="connsiteY15" fmla="*/ 80963 h 590580"/>
                      <a:gd name="connsiteX16" fmla="*/ 1423988 w 1538288"/>
                      <a:gd name="connsiteY16" fmla="*/ 88106 h 590580"/>
                      <a:gd name="connsiteX17" fmla="*/ 1416844 w 1538288"/>
                      <a:gd name="connsiteY17" fmla="*/ 90488 h 590580"/>
                      <a:gd name="connsiteX18" fmla="*/ 1381125 w 1538288"/>
                      <a:gd name="connsiteY18" fmla="*/ 83344 h 590580"/>
                      <a:gd name="connsiteX19" fmla="*/ 1371600 w 1538288"/>
                      <a:gd name="connsiteY19" fmla="*/ 80963 h 590580"/>
                      <a:gd name="connsiteX20" fmla="*/ 1350169 w 1538288"/>
                      <a:gd name="connsiteY20" fmla="*/ 73819 h 590580"/>
                      <a:gd name="connsiteX21" fmla="*/ 1343025 w 1538288"/>
                      <a:gd name="connsiteY21" fmla="*/ 71438 h 590580"/>
                      <a:gd name="connsiteX22" fmla="*/ 1333500 w 1538288"/>
                      <a:gd name="connsiteY22" fmla="*/ 69056 h 590580"/>
                      <a:gd name="connsiteX23" fmla="*/ 1309688 w 1538288"/>
                      <a:gd name="connsiteY23" fmla="*/ 73819 h 590580"/>
                      <a:gd name="connsiteX24" fmla="*/ 1295400 w 1538288"/>
                      <a:gd name="connsiteY24" fmla="*/ 80963 h 590580"/>
                      <a:gd name="connsiteX25" fmla="*/ 1290638 w 1538288"/>
                      <a:gd name="connsiteY25" fmla="*/ 88106 h 590580"/>
                      <a:gd name="connsiteX26" fmla="*/ 1283494 w 1538288"/>
                      <a:gd name="connsiteY26" fmla="*/ 111919 h 590580"/>
                      <a:gd name="connsiteX27" fmla="*/ 1269206 w 1538288"/>
                      <a:gd name="connsiteY27" fmla="*/ 116681 h 590580"/>
                      <a:gd name="connsiteX28" fmla="*/ 1262063 w 1538288"/>
                      <a:gd name="connsiteY28" fmla="*/ 119063 h 590580"/>
                      <a:gd name="connsiteX29" fmla="*/ 1254919 w 1538288"/>
                      <a:gd name="connsiteY29" fmla="*/ 121444 h 590580"/>
                      <a:gd name="connsiteX30" fmla="*/ 1209675 w 1538288"/>
                      <a:gd name="connsiteY30" fmla="*/ 133350 h 590580"/>
                      <a:gd name="connsiteX31" fmla="*/ 1202531 w 1538288"/>
                      <a:gd name="connsiteY31" fmla="*/ 135731 h 590580"/>
                      <a:gd name="connsiteX32" fmla="*/ 1188244 w 1538288"/>
                      <a:gd name="connsiteY32" fmla="*/ 142875 h 590580"/>
                      <a:gd name="connsiteX33" fmla="*/ 1181100 w 1538288"/>
                      <a:gd name="connsiteY33" fmla="*/ 147638 h 590580"/>
                      <a:gd name="connsiteX34" fmla="*/ 1154906 w 1538288"/>
                      <a:gd name="connsiteY34" fmla="*/ 150019 h 590580"/>
                      <a:gd name="connsiteX35" fmla="*/ 1152525 w 1538288"/>
                      <a:gd name="connsiteY35" fmla="*/ 161925 h 590580"/>
                      <a:gd name="connsiteX36" fmla="*/ 1143000 w 1538288"/>
                      <a:gd name="connsiteY36" fmla="*/ 176213 h 590580"/>
                      <a:gd name="connsiteX37" fmla="*/ 1116806 w 1538288"/>
                      <a:gd name="connsiteY37" fmla="*/ 173831 h 590580"/>
                      <a:gd name="connsiteX38" fmla="*/ 1102519 w 1538288"/>
                      <a:gd name="connsiteY38" fmla="*/ 169069 h 590580"/>
                      <a:gd name="connsiteX39" fmla="*/ 1081088 w 1538288"/>
                      <a:gd name="connsiteY39" fmla="*/ 178594 h 590580"/>
                      <a:gd name="connsiteX40" fmla="*/ 1078706 w 1538288"/>
                      <a:gd name="connsiteY40" fmla="*/ 185738 h 590580"/>
                      <a:gd name="connsiteX41" fmla="*/ 1064419 w 1538288"/>
                      <a:gd name="connsiteY41" fmla="*/ 195263 h 590580"/>
                      <a:gd name="connsiteX42" fmla="*/ 1059656 w 1538288"/>
                      <a:gd name="connsiteY42" fmla="*/ 209550 h 590580"/>
                      <a:gd name="connsiteX43" fmla="*/ 1057275 w 1538288"/>
                      <a:gd name="connsiteY43" fmla="*/ 216694 h 590580"/>
                      <a:gd name="connsiteX44" fmla="*/ 1062038 w 1538288"/>
                      <a:gd name="connsiteY44" fmla="*/ 223838 h 590580"/>
                      <a:gd name="connsiteX45" fmla="*/ 1073944 w 1538288"/>
                      <a:gd name="connsiteY45" fmla="*/ 245269 h 590580"/>
                      <a:gd name="connsiteX46" fmla="*/ 1088231 w 1538288"/>
                      <a:gd name="connsiteY46" fmla="*/ 252413 h 590580"/>
                      <a:gd name="connsiteX47" fmla="*/ 1095375 w 1538288"/>
                      <a:gd name="connsiteY47" fmla="*/ 259556 h 590580"/>
                      <a:gd name="connsiteX48" fmla="*/ 1104900 w 1538288"/>
                      <a:gd name="connsiteY48" fmla="*/ 261938 h 590580"/>
                      <a:gd name="connsiteX49" fmla="*/ 1112044 w 1538288"/>
                      <a:gd name="connsiteY49" fmla="*/ 266700 h 590580"/>
                      <a:gd name="connsiteX50" fmla="*/ 1109663 w 1538288"/>
                      <a:gd name="connsiteY50" fmla="*/ 276225 h 590580"/>
                      <a:gd name="connsiteX51" fmla="*/ 1102519 w 1538288"/>
                      <a:gd name="connsiteY51" fmla="*/ 283369 h 590580"/>
                      <a:gd name="connsiteX52" fmla="*/ 1097756 w 1538288"/>
                      <a:gd name="connsiteY52" fmla="*/ 290513 h 590580"/>
                      <a:gd name="connsiteX53" fmla="*/ 1100138 w 1538288"/>
                      <a:gd name="connsiteY53" fmla="*/ 302419 h 590580"/>
                      <a:gd name="connsiteX54" fmla="*/ 1102519 w 1538288"/>
                      <a:gd name="connsiteY54" fmla="*/ 309563 h 590580"/>
                      <a:gd name="connsiteX55" fmla="*/ 1092994 w 1538288"/>
                      <a:gd name="connsiteY55" fmla="*/ 323850 h 590580"/>
                      <a:gd name="connsiteX56" fmla="*/ 1085850 w 1538288"/>
                      <a:gd name="connsiteY56" fmla="*/ 338138 h 590580"/>
                      <a:gd name="connsiteX57" fmla="*/ 1088231 w 1538288"/>
                      <a:gd name="connsiteY57" fmla="*/ 359569 h 590580"/>
                      <a:gd name="connsiteX58" fmla="*/ 1092994 w 1538288"/>
                      <a:gd name="connsiteY58" fmla="*/ 366713 h 590580"/>
                      <a:gd name="connsiteX59" fmla="*/ 1083469 w 1538288"/>
                      <a:gd name="connsiteY59" fmla="*/ 376238 h 590580"/>
                      <a:gd name="connsiteX60" fmla="*/ 1069181 w 1538288"/>
                      <a:gd name="connsiteY60" fmla="*/ 383381 h 590580"/>
                      <a:gd name="connsiteX61" fmla="*/ 1062038 w 1538288"/>
                      <a:gd name="connsiteY61" fmla="*/ 381000 h 590580"/>
                      <a:gd name="connsiteX62" fmla="*/ 1047750 w 1538288"/>
                      <a:gd name="connsiteY62" fmla="*/ 371475 h 590580"/>
                      <a:gd name="connsiteX63" fmla="*/ 1040606 w 1538288"/>
                      <a:gd name="connsiteY63" fmla="*/ 369094 h 590580"/>
                      <a:gd name="connsiteX64" fmla="*/ 1009650 w 1538288"/>
                      <a:gd name="connsiteY64" fmla="*/ 371475 h 590580"/>
                      <a:gd name="connsiteX65" fmla="*/ 1007269 w 1538288"/>
                      <a:gd name="connsiteY65" fmla="*/ 378619 h 590580"/>
                      <a:gd name="connsiteX66" fmla="*/ 1000125 w 1538288"/>
                      <a:gd name="connsiteY66" fmla="*/ 383381 h 590580"/>
                      <a:gd name="connsiteX67" fmla="*/ 990600 w 1538288"/>
                      <a:gd name="connsiteY67" fmla="*/ 381000 h 590580"/>
                      <a:gd name="connsiteX68" fmla="*/ 983456 w 1538288"/>
                      <a:gd name="connsiteY68" fmla="*/ 378619 h 590580"/>
                      <a:gd name="connsiteX69" fmla="*/ 976313 w 1538288"/>
                      <a:gd name="connsiteY69" fmla="*/ 381000 h 590580"/>
                      <a:gd name="connsiteX70" fmla="*/ 973931 w 1538288"/>
                      <a:gd name="connsiteY70" fmla="*/ 388144 h 590580"/>
                      <a:gd name="connsiteX71" fmla="*/ 971550 w 1538288"/>
                      <a:gd name="connsiteY71" fmla="*/ 397669 h 590580"/>
                      <a:gd name="connsiteX72" fmla="*/ 964406 w 1538288"/>
                      <a:gd name="connsiteY72" fmla="*/ 402431 h 590580"/>
                      <a:gd name="connsiteX73" fmla="*/ 923925 w 1538288"/>
                      <a:gd name="connsiteY73" fmla="*/ 402431 h 590580"/>
                      <a:gd name="connsiteX74" fmla="*/ 909638 w 1538288"/>
                      <a:gd name="connsiteY74" fmla="*/ 411956 h 590580"/>
                      <a:gd name="connsiteX75" fmla="*/ 895350 w 1538288"/>
                      <a:gd name="connsiteY75" fmla="*/ 416719 h 590580"/>
                      <a:gd name="connsiteX76" fmla="*/ 888206 w 1538288"/>
                      <a:gd name="connsiteY76" fmla="*/ 421481 h 590580"/>
                      <a:gd name="connsiteX77" fmla="*/ 876300 w 1538288"/>
                      <a:gd name="connsiteY77" fmla="*/ 423863 h 590580"/>
                      <a:gd name="connsiteX78" fmla="*/ 869156 w 1538288"/>
                      <a:gd name="connsiteY78" fmla="*/ 426244 h 590580"/>
                      <a:gd name="connsiteX79" fmla="*/ 864394 w 1538288"/>
                      <a:gd name="connsiteY79" fmla="*/ 433388 h 590580"/>
                      <a:gd name="connsiteX80" fmla="*/ 876300 w 1538288"/>
                      <a:gd name="connsiteY80" fmla="*/ 442913 h 590580"/>
                      <a:gd name="connsiteX81" fmla="*/ 902494 w 1538288"/>
                      <a:gd name="connsiteY81" fmla="*/ 454819 h 590580"/>
                      <a:gd name="connsiteX82" fmla="*/ 909638 w 1538288"/>
                      <a:gd name="connsiteY82" fmla="*/ 440531 h 590580"/>
                      <a:gd name="connsiteX83" fmla="*/ 916781 w 1538288"/>
                      <a:gd name="connsiteY83" fmla="*/ 435769 h 590580"/>
                      <a:gd name="connsiteX84" fmla="*/ 921544 w 1538288"/>
                      <a:gd name="connsiteY84" fmla="*/ 442913 h 590580"/>
                      <a:gd name="connsiteX85" fmla="*/ 926306 w 1538288"/>
                      <a:gd name="connsiteY85" fmla="*/ 459581 h 590580"/>
                      <a:gd name="connsiteX86" fmla="*/ 933450 w 1538288"/>
                      <a:gd name="connsiteY86" fmla="*/ 464344 h 590580"/>
                      <a:gd name="connsiteX87" fmla="*/ 931069 w 1538288"/>
                      <a:gd name="connsiteY87" fmla="*/ 476250 h 590580"/>
                      <a:gd name="connsiteX88" fmla="*/ 914400 w 1538288"/>
                      <a:gd name="connsiteY88" fmla="*/ 478631 h 590580"/>
                      <a:gd name="connsiteX89" fmla="*/ 892969 w 1538288"/>
                      <a:gd name="connsiteY89" fmla="*/ 490538 h 590580"/>
                      <a:gd name="connsiteX90" fmla="*/ 885825 w 1538288"/>
                      <a:gd name="connsiteY90" fmla="*/ 492919 h 590580"/>
                      <a:gd name="connsiteX91" fmla="*/ 878681 w 1538288"/>
                      <a:gd name="connsiteY91" fmla="*/ 507206 h 590580"/>
                      <a:gd name="connsiteX92" fmla="*/ 881063 w 1538288"/>
                      <a:gd name="connsiteY92" fmla="*/ 521494 h 590580"/>
                      <a:gd name="connsiteX93" fmla="*/ 883444 w 1538288"/>
                      <a:gd name="connsiteY93" fmla="*/ 528638 h 590580"/>
                      <a:gd name="connsiteX94" fmla="*/ 897731 w 1538288"/>
                      <a:gd name="connsiteY94" fmla="*/ 542925 h 590580"/>
                      <a:gd name="connsiteX95" fmla="*/ 909638 w 1538288"/>
                      <a:gd name="connsiteY95" fmla="*/ 557213 h 590580"/>
                      <a:gd name="connsiteX96" fmla="*/ 916781 w 1538288"/>
                      <a:gd name="connsiteY96" fmla="*/ 559594 h 590580"/>
                      <a:gd name="connsiteX97" fmla="*/ 923925 w 1538288"/>
                      <a:gd name="connsiteY97" fmla="*/ 564356 h 590580"/>
                      <a:gd name="connsiteX98" fmla="*/ 902494 w 1538288"/>
                      <a:gd name="connsiteY98" fmla="*/ 576263 h 590580"/>
                      <a:gd name="connsiteX99" fmla="*/ 892969 w 1538288"/>
                      <a:gd name="connsiteY99" fmla="*/ 581025 h 590580"/>
                      <a:gd name="connsiteX100" fmla="*/ 840581 w 1538288"/>
                      <a:gd name="connsiteY100" fmla="*/ 583406 h 590580"/>
                      <a:gd name="connsiteX101" fmla="*/ 804863 w 1538288"/>
                      <a:gd name="connsiteY101" fmla="*/ 585788 h 590580"/>
                      <a:gd name="connsiteX102" fmla="*/ 800100 w 1538288"/>
                      <a:gd name="connsiteY102" fmla="*/ 578644 h 590580"/>
                      <a:gd name="connsiteX103" fmla="*/ 778669 w 1538288"/>
                      <a:gd name="connsiteY103" fmla="*/ 571500 h 590580"/>
                      <a:gd name="connsiteX104" fmla="*/ 766763 w 1538288"/>
                      <a:gd name="connsiteY104" fmla="*/ 559594 h 590580"/>
                      <a:gd name="connsiteX105" fmla="*/ 759619 w 1538288"/>
                      <a:gd name="connsiteY105" fmla="*/ 554831 h 590580"/>
                      <a:gd name="connsiteX106" fmla="*/ 714375 w 1538288"/>
                      <a:gd name="connsiteY106" fmla="*/ 550069 h 590580"/>
                      <a:gd name="connsiteX107" fmla="*/ 707231 w 1538288"/>
                      <a:gd name="connsiteY107" fmla="*/ 545306 h 590580"/>
                      <a:gd name="connsiteX108" fmla="*/ 704850 w 1538288"/>
                      <a:gd name="connsiteY108" fmla="*/ 538163 h 590580"/>
                      <a:gd name="connsiteX109" fmla="*/ 697706 w 1538288"/>
                      <a:gd name="connsiteY109" fmla="*/ 531019 h 590580"/>
                      <a:gd name="connsiteX110" fmla="*/ 683419 w 1538288"/>
                      <a:gd name="connsiteY110" fmla="*/ 533400 h 590580"/>
                      <a:gd name="connsiteX111" fmla="*/ 681038 w 1538288"/>
                      <a:gd name="connsiteY111" fmla="*/ 540544 h 590580"/>
                      <a:gd name="connsiteX112" fmla="*/ 678656 w 1538288"/>
                      <a:gd name="connsiteY112" fmla="*/ 552450 h 590580"/>
                      <a:gd name="connsiteX113" fmla="*/ 640556 w 1538288"/>
                      <a:gd name="connsiteY113" fmla="*/ 559594 h 590580"/>
                      <a:gd name="connsiteX114" fmla="*/ 628650 w 1538288"/>
                      <a:gd name="connsiteY114" fmla="*/ 557213 h 590580"/>
                      <a:gd name="connsiteX115" fmla="*/ 623888 w 1538288"/>
                      <a:gd name="connsiteY115" fmla="*/ 542925 h 590580"/>
                      <a:gd name="connsiteX116" fmla="*/ 619125 w 1538288"/>
                      <a:gd name="connsiteY116" fmla="*/ 535781 h 590580"/>
                      <a:gd name="connsiteX117" fmla="*/ 592931 w 1538288"/>
                      <a:gd name="connsiteY117" fmla="*/ 533400 h 590580"/>
                      <a:gd name="connsiteX118" fmla="*/ 585788 w 1538288"/>
                      <a:gd name="connsiteY118" fmla="*/ 528638 h 590580"/>
                      <a:gd name="connsiteX119" fmla="*/ 578644 w 1538288"/>
                      <a:gd name="connsiteY119" fmla="*/ 531019 h 590580"/>
                      <a:gd name="connsiteX120" fmla="*/ 569119 w 1538288"/>
                      <a:gd name="connsiteY120" fmla="*/ 528638 h 590580"/>
                      <a:gd name="connsiteX121" fmla="*/ 571500 w 1538288"/>
                      <a:gd name="connsiteY121" fmla="*/ 519113 h 590580"/>
                      <a:gd name="connsiteX122" fmla="*/ 569119 w 1538288"/>
                      <a:gd name="connsiteY122" fmla="*/ 504825 h 590580"/>
                      <a:gd name="connsiteX123" fmla="*/ 554831 w 1538288"/>
                      <a:gd name="connsiteY123" fmla="*/ 497681 h 590580"/>
                      <a:gd name="connsiteX124" fmla="*/ 547688 w 1538288"/>
                      <a:gd name="connsiteY124" fmla="*/ 492919 h 590580"/>
                      <a:gd name="connsiteX125" fmla="*/ 531019 w 1538288"/>
                      <a:gd name="connsiteY125" fmla="*/ 476250 h 590580"/>
                      <a:gd name="connsiteX126" fmla="*/ 545306 w 1538288"/>
                      <a:gd name="connsiteY126" fmla="*/ 466725 h 590580"/>
                      <a:gd name="connsiteX127" fmla="*/ 538163 w 1538288"/>
                      <a:gd name="connsiteY127" fmla="*/ 452438 h 590580"/>
                      <a:gd name="connsiteX128" fmla="*/ 519113 w 1538288"/>
                      <a:gd name="connsiteY128" fmla="*/ 450056 h 590580"/>
                      <a:gd name="connsiteX129" fmla="*/ 511969 w 1538288"/>
                      <a:gd name="connsiteY129" fmla="*/ 445294 h 590580"/>
                      <a:gd name="connsiteX130" fmla="*/ 502444 w 1538288"/>
                      <a:gd name="connsiteY130" fmla="*/ 459581 h 590580"/>
                      <a:gd name="connsiteX131" fmla="*/ 490538 w 1538288"/>
                      <a:gd name="connsiteY131" fmla="*/ 478631 h 590580"/>
                      <a:gd name="connsiteX132" fmla="*/ 483394 w 1538288"/>
                      <a:gd name="connsiteY132" fmla="*/ 481013 h 590580"/>
                      <a:gd name="connsiteX133" fmla="*/ 478631 w 1538288"/>
                      <a:gd name="connsiteY133" fmla="*/ 488156 h 590580"/>
                      <a:gd name="connsiteX134" fmla="*/ 473869 w 1538288"/>
                      <a:gd name="connsiteY134" fmla="*/ 504825 h 590580"/>
                      <a:gd name="connsiteX135" fmla="*/ 469106 w 1538288"/>
                      <a:gd name="connsiteY135" fmla="*/ 519113 h 590580"/>
                      <a:gd name="connsiteX136" fmla="*/ 461963 w 1538288"/>
                      <a:gd name="connsiteY136" fmla="*/ 523875 h 590580"/>
                      <a:gd name="connsiteX137" fmla="*/ 445294 w 1538288"/>
                      <a:gd name="connsiteY137" fmla="*/ 526256 h 590580"/>
                      <a:gd name="connsiteX138" fmla="*/ 431006 w 1538288"/>
                      <a:gd name="connsiteY138" fmla="*/ 528638 h 590580"/>
                      <a:gd name="connsiteX139" fmla="*/ 392906 w 1538288"/>
                      <a:gd name="connsiteY139" fmla="*/ 535781 h 590580"/>
                      <a:gd name="connsiteX140" fmla="*/ 376238 w 1538288"/>
                      <a:gd name="connsiteY140" fmla="*/ 540544 h 590580"/>
                      <a:gd name="connsiteX141" fmla="*/ 352425 w 1538288"/>
                      <a:gd name="connsiteY141" fmla="*/ 542925 h 590580"/>
                      <a:gd name="connsiteX142" fmla="*/ 335756 w 1538288"/>
                      <a:gd name="connsiteY142" fmla="*/ 545306 h 590580"/>
                      <a:gd name="connsiteX143" fmla="*/ 254794 w 1538288"/>
                      <a:gd name="connsiteY143" fmla="*/ 538163 h 590580"/>
                      <a:gd name="connsiteX144" fmla="*/ 247650 w 1538288"/>
                      <a:gd name="connsiteY144" fmla="*/ 535781 h 590580"/>
                      <a:gd name="connsiteX145" fmla="*/ 233363 w 1538288"/>
                      <a:gd name="connsiteY145" fmla="*/ 526256 h 590580"/>
                      <a:gd name="connsiteX146" fmla="*/ 223838 w 1538288"/>
                      <a:gd name="connsiteY146" fmla="*/ 528638 h 590580"/>
                      <a:gd name="connsiteX147" fmla="*/ 219075 w 1538288"/>
                      <a:gd name="connsiteY147" fmla="*/ 535781 h 590580"/>
                      <a:gd name="connsiteX148" fmla="*/ 214313 w 1538288"/>
                      <a:gd name="connsiteY148" fmla="*/ 550069 h 590580"/>
                      <a:gd name="connsiteX149" fmla="*/ 207169 w 1538288"/>
                      <a:gd name="connsiteY149" fmla="*/ 552450 h 590580"/>
                      <a:gd name="connsiteX150" fmla="*/ 195263 w 1538288"/>
                      <a:gd name="connsiteY150" fmla="*/ 550069 h 590580"/>
                      <a:gd name="connsiteX151" fmla="*/ 188119 w 1538288"/>
                      <a:gd name="connsiteY151" fmla="*/ 547688 h 590580"/>
                      <a:gd name="connsiteX152" fmla="*/ 171450 w 1538288"/>
                      <a:gd name="connsiteY152" fmla="*/ 550069 h 590580"/>
                      <a:gd name="connsiteX153" fmla="*/ 166688 w 1538288"/>
                      <a:gd name="connsiteY153" fmla="*/ 557213 h 590580"/>
                      <a:gd name="connsiteX154" fmla="*/ 152400 w 1538288"/>
                      <a:gd name="connsiteY154" fmla="*/ 564356 h 590580"/>
                      <a:gd name="connsiteX155" fmla="*/ 142875 w 1538288"/>
                      <a:gd name="connsiteY155" fmla="*/ 561975 h 590580"/>
                      <a:gd name="connsiteX156" fmla="*/ 140494 w 1538288"/>
                      <a:gd name="connsiteY156" fmla="*/ 554831 h 590580"/>
                      <a:gd name="connsiteX157" fmla="*/ 126206 w 1538288"/>
                      <a:gd name="connsiteY157" fmla="*/ 545306 h 590580"/>
                      <a:gd name="connsiteX158" fmla="*/ 126206 w 1538288"/>
                      <a:gd name="connsiteY158" fmla="*/ 545306 h 590580"/>
                      <a:gd name="connsiteX159" fmla="*/ 109538 w 1538288"/>
                      <a:gd name="connsiteY159" fmla="*/ 542925 h 590580"/>
                      <a:gd name="connsiteX160" fmla="*/ 92869 w 1538288"/>
                      <a:gd name="connsiteY160" fmla="*/ 538163 h 590580"/>
                      <a:gd name="connsiteX161" fmla="*/ 85725 w 1538288"/>
                      <a:gd name="connsiteY161" fmla="*/ 531019 h 590580"/>
                      <a:gd name="connsiteX162" fmla="*/ 71438 w 1538288"/>
                      <a:gd name="connsiteY162" fmla="*/ 535781 h 590580"/>
                      <a:gd name="connsiteX163" fmla="*/ 64294 w 1538288"/>
                      <a:gd name="connsiteY163" fmla="*/ 540544 h 590580"/>
                      <a:gd name="connsiteX164" fmla="*/ 50006 w 1538288"/>
                      <a:gd name="connsiteY164" fmla="*/ 545306 h 590580"/>
                      <a:gd name="connsiteX165" fmla="*/ 28575 w 1538288"/>
                      <a:gd name="connsiteY165" fmla="*/ 542925 h 590580"/>
                      <a:gd name="connsiteX166" fmla="*/ 21431 w 1538288"/>
                      <a:gd name="connsiteY166" fmla="*/ 538163 h 590580"/>
                      <a:gd name="connsiteX167" fmla="*/ 4763 w 1538288"/>
                      <a:gd name="connsiteY167" fmla="*/ 531019 h 590580"/>
                      <a:gd name="connsiteX168" fmla="*/ 0 w 1538288"/>
                      <a:gd name="connsiteY168" fmla="*/ 523875 h 590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</a:cxnLst>
                    <a:rect l="l" t="t" r="r" b="b"/>
                    <a:pathLst>
                      <a:path w="1538288" h="590580">
                        <a:moveTo>
                          <a:pt x="1538288" y="28575"/>
                        </a:moveTo>
                        <a:cubicBezTo>
                          <a:pt x="1533525" y="27781"/>
                          <a:pt x="1528721" y="27206"/>
                          <a:pt x="1524000" y="26194"/>
                        </a:cubicBezTo>
                        <a:cubicBezTo>
                          <a:pt x="1517600" y="24823"/>
                          <a:pt x="1504950" y="21431"/>
                          <a:pt x="1504950" y="21431"/>
                        </a:cubicBezTo>
                        <a:cubicBezTo>
                          <a:pt x="1496581" y="8877"/>
                          <a:pt x="1505014" y="18056"/>
                          <a:pt x="1490663" y="11906"/>
                        </a:cubicBezTo>
                        <a:cubicBezTo>
                          <a:pt x="1488033" y="10779"/>
                          <a:pt x="1486079" y="8424"/>
                          <a:pt x="1483519" y="7144"/>
                        </a:cubicBezTo>
                        <a:cubicBezTo>
                          <a:pt x="1481274" y="6022"/>
                          <a:pt x="1478810" y="5372"/>
                          <a:pt x="1476375" y="4763"/>
                        </a:cubicBezTo>
                        <a:cubicBezTo>
                          <a:pt x="1462309" y="1246"/>
                          <a:pt x="1454556" y="1480"/>
                          <a:pt x="1438275" y="0"/>
                        </a:cubicBezTo>
                        <a:cubicBezTo>
                          <a:pt x="1430338" y="794"/>
                          <a:pt x="1422236" y="587"/>
                          <a:pt x="1414463" y="2381"/>
                        </a:cubicBezTo>
                        <a:cubicBezTo>
                          <a:pt x="1405387" y="4476"/>
                          <a:pt x="1408087" y="7990"/>
                          <a:pt x="1404938" y="14288"/>
                        </a:cubicBezTo>
                        <a:cubicBezTo>
                          <a:pt x="1403658" y="16848"/>
                          <a:pt x="1401763" y="19050"/>
                          <a:pt x="1400175" y="21431"/>
                        </a:cubicBezTo>
                        <a:cubicBezTo>
                          <a:pt x="1399381" y="23812"/>
                          <a:pt x="1397794" y="26065"/>
                          <a:pt x="1397794" y="28575"/>
                        </a:cubicBezTo>
                        <a:cubicBezTo>
                          <a:pt x="1397794" y="33506"/>
                          <a:pt x="1402529" y="39250"/>
                          <a:pt x="1404938" y="42863"/>
                        </a:cubicBezTo>
                        <a:lnTo>
                          <a:pt x="1409700" y="57150"/>
                        </a:lnTo>
                        <a:cubicBezTo>
                          <a:pt x="1410494" y="59531"/>
                          <a:pt x="1410958" y="62049"/>
                          <a:pt x="1412081" y="64294"/>
                        </a:cubicBezTo>
                        <a:cubicBezTo>
                          <a:pt x="1413669" y="67469"/>
                          <a:pt x="1415083" y="70737"/>
                          <a:pt x="1416844" y="73819"/>
                        </a:cubicBezTo>
                        <a:cubicBezTo>
                          <a:pt x="1418264" y="76304"/>
                          <a:pt x="1420326" y="78403"/>
                          <a:pt x="1421606" y="80963"/>
                        </a:cubicBezTo>
                        <a:cubicBezTo>
                          <a:pt x="1422729" y="83208"/>
                          <a:pt x="1423194" y="85725"/>
                          <a:pt x="1423988" y="88106"/>
                        </a:cubicBezTo>
                        <a:cubicBezTo>
                          <a:pt x="1421607" y="88900"/>
                          <a:pt x="1419354" y="90488"/>
                          <a:pt x="1416844" y="90488"/>
                        </a:cubicBezTo>
                        <a:cubicBezTo>
                          <a:pt x="1392099" y="90488"/>
                          <a:pt x="1401062" y="88328"/>
                          <a:pt x="1381125" y="83344"/>
                        </a:cubicBezTo>
                        <a:cubicBezTo>
                          <a:pt x="1377950" y="82550"/>
                          <a:pt x="1374735" y="81903"/>
                          <a:pt x="1371600" y="80963"/>
                        </a:cubicBezTo>
                        <a:cubicBezTo>
                          <a:pt x="1364387" y="78799"/>
                          <a:pt x="1357313" y="76200"/>
                          <a:pt x="1350169" y="73819"/>
                        </a:cubicBezTo>
                        <a:cubicBezTo>
                          <a:pt x="1347788" y="73025"/>
                          <a:pt x="1345460" y="72047"/>
                          <a:pt x="1343025" y="71438"/>
                        </a:cubicBezTo>
                        <a:lnTo>
                          <a:pt x="1333500" y="69056"/>
                        </a:lnTo>
                        <a:cubicBezTo>
                          <a:pt x="1327358" y="69934"/>
                          <a:pt x="1316337" y="70495"/>
                          <a:pt x="1309688" y="73819"/>
                        </a:cubicBezTo>
                        <a:cubicBezTo>
                          <a:pt x="1291219" y="83053"/>
                          <a:pt x="1313361" y="74974"/>
                          <a:pt x="1295400" y="80963"/>
                        </a:cubicBezTo>
                        <a:cubicBezTo>
                          <a:pt x="1293813" y="83344"/>
                          <a:pt x="1291460" y="85365"/>
                          <a:pt x="1290638" y="88106"/>
                        </a:cubicBezTo>
                        <a:cubicBezTo>
                          <a:pt x="1289071" y="93328"/>
                          <a:pt x="1290747" y="107386"/>
                          <a:pt x="1283494" y="111919"/>
                        </a:cubicBezTo>
                        <a:cubicBezTo>
                          <a:pt x="1279237" y="114580"/>
                          <a:pt x="1273969" y="115093"/>
                          <a:pt x="1269206" y="116681"/>
                        </a:cubicBezTo>
                        <a:lnTo>
                          <a:pt x="1262063" y="119063"/>
                        </a:lnTo>
                        <a:cubicBezTo>
                          <a:pt x="1259682" y="119857"/>
                          <a:pt x="1257008" y="120052"/>
                          <a:pt x="1254919" y="121444"/>
                        </a:cubicBezTo>
                        <a:cubicBezTo>
                          <a:pt x="1232020" y="136710"/>
                          <a:pt x="1246338" y="130530"/>
                          <a:pt x="1209675" y="133350"/>
                        </a:cubicBezTo>
                        <a:cubicBezTo>
                          <a:pt x="1207294" y="134144"/>
                          <a:pt x="1204776" y="134608"/>
                          <a:pt x="1202531" y="135731"/>
                        </a:cubicBezTo>
                        <a:cubicBezTo>
                          <a:pt x="1184067" y="144964"/>
                          <a:pt x="1206201" y="136890"/>
                          <a:pt x="1188244" y="142875"/>
                        </a:cubicBezTo>
                        <a:cubicBezTo>
                          <a:pt x="1185863" y="144463"/>
                          <a:pt x="1183899" y="147038"/>
                          <a:pt x="1181100" y="147638"/>
                        </a:cubicBezTo>
                        <a:cubicBezTo>
                          <a:pt x="1172527" y="149475"/>
                          <a:pt x="1162748" y="146098"/>
                          <a:pt x="1154906" y="150019"/>
                        </a:cubicBezTo>
                        <a:cubicBezTo>
                          <a:pt x="1151286" y="151829"/>
                          <a:pt x="1154200" y="158241"/>
                          <a:pt x="1152525" y="161925"/>
                        </a:cubicBezTo>
                        <a:cubicBezTo>
                          <a:pt x="1150156" y="167136"/>
                          <a:pt x="1143000" y="176213"/>
                          <a:pt x="1143000" y="176213"/>
                        </a:cubicBezTo>
                        <a:cubicBezTo>
                          <a:pt x="1134269" y="175419"/>
                          <a:pt x="1125440" y="175355"/>
                          <a:pt x="1116806" y="173831"/>
                        </a:cubicBezTo>
                        <a:cubicBezTo>
                          <a:pt x="1111862" y="172959"/>
                          <a:pt x="1102519" y="169069"/>
                          <a:pt x="1102519" y="169069"/>
                        </a:cubicBezTo>
                        <a:cubicBezTo>
                          <a:pt x="1087173" y="171261"/>
                          <a:pt x="1086844" y="167082"/>
                          <a:pt x="1081088" y="178594"/>
                        </a:cubicBezTo>
                        <a:cubicBezTo>
                          <a:pt x="1079965" y="180839"/>
                          <a:pt x="1080481" y="183963"/>
                          <a:pt x="1078706" y="185738"/>
                        </a:cubicBezTo>
                        <a:cubicBezTo>
                          <a:pt x="1074659" y="189785"/>
                          <a:pt x="1064419" y="195263"/>
                          <a:pt x="1064419" y="195263"/>
                        </a:cubicBezTo>
                        <a:lnTo>
                          <a:pt x="1059656" y="209550"/>
                        </a:lnTo>
                        <a:lnTo>
                          <a:pt x="1057275" y="216694"/>
                        </a:lnTo>
                        <a:cubicBezTo>
                          <a:pt x="1058863" y="219075"/>
                          <a:pt x="1060758" y="221278"/>
                          <a:pt x="1062038" y="223838"/>
                        </a:cubicBezTo>
                        <a:cubicBezTo>
                          <a:pt x="1066381" y="232522"/>
                          <a:pt x="1062681" y="237762"/>
                          <a:pt x="1073944" y="245269"/>
                        </a:cubicBezTo>
                        <a:cubicBezTo>
                          <a:pt x="1083176" y="251423"/>
                          <a:pt x="1078373" y="249126"/>
                          <a:pt x="1088231" y="252413"/>
                        </a:cubicBezTo>
                        <a:cubicBezTo>
                          <a:pt x="1090612" y="254794"/>
                          <a:pt x="1092451" y="257885"/>
                          <a:pt x="1095375" y="259556"/>
                        </a:cubicBezTo>
                        <a:cubicBezTo>
                          <a:pt x="1098217" y="261180"/>
                          <a:pt x="1101892" y="260649"/>
                          <a:pt x="1104900" y="261938"/>
                        </a:cubicBezTo>
                        <a:cubicBezTo>
                          <a:pt x="1107530" y="263065"/>
                          <a:pt x="1109663" y="265113"/>
                          <a:pt x="1112044" y="266700"/>
                        </a:cubicBezTo>
                        <a:cubicBezTo>
                          <a:pt x="1111250" y="269875"/>
                          <a:pt x="1111287" y="273383"/>
                          <a:pt x="1109663" y="276225"/>
                        </a:cubicBezTo>
                        <a:cubicBezTo>
                          <a:pt x="1107992" y="279149"/>
                          <a:pt x="1104675" y="280782"/>
                          <a:pt x="1102519" y="283369"/>
                        </a:cubicBezTo>
                        <a:cubicBezTo>
                          <a:pt x="1100687" y="285568"/>
                          <a:pt x="1099344" y="288132"/>
                          <a:pt x="1097756" y="290513"/>
                        </a:cubicBezTo>
                        <a:cubicBezTo>
                          <a:pt x="1098550" y="294482"/>
                          <a:pt x="1099156" y="298493"/>
                          <a:pt x="1100138" y="302419"/>
                        </a:cubicBezTo>
                        <a:cubicBezTo>
                          <a:pt x="1100747" y="304854"/>
                          <a:pt x="1103313" y="307182"/>
                          <a:pt x="1102519" y="309563"/>
                        </a:cubicBezTo>
                        <a:cubicBezTo>
                          <a:pt x="1100709" y="314993"/>
                          <a:pt x="1094804" y="318420"/>
                          <a:pt x="1092994" y="323850"/>
                        </a:cubicBezTo>
                        <a:cubicBezTo>
                          <a:pt x="1089708" y="333709"/>
                          <a:pt x="1092005" y="328906"/>
                          <a:pt x="1085850" y="338138"/>
                        </a:cubicBezTo>
                        <a:cubicBezTo>
                          <a:pt x="1086644" y="345282"/>
                          <a:pt x="1086488" y="352596"/>
                          <a:pt x="1088231" y="359569"/>
                        </a:cubicBezTo>
                        <a:cubicBezTo>
                          <a:pt x="1088925" y="362346"/>
                          <a:pt x="1092523" y="363890"/>
                          <a:pt x="1092994" y="366713"/>
                        </a:cubicBezTo>
                        <a:cubicBezTo>
                          <a:pt x="1094460" y="375504"/>
                          <a:pt x="1088353" y="373796"/>
                          <a:pt x="1083469" y="376238"/>
                        </a:cubicBezTo>
                        <a:cubicBezTo>
                          <a:pt x="1065011" y="385467"/>
                          <a:pt x="1087131" y="377398"/>
                          <a:pt x="1069181" y="383381"/>
                        </a:cubicBezTo>
                        <a:cubicBezTo>
                          <a:pt x="1066800" y="382587"/>
                          <a:pt x="1064232" y="382219"/>
                          <a:pt x="1062038" y="381000"/>
                        </a:cubicBezTo>
                        <a:cubicBezTo>
                          <a:pt x="1057034" y="378220"/>
                          <a:pt x="1053180" y="373285"/>
                          <a:pt x="1047750" y="371475"/>
                        </a:cubicBezTo>
                        <a:lnTo>
                          <a:pt x="1040606" y="369094"/>
                        </a:lnTo>
                        <a:cubicBezTo>
                          <a:pt x="1030287" y="369888"/>
                          <a:pt x="1019601" y="368632"/>
                          <a:pt x="1009650" y="371475"/>
                        </a:cubicBezTo>
                        <a:cubicBezTo>
                          <a:pt x="1007236" y="372165"/>
                          <a:pt x="1008837" y="376659"/>
                          <a:pt x="1007269" y="378619"/>
                        </a:cubicBezTo>
                        <a:cubicBezTo>
                          <a:pt x="1005481" y="380854"/>
                          <a:pt x="1002506" y="381794"/>
                          <a:pt x="1000125" y="383381"/>
                        </a:cubicBezTo>
                        <a:cubicBezTo>
                          <a:pt x="996950" y="382587"/>
                          <a:pt x="993747" y="381899"/>
                          <a:pt x="990600" y="381000"/>
                        </a:cubicBezTo>
                        <a:cubicBezTo>
                          <a:pt x="988186" y="380310"/>
                          <a:pt x="985966" y="378619"/>
                          <a:pt x="983456" y="378619"/>
                        </a:cubicBezTo>
                        <a:cubicBezTo>
                          <a:pt x="980946" y="378619"/>
                          <a:pt x="978694" y="380206"/>
                          <a:pt x="976313" y="381000"/>
                        </a:cubicBezTo>
                        <a:cubicBezTo>
                          <a:pt x="975519" y="383381"/>
                          <a:pt x="974621" y="385730"/>
                          <a:pt x="973931" y="388144"/>
                        </a:cubicBezTo>
                        <a:cubicBezTo>
                          <a:pt x="973032" y="391291"/>
                          <a:pt x="973365" y="394946"/>
                          <a:pt x="971550" y="397669"/>
                        </a:cubicBezTo>
                        <a:cubicBezTo>
                          <a:pt x="969962" y="400050"/>
                          <a:pt x="966787" y="400844"/>
                          <a:pt x="964406" y="402431"/>
                        </a:cubicBezTo>
                        <a:cubicBezTo>
                          <a:pt x="949166" y="397351"/>
                          <a:pt x="948794" y="396214"/>
                          <a:pt x="923925" y="402431"/>
                        </a:cubicBezTo>
                        <a:cubicBezTo>
                          <a:pt x="918372" y="403819"/>
                          <a:pt x="915068" y="410146"/>
                          <a:pt x="909638" y="411956"/>
                        </a:cubicBezTo>
                        <a:cubicBezTo>
                          <a:pt x="904875" y="413544"/>
                          <a:pt x="899527" y="413934"/>
                          <a:pt x="895350" y="416719"/>
                        </a:cubicBezTo>
                        <a:cubicBezTo>
                          <a:pt x="892969" y="418306"/>
                          <a:pt x="890886" y="420476"/>
                          <a:pt x="888206" y="421481"/>
                        </a:cubicBezTo>
                        <a:cubicBezTo>
                          <a:pt x="884416" y="422902"/>
                          <a:pt x="880226" y="422881"/>
                          <a:pt x="876300" y="423863"/>
                        </a:cubicBezTo>
                        <a:cubicBezTo>
                          <a:pt x="873865" y="424472"/>
                          <a:pt x="871537" y="425450"/>
                          <a:pt x="869156" y="426244"/>
                        </a:cubicBezTo>
                        <a:cubicBezTo>
                          <a:pt x="867569" y="428625"/>
                          <a:pt x="864394" y="430526"/>
                          <a:pt x="864394" y="433388"/>
                        </a:cubicBezTo>
                        <a:cubicBezTo>
                          <a:pt x="864394" y="440568"/>
                          <a:pt x="871840" y="441426"/>
                          <a:pt x="876300" y="442913"/>
                        </a:cubicBezTo>
                        <a:cubicBezTo>
                          <a:pt x="888938" y="461870"/>
                          <a:pt x="880159" y="458009"/>
                          <a:pt x="902494" y="454819"/>
                        </a:cubicBezTo>
                        <a:cubicBezTo>
                          <a:pt x="904431" y="449007"/>
                          <a:pt x="905021" y="445148"/>
                          <a:pt x="909638" y="440531"/>
                        </a:cubicBezTo>
                        <a:cubicBezTo>
                          <a:pt x="911661" y="438508"/>
                          <a:pt x="914400" y="437356"/>
                          <a:pt x="916781" y="435769"/>
                        </a:cubicBezTo>
                        <a:cubicBezTo>
                          <a:pt x="918369" y="438150"/>
                          <a:pt x="920417" y="440282"/>
                          <a:pt x="921544" y="442913"/>
                        </a:cubicBezTo>
                        <a:cubicBezTo>
                          <a:pt x="921939" y="443834"/>
                          <a:pt x="924880" y="457798"/>
                          <a:pt x="926306" y="459581"/>
                        </a:cubicBezTo>
                        <a:cubicBezTo>
                          <a:pt x="928094" y="461816"/>
                          <a:pt x="931069" y="462756"/>
                          <a:pt x="933450" y="464344"/>
                        </a:cubicBezTo>
                        <a:cubicBezTo>
                          <a:pt x="932656" y="468313"/>
                          <a:pt x="934307" y="473822"/>
                          <a:pt x="931069" y="476250"/>
                        </a:cubicBezTo>
                        <a:cubicBezTo>
                          <a:pt x="926579" y="479618"/>
                          <a:pt x="919904" y="477530"/>
                          <a:pt x="914400" y="478631"/>
                        </a:cubicBezTo>
                        <a:cubicBezTo>
                          <a:pt x="896446" y="482222"/>
                          <a:pt x="921611" y="480992"/>
                          <a:pt x="892969" y="490538"/>
                        </a:cubicBezTo>
                        <a:lnTo>
                          <a:pt x="885825" y="492919"/>
                        </a:lnTo>
                        <a:cubicBezTo>
                          <a:pt x="883419" y="496528"/>
                          <a:pt x="878681" y="502280"/>
                          <a:pt x="878681" y="507206"/>
                        </a:cubicBezTo>
                        <a:cubicBezTo>
                          <a:pt x="878681" y="512034"/>
                          <a:pt x="880016" y="516781"/>
                          <a:pt x="881063" y="521494"/>
                        </a:cubicBezTo>
                        <a:cubicBezTo>
                          <a:pt x="881608" y="523944"/>
                          <a:pt x="881903" y="526657"/>
                          <a:pt x="883444" y="528638"/>
                        </a:cubicBezTo>
                        <a:cubicBezTo>
                          <a:pt x="887579" y="533954"/>
                          <a:pt x="893995" y="537321"/>
                          <a:pt x="897731" y="542925"/>
                        </a:cubicBezTo>
                        <a:cubicBezTo>
                          <a:pt x="901245" y="548196"/>
                          <a:pt x="904138" y="553546"/>
                          <a:pt x="909638" y="557213"/>
                        </a:cubicBezTo>
                        <a:cubicBezTo>
                          <a:pt x="911726" y="558605"/>
                          <a:pt x="914536" y="558472"/>
                          <a:pt x="916781" y="559594"/>
                        </a:cubicBezTo>
                        <a:cubicBezTo>
                          <a:pt x="919341" y="560874"/>
                          <a:pt x="921544" y="562769"/>
                          <a:pt x="923925" y="564356"/>
                        </a:cubicBezTo>
                        <a:cubicBezTo>
                          <a:pt x="909325" y="578956"/>
                          <a:pt x="925799" y="564612"/>
                          <a:pt x="902494" y="576263"/>
                        </a:cubicBezTo>
                        <a:cubicBezTo>
                          <a:pt x="899319" y="577850"/>
                          <a:pt x="896495" y="580618"/>
                          <a:pt x="892969" y="581025"/>
                        </a:cubicBezTo>
                        <a:cubicBezTo>
                          <a:pt x="875603" y="583028"/>
                          <a:pt x="858044" y="582612"/>
                          <a:pt x="840581" y="583406"/>
                        </a:cubicBezTo>
                        <a:cubicBezTo>
                          <a:pt x="827485" y="592138"/>
                          <a:pt x="829612" y="592859"/>
                          <a:pt x="804863" y="585788"/>
                        </a:cubicBezTo>
                        <a:cubicBezTo>
                          <a:pt x="802111" y="585002"/>
                          <a:pt x="802124" y="580668"/>
                          <a:pt x="800100" y="578644"/>
                        </a:cubicBezTo>
                        <a:cubicBezTo>
                          <a:pt x="793403" y="571947"/>
                          <a:pt x="788249" y="573097"/>
                          <a:pt x="778669" y="571500"/>
                        </a:cubicBezTo>
                        <a:cubicBezTo>
                          <a:pt x="759622" y="558804"/>
                          <a:pt x="782634" y="575466"/>
                          <a:pt x="766763" y="559594"/>
                        </a:cubicBezTo>
                        <a:cubicBezTo>
                          <a:pt x="764739" y="557570"/>
                          <a:pt x="762250" y="555958"/>
                          <a:pt x="759619" y="554831"/>
                        </a:cubicBezTo>
                        <a:cubicBezTo>
                          <a:pt x="748931" y="550250"/>
                          <a:pt x="715390" y="550137"/>
                          <a:pt x="714375" y="550069"/>
                        </a:cubicBezTo>
                        <a:cubicBezTo>
                          <a:pt x="711994" y="548481"/>
                          <a:pt x="709019" y="547541"/>
                          <a:pt x="707231" y="545306"/>
                        </a:cubicBezTo>
                        <a:cubicBezTo>
                          <a:pt x="705663" y="543346"/>
                          <a:pt x="706242" y="540251"/>
                          <a:pt x="704850" y="538163"/>
                        </a:cubicBezTo>
                        <a:cubicBezTo>
                          <a:pt x="702982" y="535361"/>
                          <a:pt x="700087" y="533400"/>
                          <a:pt x="697706" y="531019"/>
                        </a:cubicBezTo>
                        <a:cubicBezTo>
                          <a:pt x="692944" y="531813"/>
                          <a:pt x="687611" y="531005"/>
                          <a:pt x="683419" y="533400"/>
                        </a:cubicBezTo>
                        <a:cubicBezTo>
                          <a:pt x="681240" y="534645"/>
                          <a:pt x="681647" y="538109"/>
                          <a:pt x="681038" y="540544"/>
                        </a:cubicBezTo>
                        <a:cubicBezTo>
                          <a:pt x="680056" y="544470"/>
                          <a:pt x="681518" y="549588"/>
                          <a:pt x="678656" y="552450"/>
                        </a:cubicBezTo>
                        <a:cubicBezTo>
                          <a:pt x="672989" y="558117"/>
                          <a:pt x="643641" y="559286"/>
                          <a:pt x="640556" y="559594"/>
                        </a:cubicBezTo>
                        <a:cubicBezTo>
                          <a:pt x="636587" y="558800"/>
                          <a:pt x="631512" y="560075"/>
                          <a:pt x="628650" y="557213"/>
                        </a:cubicBezTo>
                        <a:cubicBezTo>
                          <a:pt x="625100" y="553663"/>
                          <a:pt x="626673" y="547102"/>
                          <a:pt x="623888" y="542925"/>
                        </a:cubicBezTo>
                        <a:cubicBezTo>
                          <a:pt x="622300" y="540544"/>
                          <a:pt x="621861" y="536623"/>
                          <a:pt x="619125" y="535781"/>
                        </a:cubicBezTo>
                        <a:cubicBezTo>
                          <a:pt x="610745" y="533203"/>
                          <a:pt x="601662" y="534194"/>
                          <a:pt x="592931" y="533400"/>
                        </a:cubicBezTo>
                        <a:cubicBezTo>
                          <a:pt x="590550" y="531813"/>
                          <a:pt x="588611" y="529108"/>
                          <a:pt x="585788" y="528638"/>
                        </a:cubicBezTo>
                        <a:cubicBezTo>
                          <a:pt x="583312" y="528225"/>
                          <a:pt x="581154" y="531019"/>
                          <a:pt x="578644" y="531019"/>
                        </a:cubicBezTo>
                        <a:cubicBezTo>
                          <a:pt x="575371" y="531019"/>
                          <a:pt x="572294" y="529432"/>
                          <a:pt x="569119" y="528638"/>
                        </a:cubicBezTo>
                        <a:cubicBezTo>
                          <a:pt x="569913" y="525463"/>
                          <a:pt x="571500" y="522386"/>
                          <a:pt x="571500" y="519113"/>
                        </a:cubicBezTo>
                        <a:cubicBezTo>
                          <a:pt x="571500" y="514285"/>
                          <a:pt x="571278" y="509144"/>
                          <a:pt x="569119" y="504825"/>
                        </a:cubicBezTo>
                        <a:cubicBezTo>
                          <a:pt x="566845" y="500278"/>
                          <a:pt x="558586" y="499559"/>
                          <a:pt x="554831" y="497681"/>
                        </a:cubicBezTo>
                        <a:cubicBezTo>
                          <a:pt x="552272" y="496401"/>
                          <a:pt x="550069" y="494506"/>
                          <a:pt x="547688" y="492919"/>
                        </a:cubicBezTo>
                        <a:cubicBezTo>
                          <a:pt x="536771" y="476542"/>
                          <a:pt x="543593" y="480441"/>
                          <a:pt x="531019" y="476250"/>
                        </a:cubicBezTo>
                        <a:cubicBezTo>
                          <a:pt x="538243" y="454574"/>
                          <a:pt x="525193" y="486838"/>
                          <a:pt x="545306" y="466725"/>
                        </a:cubicBezTo>
                        <a:cubicBezTo>
                          <a:pt x="547168" y="464863"/>
                          <a:pt x="538449" y="452552"/>
                          <a:pt x="538163" y="452438"/>
                        </a:cubicBezTo>
                        <a:cubicBezTo>
                          <a:pt x="532221" y="450061"/>
                          <a:pt x="525463" y="450850"/>
                          <a:pt x="519113" y="450056"/>
                        </a:cubicBezTo>
                        <a:cubicBezTo>
                          <a:pt x="516732" y="448469"/>
                          <a:pt x="514454" y="443874"/>
                          <a:pt x="511969" y="445294"/>
                        </a:cubicBezTo>
                        <a:cubicBezTo>
                          <a:pt x="506999" y="448134"/>
                          <a:pt x="502444" y="459581"/>
                          <a:pt x="502444" y="459581"/>
                        </a:cubicBezTo>
                        <a:cubicBezTo>
                          <a:pt x="498100" y="472613"/>
                          <a:pt x="501104" y="473348"/>
                          <a:pt x="490538" y="478631"/>
                        </a:cubicBezTo>
                        <a:cubicBezTo>
                          <a:pt x="488293" y="479754"/>
                          <a:pt x="485775" y="480219"/>
                          <a:pt x="483394" y="481013"/>
                        </a:cubicBezTo>
                        <a:cubicBezTo>
                          <a:pt x="481806" y="483394"/>
                          <a:pt x="479911" y="485596"/>
                          <a:pt x="478631" y="488156"/>
                        </a:cubicBezTo>
                        <a:cubicBezTo>
                          <a:pt x="476631" y="492156"/>
                          <a:pt x="475013" y="501013"/>
                          <a:pt x="473869" y="504825"/>
                        </a:cubicBezTo>
                        <a:cubicBezTo>
                          <a:pt x="472426" y="509634"/>
                          <a:pt x="473283" y="516328"/>
                          <a:pt x="469106" y="519113"/>
                        </a:cubicBezTo>
                        <a:cubicBezTo>
                          <a:pt x="466725" y="520700"/>
                          <a:pt x="464704" y="523053"/>
                          <a:pt x="461963" y="523875"/>
                        </a:cubicBezTo>
                        <a:cubicBezTo>
                          <a:pt x="456587" y="525488"/>
                          <a:pt x="450841" y="525402"/>
                          <a:pt x="445294" y="526256"/>
                        </a:cubicBezTo>
                        <a:cubicBezTo>
                          <a:pt x="440522" y="526990"/>
                          <a:pt x="435690" y="527467"/>
                          <a:pt x="431006" y="528638"/>
                        </a:cubicBezTo>
                        <a:cubicBezTo>
                          <a:pt x="397016" y="537136"/>
                          <a:pt x="440998" y="530972"/>
                          <a:pt x="392906" y="535781"/>
                        </a:cubicBezTo>
                        <a:cubicBezTo>
                          <a:pt x="387813" y="537479"/>
                          <a:pt x="381477" y="539796"/>
                          <a:pt x="376238" y="540544"/>
                        </a:cubicBezTo>
                        <a:cubicBezTo>
                          <a:pt x="368341" y="541672"/>
                          <a:pt x="360348" y="541993"/>
                          <a:pt x="352425" y="542925"/>
                        </a:cubicBezTo>
                        <a:cubicBezTo>
                          <a:pt x="346851" y="543581"/>
                          <a:pt x="341312" y="544512"/>
                          <a:pt x="335756" y="545306"/>
                        </a:cubicBezTo>
                        <a:cubicBezTo>
                          <a:pt x="270657" y="539882"/>
                          <a:pt x="297627" y="542446"/>
                          <a:pt x="254794" y="538163"/>
                        </a:cubicBezTo>
                        <a:cubicBezTo>
                          <a:pt x="252413" y="537369"/>
                          <a:pt x="249844" y="537000"/>
                          <a:pt x="247650" y="535781"/>
                        </a:cubicBezTo>
                        <a:cubicBezTo>
                          <a:pt x="242647" y="533001"/>
                          <a:pt x="233363" y="526256"/>
                          <a:pt x="233363" y="526256"/>
                        </a:cubicBezTo>
                        <a:cubicBezTo>
                          <a:pt x="230188" y="527050"/>
                          <a:pt x="226561" y="526823"/>
                          <a:pt x="223838" y="528638"/>
                        </a:cubicBezTo>
                        <a:cubicBezTo>
                          <a:pt x="221457" y="530225"/>
                          <a:pt x="220237" y="533166"/>
                          <a:pt x="219075" y="535781"/>
                        </a:cubicBezTo>
                        <a:cubicBezTo>
                          <a:pt x="217036" y="540369"/>
                          <a:pt x="219076" y="548482"/>
                          <a:pt x="214313" y="550069"/>
                        </a:cubicBezTo>
                        <a:lnTo>
                          <a:pt x="207169" y="552450"/>
                        </a:lnTo>
                        <a:cubicBezTo>
                          <a:pt x="203200" y="551656"/>
                          <a:pt x="199189" y="551051"/>
                          <a:pt x="195263" y="550069"/>
                        </a:cubicBezTo>
                        <a:cubicBezTo>
                          <a:pt x="192828" y="549460"/>
                          <a:pt x="190629" y="547688"/>
                          <a:pt x="188119" y="547688"/>
                        </a:cubicBezTo>
                        <a:cubicBezTo>
                          <a:pt x="182506" y="547688"/>
                          <a:pt x="177006" y="549275"/>
                          <a:pt x="171450" y="550069"/>
                        </a:cubicBezTo>
                        <a:cubicBezTo>
                          <a:pt x="169863" y="552450"/>
                          <a:pt x="168712" y="555189"/>
                          <a:pt x="166688" y="557213"/>
                        </a:cubicBezTo>
                        <a:cubicBezTo>
                          <a:pt x="162073" y="561828"/>
                          <a:pt x="158209" y="562420"/>
                          <a:pt x="152400" y="564356"/>
                        </a:cubicBezTo>
                        <a:cubicBezTo>
                          <a:pt x="149225" y="563562"/>
                          <a:pt x="145431" y="564019"/>
                          <a:pt x="142875" y="561975"/>
                        </a:cubicBezTo>
                        <a:cubicBezTo>
                          <a:pt x="140915" y="560407"/>
                          <a:pt x="142269" y="556606"/>
                          <a:pt x="140494" y="554831"/>
                        </a:cubicBezTo>
                        <a:cubicBezTo>
                          <a:pt x="136447" y="550784"/>
                          <a:pt x="130969" y="548481"/>
                          <a:pt x="126206" y="545306"/>
                        </a:cubicBezTo>
                        <a:lnTo>
                          <a:pt x="126206" y="545306"/>
                        </a:lnTo>
                        <a:cubicBezTo>
                          <a:pt x="120650" y="544512"/>
                          <a:pt x="115060" y="543929"/>
                          <a:pt x="109538" y="542925"/>
                        </a:cubicBezTo>
                        <a:cubicBezTo>
                          <a:pt x="102960" y="541729"/>
                          <a:pt x="98990" y="540203"/>
                          <a:pt x="92869" y="538163"/>
                        </a:cubicBezTo>
                        <a:cubicBezTo>
                          <a:pt x="90488" y="535782"/>
                          <a:pt x="89072" y="531391"/>
                          <a:pt x="85725" y="531019"/>
                        </a:cubicBezTo>
                        <a:cubicBezTo>
                          <a:pt x="80736" y="530464"/>
                          <a:pt x="71438" y="535781"/>
                          <a:pt x="71438" y="535781"/>
                        </a:cubicBezTo>
                        <a:cubicBezTo>
                          <a:pt x="69057" y="537369"/>
                          <a:pt x="66909" y="539382"/>
                          <a:pt x="64294" y="540544"/>
                        </a:cubicBezTo>
                        <a:cubicBezTo>
                          <a:pt x="59706" y="542583"/>
                          <a:pt x="50006" y="545306"/>
                          <a:pt x="50006" y="545306"/>
                        </a:cubicBezTo>
                        <a:cubicBezTo>
                          <a:pt x="42862" y="544512"/>
                          <a:pt x="35548" y="544668"/>
                          <a:pt x="28575" y="542925"/>
                        </a:cubicBezTo>
                        <a:cubicBezTo>
                          <a:pt x="25799" y="542231"/>
                          <a:pt x="23916" y="539583"/>
                          <a:pt x="21431" y="538163"/>
                        </a:cubicBezTo>
                        <a:cubicBezTo>
                          <a:pt x="13189" y="533454"/>
                          <a:pt x="12779" y="533691"/>
                          <a:pt x="4763" y="531019"/>
                        </a:cubicBezTo>
                        <a:lnTo>
                          <a:pt x="0" y="523875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>
                      <a:ln w="19050">
                        <a:solidFill>
                          <a:schemeClr val="tx1"/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Szabadkézi sokszög 36"/>
                  <p:cNvSpPr/>
                  <p:nvPr/>
                </p:nvSpPr>
                <p:spPr>
                  <a:xfrm>
                    <a:off x="5253246" y="4271804"/>
                    <a:ext cx="296721" cy="564517"/>
                  </a:xfrm>
                  <a:custGeom>
                    <a:avLst/>
                    <a:gdLst>
                      <a:gd name="connsiteX0" fmla="*/ 0 w 307281"/>
                      <a:gd name="connsiteY0" fmla="*/ 0 h 559593"/>
                      <a:gd name="connsiteX1" fmla="*/ 7144 w 307281"/>
                      <a:gd name="connsiteY1" fmla="*/ 11906 h 559593"/>
                      <a:gd name="connsiteX2" fmla="*/ 0 w 307281"/>
                      <a:gd name="connsiteY2" fmla="*/ 26193 h 559593"/>
                      <a:gd name="connsiteX3" fmla="*/ 9525 w 307281"/>
                      <a:gd name="connsiteY3" fmla="*/ 38100 h 559593"/>
                      <a:gd name="connsiteX4" fmla="*/ 11906 w 307281"/>
                      <a:gd name="connsiteY4" fmla="*/ 47625 h 559593"/>
                      <a:gd name="connsiteX5" fmla="*/ 16669 w 307281"/>
                      <a:gd name="connsiteY5" fmla="*/ 54768 h 559593"/>
                      <a:gd name="connsiteX6" fmla="*/ 19050 w 307281"/>
                      <a:gd name="connsiteY6" fmla="*/ 61912 h 559593"/>
                      <a:gd name="connsiteX7" fmla="*/ 23813 w 307281"/>
                      <a:gd name="connsiteY7" fmla="*/ 71437 h 559593"/>
                      <a:gd name="connsiteX8" fmla="*/ 30956 w 307281"/>
                      <a:gd name="connsiteY8" fmla="*/ 95250 h 559593"/>
                      <a:gd name="connsiteX9" fmla="*/ 54769 w 307281"/>
                      <a:gd name="connsiteY9" fmla="*/ 104775 h 559593"/>
                      <a:gd name="connsiteX10" fmla="*/ 57150 w 307281"/>
                      <a:gd name="connsiteY10" fmla="*/ 111918 h 559593"/>
                      <a:gd name="connsiteX11" fmla="*/ 50006 w 307281"/>
                      <a:gd name="connsiteY11" fmla="*/ 128587 h 559593"/>
                      <a:gd name="connsiteX12" fmla="*/ 42863 w 307281"/>
                      <a:gd name="connsiteY12" fmla="*/ 130968 h 559593"/>
                      <a:gd name="connsiteX13" fmla="*/ 30956 w 307281"/>
                      <a:gd name="connsiteY13" fmla="*/ 142875 h 559593"/>
                      <a:gd name="connsiteX14" fmla="*/ 26194 w 307281"/>
                      <a:gd name="connsiteY14" fmla="*/ 157162 h 559593"/>
                      <a:gd name="connsiteX15" fmla="*/ 33338 w 307281"/>
                      <a:gd name="connsiteY15" fmla="*/ 171450 h 559593"/>
                      <a:gd name="connsiteX16" fmla="*/ 47625 w 307281"/>
                      <a:gd name="connsiteY16" fmla="*/ 185737 h 559593"/>
                      <a:gd name="connsiteX17" fmla="*/ 69056 w 307281"/>
                      <a:gd name="connsiteY17" fmla="*/ 183356 h 559593"/>
                      <a:gd name="connsiteX18" fmla="*/ 71438 w 307281"/>
                      <a:gd name="connsiteY18" fmla="*/ 176212 h 559593"/>
                      <a:gd name="connsiteX19" fmla="*/ 78581 w 307281"/>
                      <a:gd name="connsiteY19" fmla="*/ 171450 h 559593"/>
                      <a:gd name="connsiteX20" fmla="*/ 95250 w 307281"/>
                      <a:gd name="connsiteY20" fmla="*/ 173831 h 559593"/>
                      <a:gd name="connsiteX21" fmla="*/ 109538 w 307281"/>
                      <a:gd name="connsiteY21" fmla="*/ 183356 h 559593"/>
                      <a:gd name="connsiteX22" fmla="*/ 116681 w 307281"/>
                      <a:gd name="connsiteY22" fmla="*/ 185737 h 559593"/>
                      <a:gd name="connsiteX23" fmla="*/ 123825 w 307281"/>
                      <a:gd name="connsiteY23" fmla="*/ 200025 h 559593"/>
                      <a:gd name="connsiteX24" fmla="*/ 119063 w 307281"/>
                      <a:gd name="connsiteY24" fmla="*/ 207168 h 559593"/>
                      <a:gd name="connsiteX25" fmla="*/ 111919 w 307281"/>
                      <a:gd name="connsiteY25" fmla="*/ 209550 h 559593"/>
                      <a:gd name="connsiteX26" fmla="*/ 80963 w 307281"/>
                      <a:gd name="connsiteY26" fmla="*/ 211931 h 559593"/>
                      <a:gd name="connsiteX27" fmla="*/ 80963 w 307281"/>
                      <a:gd name="connsiteY27" fmla="*/ 242887 h 559593"/>
                      <a:gd name="connsiteX28" fmla="*/ 88106 w 307281"/>
                      <a:gd name="connsiteY28" fmla="*/ 245268 h 559593"/>
                      <a:gd name="connsiteX29" fmla="*/ 90488 w 307281"/>
                      <a:gd name="connsiteY29" fmla="*/ 252412 h 559593"/>
                      <a:gd name="connsiteX30" fmla="*/ 76200 w 307281"/>
                      <a:gd name="connsiteY30" fmla="*/ 261937 h 559593"/>
                      <a:gd name="connsiteX31" fmla="*/ 69056 w 307281"/>
                      <a:gd name="connsiteY31" fmla="*/ 269081 h 559593"/>
                      <a:gd name="connsiteX32" fmla="*/ 78581 w 307281"/>
                      <a:gd name="connsiteY32" fmla="*/ 283368 h 559593"/>
                      <a:gd name="connsiteX33" fmla="*/ 119063 w 307281"/>
                      <a:gd name="connsiteY33" fmla="*/ 290512 h 559593"/>
                      <a:gd name="connsiteX34" fmla="*/ 123825 w 307281"/>
                      <a:gd name="connsiteY34" fmla="*/ 297656 h 559593"/>
                      <a:gd name="connsiteX35" fmla="*/ 145256 w 307281"/>
                      <a:gd name="connsiteY35" fmla="*/ 314325 h 559593"/>
                      <a:gd name="connsiteX36" fmla="*/ 159544 w 307281"/>
                      <a:gd name="connsiteY36" fmla="*/ 319087 h 559593"/>
                      <a:gd name="connsiteX37" fmla="*/ 166688 w 307281"/>
                      <a:gd name="connsiteY37" fmla="*/ 321468 h 559593"/>
                      <a:gd name="connsiteX38" fmla="*/ 180975 w 307281"/>
                      <a:gd name="connsiteY38" fmla="*/ 330993 h 559593"/>
                      <a:gd name="connsiteX39" fmla="*/ 188119 w 307281"/>
                      <a:gd name="connsiteY39" fmla="*/ 335756 h 559593"/>
                      <a:gd name="connsiteX40" fmla="*/ 195263 w 307281"/>
                      <a:gd name="connsiteY40" fmla="*/ 338137 h 559593"/>
                      <a:gd name="connsiteX41" fmla="*/ 202406 w 307281"/>
                      <a:gd name="connsiteY41" fmla="*/ 342900 h 559593"/>
                      <a:gd name="connsiteX42" fmla="*/ 226219 w 307281"/>
                      <a:gd name="connsiteY42" fmla="*/ 347662 h 559593"/>
                      <a:gd name="connsiteX43" fmla="*/ 295275 w 307281"/>
                      <a:gd name="connsiteY43" fmla="*/ 352425 h 559593"/>
                      <a:gd name="connsiteX44" fmla="*/ 307181 w 307281"/>
                      <a:gd name="connsiteY44" fmla="*/ 364331 h 559593"/>
                      <a:gd name="connsiteX45" fmla="*/ 304800 w 307281"/>
                      <a:gd name="connsiteY45" fmla="*/ 376237 h 559593"/>
                      <a:gd name="connsiteX46" fmla="*/ 300038 w 307281"/>
                      <a:gd name="connsiteY46" fmla="*/ 383381 h 559593"/>
                      <a:gd name="connsiteX47" fmla="*/ 292894 w 307281"/>
                      <a:gd name="connsiteY47" fmla="*/ 385762 h 559593"/>
                      <a:gd name="connsiteX48" fmla="*/ 271463 w 307281"/>
                      <a:gd name="connsiteY48" fmla="*/ 388143 h 559593"/>
                      <a:gd name="connsiteX49" fmla="*/ 264319 w 307281"/>
                      <a:gd name="connsiteY49" fmla="*/ 392906 h 559593"/>
                      <a:gd name="connsiteX50" fmla="*/ 254794 w 307281"/>
                      <a:gd name="connsiteY50" fmla="*/ 376237 h 559593"/>
                      <a:gd name="connsiteX51" fmla="*/ 240506 w 307281"/>
                      <a:gd name="connsiteY51" fmla="*/ 366712 h 559593"/>
                      <a:gd name="connsiteX52" fmla="*/ 230981 w 307281"/>
                      <a:gd name="connsiteY52" fmla="*/ 378618 h 559593"/>
                      <a:gd name="connsiteX53" fmla="*/ 221456 w 307281"/>
                      <a:gd name="connsiteY53" fmla="*/ 381000 h 559593"/>
                      <a:gd name="connsiteX54" fmla="*/ 207169 w 307281"/>
                      <a:gd name="connsiteY54" fmla="*/ 378618 h 559593"/>
                      <a:gd name="connsiteX55" fmla="*/ 195263 w 307281"/>
                      <a:gd name="connsiteY55" fmla="*/ 361950 h 559593"/>
                      <a:gd name="connsiteX56" fmla="*/ 185738 w 307281"/>
                      <a:gd name="connsiteY56" fmla="*/ 359568 h 559593"/>
                      <a:gd name="connsiteX57" fmla="*/ 171450 w 307281"/>
                      <a:gd name="connsiteY57" fmla="*/ 361950 h 559593"/>
                      <a:gd name="connsiteX58" fmla="*/ 176213 w 307281"/>
                      <a:gd name="connsiteY58" fmla="*/ 378618 h 559593"/>
                      <a:gd name="connsiteX59" fmla="*/ 171450 w 307281"/>
                      <a:gd name="connsiteY59" fmla="*/ 385762 h 559593"/>
                      <a:gd name="connsiteX60" fmla="*/ 164306 w 307281"/>
                      <a:gd name="connsiteY60" fmla="*/ 390525 h 559593"/>
                      <a:gd name="connsiteX61" fmla="*/ 154781 w 307281"/>
                      <a:gd name="connsiteY61" fmla="*/ 400050 h 559593"/>
                      <a:gd name="connsiteX62" fmla="*/ 140494 w 307281"/>
                      <a:gd name="connsiteY62" fmla="*/ 397668 h 559593"/>
                      <a:gd name="connsiteX63" fmla="*/ 133350 w 307281"/>
                      <a:gd name="connsiteY63" fmla="*/ 395287 h 559593"/>
                      <a:gd name="connsiteX64" fmla="*/ 126206 w 307281"/>
                      <a:gd name="connsiteY64" fmla="*/ 400050 h 559593"/>
                      <a:gd name="connsiteX65" fmla="*/ 116681 w 307281"/>
                      <a:gd name="connsiteY65" fmla="*/ 402431 h 559593"/>
                      <a:gd name="connsiteX66" fmla="*/ 128588 w 307281"/>
                      <a:gd name="connsiteY66" fmla="*/ 414337 h 559593"/>
                      <a:gd name="connsiteX67" fmla="*/ 133350 w 307281"/>
                      <a:gd name="connsiteY67" fmla="*/ 428625 h 559593"/>
                      <a:gd name="connsiteX68" fmla="*/ 128588 w 307281"/>
                      <a:gd name="connsiteY68" fmla="*/ 435768 h 559593"/>
                      <a:gd name="connsiteX69" fmla="*/ 135731 w 307281"/>
                      <a:gd name="connsiteY69" fmla="*/ 450056 h 559593"/>
                      <a:gd name="connsiteX70" fmla="*/ 133350 w 307281"/>
                      <a:gd name="connsiteY70" fmla="*/ 473868 h 559593"/>
                      <a:gd name="connsiteX71" fmla="*/ 126206 w 307281"/>
                      <a:gd name="connsiteY71" fmla="*/ 476250 h 559593"/>
                      <a:gd name="connsiteX72" fmla="*/ 111919 w 307281"/>
                      <a:gd name="connsiteY72" fmla="*/ 485775 h 559593"/>
                      <a:gd name="connsiteX73" fmla="*/ 114300 w 307281"/>
                      <a:gd name="connsiteY73" fmla="*/ 492918 h 559593"/>
                      <a:gd name="connsiteX74" fmla="*/ 133350 w 307281"/>
                      <a:gd name="connsiteY74" fmla="*/ 495300 h 559593"/>
                      <a:gd name="connsiteX75" fmla="*/ 140494 w 307281"/>
                      <a:gd name="connsiteY75" fmla="*/ 497681 h 559593"/>
                      <a:gd name="connsiteX76" fmla="*/ 147638 w 307281"/>
                      <a:gd name="connsiteY76" fmla="*/ 495300 h 559593"/>
                      <a:gd name="connsiteX77" fmla="*/ 150019 w 307281"/>
                      <a:gd name="connsiteY77" fmla="*/ 488156 h 559593"/>
                      <a:gd name="connsiteX78" fmla="*/ 161925 w 307281"/>
                      <a:gd name="connsiteY78" fmla="*/ 490537 h 559593"/>
                      <a:gd name="connsiteX79" fmla="*/ 159544 w 307281"/>
                      <a:gd name="connsiteY79" fmla="*/ 509587 h 559593"/>
                      <a:gd name="connsiteX80" fmla="*/ 142875 w 307281"/>
                      <a:gd name="connsiteY80" fmla="*/ 516731 h 559593"/>
                      <a:gd name="connsiteX81" fmla="*/ 128588 w 307281"/>
                      <a:gd name="connsiteY81" fmla="*/ 526256 h 559593"/>
                      <a:gd name="connsiteX82" fmla="*/ 85725 w 307281"/>
                      <a:gd name="connsiteY82" fmla="*/ 533400 h 559593"/>
                      <a:gd name="connsiteX83" fmla="*/ 88106 w 307281"/>
                      <a:gd name="connsiteY83" fmla="*/ 545306 h 559593"/>
                      <a:gd name="connsiteX84" fmla="*/ 95250 w 307281"/>
                      <a:gd name="connsiteY84" fmla="*/ 550068 h 559593"/>
                      <a:gd name="connsiteX85" fmla="*/ 97631 w 307281"/>
                      <a:gd name="connsiteY85" fmla="*/ 559593 h 55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</a:cxnLst>
                    <a:rect l="l" t="t" r="r" b="b"/>
                    <a:pathLst>
                      <a:path w="307281" h="559593">
                        <a:moveTo>
                          <a:pt x="0" y="0"/>
                        </a:moveTo>
                        <a:cubicBezTo>
                          <a:pt x="2381" y="3969"/>
                          <a:pt x="6021" y="7416"/>
                          <a:pt x="7144" y="11906"/>
                        </a:cubicBezTo>
                        <a:cubicBezTo>
                          <a:pt x="8041" y="15492"/>
                          <a:pt x="1387" y="24113"/>
                          <a:pt x="0" y="26193"/>
                        </a:cubicBezTo>
                        <a:cubicBezTo>
                          <a:pt x="7783" y="49546"/>
                          <a:pt x="-4835" y="16559"/>
                          <a:pt x="9525" y="38100"/>
                        </a:cubicBezTo>
                        <a:cubicBezTo>
                          <a:pt x="11340" y="40823"/>
                          <a:pt x="10617" y="44617"/>
                          <a:pt x="11906" y="47625"/>
                        </a:cubicBezTo>
                        <a:cubicBezTo>
                          <a:pt x="13033" y="50255"/>
                          <a:pt x="15081" y="52387"/>
                          <a:pt x="16669" y="54768"/>
                        </a:cubicBezTo>
                        <a:cubicBezTo>
                          <a:pt x="17463" y="57149"/>
                          <a:pt x="18061" y="59605"/>
                          <a:pt x="19050" y="61912"/>
                        </a:cubicBezTo>
                        <a:cubicBezTo>
                          <a:pt x="20448" y="65175"/>
                          <a:pt x="22879" y="68012"/>
                          <a:pt x="23813" y="71437"/>
                        </a:cubicBezTo>
                        <a:cubicBezTo>
                          <a:pt x="27185" y="83800"/>
                          <a:pt x="22782" y="87076"/>
                          <a:pt x="30956" y="95250"/>
                        </a:cubicBezTo>
                        <a:cubicBezTo>
                          <a:pt x="37071" y="101365"/>
                          <a:pt x="46832" y="102790"/>
                          <a:pt x="54769" y="104775"/>
                        </a:cubicBezTo>
                        <a:cubicBezTo>
                          <a:pt x="55563" y="107156"/>
                          <a:pt x="57150" y="109408"/>
                          <a:pt x="57150" y="111918"/>
                        </a:cubicBezTo>
                        <a:cubicBezTo>
                          <a:pt x="57150" y="116495"/>
                          <a:pt x="53895" y="125476"/>
                          <a:pt x="50006" y="128587"/>
                        </a:cubicBezTo>
                        <a:cubicBezTo>
                          <a:pt x="48046" y="130155"/>
                          <a:pt x="45244" y="130174"/>
                          <a:pt x="42863" y="130968"/>
                        </a:cubicBezTo>
                        <a:cubicBezTo>
                          <a:pt x="36346" y="135313"/>
                          <a:pt x="34298" y="135356"/>
                          <a:pt x="30956" y="142875"/>
                        </a:cubicBezTo>
                        <a:cubicBezTo>
                          <a:pt x="28917" y="147462"/>
                          <a:pt x="26194" y="157162"/>
                          <a:pt x="26194" y="157162"/>
                        </a:cubicBezTo>
                        <a:cubicBezTo>
                          <a:pt x="28401" y="163783"/>
                          <a:pt x="28413" y="165910"/>
                          <a:pt x="33338" y="171450"/>
                        </a:cubicBezTo>
                        <a:cubicBezTo>
                          <a:pt x="37812" y="176484"/>
                          <a:pt x="47625" y="185737"/>
                          <a:pt x="47625" y="185737"/>
                        </a:cubicBezTo>
                        <a:cubicBezTo>
                          <a:pt x="54769" y="184943"/>
                          <a:pt x="62382" y="186025"/>
                          <a:pt x="69056" y="183356"/>
                        </a:cubicBezTo>
                        <a:cubicBezTo>
                          <a:pt x="71387" y="182424"/>
                          <a:pt x="69870" y="178172"/>
                          <a:pt x="71438" y="176212"/>
                        </a:cubicBezTo>
                        <a:cubicBezTo>
                          <a:pt x="73226" y="173977"/>
                          <a:pt x="76200" y="173037"/>
                          <a:pt x="78581" y="171450"/>
                        </a:cubicBezTo>
                        <a:cubicBezTo>
                          <a:pt x="84137" y="172244"/>
                          <a:pt x="90011" y="171816"/>
                          <a:pt x="95250" y="173831"/>
                        </a:cubicBezTo>
                        <a:cubicBezTo>
                          <a:pt x="100592" y="175886"/>
                          <a:pt x="104108" y="181546"/>
                          <a:pt x="109538" y="183356"/>
                        </a:cubicBezTo>
                        <a:lnTo>
                          <a:pt x="116681" y="185737"/>
                        </a:lnTo>
                        <a:cubicBezTo>
                          <a:pt x="118340" y="188226"/>
                          <a:pt x="124482" y="196080"/>
                          <a:pt x="123825" y="200025"/>
                        </a:cubicBezTo>
                        <a:cubicBezTo>
                          <a:pt x="123355" y="202848"/>
                          <a:pt x="121298" y="205380"/>
                          <a:pt x="119063" y="207168"/>
                        </a:cubicBezTo>
                        <a:cubicBezTo>
                          <a:pt x="117103" y="208736"/>
                          <a:pt x="114410" y="209239"/>
                          <a:pt x="111919" y="209550"/>
                        </a:cubicBezTo>
                        <a:cubicBezTo>
                          <a:pt x="101650" y="210834"/>
                          <a:pt x="91282" y="211137"/>
                          <a:pt x="80963" y="211931"/>
                        </a:cubicBezTo>
                        <a:cubicBezTo>
                          <a:pt x="77102" y="223511"/>
                          <a:pt x="75014" y="226527"/>
                          <a:pt x="80963" y="242887"/>
                        </a:cubicBezTo>
                        <a:cubicBezTo>
                          <a:pt x="81821" y="245246"/>
                          <a:pt x="85725" y="244474"/>
                          <a:pt x="88106" y="245268"/>
                        </a:cubicBezTo>
                        <a:cubicBezTo>
                          <a:pt x="88900" y="247649"/>
                          <a:pt x="91947" y="250369"/>
                          <a:pt x="90488" y="252412"/>
                        </a:cubicBezTo>
                        <a:cubicBezTo>
                          <a:pt x="87161" y="257070"/>
                          <a:pt x="80247" y="257890"/>
                          <a:pt x="76200" y="261937"/>
                        </a:cubicBezTo>
                        <a:lnTo>
                          <a:pt x="69056" y="269081"/>
                        </a:lnTo>
                        <a:cubicBezTo>
                          <a:pt x="72231" y="273843"/>
                          <a:pt x="73151" y="281558"/>
                          <a:pt x="78581" y="283368"/>
                        </a:cubicBezTo>
                        <a:cubicBezTo>
                          <a:pt x="101186" y="290904"/>
                          <a:pt x="87869" y="287677"/>
                          <a:pt x="119063" y="290512"/>
                        </a:cubicBezTo>
                        <a:cubicBezTo>
                          <a:pt x="120650" y="292893"/>
                          <a:pt x="121993" y="295457"/>
                          <a:pt x="123825" y="297656"/>
                        </a:cubicBezTo>
                        <a:cubicBezTo>
                          <a:pt x="128566" y="303345"/>
                          <a:pt x="139130" y="312283"/>
                          <a:pt x="145256" y="314325"/>
                        </a:cubicBezTo>
                        <a:lnTo>
                          <a:pt x="159544" y="319087"/>
                        </a:lnTo>
                        <a:lnTo>
                          <a:pt x="166688" y="321468"/>
                        </a:lnTo>
                        <a:lnTo>
                          <a:pt x="180975" y="330993"/>
                        </a:lnTo>
                        <a:cubicBezTo>
                          <a:pt x="183356" y="332581"/>
                          <a:pt x="185404" y="334851"/>
                          <a:pt x="188119" y="335756"/>
                        </a:cubicBezTo>
                        <a:lnTo>
                          <a:pt x="195263" y="338137"/>
                        </a:lnTo>
                        <a:cubicBezTo>
                          <a:pt x="197644" y="339725"/>
                          <a:pt x="199776" y="341773"/>
                          <a:pt x="202406" y="342900"/>
                        </a:cubicBezTo>
                        <a:cubicBezTo>
                          <a:pt x="207060" y="344895"/>
                          <a:pt x="222800" y="347040"/>
                          <a:pt x="226219" y="347662"/>
                        </a:cubicBezTo>
                        <a:cubicBezTo>
                          <a:pt x="260793" y="353948"/>
                          <a:pt x="215370" y="349095"/>
                          <a:pt x="295275" y="352425"/>
                        </a:cubicBezTo>
                        <a:cubicBezTo>
                          <a:pt x="299173" y="355023"/>
                          <a:pt x="306459" y="358557"/>
                          <a:pt x="307181" y="364331"/>
                        </a:cubicBezTo>
                        <a:cubicBezTo>
                          <a:pt x="307683" y="368347"/>
                          <a:pt x="306221" y="372447"/>
                          <a:pt x="304800" y="376237"/>
                        </a:cubicBezTo>
                        <a:cubicBezTo>
                          <a:pt x="303795" y="378917"/>
                          <a:pt x="302273" y="381593"/>
                          <a:pt x="300038" y="383381"/>
                        </a:cubicBezTo>
                        <a:cubicBezTo>
                          <a:pt x="298078" y="384949"/>
                          <a:pt x="295370" y="385349"/>
                          <a:pt x="292894" y="385762"/>
                        </a:cubicBezTo>
                        <a:cubicBezTo>
                          <a:pt x="285804" y="386944"/>
                          <a:pt x="278607" y="387349"/>
                          <a:pt x="271463" y="388143"/>
                        </a:cubicBezTo>
                        <a:cubicBezTo>
                          <a:pt x="269082" y="389731"/>
                          <a:pt x="267142" y="392435"/>
                          <a:pt x="264319" y="392906"/>
                        </a:cubicBezTo>
                        <a:cubicBezTo>
                          <a:pt x="252766" y="394832"/>
                          <a:pt x="257257" y="381780"/>
                          <a:pt x="254794" y="376237"/>
                        </a:cubicBezTo>
                        <a:cubicBezTo>
                          <a:pt x="251692" y="369257"/>
                          <a:pt x="246510" y="368713"/>
                          <a:pt x="240506" y="366712"/>
                        </a:cubicBezTo>
                        <a:cubicBezTo>
                          <a:pt x="219941" y="373567"/>
                          <a:pt x="247425" y="362174"/>
                          <a:pt x="230981" y="378618"/>
                        </a:cubicBezTo>
                        <a:cubicBezTo>
                          <a:pt x="228667" y="380932"/>
                          <a:pt x="224631" y="380206"/>
                          <a:pt x="221456" y="381000"/>
                        </a:cubicBezTo>
                        <a:cubicBezTo>
                          <a:pt x="216694" y="380206"/>
                          <a:pt x="211389" y="380963"/>
                          <a:pt x="207169" y="378618"/>
                        </a:cubicBezTo>
                        <a:cubicBezTo>
                          <a:pt x="187895" y="367909"/>
                          <a:pt x="209734" y="371598"/>
                          <a:pt x="195263" y="361950"/>
                        </a:cubicBezTo>
                        <a:cubicBezTo>
                          <a:pt x="192540" y="360135"/>
                          <a:pt x="188913" y="360362"/>
                          <a:pt x="185738" y="359568"/>
                        </a:cubicBezTo>
                        <a:cubicBezTo>
                          <a:pt x="180975" y="360362"/>
                          <a:pt x="174864" y="358536"/>
                          <a:pt x="171450" y="361950"/>
                        </a:cubicBezTo>
                        <a:cubicBezTo>
                          <a:pt x="170701" y="362699"/>
                          <a:pt x="175663" y="376968"/>
                          <a:pt x="176213" y="378618"/>
                        </a:cubicBezTo>
                        <a:cubicBezTo>
                          <a:pt x="174625" y="380999"/>
                          <a:pt x="173474" y="383738"/>
                          <a:pt x="171450" y="385762"/>
                        </a:cubicBezTo>
                        <a:cubicBezTo>
                          <a:pt x="169426" y="387786"/>
                          <a:pt x="166094" y="388290"/>
                          <a:pt x="164306" y="390525"/>
                        </a:cubicBezTo>
                        <a:cubicBezTo>
                          <a:pt x="155069" y="402071"/>
                          <a:pt x="170369" y="394853"/>
                          <a:pt x="154781" y="400050"/>
                        </a:cubicBezTo>
                        <a:cubicBezTo>
                          <a:pt x="150019" y="399256"/>
                          <a:pt x="145207" y="398715"/>
                          <a:pt x="140494" y="397668"/>
                        </a:cubicBezTo>
                        <a:cubicBezTo>
                          <a:pt x="138044" y="397123"/>
                          <a:pt x="135826" y="394874"/>
                          <a:pt x="133350" y="395287"/>
                        </a:cubicBezTo>
                        <a:cubicBezTo>
                          <a:pt x="130527" y="395758"/>
                          <a:pt x="128837" y="398923"/>
                          <a:pt x="126206" y="400050"/>
                        </a:cubicBezTo>
                        <a:cubicBezTo>
                          <a:pt x="123198" y="401339"/>
                          <a:pt x="119856" y="401637"/>
                          <a:pt x="116681" y="402431"/>
                        </a:cubicBezTo>
                        <a:cubicBezTo>
                          <a:pt x="123198" y="406775"/>
                          <a:pt x="125246" y="406817"/>
                          <a:pt x="128588" y="414337"/>
                        </a:cubicBezTo>
                        <a:cubicBezTo>
                          <a:pt x="130627" y="418925"/>
                          <a:pt x="133350" y="428625"/>
                          <a:pt x="133350" y="428625"/>
                        </a:cubicBezTo>
                        <a:cubicBezTo>
                          <a:pt x="131763" y="431006"/>
                          <a:pt x="129058" y="432945"/>
                          <a:pt x="128588" y="435768"/>
                        </a:cubicBezTo>
                        <a:cubicBezTo>
                          <a:pt x="127931" y="439712"/>
                          <a:pt x="134072" y="447568"/>
                          <a:pt x="135731" y="450056"/>
                        </a:cubicBezTo>
                        <a:cubicBezTo>
                          <a:pt x="134937" y="457993"/>
                          <a:pt x="136076" y="466371"/>
                          <a:pt x="133350" y="473868"/>
                        </a:cubicBezTo>
                        <a:cubicBezTo>
                          <a:pt x="132492" y="476227"/>
                          <a:pt x="128400" y="475031"/>
                          <a:pt x="126206" y="476250"/>
                        </a:cubicBezTo>
                        <a:cubicBezTo>
                          <a:pt x="121203" y="479030"/>
                          <a:pt x="111919" y="485775"/>
                          <a:pt x="111919" y="485775"/>
                        </a:cubicBezTo>
                        <a:cubicBezTo>
                          <a:pt x="112713" y="488156"/>
                          <a:pt x="112007" y="491899"/>
                          <a:pt x="114300" y="492918"/>
                        </a:cubicBezTo>
                        <a:cubicBezTo>
                          <a:pt x="120148" y="495517"/>
                          <a:pt x="127054" y="494155"/>
                          <a:pt x="133350" y="495300"/>
                        </a:cubicBezTo>
                        <a:cubicBezTo>
                          <a:pt x="135820" y="495749"/>
                          <a:pt x="138113" y="496887"/>
                          <a:pt x="140494" y="497681"/>
                        </a:cubicBezTo>
                        <a:cubicBezTo>
                          <a:pt x="142875" y="496887"/>
                          <a:pt x="145863" y="497075"/>
                          <a:pt x="147638" y="495300"/>
                        </a:cubicBezTo>
                        <a:cubicBezTo>
                          <a:pt x="149413" y="493525"/>
                          <a:pt x="147638" y="488950"/>
                          <a:pt x="150019" y="488156"/>
                        </a:cubicBezTo>
                        <a:cubicBezTo>
                          <a:pt x="153859" y="486876"/>
                          <a:pt x="157956" y="489743"/>
                          <a:pt x="161925" y="490537"/>
                        </a:cubicBezTo>
                        <a:cubicBezTo>
                          <a:pt x="161131" y="496887"/>
                          <a:pt x="161921" y="503645"/>
                          <a:pt x="159544" y="509587"/>
                        </a:cubicBezTo>
                        <a:cubicBezTo>
                          <a:pt x="157717" y="514156"/>
                          <a:pt x="145984" y="515954"/>
                          <a:pt x="142875" y="516731"/>
                        </a:cubicBezTo>
                        <a:lnTo>
                          <a:pt x="128588" y="526256"/>
                        </a:lnTo>
                        <a:cubicBezTo>
                          <a:pt x="111517" y="537636"/>
                          <a:pt x="124290" y="530828"/>
                          <a:pt x="85725" y="533400"/>
                        </a:cubicBezTo>
                        <a:cubicBezTo>
                          <a:pt x="86519" y="537369"/>
                          <a:pt x="86098" y="541792"/>
                          <a:pt x="88106" y="545306"/>
                        </a:cubicBezTo>
                        <a:cubicBezTo>
                          <a:pt x="89526" y="547791"/>
                          <a:pt x="93662" y="547687"/>
                          <a:pt x="95250" y="550068"/>
                        </a:cubicBezTo>
                        <a:cubicBezTo>
                          <a:pt x="97065" y="552791"/>
                          <a:pt x="97631" y="559593"/>
                          <a:pt x="97631" y="559593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8" name="Szabadkézi sokszög 37"/>
                  <p:cNvSpPr/>
                  <p:nvPr/>
                </p:nvSpPr>
                <p:spPr>
                  <a:xfrm>
                    <a:off x="5916625" y="4129594"/>
                    <a:ext cx="1219925" cy="1058569"/>
                  </a:xfrm>
                  <a:custGeom>
                    <a:avLst/>
                    <a:gdLst>
                      <a:gd name="connsiteX0" fmla="*/ 0 w 1317670"/>
                      <a:gd name="connsiteY0" fmla="*/ 0 h 1023937"/>
                      <a:gd name="connsiteX1" fmla="*/ 11906 w 1317670"/>
                      <a:gd name="connsiteY1" fmla="*/ 4762 h 1023937"/>
                      <a:gd name="connsiteX2" fmla="*/ 26193 w 1317670"/>
                      <a:gd name="connsiteY2" fmla="*/ 14287 h 1023937"/>
                      <a:gd name="connsiteX3" fmla="*/ 35718 w 1317670"/>
                      <a:gd name="connsiteY3" fmla="*/ 30956 h 1023937"/>
                      <a:gd name="connsiteX4" fmla="*/ 40481 w 1317670"/>
                      <a:gd name="connsiteY4" fmla="*/ 38100 h 1023937"/>
                      <a:gd name="connsiteX5" fmla="*/ 47625 w 1317670"/>
                      <a:gd name="connsiteY5" fmla="*/ 54769 h 1023937"/>
                      <a:gd name="connsiteX6" fmla="*/ 66675 w 1317670"/>
                      <a:gd name="connsiteY6" fmla="*/ 78581 h 1023937"/>
                      <a:gd name="connsiteX7" fmla="*/ 100012 w 1317670"/>
                      <a:gd name="connsiteY7" fmla="*/ 80962 h 1023937"/>
                      <a:gd name="connsiteX8" fmla="*/ 111918 w 1317670"/>
                      <a:gd name="connsiteY8" fmla="*/ 90487 h 1023937"/>
                      <a:gd name="connsiteX9" fmla="*/ 126206 w 1317670"/>
                      <a:gd name="connsiteY9" fmla="*/ 100012 h 1023937"/>
                      <a:gd name="connsiteX10" fmla="*/ 133350 w 1317670"/>
                      <a:gd name="connsiteY10" fmla="*/ 104775 h 1023937"/>
                      <a:gd name="connsiteX11" fmla="*/ 164306 w 1317670"/>
                      <a:gd name="connsiteY11" fmla="*/ 111919 h 1023937"/>
                      <a:gd name="connsiteX12" fmla="*/ 171450 w 1317670"/>
                      <a:gd name="connsiteY12" fmla="*/ 116681 h 1023937"/>
                      <a:gd name="connsiteX13" fmla="*/ 178593 w 1317670"/>
                      <a:gd name="connsiteY13" fmla="*/ 130969 h 1023937"/>
                      <a:gd name="connsiteX14" fmla="*/ 192881 w 1317670"/>
                      <a:gd name="connsiteY14" fmla="*/ 140494 h 1023937"/>
                      <a:gd name="connsiteX15" fmla="*/ 200025 w 1317670"/>
                      <a:gd name="connsiteY15" fmla="*/ 145256 h 1023937"/>
                      <a:gd name="connsiteX16" fmla="*/ 209550 w 1317670"/>
                      <a:gd name="connsiteY16" fmla="*/ 159544 h 1023937"/>
                      <a:gd name="connsiteX17" fmla="*/ 211931 w 1317670"/>
                      <a:gd name="connsiteY17" fmla="*/ 166687 h 1023937"/>
                      <a:gd name="connsiteX18" fmla="*/ 226218 w 1317670"/>
                      <a:gd name="connsiteY18" fmla="*/ 176212 h 1023937"/>
                      <a:gd name="connsiteX19" fmla="*/ 230981 w 1317670"/>
                      <a:gd name="connsiteY19" fmla="*/ 190500 h 1023937"/>
                      <a:gd name="connsiteX20" fmla="*/ 245268 w 1317670"/>
                      <a:gd name="connsiteY20" fmla="*/ 195262 h 1023937"/>
                      <a:gd name="connsiteX21" fmla="*/ 252412 w 1317670"/>
                      <a:gd name="connsiteY21" fmla="*/ 192881 h 1023937"/>
                      <a:gd name="connsiteX22" fmla="*/ 261937 w 1317670"/>
                      <a:gd name="connsiteY22" fmla="*/ 190500 h 1023937"/>
                      <a:gd name="connsiteX23" fmla="*/ 269081 w 1317670"/>
                      <a:gd name="connsiteY23" fmla="*/ 185737 h 1023937"/>
                      <a:gd name="connsiteX24" fmla="*/ 273843 w 1317670"/>
                      <a:gd name="connsiteY24" fmla="*/ 178594 h 1023937"/>
                      <a:gd name="connsiteX25" fmla="*/ 288131 w 1317670"/>
                      <a:gd name="connsiteY25" fmla="*/ 188119 h 1023937"/>
                      <a:gd name="connsiteX26" fmla="*/ 280987 w 1317670"/>
                      <a:gd name="connsiteY26" fmla="*/ 202406 h 1023937"/>
                      <a:gd name="connsiteX27" fmla="*/ 273843 w 1317670"/>
                      <a:gd name="connsiteY27" fmla="*/ 254794 h 1023937"/>
                      <a:gd name="connsiteX28" fmla="*/ 271462 w 1317670"/>
                      <a:gd name="connsiteY28" fmla="*/ 261937 h 1023937"/>
                      <a:gd name="connsiteX29" fmla="*/ 269081 w 1317670"/>
                      <a:gd name="connsiteY29" fmla="*/ 276225 h 1023937"/>
                      <a:gd name="connsiteX30" fmla="*/ 283368 w 1317670"/>
                      <a:gd name="connsiteY30" fmla="*/ 285750 h 1023937"/>
                      <a:gd name="connsiteX31" fmla="*/ 295275 w 1317670"/>
                      <a:gd name="connsiteY31" fmla="*/ 307181 h 1023937"/>
                      <a:gd name="connsiteX32" fmla="*/ 288131 w 1317670"/>
                      <a:gd name="connsiteY32" fmla="*/ 321469 h 1023937"/>
                      <a:gd name="connsiteX33" fmla="*/ 280987 w 1317670"/>
                      <a:gd name="connsiteY33" fmla="*/ 323850 h 1023937"/>
                      <a:gd name="connsiteX34" fmla="*/ 276225 w 1317670"/>
                      <a:gd name="connsiteY34" fmla="*/ 338137 h 1023937"/>
                      <a:gd name="connsiteX35" fmla="*/ 280987 w 1317670"/>
                      <a:gd name="connsiteY35" fmla="*/ 345281 h 1023937"/>
                      <a:gd name="connsiteX36" fmla="*/ 288131 w 1317670"/>
                      <a:gd name="connsiteY36" fmla="*/ 347662 h 1023937"/>
                      <a:gd name="connsiteX37" fmla="*/ 309562 w 1317670"/>
                      <a:gd name="connsiteY37" fmla="*/ 350044 h 1023937"/>
                      <a:gd name="connsiteX38" fmla="*/ 316706 w 1317670"/>
                      <a:gd name="connsiteY38" fmla="*/ 354806 h 1023937"/>
                      <a:gd name="connsiteX39" fmla="*/ 323850 w 1317670"/>
                      <a:gd name="connsiteY39" fmla="*/ 369094 h 1023937"/>
                      <a:gd name="connsiteX40" fmla="*/ 330993 w 1317670"/>
                      <a:gd name="connsiteY40" fmla="*/ 371475 h 1023937"/>
                      <a:gd name="connsiteX41" fmla="*/ 345281 w 1317670"/>
                      <a:gd name="connsiteY41" fmla="*/ 378619 h 1023937"/>
                      <a:gd name="connsiteX42" fmla="*/ 357187 w 1317670"/>
                      <a:gd name="connsiteY42" fmla="*/ 390525 h 1023937"/>
                      <a:gd name="connsiteX43" fmla="*/ 361950 w 1317670"/>
                      <a:gd name="connsiteY43" fmla="*/ 397669 h 1023937"/>
                      <a:gd name="connsiteX44" fmla="*/ 364331 w 1317670"/>
                      <a:gd name="connsiteY44" fmla="*/ 404812 h 1023937"/>
                      <a:gd name="connsiteX45" fmla="*/ 385762 w 1317670"/>
                      <a:gd name="connsiteY45" fmla="*/ 416719 h 1023937"/>
                      <a:gd name="connsiteX46" fmla="*/ 392906 w 1317670"/>
                      <a:gd name="connsiteY46" fmla="*/ 419100 h 1023937"/>
                      <a:gd name="connsiteX47" fmla="*/ 400050 w 1317670"/>
                      <a:gd name="connsiteY47" fmla="*/ 421481 h 1023937"/>
                      <a:gd name="connsiteX48" fmla="*/ 423862 w 1317670"/>
                      <a:gd name="connsiteY48" fmla="*/ 426244 h 1023937"/>
                      <a:gd name="connsiteX49" fmla="*/ 431006 w 1317670"/>
                      <a:gd name="connsiteY49" fmla="*/ 431006 h 1023937"/>
                      <a:gd name="connsiteX50" fmla="*/ 445293 w 1317670"/>
                      <a:gd name="connsiteY50" fmla="*/ 435769 h 1023937"/>
                      <a:gd name="connsiteX51" fmla="*/ 452437 w 1317670"/>
                      <a:gd name="connsiteY51" fmla="*/ 433387 h 1023937"/>
                      <a:gd name="connsiteX52" fmla="*/ 459581 w 1317670"/>
                      <a:gd name="connsiteY52" fmla="*/ 428625 h 1023937"/>
                      <a:gd name="connsiteX53" fmla="*/ 473868 w 1317670"/>
                      <a:gd name="connsiteY53" fmla="*/ 423862 h 1023937"/>
                      <a:gd name="connsiteX54" fmla="*/ 485775 w 1317670"/>
                      <a:gd name="connsiteY54" fmla="*/ 435769 h 1023937"/>
                      <a:gd name="connsiteX55" fmla="*/ 488156 w 1317670"/>
                      <a:gd name="connsiteY55" fmla="*/ 442912 h 1023937"/>
                      <a:gd name="connsiteX56" fmla="*/ 490537 w 1317670"/>
                      <a:gd name="connsiteY56" fmla="*/ 452437 h 1023937"/>
                      <a:gd name="connsiteX57" fmla="*/ 497681 w 1317670"/>
                      <a:gd name="connsiteY57" fmla="*/ 459581 h 1023937"/>
                      <a:gd name="connsiteX58" fmla="*/ 521493 w 1317670"/>
                      <a:gd name="connsiteY58" fmla="*/ 464344 h 1023937"/>
                      <a:gd name="connsiteX59" fmla="*/ 528637 w 1317670"/>
                      <a:gd name="connsiteY59" fmla="*/ 466725 h 1023937"/>
                      <a:gd name="connsiteX60" fmla="*/ 535781 w 1317670"/>
                      <a:gd name="connsiteY60" fmla="*/ 471487 h 1023937"/>
                      <a:gd name="connsiteX61" fmla="*/ 569118 w 1317670"/>
                      <a:gd name="connsiteY61" fmla="*/ 473869 h 1023937"/>
                      <a:gd name="connsiteX62" fmla="*/ 583406 w 1317670"/>
                      <a:gd name="connsiteY62" fmla="*/ 481012 h 1023937"/>
                      <a:gd name="connsiteX63" fmla="*/ 590550 w 1317670"/>
                      <a:gd name="connsiteY63" fmla="*/ 473869 h 1023937"/>
                      <a:gd name="connsiteX64" fmla="*/ 614362 w 1317670"/>
                      <a:gd name="connsiteY64" fmla="*/ 478631 h 1023937"/>
                      <a:gd name="connsiteX65" fmla="*/ 631031 w 1317670"/>
                      <a:gd name="connsiteY65" fmla="*/ 490537 h 1023937"/>
                      <a:gd name="connsiteX66" fmla="*/ 645318 w 1317670"/>
                      <a:gd name="connsiteY66" fmla="*/ 497681 h 1023937"/>
                      <a:gd name="connsiteX67" fmla="*/ 650081 w 1317670"/>
                      <a:gd name="connsiteY67" fmla="*/ 504825 h 1023937"/>
                      <a:gd name="connsiteX68" fmla="*/ 661987 w 1317670"/>
                      <a:gd name="connsiteY68" fmla="*/ 519112 h 1023937"/>
                      <a:gd name="connsiteX69" fmla="*/ 659606 w 1317670"/>
                      <a:gd name="connsiteY69" fmla="*/ 526256 h 1023937"/>
                      <a:gd name="connsiteX70" fmla="*/ 652462 w 1317670"/>
                      <a:gd name="connsiteY70" fmla="*/ 528637 h 1023937"/>
                      <a:gd name="connsiteX71" fmla="*/ 645318 w 1317670"/>
                      <a:gd name="connsiteY71" fmla="*/ 533400 h 1023937"/>
                      <a:gd name="connsiteX72" fmla="*/ 631031 w 1317670"/>
                      <a:gd name="connsiteY72" fmla="*/ 561975 h 1023937"/>
                      <a:gd name="connsiteX73" fmla="*/ 626268 w 1317670"/>
                      <a:gd name="connsiteY73" fmla="*/ 576262 h 1023937"/>
                      <a:gd name="connsiteX74" fmla="*/ 602456 w 1317670"/>
                      <a:gd name="connsiteY74" fmla="*/ 581025 h 1023937"/>
                      <a:gd name="connsiteX75" fmla="*/ 590550 w 1317670"/>
                      <a:gd name="connsiteY75" fmla="*/ 592931 h 1023937"/>
                      <a:gd name="connsiteX76" fmla="*/ 592931 w 1317670"/>
                      <a:gd name="connsiteY76" fmla="*/ 600075 h 1023937"/>
                      <a:gd name="connsiteX77" fmla="*/ 600075 w 1317670"/>
                      <a:gd name="connsiteY77" fmla="*/ 604837 h 1023937"/>
                      <a:gd name="connsiteX78" fmla="*/ 604837 w 1317670"/>
                      <a:gd name="connsiteY78" fmla="*/ 611981 h 1023937"/>
                      <a:gd name="connsiteX79" fmla="*/ 626268 w 1317670"/>
                      <a:gd name="connsiteY79" fmla="*/ 626269 h 1023937"/>
                      <a:gd name="connsiteX80" fmla="*/ 645318 w 1317670"/>
                      <a:gd name="connsiteY80" fmla="*/ 628650 h 1023937"/>
                      <a:gd name="connsiteX81" fmla="*/ 661987 w 1317670"/>
                      <a:gd name="connsiteY81" fmla="*/ 633412 h 1023937"/>
                      <a:gd name="connsiteX82" fmla="*/ 678656 w 1317670"/>
                      <a:gd name="connsiteY82" fmla="*/ 635794 h 1023937"/>
                      <a:gd name="connsiteX83" fmla="*/ 676275 w 1317670"/>
                      <a:gd name="connsiteY83" fmla="*/ 654844 h 1023937"/>
                      <a:gd name="connsiteX84" fmla="*/ 673893 w 1317670"/>
                      <a:gd name="connsiteY84" fmla="*/ 661987 h 1023937"/>
                      <a:gd name="connsiteX85" fmla="*/ 666750 w 1317670"/>
                      <a:gd name="connsiteY85" fmla="*/ 666750 h 1023937"/>
                      <a:gd name="connsiteX86" fmla="*/ 590550 w 1317670"/>
                      <a:gd name="connsiteY86" fmla="*/ 673894 h 1023937"/>
                      <a:gd name="connsiteX87" fmla="*/ 583406 w 1317670"/>
                      <a:gd name="connsiteY87" fmla="*/ 678656 h 1023937"/>
                      <a:gd name="connsiteX88" fmla="*/ 588168 w 1317670"/>
                      <a:gd name="connsiteY88" fmla="*/ 692944 h 1023937"/>
                      <a:gd name="connsiteX89" fmla="*/ 592931 w 1317670"/>
                      <a:gd name="connsiteY89" fmla="*/ 700087 h 1023937"/>
                      <a:gd name="connsiteX90" fmla="*/ 604837 w 1317670"/>
                      <a:gd name="connsiteY90" fmla="*/ 719137 h 1023937"/>
                      <a:gd name="connsiteX91" fmla="*/ 611981 w 1317670"/>
                      <a:gd name="connsiteY91" fmla="*/ 721519 h 1023937"/>
                      <a:gd name="connsiteX92" fmla="*/ 623887 w 1317670"/>
                      <a:gd name="connsiteY92" fmla="*/ 719137 h 1023937"/>
                      <a:gd name="connsiteX93" fmla="*/ 631031 w 1317670"/>
                      <a:gd name="connsiteY93" fmla="*/ 716756 h 1023937"/>
                      <a:gd name="connsiteX94" fmla="*/ 671512 w 1317670"/>
                      <a:gd name="connsiteY94" fmla="*/ 719137 h 1023937"/>
                      <a:gd name="connsiteX95" fmla="*/ 681037 w 1317670"/>
                      <a:gd name="connsiteY95" fmla="*/ 721519 h 1023937"/>
                      <a:gd name="connsiteX96" fmla="*/ 697706 w 1317670"/>
                      <a:gd name="connsiteY96" fmla="*/ 723900 h 1023937"/>
                      <a:gd name="connsiteX97" fmla="*/ 704850 w 1317670"/>
                      <a:gd name="connsiteY97" fmla="*/ 728662 h 1023937"/>
                      <a:gd name="connsiteX98" fmla="*/ 714375 w 1317670"/>
                      <a:gd name="connsiteY98" fmla="*/ 745331 h 1023937"/>
                      <a:gd name="connsiteX99" fmla="*/ 723900 w 1317670"/>
                      <a:gd name="connsiteY99" fmla="*/ 773906 h 1023937"/>
                      <a:gd name="connsiteX100" fmla="*/ 731043 w 1317670"/>
                      <a:gd name="connsiteY100" fmla="*/ 778669 h 1023937"/>
                      <a:gd name="connsiteX101" fmla="*/ 776287 w 1317670"/>
                      <a:gd name="connsiteY101" fmla="*/ 781050 h 1023937"/>
                      <a:gd name="connsiteX102" fmla="*/ 783431 w 1317670"/>
                      <a:gd name="connsiteY102" fmla="*/ 783431 h 1023937"/>
                      <a:gd name="connsiteX103" fmla="*/ 809625 w 1317670"/>
                      <a:gd name="connsiteY103" fmla="*/ 778669 h 1023937"/>
                      <a:gd name="connsiteX104" fmla="*/ 821531 w 1317670"/>
                      <a:gd name="connsiteY104" fmla="*/ 781050 h 1023937"/>
                      <a:gd name="connsiteX105" fmla="*/ 842962 w 1317670"/>
                      <a:gd name="connsiteY105" fmla="*/ 785812 h 1023937"/>
                      <a:gd name="connsiteX106" fmla="*/ 912018 w 1317670"/>
                      <a:gd name="connsiteY106" fmla="*/ 788194 h 1023937"/>
                      <a:gd name="connsiteX107" fmla="*/ 919162 w 1317670"/>
                      <a:gd name="connsiteY107" fmla="*/ 790575 h 1023937"/>
                      <a:gd name="connsiteX108" fmla="*/ 928687 w 1317670"/>
                      <a:gd name="connsiteY108" fmla="*/ 804862 h 1023937"/>
                      <a:gd name="connsiteX109" fmla="*/ 931068 w 1317670"/>
                      <a:gd name="connsiteY109" fmla="*/ 812006 h 1023937"/>
                      <a:gd name="connsiteX110" fmla="*/ 935831 w 1317670"/>
                      <a:gd name="connsiteY110" fmla="*/ 819150 h 1023937"/>
                      <a:gd name="connsiteX111" fmla="*/ 938212 w 1317670"/>
                      <a:gd name="connsiteY111" fmla="*/ 833437 h 1023937"/>
                      <a:gd name="connsiteX112" fmla="*/ 952500 w 1317670"/>
                      <a:gd name="connsiteY112" fmla="*/ 842962 h 1023937"/>
                      <a:gd name="connsiteX113" fmla="*/ 959643 w 1317670"/>
                      <a:gd name="connsiteY113" fmla="*/ 847725 h 1023937"/>
                      <a:gd name="connsiteX114" fmla="*/ 966787 w 1317670"/>
                      <a:gd name="connsiteY114" fmla="*/ 852487 h 1023937"/>
                      <a:gd name="connsiteX115" fmla="*/ 969168 w 1317670"/>
                      <a:gd name="connsiteY115" fmla="*/ 862012 h 1023937"/>
                      <a:gd name="connsiteX116" fmla="*/ 976312 w 1317670"/>
                      <a:gd name="connsiteY116" fmla="*/ 866775 h 1023937"/>
                      <a:gd name="connsiteX117" fmla="*/ 995362 w 1317670"/>
                      <a:gd name="connsiteY117" fmla="*/ 871537 h 1023937"/>
                      <a:gd name="connsiteX118" fmla="*/ 1031081 w 1317670"/>
                      <a:gd name="connsiteY118" fmla="*/ 854869 h 1023937"/>
                      <a:gd name="connsiteX119" fmla="*/ 1040606 w 1317670"/>
                      <a:gd name="connsiteY119" fmla="*/ 840581 h 1023937"/>
                      <a:gd name="connsiteX120" fmla="*/ 1052512 w 1317670"/>
                      <a:gd name="connsiteY120" fmla="*/ 819150 h 1023937"/>
                      <a:gd name="connsiteX121" fmla="*/ 1057275 w 1317670"/>
                      <a:gd name="connsiteY121" fmla="*/ 812006 h 1023937"/>
                      <a:gd name="connsiteX122" fmla="*/ 1064418 w 1317670"/>
                      <a:gd name="connsiteY122" fmla="*/ 792956 h 1023937"/>
                      <a:gd name="connsiteX123" fmla="*/ 1071562 w 1317670"/>
                      <a:gd name="connsiteY123" fmla="*/ 790575 h 1023937"/>
                      <a:gd name="connsiteX124" fmla="*/ 1078706 w 1317670"/>
                      <a:gd name="connsiteY124" fmla="*/ 783431 h 1023937"/>
                      <a:gd name="connsiteX125" fmla="*/ 1088231 w 1317670"/>
                      <a:gd name="connsiteY125" fmla="*/ 769144 h 1023937"/>
                      <a:gd name="connsiteX126" fmla="*/ 1116806 w 1317670"/>
                      <a:gd name="connsiteY126" fmla="*/ 762000 h 1023937"/>
                      <a:gd name="connsiteX127" fmla="*/ 1143000 w 1317670"/>
                      <a:gd name="connsiteY127" fmla="*/ 750094 h 1023937"/>
                      <a:gd name="connsiteX128" fmla="*/ 1145381 w 1317670"/>
                      <a:gd name="connsiteY128" fmla="*/ 742950 h 1023937"/>
                      <a:gd name="connsiteX129" fmla="*/ 1152525 w 1317670"/>
                      <a:gd name="connsiteY129" fmla="*/ 740569 h 1023937"/>
                      <a:gd name="connsiteX130" fmla="*/ 1176337 w 1317670"/>
                      <a:gd name="connsiteY130" fmla="*/ 742950 h 1023937"/>
                      <a:gd name="connsiteX131" fmla="*/ 1190625 w 1317670"/>
                      <a:gd name="connsiteY131" fmla="*/ 757237 h 1023937"/>
                      <a:gd name="connsiteX132" fmla="*/ 1204912 w 1317670"/>
                      <a:gd name="connsiteY132" fmla="*/ 769144 h 1023937"/>
                      <a:gd name="connsiteX133" fmla="*/ 1212056 w 1317670"/>
                      <a:gd name="connsiteY133" fmla="*/ 771525 h 1023937"/>
                      <a:gd name="connsiteX134" fmla="*/ 1240631 w 1317670"/>
                      <a:gd name="connsiteY134" fmla="*/ 785812 h 1023937"/>
                      <a:gd name="connsiteX135" fmla="*/ 1271587 w 1317670"/>
                      <a:gd name="connsiteY135" fmla="*/ 788194 h 1023937"/>
                      <a:gd name="connsiteX136" fmla="*/ 1278731 w 1317670"/>
                      <a:gd name="connsiteY136" fmla="*/ 790575 h 1023937"/>
                      <a:gd name="connsiteX137" fmla="*/ 1293018 w 1317670"/>
                      <a:gd name="connsiteY137" fmla="*/ 800100 h 1023937"/>
                      <a:gd name="connsiteX138" fmla="*/ 1300162 w 1317670"/>
                      <a:gd name="connsiteY138" fmla="*/ 804862 h 1023937"/>
                      <a:gd name="connsiteX139" fmla="*/ 1307306 w 1317670"/>
                      <a:gd name="connsiteY139" fmla="*/ 809625 h 1023937"/>
                      <a:gd name="connsiteX140" fmla="*/ 1314450 w 1317670"/>
                      <a:gd name="connsiteY140" fmla="*/ 814387 h 1023937"/>
                      <a:gd name="connsiteX141" fmla="*/ 1314450 w 1317670"/>
                      <a:gd name="connsiteY141" fmla="*/ 838200 h 1023937"/>
                      <a:gd name="connsiteX142" fmla="*/ 1307306 w 1317670"/>
                      <a:gd name="connsiteY142" fmla="*/ 840581 h 1023937"/>
                      <a:gd name="connsiteX143" fmla="*/ 1278731 w 1317670"/>
                      <a:gd name="connsiteY143" fmla="*/ 838200 h 1023937"/>
                      <a:gd name="connsiteX144" fmla="*/ 1264443 w 1317670"/>
                      <a:gd name="connsiteY144" fmla="*/ 831056 h 1023937"/>
                      <a:gd name="connsiteX145" fmla="*/ 1250156 w 1317670"/>
                      <a:gd name="connsiteY145" fmla="*/ 828675 h 1023937"/>
                      <a:gd name="connsiteX146" fmla="*/ 1219200 w 1317670"/>
                      <a:gd name="connsiteY146" fmla="*/ 838200 h 1023937"/>
                      <a:gd name="connsiteX147" fmla="*/ 1214437 w 1317670"/>
                      <a:gd name="connsiteY147" fmla="*/ 845344 h 1023937"/>
                      <a:gd name="connsiteX148" fmla="*/ 1209675 w 1317670"/>
                      <a:gd name="connsiteY148" fmla="*/ 859631 h 1023937"/>
                      <a:gd name="connsiteX149" fmla="*/ 1207293 w 1317670"/>
                      <a:gd name="connsiteY149" fmla="*/ 866775 h 1023937"/>
                      <a:gd name="connsiteX150" fmla="*/ 1200150 w 1317670"/>
                      <a:gd name="connsiteY150" fmla="*/ 869156 h 1023937"/>
                      <a:gd name="connsiteX151" fmla="*/ 1164431 w 1317670"/>
                      <a:gd name="connsiteY151" fmla="*/ 869156 h 1023937"/>
                      <a:gd name="connsiteX152" fmla="*/ 1171575 w 1317670"/>
                      <a:gd name="connsiteY152" fmla="*/ 890587 h 1023937"/>
                      <a:gd name="connsiteX153" fmla="*/ 1178718 w 1317670"/>
                      <a:gd name="connsiteY153" fmla="*/ 892969 h 1023937"/>
                      <a:gd name="connsiteX154" fmla="*/ 1188243 w 1317670"/>
                      <a:gd name="connsiteY154" fmla="*/ 914400 h 1023937"/>
                      <a:gd name="connsiteX155" fmla="*/ 1190625 w 1317670"/>
                      <a:gd name="connsiteY155" fmla="*/ 923925 h 1023937"/>
                      <a:gd name="connsiteX156" fmla="*/ 1202531 w 1317670"/>
                      <a:gd name="connsiteY156" fmla="*/ 935831 h 1023937"/>
                      <a:gd name="connsiteX157" fmla="*/ 1209675 w 1317670"/>
                      <a:gd name="connsiteY157" fmla="*/ 942975 h 1023937"/>
                      <a:gd name="connsiteX158" fmla="*/ 1212056 w 1317670"/>
                      <a:gd name="connsiteY158" fmla="*/ 950119 h 1023937"/>
                      <a:gd name="connsiteX159" fmla="*/ 1219200 w 1317670"/>
                      <a:gd name="connsiteY159" fmla="*/ 954881 h 1023937"/>
                      <a:gd name="connsiteX160" fmla="*/ 1228725 w 1317670"/>
                      <a:gd name="connsiteY160" fmla="*/ 959644 h 1023937"/>
                      <a:gd name="connsiteX161" fmla="*/ 1276350 w 1317670"/>
                      <a:gd name="connsiteY161" fmla="*/ 964406 h 1023937"/>
                      <a:gd name="connsiteX162" fmla="*/ 1278731 w 1317670"/>
                      <a:gd name="connsiteY162" fmla="*/ 971550 h 1023937"/>
                      <a:gd name="connsiteX163" fmla="*/ 1285875 w 1317670"/>
                      <a:gd name="connsiteY163" fmla="*/ 978694 h 1023937"/>
                      <a:gd name="connsiteX164" fmla="*/ 1281112 w 1317670"/>
                      <a:gd name="connsiteY164" fmla="*/ 1016794 h 1023937"/>
                      <a:gd name="connsiteX165" fmla="*/ 1288256 w 1317670"/>
                      <a:gd name="connsiteY165" fmla="*/ 1023937 h 10239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</a:cxnLst>
                    <a:rect l="l" t="t" r="r" b="b"/>
                    <a:pathLst>
                      <a:path w="1317670" h="1023937">
                        <a:moveTo>
                          <a:pt x="0" y="0"/>
                        </a:moveTo>
                        <a:cubicBezTo>
                          <a:pt x="3969" y="1587"/>
                          <a:pt x="8154" y="2715"/>
                          <a:pt x="11906" y="4762"/>
                        </a:cubicBezTo>
                        <a:cubicBezTo>
                          <a:pt x="16931" y="7503"/>
                          <a:pt x="26193" y="14287"/>
                          <a:pt x="26193" y="14287"/>
                        </a:cubicBezTo>
                        <a:cubicBezTo>
                          <a:pt x="37798" y="31693"/>
                          <a:pt x="23633" y="9807"/>
                          <a:pt x="35718" y="30956"/>
                        </a:cubicBezTo>
                        <a:cubicBezTo>
                          <a:pt x="37138" y="33441"/>
                          <a:pt x="38893" y="35719"/>
                          <a:pt x="40481" y="38100"/>
                        </a:cubicBezTo>
                        <a:cubicBezTo>
                          <a:pt x="48144" y="61091"/>
                          <a:pt x="35857" y="25351"/>
                          <a:pt x="47625" y="54769"/>
                        </a:cubicBezTo>
                        <a:cubicBezTo>
                          <a:pt x="51582" y="64661"/>
                          <a:pt x="51192" y="77475"/>
                          <a:pt x="66675" y="78581"/>
                        </a:cubicBezTo>
                        <a:lnTo>
                          <a:pt x="100012" y="80962"/>
                        </a:lnTo>
                        <a:cubicBezTo>
                          <a:pt x="116102" y="86327"/>
                          <a:pt x="98660" y="78887"/>
                          <a:pt x="111918" y="90487"/>
                        </a:cubicBezTo>
                        <a:cubicBezTo>
                          <a:pt x="116226" y="94256"/>
                          <a:pt x="121443" y="96837"/>
                          <a:pt x="126206" y="100012"/>
                        </a:cubicBezTo>
                        <a:cubicBezTo>
                          <a:pt x="128587" y="101600"/>
                          <a:pt x="130635" y="103870"/>
                          <a:pt x="133350" y="104775"/>
                        </a:cubicBezTo>
                        <a:cubicBezTo>
                          <a:pt x="152962" y="111312"/>
                          <a:pt x="142668" y="108827"/>
                          <a:pt x="164306" y="111919"/>
                        </a:cubicBezTo>
                        <a:cubicBezTo>
                          <a:pt x="166687" y="113506"/>
                          <a:pt x="169662" y="114446"/>
                          <a:pt x="171450" y="116681"/>
                        </a:cubicBezTo>
                        <a:cubicBezTo>
                          <a:pt x="181076" y="128713"/>
                          <a:pt x="165211" y="119259"/>
                          <a:pt x="178593" y="130969"/>
                        </a:cubicBezTo>
                        <a:cubicBezTo>
                          <a:pt x="182901" y="134738"/>
                          <a:pt x="188118" y="137319"/>
                          <a:pt x="192881" y="140494"/>
                        </a:cubicBezTo>
                        <a:lnTo>
                          <a:pt x="200025" y="145256"/>
                        </a:lnTo>
                        <a:cubicBezTo>
                          <a:pt x="205686" y="162241"/>
                          <a:pt x="197659" y="141709"/>
                          <a:pt x="209550" y="159544"/>
                        </a:cubicBezTo>
                        <a:cubicBezTo>
                          <a:pt x="210942" y="161632"/>
                          <a:pt x="210156" y="164912"/>
                          <a:pt x="211931" y="166687"/>
                        </a:cubicBezTo>
                        <a:cubicBezTo>
                          <a:pt x="215978" y="170734"/>
                          <a:pt x="226218" y="176212"/>
                          <a:pt x="226218" y="176212"/>
                        </a:cubicBezTo>
                        <a:cubicBezTo>
                          <a:pt x="227806" y="180975"/>
                          <a:pt x="226218" y="188913"/>
                          <a:pt x="230981" y="190500"/>
                        </a:cubicBezTo>
                        <a:lnTo>
                          <a:pt x="245268" y="195262"/>
                        </a:lnTo>
                        <a:cubicBezTo>
                          <a:pt x="247649" y="194468"/>
                          <a:pt x="249998" y="193571"/>
                          <a:pt x="252412" y="192881"/>
                        </a:cubicBezTo>
                        <a:cubicBezTo>
                          <a:pt x="255559" y="191982"/>
                          <a:pt x="258929" y="191789"/>
                          <a:pt x="261937" y="190500"/>
                        </a:cubicBezTo>
                        <a:cubicBezTo>
                          <a:pt x="264568" y="189373"/>
                          <a:pt x="266700" y="187325"/>
                          <a:pt x="269081" y="185737"/>
                        </a:cubicBezTo>
                        <a:cubicBezTo>
                          <a:pt x="270668" y="183356"/>
                          <a:pt x="271091" y="179380"/>
                          <a:pt x="273843" y="178594"/>
                        </a:cubicBezTo>
                        <a:cubicBezTo>
                          <a:pt x="286088" y="175096"/>
                          <a:pt x="285787" y="181086"/>
                          <a:pt x="288131" y="188119"/>
                        </a:cubicBezTo>
                        <a:cubicBezTo>
                          <a:pt x="285130" y="192620"/>
                          <a:pt x="281506" y="196696"/>
                          <a:pt x="280987" y="202406"/>
                        </a:cubicBezTo>
                        <a:cubicBezTo>
                          <a:pt x="276324" y="253705"/>
                          <a:pt x="287388" y="234479"/>
                          <a:pt x="273843" y="254794"/>
                        </a:cubicBezTo>
                        <a:cubicBezTo>
                          <a:pt x="273049" y="257175"/>
                          <a:pt x="272584" y="259692"/>
                          <a:pt x="271462" y="261937"/>
                        </a:cubicBezTo>
                        <a:cubicBezTo>
                          <a:pt x="268831" y="267199"/>
                          <a:pt x="262705" y="269848"/>
                          <a:pt x="269081" y="276225"/>
                        </a:cubicBezTo>
                        <a:cubicBezTo>
                          <a:pt x="273128" y="280272"/>
                          <a:pt x="283368" y="285750"/>
                          <a:pt x="283368" y="285750"/>
                        </a:cubicBezTo>
                        <a:cubicBezTo>
                          <a:pt x="294285" y="302126"/>
                          <a:pt x="291083" y="294607"/>
                          <a:pt x="295275" y="307181"/>
                        </a:cubicBezTo>
                        <a:cubicBezTo>
                          <a:pt x="293706" y="311885"/>
                          <a:pt x="292326" y="318113"/>
                          <a:pt x="288131" y="321469"/>
                        </a:cubicBezTo>
                        <a:cubicBezTo>
                          <a:pt x="286171" y="323037"/>
                          <a:pt x="283368" y="323056"/>
                          <a:pt x="280987" y="323850"/>
                        </a:cubicBezTo>
                        <a:cubicBezTo>
                          <a:pt x="279400" y="328612"/>
                          <a:pt x="273441" y="333960"/>
                          <a:pt x="276225" y="338137"/>
                        </a:cubicBezTo>
                        <a:cubicBezTo>
                          <a:pt x="277812" y="340518"/>
                          <a:pt x="278752" y="343493"/>
                          <a:pt x="280987" y="345281"/>
                        </a:cubicBezTo>
                        <a:cubicBezTo>
                          <a:pt x="282947" y="346849"/>
                          <a:pt x="285655" y="347249"/>
                          <a:pt x="288131" y="347662"/>
                        </a:cubicBezTo>
                        <a:cubicBezTo>
                          <a:pt x="295221" y="348844"/>
                          <a:pt x="302418" y="349250"/>
                          <a:pt x="309562" y="350044"/>
                        </a:cubicBezTo>
                        <a:cubicBezTo>
                          <a:pt x="311943" y="351631"/>
                          <a:pt x="314918" y="352571"/>
                          <a:pt x="316706" y="354806"/>
                        </a:cubicBezTo>
                        <a:cubicBezTo>
                          <a:pt x="324378" y="364396"/>
                          <a:pt x="312693" y="360168"/>
                          <a:pt x="323850" y="369094"/>
                        </a:cubicBezTo>
                        <a:cubicBezTo>
                          <a:pt x="325810" y="370662"/>
                          <a:pt x="328748" y="370353"/>
                          <a:pt x="330993" y="371475"/>
                        </a:cubicBezTo>
                        <a:cubicBezTo>
                          <a:pt x="349462" y="380709"/>
                          <a:pt x="327320" y="372630"/>
                          <a:pt x="345281" y="378619"/>
                        </a:cubicBezTo>
                        <a:cubicBezTo>
                          <a:pt x="357979" y="397665"/>
                          <a:pt x="341313" y="374651"/>
                          <a:pt x="357187" y="390525"/>
                        </a:cubicBezTo>
                        <a:cubicBezTo>
                          <a:pt x="359211" y="392549"/>
                          <a:pt x="360362" y="395288"/>
                          <a:pt x="361950" y="397669"/>
                        </a:cubicBezTo>
                        <a:cubicBezTo>
                          <a:pt x="362744" y="400050"/>
                          <a:pt x="362939" y="402724"/>
                          <a:pt x="364331" y="404812"/>
                        </a:cubicBezTo>
                        <a:cubicBezTo>
                          <a:pt x="370442" y="413978"/>
                          <a:pt x="375112" y="413169"/>
                          <a:pt x="385762" y="416719"/>
                        </a:cubicBezTo>
                        <a:lnTo>
                          <a:pt x="392906" y="419100"/>
                        </a:lnTo>
                        <a:cubicBezTo>
                          <a:pt x="395287" y="419894"/>
                          <a:pt x="397589" y="420989"/>
                          <a:pt x="400050" y="421481"/>
                        </a:cubicBezTo>
                        <a:lnTo>
                          <a:pt x="423862" y="426244"/>
                        </a:lnTo>
                        <a:cubicBezTo>
                          <a:pt x="426243" y="427831"/>
                          <a:pt x="428391" y="429844"/>
                          <a:pt x="431006" y="431006"/>
                        </a:cubicBezTo>
                        <a:cubicBezTo>
                          <a:pt x="435593" y="433045"/>
                          <a:pt x="445293" y="435769"/>
                          <a:pt x="445293" y="435769"/>
                        </a:cubicBezTo>
                        <a:cubicBezTo>
                          <a:pt x="447674" y="434975"/>
                          <a:pt x="450192" y="434510"/>
                          <a:pt x="452437" y="433387"/>
                        </a:cubicBezTo>
                        <a:cubicBezTo>
                          <a:pt x="454997" y="432107"/>
                          <a:pt x="456966" y="429787"/>
                          <a:pt x="459581" y="428625"/>
                        </a:cubicBezTo>
                        <a:cubicBezTo>
                          <a:pt x="464168" y="426586"/>
                          <a:pt x="473868" y="423862"/>
                          <a:pt x="473868" y="423862"/>
                        </a:cubicBezTo>
                        <a:cubicBezTo>
                          <a:pt x="481012" y="428625"/>
                          <a:pt x="481806" y="427832"/>
                          <a:pt x="485775" y="435769"/>
                        </a:cubicBezTo>
                        <a:cubicBezTo>
                          <a:pt x="486897" y="438014"/>
                          <a:pt x="487467" y="440499"/>
                          <a:pt x="488156" y="442912"/>
                        </a:cubicBezTo>
                        <a:cubicBezTo>
                          <a:pt x="489055" y="446059"/>
                          <a:pt x="488913" y="449595"/>
                          <a:pt x="490537" y="452437"/>
                        </a:cubicBezTo>
                        <a:cubicBezTo>
                          <a:pt x="492208" y="455361"/>
                          <a:pt x="494879" y="457713"/>
                          <a:pt x="497681" y="459581"/>
                        </a:cubicBezTo>
                        <a:cubicBezTo>
                          <a:pt x="502213" y="462602"/>
                          <a:pt x="520085" y="464143"/>
                          <a:pt x="521493" y="464344"/>
                        </a:cubicBezTo>
                        <a:cubicBezTo>
                          <a:pt x="523874" y="465138"/>
                          <a:pt x="526392" y="465603"/>
                          <a:pt x="528637" y="466725"/>
                        </a:cubicBezTo>
                        <a:cubicBezTo>
                          <a:pt x="531197" y="468005"/>
                          <a:pt x="532963" y="470990"/>
                          <a:pt x="535781" y="471487"/>
                        </a:cubicBezTo>
                        <a:cubicBezTo>
                          <a:pt x="546752" y="473423"/>
                          <a:pt x="558006" y="473075"/>
                          <a:pt x="569118" y="473869"/>
                        </a:cubicBezTo>
                        <a:cubicBezTo>
                          <a:pt x="570857" y="475028"/>
                          <a:pt x="580120" y="482107"/>
                          <a:pt x="583406" y="481012"/>
                        </a:cubicBezTo>
                        <a:cubicBezTo>
                          <a:pt x="586601" y="479947"/>
                          <a:pt x="588169" y="476250"/>
                          <a:pt x="590550" y="473869"/>
                        </a:cubicBezTo>
                        <a:cubicBezTo>
                          <a:pt x="594212" y="474392"/>
                          <a:pt x="608822" y="475465"/>
                          <a:pt x="614362" y="478631"/>
                        </a:cubicBezTo>
                        <a:cubicBezTo>
                          <a:pt x="621934" y="482958"/>
                          <a:pt x="623644" y="486843"/>
                          <a:pt x="631031" y="490537"/>
                        </a:cubicBezTo>
                        <a:cubicBezTo>
                          <a:pt x="650743" y="500393"/>
                          <a:pt x="624854" y="484038"/>
                          <a:pt x="645318" y="497681"/>
                        </a:cubicBezTo>
                        <a:cubicBezTo>
                          <a:pt x="646906" y="500062"/>
                          <a:pt x="648249" y="502626"/>
                          <a:pt x="650081" y="504825"/>
                        </a:cubicBezTo>
                        <a:cubicBezTo>
                          <a:pt x="665358" y="523157"/>
                          <a:pt x="650165" y="501379"/>
                          <a:pt x="661987" y="519112"/>
                        </a:cubicBezTo>
                        <a:cubicBezTo>
                          <a:pt x="661193" y="521493"/>
                          <a:pt x="661381" y="524481"/>
                          <a:pt x="659606" y="526256"/>
                        </a:cubicBezTo>
                        <a:cubicBezTo>
                          <a:pt x="657831" y="528031"/>
                          <a:pt x="654707" y="527514"/>
                          <a:pt x="652462" y="528637"/>
                        </a:cubicBezTo>
                        <a:cubicBezTo>
                          <a:pt x="649902" y="529917"/>
                          <a:pt x="647699" y="531812"/>
                          <a:pt x="645318" y="533400"/>
                        </a:cubicBezTo>
                        <a:cubicBezTo>
                          <a:pt x="633008" y="551864"/>
                          <a:pt x="637603" y="542257"/>
                          <a:pt x="631031" y="561975"/>
                        </a:cubicBezTo>
                        <a:cubicBezTo>
                          <a:pt x="631031" y="561976"/>
                          <a:pt x="626270" y="576261"/>
                          <a:pt x="626268" y="576262"/>
                        </a:cubicBezTo>
                        <a:cubicBezTo>
                          <a:pt x="613801" y="580420"/>
                          <a:pt x="621610" y="578289"/>
                          <a:pt x="602456" y="581025"/>
                        </a:cubicBezTo>
                        <a:cubicBezTo>
                          <a:pt x="598288" y="583803"/>
                          <a:pt x="591542" y="586977"/>
                          <a:pt x="590550" y="592931"/>
                        </a:cubicBezTo>
                        <a:cubicBezTo>
                          <a:pt x="590137" y="595407"/>
                          <a:pt x="591363" y="598115"/>
                          <a:pt x="592931" y="600075"/>
                        </a:cubicBezTo>
                        <a:cubicBezTo>
                          <a:pt x="594719" y="602310"/>
                          <a:pt x="597694" y="603250"/>
                          <a:pt x="600075" y="604837"/>
                        </a:cubicBezTo>
                        <a:cubicBezTo>
                          <a:pt x="601662" y="607218"/>
                          <a:pt x="603005" y="609782"/>
                          <a:pt x="604837" y="611981"/>
                        </a:cubicBezTo>
                        <a:cubicBezTo>
                          <a:pt x="610316" y="618556"/>
                          <a:pt x="617584" y="624690"/>
                          <a:pt x="626268" y="626269"/>
                        </a:cubicBezTo>
                        <a:cubicBezTo>
                          <a:pt x="632564" y="627414"/>
                          <a:pt x="639006" y="627598"/>
                          <a:pt x="645318" y="628650"/>
                        </a:cubicBezTo>
                        <a:cubicBezTo>
                          <a:pt x="680781" y="634560"/>
                          <a:pt x="633712" y="627757"/>
                          <a:pt x="661987" y="633412"/>
                        </a:cubicBezTo>
                        <a:cubicBezTo>
                          <a:pt x="667491" y="634513"/>
                          <a:pt x="673100" y="635000"/>
                          <a:pt x="678656" y="635794"/>
                        </a:cubicBezTo>
                        <a:cubicBezTo>
                          <a:pt x="677862" y="642144"/>
                          <a:pt x="677420" y="648548"/>
                          <a:pt x="676275" y="654844"/>
                        </a:cubicBezTo>
                        <a:cubicBezTo>
                          <a:pt x="675826" y="657313"/>
                          <a:pt x="675461" y="660027"/>
                          <a:pt x="673893" y="661987"/>
                        </a:cubicBezTo>
                        <a:cubicBezTo>
                          <a:pt x="672105" y="664222"/>
                          <a:pt x="669365" y="665588"/>
                          <a:pt x="666750" y="666750"/>
                        </a:cubicBezTo>
                        <a:cubicBezTo>
                          <a:pt x="642146" y="677685"/>
                          <a:pt x="619313" y="672787"/>
                          <a:pt x="590550" y="673894"/>
                        </a:cubicBezTo>
                        <a:cubicBezTo>
                          <a:pt x="588169" y="675481"/>
                          <a:pt x="585194" y="676421"/>
                          <a:pt x="583406" y="678656"/>
                        </a:cubicBezTo>
                        <a:cubicBezTo>
                          <a:pt x="576956" y="686718"/>
                          <a:pt x="583280" y="687079"/>
                          <a:pt x="588168" y="692944"/>
                        </a:cubicBezTo>
                        <a:cubicBezTo>
                          <a:pt x="590000" y="695142"/>
                          <a:pt x="591343" y="697706"/>
                          <a:pt x="592931" y="700087"/>
                        </a:cubicBezTo>
                        <a:cubicBezTo>
                          <a:pt x="597275" y="713121"/>
                          <a:pt x="594270" y="713853"/>
                          <a:pt x="604837" y="719137"/>
                        </a:cubicBezTo>
                        <a:cubicBezTo>
                          <a:pt x="607082" y="720260"/>
                          <a:pt x="609600" y="720725"/>
                          <a:pt x="611981" y="721519"/>
                        </a:cubicBezTo>
                        <a:cubicBezTo>
                          <a:pt x="615950" y="720725"/>
                          <a:pt x="619961" y="720119"/>
                          <a:pt x="623887" y="719137"/>
                        </a:cubicBezTo>
                        <a:cubicBezTo>
                          <a:pt x="626322" y="718528"/>
                          <a:pt x="628521" y="716756"/>
                          <a:pt x="631031" y="716756"/>
                        </a:cubicBezTo>
                        <a:cubicBezTo>
                          <a:pt x="644548" y="716756"/>
                          <a:pt x="658018" y="718343"/>
                          <a:pt x="671512" y="719137"/>
                        </a:cubicBezTo>
                        <a:cubicBezTo>
                          <a:pt x="674687" y="719931"/>
                          <a:pt x="677817" y="720933"/>
                          <a:pt x="681037" y="721519"/>
                        </a:cubicBezTo>
                        <a:cubicBezTo>
                          <a:pt x="686559" y="722523"/>
                          <a:pt x="692330" y="722287"/>
                          <a:pt x="697706" y="723900"/>
                        </a:cubicBezTo>
                        <a:cubicBezTo>
                          <a:pt x="700447" y="724722"/>
                          <a:pt x="702469" y="727075"/>
                          <a:pt x="704850" y="728662"/>
                        </a:cubicBezTo>
                        <a:cubicBezTo>
                          <a:pt x="708332" y="733886"/>
                          <a:pt x="712362" y="739292"/>
                          <a:pt x="714375" y="745331"/>
                        </a:cubicBezTo>
                        <a:cubicBezTo>
                          <a:pt x="717662" y="755191"/>
                          <a:pt x="715890" y="765895"/>
                          <a:pt x="723900" y="773906"/>
                        </a:cubicBezTo>
                        <a:cubicBezTo>
                          <a:pt x="725924" y="775930"/>
                          <a:pt x="728207" y="778282"/>
                          <a:pt x="731043" y="778669"/>
                        </a:cubicBezTo>
                        <a:cubicBezTo>
                          <a:pt x="746007" y="780710"/>
                          <a:pt x="761206" y="780256"/>
                          <a:pt x="776287" y="781050"/>
                        </a:cubicBezTo>
                        <a:cubicBezTo>
                          <a:pt x="778668" y="781844"/>
                          <a:pt x="780921" y="783431"/>
                          <a:pt x="783431" y="783431"/>
                        </a:cubicBezTo>
                        <a:cubicBezTo>
                          <a:pt x="796894" y="783431"/>
                          <a:pt x="799578" y="782017"/>
                          <a:pt x="809625" y="778669"/>
                        </a:cubicBezTo>
                        <a:cubicBezTo>
                          <a:pt x="813594" y="779463"/>
                          <a:pt x="817605" y="780068"/>
                          <a:pt x="821531" y="781050"/>
                        </a:cubicBezTo>
                        <a:cubicBezTo>
                          <a:pt x="833372" y="784010"/>
                          <a:pt x="825975" y="784841"/>
                          <a:pt x="842962" y="785812"/>
                        </a:cubicBezTo>
                        <a:cubicBezTo>
                          <a:pt x="865957" y="787126"/>
                          <a:pt x="888999" y="787400"/>
                          <a:pt x="912018" y="788194"/>
                        </a:cubicBezTo>
                        <a:cubicBezTo>
                          <a:pt x="914399" y="788988"/>
                          <a:pt x="917387" y="788800"/>
                          <a:pt x="919162" y="790575"/>
                        </a:cubicBezTo>
                        <a:cubicBezTo>
                          <a:pt x="923209" y="794622"/>
                          <a:pt x="928687" y="804862"/>
                          <a:pt x="928687" y="804862"/>
                        </a:cubicBezTo>
                        <a:cubicBezTo>
                          <a:pt x="929481" y="807243"/>
                          <a:pt x="929945" y="809761"/>
                          <a:pt x="931068" y="812006"/>
                        </a:cubicBezTo>
                        <a:cubicBezTo>
                          <a:pt x="932348" y="814566"/>
                          <a:pt x="934926" y="816435"/>
                          <a:pt x="935831" y="819150"/>
                        </a:cubicBezTo>
                        <a:cubicBezTo>
                          <a:pt x="937358" y="823730"/>
                          <a:pt x="935443" y="829482"/>
                          <a:pt x="938212" y="833437"/>
                        </a:cubicBezTo>
                        <a:cubicBezTo>
                          <a:pt x="941495" y="838126"/>
                          <a:pt x="947737" y="839787"/>
                          <a:pt x="952500" y="842962"/>
                        </a:cubicBezTo>
                        <a:lnTo>
                          <a:pt x="959643" y="847725"/>
                        </a:lnTo>
                        <a:lnTo>
                          <a:pt x="966787" y="852487"/>
                        </a:lnTo>
                        <a:cubicBezTo>
                          <a:pt x="967581" y="855662"/>
                          <a:pt x="967353" y="859289"/>
                          <a:pt x="969168" y="862012"/>
                        </a:cubicBezTo>
                        <a:cubicBezTo>
                          <a:pt x="970756" y="864393"/>
                          <a:pt x="973752" y="865495"/>
                          <a:pt x="976312" y="866775"/>
                        </a:cubicBezTo>
                        <a:cubicBezTo>
                          <a:pt x="981192" y="869215"/>
                          <a:pt x="990836" y="870632"/>
                          <a:pt x="995362" y="871537"/>
                        </a:cubicBezTo>
                        <a:cubicBezTo>
                          <a:pt x="1016044" y="869239"/>
                          <a:pt x="1018685" y="873463"/>
                          <a:pt x="1031081" y="854869"/>
                        </a:cubicBezTo>
                        <a:lnTo>
                          <a:pt x="1040606" y="840581"/>
                        </a:lnTo>
                        <a:cubicBezTo>
                          <a:pt x="1044797" y="828007"/>
                          <a:pt x="1041595" y="835525"/>
                          <a:pt x="1052512" y="819150"/>
                        </a:cubicBezTo>
                        <a:lnTo>
                          <a:pt x="1057275" y="812006"/>
                        </a:lnTo>
                        <a:cubicBezTo>
                          <a:pt x="1058565" y="805553"/>
                          <a:pt x="1058579" y="797627"/>
                          <a:pt x="1064418" y="792956"/>
                        </a:cubicBezTo>
                        <a:cubicBezTo>
                          <a:pt x="1066378" y="791388"/>
                          <a:pt x="1069181" y="791369"/>
                          <a:pt x="1071562" y="790575"/>
                        </a:cubicBezTo>
                        <a:cubicBezTo>
                          <a:pt x="1073943" y="788194"/>
                          <a:pt x="1076838" y="786233"/>
                          <a:pt x="1078706" y="783431"/>
                        </a:cubicBezTo>
                        <a:cubicBezTo>
                          <a:pt x="1084498" y="774743"/>
                          <a:pt x="1076164" y="775848"/>
                          <a:pt x="1088231" y="769144"/>
                        </a:cubicBezTo>
                        <a:cubicBezTo>
                          <a:pt x="1096320" y="764650"/>
                          <a:pt x="1107933" y="763479"/>
                          <a:pt x="1116806" y="762000"/>
                        </a:cubicBezTo>
                        <a:cubicBezTo>
                          <a:pt x="1134461" y="750230"/>
                          <a:pt x="1125480" y="753597"/>
                          <a:pt x="1143000" y="750094"/>
                        </a:cubicBezTo>
                        <a:cubicBezTo>
                          <a:pt x="1143794" y="747713"/>
                          <a:pt x="1143606" y="744725"/>
                          <a:pt x="1145381" y="742950"/>
                        </a:cubicBezTo>
                        <a:cubicBezTo>
                          <a:pt x="1147156" y="741175"/>
                          <a:pt x="1150015" y="740569"/>
                          <a:pt x="1152525" y="740569"/>
                        </a:cubicBezTo>
                        <a:cubicBezTo>
                          <a:pt x="1160502" y="740569"/>
                          <a:pt x="1168400" y="742156"/>
                          <a:pt x="1176337" y="742950"/>
                        </a:cubicBezTo>
                        <a:lnTo>
                          <a:pt x="1190625" y="757237"/>
                        </a:lnTo>
                        <a:cubicBezTo>
                          <a:pt x="1195892" y="762504"/>
                          <a:pt x="1198280" y="765828"/>
                          <a:pt x="1204912" y="769144"/>
                        </a:cubicBezTo>
                        <a:cubicBezTo>
                          <a:pt x="1207157" y="770267"/>
                          <a:pt x="1209862" y="770306"/>
                          <a:pt x="1212056" y="771525"/>
                        </a:cubicBezTo>
                        <a:cubicBezTo>
                          <a:pt x="1222767" y="777475"/>
                          <a:pt x="1227713" y="784818"/>
                          <a:pt x="1240631" y="785812"/>
                        </a:cubicBezTo>
                        <a:lnTo>
                          <a:pt x="1271587" y="788194"/>
                        </a:lnTo>
                        <a:cubicBezTo>
                          <a:pt x="1273968" y="788988"/>
                          <a:pt x="1276537" y="789356"/>
                          <a:pt x="1278731" y="790575"/>
                        </a:cubicBezTo>
                        <a:cubicBezTo>
                          <a:pt x="1283734" y="793355"/>
                          <a:pt x="1288256" y="796925"/>
                          <a:pt x="1293018" y="800100"/>
                        </a:cubicBezTo>
                        <a:lnTo>
                          <a:pt x="1300162" y="804862"/>
                        </a:lnTo>
                        <a:lnTo>
                          <a:pt x="1307306" y="809625"/>
                        </a:lnTo>
                        <a:lnTo>
                          <a:pt x="1314450" y="814387"/>
                        </a:lnTo>
                        <a:cubicBezTo>
                          <a:pt x="1317382" y="823184"/>
                          <a:pt x="1319922" y="827256"/>
                          <a:pt x="1314450" y="838200"/>
                        </a:cubicBezTo>
                        <a:cubicBezTo>
                          <a:pt x="1313327" y="840445"/>
                          <a:pt x="1309687" y="839787"/>
                          <a:pt x="1307306" y="840581"/>
                        </a:cubicBezTo>
                        <a:cubicBezTo>
                          <a:pt x="1297781" y="839787"/>
                          <a:pt x="1288205" y="839463"/>
                          <a:pt x="1278731" y="838200"/>
                        </a:cubicBezTo>
                        <a:cubicBezTo>
                          <a:pt x="1265233" y="836401"/>
                          <a:pt x="1277824" y="835517"/>
                          <a:pt x="1264443" y="831056"/>
                        </a:cubicBezTo>
                        <a:cubicBezTo>
                          <a:pt x="1259863" y="829529"/>
                          <a:pt x="1254918" y="829469"/>
                          <a:pt x="1250156" y="828675"/>
                        </a:cubicBezTo>
                        <a:cubicBezTo>
                          <a:pt x="1208341" y="832159"/>
                          <a:pt x="1227423" y="821753"/>
                          <a:pt x="1219200" y="838200"/>
                        </a:cubicBezTo>
                        <a:cubicBezTo>
                          <a:pt x="1217920" y="840760"/>
                          <a:pt x="1216025" y="842963"/>
                          <a:pt x="1214437" y="845344"/>
                        </a:cubicBezTo>
                        <a:lnTo>
                          <a:pt x="1209675" y="859631"/>
                        </a:lnTo>
                        <a:cubicBezTo>
                          <a:pt x="1208881" y="862012"/>
                          <a:pt x="1209674" y="865981"/>
                          <a:pt x="1207293" y="866775"/>
                        </a:cubicBezTo>
                        <a:lnTo>
                          <a:pt x="1200150" y="869156"/>
                        </a:lnTo>
                        <a:cubicBezTo>
                          <a:pt x="1199896" y="869128"/>
                          <a:pt x="1168360" y="863655"/>
                          <a:pt x="1164431" y="869156"/>
                        </a:cubicBezTo>
                        <a:cubicBezTo>
                          <a:pt x="1161683" y="873003"/>
                          <a:pt x="1167452" y="887288"/>
                          <a:pt x="1171575" y="890587"/>
                        </a:cubicBezTo>
                        <a:cubicBezTo>
                          <a:pt x="1173535" y="892155"/>
                          <a:pt x="1176337" y="892175"/>
                          <a:pt x="1178718" y="892969"/>
                        </a:cubicBezTo>
                        <a:cubicBezTo>
                          <a:pt x="1184976" y="902353"/>
                          <a:pt x="1184840" y="900792"/>
                          <a:pt x="1188243" y="914400"/>
                        </a:cubicBezTo>
                        <a:cubicBezTo>
                          <a:pt x="1189037" y="917575"/>
                          <a:pt x="1189336" y="920917"/>
                          <a:pt x="1190625" y="923925"/>
                        </a:cubicBezTo>
                        <a:cubicBezTo>
                          <a:pt x="1194507" y="932982"/>
                          <a:pt x="1195473" y="929950"/>
                          <a:pt x="1202531" y="935831"/>
                        </a:cubicBezTo>
                        <a:cubicBezTo>
                          <a:pt x="1205118" y="937987"/>
                          <a:pt x="1207294" y="940594"/>
                          <a:pt x="1209675" y="942975"/>
                        </a:cubicBezTo>
                        <a:cubicBezTo>
                          <a:pt x="1210469" y="945356"/>
                          <a:pt x="1210488" y="948159"/>
                          <a:pt x="1212056" y="950119"/>
                        </a:cubicBezTo>
                        <a:cubicBezTo>
                          <a:pt x="1213844" y="952354"/>
                          <a:pt x="1216715" y="953461"/>
                          <a:pt x="1219200" y="954881"/>
                        </a:cubicBezTo>
                        <a:cubicBezTo>
                          <a:pt x="1222282" y="956642"/>
                          <a:pt x="1225462" y="958246"/>
                          <a:pt x="1228725" y="959644"/>
                        </a:cubicBezTo>
                        <a:cubicBezTo>
                          <a:pt x="1243547" y="965997"/>
                          <a:pt x="1261068" y="963507"/>
                          <a:pt x="1276350" y="964406"/>
                        </a:cubicBezTo>
                        <a:cubicBezTo>
                          <a:pt x="1277144" y="966787"/>
                          <a:pt x="1277339" y="969461"/>
                          <a:pt x="1278731" y="971550"/>
                        </a:cubicBezTo>
                        <a:cubicBezTo>
                          <a:pt x="1280599" y="974352"/>
                          <a:pt x="1285457" y="975352"/>
                          <a:pt x="1285875" y="978694"/>
                        </a:cubicBezTo>
                        <a:cubicBezTo>
                          <a:pt x="1288214" y="997409"/>
                          <a:pt x="1285573" y="1003408"/>
                          <a:pt x="1281112" y="1016794"/>
                        </a:cubicBezTo>
                        <a:lnTo>
                          <a:pt x="1288256" y="1023937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9" name="Szabadkézi sokszög 38"/>
                  <p:cNvSpPr/>
                  <p:nvPr/>
                </p:nvSpPr>
                <p:spPr>
                  <a:xfrm>
                    <a:off x="6735606" y="2444182"/>
                    <a:ext cx="180975" cy="413318"/>
                  </a:xfrm>
                  <a:custGeom>
                    <a:avLst/>
                    <a:gdLst>
                      <a:gd name="connsiteX0" fmla="*/ 180975 w 180975"/>
                      <a:gd name="connsiteY0" fmla="*/ 0 h 385762"/>
                      <a:gd name="connsiteX1" fmla="*/ 178594 w 180975"/>
                      <a:gd name="connsiteY1" fmla="*/ 16668 h 385762"/>
                      <a:gd name="connsiteX2" fmla="*/ 171450 w 180975"/>
                      <a:gd name="connsiteY2" fmla="*/ 52387 h 385762"/>
                      <a:gd name="connsiteX3" fmla="*/ 164307 w 180975"/>
                      <a:gd name="connsiteY3" fmla="*/ 54768 h 385762"/>
                      <a:gd name="connsiteX4" fmla="*/ 147638 w 180975"/>
                      <a:gd name="connsiteY4" fmla="*/ 57150 h 385762"/>
                      <a:gd name="connsiteX5" fmla="*/ 145257 w 180975"/>
                      <a:gd name="connsiteY5" fmla="*/ 69056 h 385762"/>
                      <a:gd name="connsiteX6" fmla="*/ 138113 w 180975"/>
                      <a:gd name="connsiteY6" fmla="*/ 71437 h 385762"/>
                      <a:gd name="connsiteX7" fmla="*/ 133350 w 180975"/>
                      <a:gd name="connsiteY7" fmla="*/ 78581 h 385762"/>
                      <a:gd name="connsiteX8" fmla="*/ 126207 w 180975"/>
                      <a:gd name="connsiteY8" fmla="*/ 83343 h 385762"/>
                      <a:gd name="connsiteX9" fmla="*/ 123825 w 180975"/>
                      <a:gd name="connsiteY9" fmla="*/ 90487 h 385762"/>
                      <a:gd name="connsiteX10" fmla="*/ 116682 w 180975"/>
                      <a:gd name="connsiteY10" fmla="*/ 123825 h 385762"/>
                      <a:gd name="connsiteX11" fmla="*/ 109538 w 180975"/>
                      <a:gd name="connsiteY11" fmla="*/ 130968 h 385762"/>
                      <a:gd name="connsiteX12" fmla="*/ 100013 w 180975"/>
                      <a:gd name="connsiteY12" fmla="*/ 145256 h 385762"/>
                      <a:gd name="connsiteX13" fmla="*/ 102394 w 180975"/>
                      <a:gd name="connsiteY13" fmla="*/ 152400 h 385762"/>
                      <a:gd name="connsiteX14" fmla="*/ 107157 w 180975"/>
                      <a:gd name="connsiteY14" fmla="*/ 159543 h 385762"/>
                      <a:gd name="connsiteX15" fmla="*/ 104775 w 180975"/>
                      <a:gd name="connsiteY15" fmla="*/ 169068 h 385762"/>
                      <a:gd name="connsiteX16" fmla="*/ 95250 w 180975"/>
                      <a:gd name="connsiteY16" fmla="*/ 183356 h 385762"/>
                      <a:gd name="connsiteX17" fmla="*/ 97632 w 180975"/>
                      <a:gd name="connsiteY17" fmla="*/ 190500 h 385762"/>
                      <a:gd name="connsiteX18" fmla="*/ 95250 w 180975"/>
                      <a:gd name="connsiteY18" fmla="*/ 214312 h 385762"/>
                      <a:gd name="connsiteX19" fmla="*/ 78582 w 180975"/>
                      <a:gd name="connsiteY19" fmla="*/ 230981 h 385762"/>
                      <a:gd name="connsiteX20" fmla="*/ 69057 w 180975"/>
                      <a:gd name="connsiteY20" fmla="*/ 235743 h 385762"/>
                      <a:gd name="connsiteX21" fmla="*/ 54769 w 180975"/>
                      <a:gd name="connsiteY21" fmla="*/ 245268 h 385762"/>
                      <a:gd name="connsiteX22" fmla="*/ 47625 w 180975"/>
                      <a:gd name="connsiteY22" fmla="*/ 250031 h 385762"/>
                      <a:gd name="connsiteX23" fmla="*/ 40482 w 180975"/>
                      <a:gd name="connsiteY23" fmla="*/ 257175 h 385762"/>
                      <a:gd name="connsiteX24" fmla="*/ 38100 w 180975"/>
                      <a:gd name="connsiteY24" fmla="*/ 264318 h 385762"/>
                      <a:gd name="connsiteX25" fmla="*/ 16669 w 180975"/>
                      <a:gd name="connsiteY25" fmla="*/ 280987 h 385762"/>
                      <a:gd name="connsiteX26" fmla="*/ 4763 w 180975"/>
                      <a:gd name="connsiteY26" fmla="*/ 295275 h 385762"/>
                      <a:gd name="connsiteX27" fmla="*/ 2382 w 180975"/>
                      <a:gd name="connsiteY27" fmla="*/ 302418 h 385762"/>
                      <a:gd name="connsiteX28" fmla="*/ 4763 w 180975"/>
                      <a:gd name="connsiteY28" fmla="*/ 309562 h 385762"/>
                      <a:gd name="connsiteX29" fmla="*/ 0 w 180975"/>
                      <a:gd name="connsiteY29" fmla="*/ 352425 h 385762"/>
                      <a:gd name="connsiteX30" fmla="*/ 4763 w 180975"/>
                      <a:gd name="connsiteY30" fmla="*/ 359568 h 385762"/>
                      <a:gd name="connsiteX31" fmla="*/ 9525 w 180975"/>
                      <a:gd name="connsiteY31" fmla="*/ 376237 h 385762"/>
                      <a:gd name="connsiteX32" fmla="*/ 11907 w 180975"/>
                      <a:gd name="connsiteY32" fmla="*/ 385762 h 385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180975" h="385762">
                        <a:moveTo>
                          <a:pt x="180975" y="0"/>
                        </a:moveTo>
                        <a:cubicBezTo>
                          <a:pt x="180181" y="5556"/>
                          <a:pt x="179181" y="11086"/>
                          <a:pt x="178594" y="16668"/>
                        </a:cubicBezTo>
                        <a:cubicBezTo>
                          <a:pt x="177927" y="23009"/>
                          <a:pt x="180931" y="44802"/>
                          <a:pt x="171450" y="52387"/>
                        </a:cubicBezTo>
                        <a:cubicBezTo>
                          <a:pt x="169490" y="53955"/>
                          <a:pt x="166768" y="54276"/>
                          <a:pt x="164307" y="54768"/>
                        </a:cubicBezTo>
                        <a:cubicBezTo>
                          <a:pt x="158803" y="55869"/>
                          <a:pt x="153194" y="56356"/>
                          <a:pt x="147638" y="57150"/>
                        </a:cubicBezTo>
                        <a:cubicBezTo>
                          <a:pt x="146844" y="61119"/>
                          <a:pt x="147502" y="65689"/>
                          <a:pt x="145257" y="69056"/>
                        </a:cubicBezTo>
                        <a:cubicBezTo>
                          <a:pt x="143865" y="71145"/>
                          <a:pt x="140073" y="69869"/>
                          <a:pt x="138113" y="71437"/>
                        </a:cubicBezTo>
                        <a:cubicBezTo>
                          <a:pt x="135878" y="73225"/>
                          <a:pt x="135374" y="76557"/>
                          <a:pt x="133350" y="78581"/>
                        </a:cubicBezTo>
                        <a:cubicBezTo>
                          <a:pt x="131327" y="80604"/>
                          <a:pt x="128588" y="81756"/>
                          <a:pt x="126207" y="83343"/>
                        </a:cubicBezTo>
                        <a:cubicBezTo>
                          <a:pt x="125413" y="85724"/>
                          <a:pt x="124180" y="88002"/>
                          <a:pt x="123825" y="90487"/>
                        </a:cubicBezTo>
                        <a:cubicBezTo>
                          <a:pt x="120890" y="111033"/>
                          <a:pt x="126403" y="112160"/>
                          <a:pt x="116682" y="123825"/>
                        </a:cubicBezTo>
                        <a:cubicBezTo>
                          <a:pt x="114526" y="126412"/>
                          <a:pt x="111605" y="128310"/>
                          <a:pt x="109538" y="130968"/>
                        </a:cubicBezTo>
                        <a:cubicBezTo>
                          <a:pt x="106024" y="135486"/>
                          <a:pt x="100013" y="145256"/>
                          <a:pt x="100013" y="145256"/>
                        </a:cubicBezTo>
                        <a:cubicBezTo>
                          <a:pt x="100807" y="147637"/>
                          <a:pt x="101271" y="150155"/>
                          <a:pt x="102394" y="152400"/>
                        </a:cubicBezTo>
                        <a:cubicBezTo>
                          <a:pt x="103674" y="154960"/>
                          <a:pt x="106752" y="156710"/>
                          <a:pt x="107157" y="159543"/>
                        </a:cubicBezTo>
                        <a:cubicBezTo>
                          <a:pt x="107620" y="162783"/>
                          <a:pt x="105674" y="165921"/>
                          <a:pt x="104775" y="169068"/>
                        </a:cubicBezTo>
                        <a:cubicBezTo>
                          <a:pt x="102017" y="178719"/>
                          <a:pt x="103246" y="175360"/>
                          <a:pt x="95250" y="183356"/>
                        </a:cubicBezTo>
                        <a:cubicBezTo>
                          <a:pt x="96044" y="185737"/>
                          <a:pt x="97632" y="187990"/>
                          <a:pt x="97632" y="190500"/>
                        </a:cubicBezTo>
                        <a:cubicBezTo>
                          <a:pt x="97632" y="198477"/>
                          <a:pt x="97629" y="206698"/>
                          <a:pt x="95250" y="214312"/>
                        </a:cubicBezTo>
                        <a:cubicBezTo>
                          <a:pt x="90044" y="230971"/>
                          <a:pt x="88651" y="226666"/>
                          <a:pt x="78582" y="230981"/>
                        </a:cubicBezTo>
                        <a:cubicBezTo>
                          <a:pt x="75319" y="232379"/>
                          <a:pt x="72101" y="233917"/>
                          <a:pt x="69057" y="235743"/>
                        </a:cubicBezTo>
                        <a:cubicBezTo>
                          <a:pt x="64149" y="238688"/>
                          <a:pt x="59532" y="242093"/>
                          <a:pt x="54769" y="245268"/>
                        </a:cubicBezTo>
                        <a:cubicBezTo>
                          <a:pt x="52388" y="246856"/>
                          <a:pt x="49649" y="248007"/>
                          <a:pt x="47625" y="250031"/>
                        </a:cubicBezTo>
                        <a:lnTo>
                          <a:pt x="40482" y="257175"/>
                        </a:lnTo>
                        <a:cubicBezTo>
                          <a:pt x="39688" y="259556"/>
                          <a:pt x="39641" y="262337"/>
                          <a:pt x="38100" y="264318"/>
                        </a:cubicBezTo>
                        <a:cubicBezTo>
                          <a:pt x="26855" y="278776"/>
                          <a:pt x="28408" y="277075"/>
                          <a:pt x="16669" y="280987"/>
                        </a:cubicBezTo>
                        <a:cubicBezTo>
                          <a:pt x="11401" y="286255"/>
                          <a:pt x="8079" y="288643"/>
                          <a:pt x="4763" y="295275"/>
                        </a:cubicBezTo>
                        <a:cubicBezTo>
                          <a:pt x="3641" y="297520"/>
                          <a:pt x="3176" y="300037"/>
                          <a:pt x="2382" y="302418"/>
                        </a:cubicBezTo>
                        <a:cubicBezTo>
                          <a:pt x="3176" y="304799"/>
                          <a:pt x="4763" y="307052"/>
                          <a:pt x="4763" y="309562"/>
                        </a:cubicBezTo>
                        <a:cubicBezTo>
                          <a:pt x="4763" y="340144"/>
                          <a:pt x="5620" y="335568"/>
                          <a:pt x="0" y="352425"/>
                        </a:cubicBezTo>
                        <a:cubicBezTo>
                          <a:pt x="1588" y="354806"/>
                          <a:pt x="3483" y="357008"/>
                          <a:pt x="4763" y="359568"/>
                        </a:cubicBezTo>
                        <a:cubicBezTo>
                          <a:pt x="6666" y="363373"/>
                          <a:pt x="8508" y="372678"/>
                          <a:pt x="9525" y="376237"/>
                        </a:cubicBezTo>
                        <a:cubicBezTo>
                          <a:pt x="12158" y="385452"/>
                          <a:pt x="11907" y="380454"/>
                          <a:pt x="11907" y="385762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40" name="Szabadkézi sokszög 39"/>
                  <p:cNvSpPr/>
                  <p:nvPr/>
                </p:nvSpPr>
                <p:spPr>
                  <a:xfrm>
                    <a:off x="7095963" y="2998818"/>
                    <a:ext cx="714178" cy="80962"/>
                  </a:xfrm>
                  <a:custGeom>
                    <a:avLst/>
                    <a:gdLst>
                      <a:gd name="connsiteX0" fmla="*/ 0 w 764382"/>
                      <a:gd name="connsiteY0" fmla="*/ 64293 h 80962"/>
                      <a:gd name="connsiteX1" fmla="*/ 2382 w 764382"/>
                      <a:gd name="connsiteY1" fmla="*/ 52387 h 80962"/>
                      <a:gd name="connsiteX2" fmla="*/ 33338 w 764382"/>
                      <a:gd name="connsiteY2" fmla="*/ 59531 h 80962"/>
                      <a:gd name="connsiteX3" fmla="*/ 40482 w 764382"/>
                      <a:gd name="connsiteY3" fmla="*/ 61912 h 80962"/>
                      <a:gd name="connsiteX4" fmla="*/ 54769 w 764382"/>
                      <a:gd name="connsiteY4" fmla="*/ 59531 h 80962"/>
                      <a:gd name="connsiteX5" fmla="*/ 61913 w 764382"/>
                      <a:gd name="connsiteY5" fmla="*/ 54768 h 80962"/>
                      <a:gd name="connsiteX6" fmla="*/ 69057 w 764382"/>
                      <a:gd name="connsiteY6" fmla="*/ 52387 h 80962"/>
                      <a:gd name="connsiteX7" fmla="*/ 78582 w 764382"/>
                      <a:gd name="connsiteY7" fmla="*/ 47625 h 80962"/>
                      <a:gd name="connsiteX8" fmla="*/ 85725 w 764382"/>
                      <a:gd name="connsiteY8" fmla="*/ 33337 h 80962"/>
                      <a:gd name="connsiteX9" fmla="*/ 83344 w 764382"/>
                      <a:gd name="connsiteY9" fmla="*/ 26193 h 80962"/>
                      <a:gd name="connsiteX10" fmla="*/ 90488 w 764382"/>
                      <a:gd name="connsiteY10" fmla="*/ 11906 h 80962"/>
                      <a:gd name="connsiteX11" fmla="*/ 104775 w 764382"/>
                      <a:gd name="connsiteY11" fmla="*/ 2381 h 80962"/>
                      <a:gd name="connsiteX12" fmla="*/ 128588 w 764382"/>
                      <a:gd name="connsiteY12" fmla="*/ 4762 h 80962"/>
                      <a:gd name="connsiteX13" fmla="*/ 150019 w 764382"/>
                      <a:gd name="connsiteY13" fmla="*/ 0 h 80962"/>
                      <a:gd name="connsiteX14" fmla="*/ 157163 w 764382"/>
                      <a:gd name="connsiteY14" fmla="*/ 4762 h 80962"/>
                      <a:gd name="connsiteX15" fmla="*/ 166688 w 764382"/>
                      <a:gd name="connsiteY15" fmla="*/ 19050 h 80962"/>
                      <a:gd name="connsiteX16" fmla="*/ 180975 w 764382"/>
                      <a:gd name="connsiteY16" fmla="*/ 26193 h 80962"/>
                      <a:gd name="connsiteX17" fmla="*/ 195263 w 764382"/>
                      <a:gd name="connsiteY17" fmla="*/ 38100 h 80962"/>
                      <a:gd name="connsiteX18" fmla="*/ 200025 w 764382"/>
                      <a:gd name="connsiteY18" fmla="*/ 45243 h 80962"/>
                      <a:gd name="connsiteX19" fmla="*/ 209550 w 764382"/>
                      <a:gd name="connsiteY19" fmla="*/ 47625 h 80962"/>
                      <a:gd name="connsiteX20" fmla="*/ 226219 w 764382"/>
                      <a:gd name="connsiteY20" fmla="*/ 50006 h 80962"/>
                      <a:gd name="connsiteX21" fmla="*/ 233363 w 764382"/>
                      <a:gd name="connsiteY21" fmla="*/ 52387 h 80962"/>
                      <a:gd name="connsiteX22" fmla="*/ 247650 w 764382"/>
                      <a:gd name="connsiteY22" fmla="*/ 54768 h 80962"/>
                      <a:gd name="connsiteX23" fmla="*/ 257175 w 764382"/>
                      <a:gd name="connsiteY23" fmla="*/ 57150 h 80962"/>
                      <a:gd name="connsiteX24" fmla="*/ 264319 w 764382"/>
                      <a:gd name="connsiteY24" fmla="*/ 61912 h 80962"/>
                      <a:gd name="connsiteX25" fmla="*/ 280988 w 764382"/>
                      <a:gd name="connsiteY25" fmla="*/ 54768 h 80962"/>
                      <a:gd name="connsiteX26" fmla="*/ 285750 w 764382"/>
                      <a:gd name="connsiteY26" fmla="*/ 47625 h 80962"/>
                      <a:gd name="connsiteX27" fmla="*/ 292894 w 764382"/>
                      <a:gd name="connsiteY27" fmla="*/ 45243 h 80962"/>
                      <a:gd name="connsiteX28" fmla="*/ 321469 w 764382"/>
                      <a:gd name="connsiteY28" fmla="*/ 47625 h 80962"/>
                      <a:gd name="connsiteX29" fmla="*/ 338138 w 764382"/>
                      <a:gd name="connsiteY29" fmla="*/ 52387 h 80962"/>
                      <a:gd name="connsiteX30" fmla="*/ 361950 w 764382"/>
                      <a:gd name="connsiteY30" fmla="*/ 54768 h 80962"/>
                      <a:gd name="connsiteX31" fmla="*/ 378619 w 764382"/>
                      <a:gd name="connsiteY31" fmla="*/ 52387 h 80962"/>
                      <a:gd name="connsiteX32" fmla="*/ 395288 w 764382"/>
                      <a:gd name="connsiteY32" fmla="*/ 47625 h 80962"/>
                      <a:gd name="connsiteX33" fmla="*/ 404813 w 764382"/>
                      <a:gd name="connsiteY33" fmla="*/ 45243 h 80962"/>
                      <a:gd name="connsiteX34" fmla="*/ 431007 w 764382"/>
                      <a:gd name="connsiteY34" fmla="*/ 47625 h 80962"/>
                      <a:gd name="connsiteX35" fmla="*/ 438150 w 764382"/>
                      <a:gd name="connsiteY35" fmla="*/ 52387 h 80962"/>
                      <a:gd name="connsiteX36" fmla="*/ 450057 w 764382"/>
                      <a:gd name="connsiteY36" fmla="*/ 66675 h 80962"/>
                      <a:gd name="connsiteX37" fmla="*/ 464344 w 764382"/>
                      <a:gd name="connsiteY37" fmla="*/ 71437 h 80962"/>
                      <a:gd name="connsiteX38" fmla="*/ 471488 w 764382"/>
                      <a:gd name="connsiteY38" fmla="*/ 73818 h 80962"/>
                      <a:gd name="connsiteX39" fmla="*/ 490538 w 764382"/>
                      <a:gd name="connsiteY39" fmla="*/ 71437 h 80962"/>
                      <a:gd name="connsiteX40" fmla="*/ 504825 w 764382"/>
                      <a:gd name="connsiteY40" fmla="*/ 61912 h 80962"/>
                      <a:gd name="connsiteX41" fmla="*/ 511969 w 764382"/>
                      <a:gd name="connsiteY41" fmla="*/ 59531 h 80962"/>
                      <a:gd name="connsiteX42" fmla="*/ 559594 w 764382"/>
                      <a:gd name="connsiteY42" fmla="*/ 61912 h 80962"/>
                      <a:gd name="connsiteX43" fmla="*/ 571500 w 764382"/>
                      <a:gd name="connsiteY43" fmla="*/ 73818 h 80962"/>
                      <a:gd name="connsiteX44" fmla="*/ 581025 w 764382"/>
                      <a:gd name="connsiteY44" fmla="*/ 76200 h 80962"/>
                      <a:gd name="connsiteX45" fmla="*/ 600075 w 764382"/>
                      <a:gd name="connsiteY45" fmla="*/ 80962 h 80962"/>
                      <a:gd name="connsiteX46" fmla="*/ 664369 w 764382"/>
                      <a:gd name="connsiteY46" fmla="*/ 76200 h 80962"/>
                      <a:gd name="connsiteX47" fmla="*/ 692944 w 764382"/>
                      <a:gd name="connsiteY47" fmla="*/ 69056 h 80962"/>
                      <a:gd name="connsiteX48" fmla="*/ 714375 w 764382"/>
                      <a:gd name="connsiteY48" fmla="*/ 59531 h 80962"/>
                      <a:gd name="connsiteX49" fmla="*/ 719138 w 764382"/>
                      <a:gd name="connsiteY49" fmla="*/ 52387 h 80962"/>
                      <a:gd name="connsiteX50" fmla="*/ 728663 w 764382"/>
                      <a:gd name="connsiteY50" fmla="*/ 50006 h 80962"/>
                      <a:gd name="connsiteX51" fmla="*/ 742950 w 764382"/>
                      <a:gd name="connsiteY51" fmla="*/ 45243 h 80962"/>
                      <a:gd name="connsiteX52" fmla="*/ 752475 w 764382"/>
                      <a:gd name="connsiteY52" fmla="*/ 42862 h 80962"/>
                      <a:gd name="connsiteX53" fmla="*/ 759619 w 764382"/>
                      <a:gd name="connsiteY53" fmla="*/ 40481 h 80962"/>
                      <a:gd name="connsiteX54" fmla="*/ 764382 w 764382"/>
                      <a:gd name="connsiteY54" fmla="*/ 42862 h 80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</a:cxnLst>
                    <a:rect l="l" t="t" r="r" b="b"/>
                    <a:pathLst>
                      <a:path w="764382" h="80962">
                        <a:moveTo>
                          <a:pt x="0" y="64293"/>
                        </a:moveTo>
                        <a:cubicBezTo>
                          <a:pt x="794" y="60324"/>
                          <a:pt x="-1238" y="54197"/>
                          <a:pt x="2382" y="52387"/>
                        </a:cubicBezTo>
                        <a:cubicBezTo>
                          <a:pt x="7329" y="49914"/>
                          <a:pt x="28656" y="57970"/>
                          <a:pt x="33338" y="59531"/>
                        </a:cubicBezTo>
                        <a:lnTo>
                          <a:pt x="40482" y="61912"/>
                        </a:lnTo>
                        <a:cubicBezTo>
                          <a:pt x="45244" y="61118"/>
                          <a:pt x="50189" y="61058"/>
                          <a:pt x="54769" y="59531"/>
                        </a:cubicBezTo>
                        <a:cubicBezTo>
                          <a:pt x="57484" y="58626"/>
                          <a:pt x="59353" y="56048"/>
                          <a:pt x="61913" y="54768"/>
                        </a:cubicBezTo>
                        <a:cubicBezTo>
                          <a:pt x="64158" y="53645"/>
                          <a:pt x="66750" y="53376"/>
                          <a:pt x="69057" y="52387"/>
                        </a:cubicBezTo>
                        <a:cubicBezTo>
                          <a:pt x="72320" y="50989"/>
                          <a:pt x="75407" y="49212"/>
                          <a:pt x="78582" y="47625"/>
                        </a:cubicBezTo>
                        <a:cubicBezTo>
                          <a:pt x="80990" y="44013"/>
                          <a:pt x="85725" y="38267"/>
                          <a:pt x="85725" y="33337"/>
                        </a:cubicBezTo>
                        <a:cubicBezTo>
                          <a:pt x="85725" y="30827"/>
                          <a:pt x="84138" y="28574"/>
                          <a:pt x="83344" y="26193"/>
                        </a:cubicBezTo>
                        <a:cubicBezTo>
                          <a:pt x="85043" y="21097"/>
                          <a:pt x="86143" y="15708"/>
                          <a:pt x="90488" y="11906"/>
                        </a:cubicBezTo>
                        <a:cubicBezTo>
                          <a:pt x="94795" y="8137"/>
                          <a:pt x="104775" y="2381"/>
                          <a:pt x="104775" y="2381"/>
                        </a:cubicBezTo>
                        <a:cubicBezTo>
                          <a:pt x="112713" y="3175"/>
                          <a:pt x="120611" y="4762"/>
                          <a:pt x="128588" y="4762"/>
                        </a:cubicBezTo>
                        <a:cubicBezTo>
                          <a:pt x="136969" y="4762"/>
                          <a:pt x="142653" y="2455"/>
                          <a:pt x="150019" y="0"/>
                        </a:cubicBezTo>
                        <a:cubicBezTo>
                          <a:pt x="152400" y="1587"/>
                          <a:pt x="155278" y="2608"/>
                          <a:pt x="157163" y="4762"/>
                        </a:cubicBezTo>
                        <a:cubicBezTo>
                          <a:pt x="160932" y="9070"/>
                          <a:pt x="161925" y="15875"/>
                          <a:pt x="166688" y="19050"/>
                        </a:cubicBezTo>
                        <a:cubicBezTo>
                          <a:pt x="175920" y="25204"/>
                          <a:pt x="171117" y="22907"/>
                          <a:pt x="180975" y="26193"/>
                        </a:cubicBezTo>
                        <a:cubicBezTo>
                          <a:pt x="187999" y="30876"/>
                          <a:pt x="189533" y="31224"/>
                          <a:pt x="195263" y="38100"/>
                        </a:cubicBezTo>
                        <a:cubicBezTo>
                          <a:pt x="197095" y="40298"/>
                          <a:pt x="197644" y="43656"/>
                          <a:pt x="200025" y="45243"/>
                        </a:cubicBezTo>
                        <a:cubicBezTo>
                          <a:pt x="202748" y="47058"/>
                          <a:pt x="206330" y="47039"/>
                          <a:pt x="209550" y="47625"/>
                        </a:cubicBezTo>
                        <a:cubicBezTo>
                          <a:pt x="215072" y="48629"/>
                          <a:pt x="220663" y="49212"/>
                          <a:pt x="226219" y="50006"/>
                        </a:cubicBezTo>
                        <a:cubicBezTo>
                          <a:pt x="228600" y="50800"/>
                          <a:pt x="230913" y="51843"/>
                          <a:pt x="233363" y="52387"/>
                        </a:cubicBezTo>
                        <a:cubicBezTo>
                          <a:pt x="238076" y="53434"/>
                          <a:pt x="242916" y="53821"/>
                          <a:pt x="247650" y="54768"/>
                        </a:cubicBezTo>
                        <a:cubicBezTo>
                          <a:pt x="250859" y="55410"/>
                          <a:pt x="254000" y="56356"/>
                          <a:pt x="257175" y="57150"/>
                        </a:cubicBezTo>
                        <a:cubicBezTo>
                          <a:pt x="259556" y="58737"/>
                          <a:pt x="261486" y="61507"/>
                          <a:pt x="264319" y="61912"/>
                        </a:cubicBezTo>
                        <a:cubicBezTo>
                          <a:pt x="270652" y="62817"/>
                          <a:pt x="276341" y="57866"/>
                          <a:pt x="280988" y="54768"/>
                        </a:cubicBezTo>
                        <a:cubicBezTo>
                          <a:pt x="282575" y="52387"/>
                          <a:pt x="283515" y="49413"/>
                          <a:pt x="285750" y="47625"/>
                        </a:cubicBezTo>
                        <a:cubicBezTo>
                          <a:pt x="287710" y="46057"/>
                          <a:pt x="290384" y="45243"/>
                          <a:pt x="292894" y="45243"/>
                        </a:cubicBezTo>
                        <a:cubicBezTo>
                          <a:pt x="302452" y="45243"/>
                          <a:pt x="311944" y="46831"/>
                          <a:pt x="321469" y="47625"/>
                        </a:cubicBezTo>
                        <a:cubicBezTo>
                          <a:pt x="326558" y="49321"/>
                          <a:pt x="332906" y="51640"/>
                          <a:pt x="338138" y="52387"/>
                        </a:cubicBezTo>
                        <a:cubicBezTo>
                          <a:pt x="346035" y="53515"/>
                          <a:pt x="354013" y="53974"/>
                          <a:pt x="361950" y="54768"/>
                        </a:cubicBezTo>
                        <a:cubicBezTo>
                          <a:pt x="367506" y="53974"/>
                          <a:pt x="373097" y="53391"/>
                          <a:pt x="378619" y="52387"/>
                        </a:cubicBezTo>
                        <a:cubicBezTo>
                          <a:pt x="388847" y="50528"/>
                          <a:pt x="386368" y="50174"/>
                          <a:pt x="395288" y="47625"/>
                        </a:cubicBezTo>
                        <a:cubicBezTo>
                          <a:pt x="398435" y="46726"/>
                          <a:pt x="401638" y="46037"/>
                          <a:pt x="404813" y="45243"/>
                        </a:cubicBezTo>
                        <a:cubicBezTo>
                          <a:pt x="413544" y="46037"/>
                          <a:pt x="422434" y="45788"/>
                          <a:pt x="431007" y="47625"/>
                        </a:cubicBezTo>
                        <a:cubicBezTo>
                          <a:pt x="433805" y="48225"/>
                          <a:pt x="436127" y="50364"/>
                          <a:pt x="438150" y="52387"/>
                        </a:cubicBezTo>
                        <a:cubicBezTo>
                          <a:pt x="444448" y="58685"/>
                          <a:pt x="441281" y="61799"/>
                          <a:pt x="450057" y="66675"/>
                        </a:cubicBezTo>
                        <a:cubicBezTo>
                          <a:pt x="454445" y="69113"/>
                          <a:pt x="459582" y="69850"/>
                          <a:pt x="464344" y="71437"/>
                        </a:cubicBezTo>
                        <a:lnTo>
                          <a:pt x="471488" y="73818"/>
                        </a:lnTo>
                        <a:cubicBezTo>
                          <a:pt x="477838" y="73024"/>
                          <a:pt x="484511" y="73589"/>
                          <a:pt x="490538" y="71437"/>
                        </a:cubicBezTo>
                        <a:cubicBezTo>
                          <a:pt x="495928" y="69512"/>
                          <a:pt x="499395" y="63722"/>
                          <a:pt x="504825" y="61912"/>
                        </a:cubicBezTo>
                        <a:lnTo>
                          <a:pt x="511969" y="59531"/>
                        </a:lnTo>
                        <a:cubicBezTo>
                          <a:pt x="527844" y="60325"/>
                          <a:pt x="543833" y="59856"/>
                          <a:pt x="559594" y="61912"/>
                        </a:cubicBezTo>
                        <a:cubicBezTo>
                          <a:pt x="569462" y="63199"/>
                          <a:pt x="564807" y="69356"/>
                          <a:pt x="571500" y="73818"/>
                        </a:cubicBezTo>
                        <a:cubicBezTo>
                          <a:pt x="574223" y="75633"/>
                          <a:pt x="577830" y="75490"/>
                          <a:pt x="581025" y="76200"/>
                        </a:cubicBezTo>
                        <a:cubicBezTo>
                          <a:pt x="598273" y="80033"/>
                          <a:pt x="587306" y="76706"/>
                          <a:pt x="600075" y="80962"/>
                        </a:cubicBezTo>
                        <a:cubicBezTo>
                          <a:pt x="635360" y="75082"/>
                          <a:pt x="593862" y="81423"/>
                          <a:pt x="664369" y="76200"/>
                        </a:cubicBezTo>
                        <a:cubicBezTo>
                          <a:pt x="676733" y="75284"/>
                          <a:pt x="681225" y="72962"/>
                          <a:pt x="692944" y="69056"/>
                        </a:cubicBezTo>
                        <a:cubicBezTo>
                          <a:pt x="709946" y="63389"/>
                          <a:pt x="703056" y="67077"/>
                          <a:pt x="714375" y="59531"/>
                        </a:cubicBezTo>
                        <a:cubicBezTo>
                          <a:pt x="715963" y="57150"/>
                          <a:pt x="716757" y="53975"/>
                          <a:pt x="719138" y="52387"/>
                        </a:cubicBezTo>
                        <a:cubicBezTo>
                          <a:pt x="721861" y="50572"/>
                          <a:pt x="725528" y="50946"/>
                          <a:pt x="728663" y="50006"/>
                        </a:cubicBezTo>
                        <a:cubicBezTo>
                          <a:pt x="733471" y="48563"/>
                          <a:pt x="738188" y="46831"/>
                          <a:pt x="742950" y="45243"/>
                        </a:cubicBezTo>
                        <a:cubicBezTo>
                          <a:pt x="746055" y="44208"/>
                          <a:pt x="749328" y="43761"/>
                          <a:pt x="752475" y="42862"/>
                        </a:cubicBezTo>
                        <a:cubicBezTo>
                          <a:pt x="754889" y="42172"/>
                          <a:pt x="757109" y="40481"/>
                          <a:pt x="759619" y="40481"/>
                        </a:cubicBezTo>
                        <a:cubicBezTo>
                          <a:pt x="761394" y="40481"/>
                          <a:pt x="762794" y="42068"/>
                          <a:pt x="764382" y="42862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</p:grpSp>
            <p:sp>
              <p:nvSpPr>
                <p:cNvPr id="27" name="Szövegdoboz 26"/>
                <p:cNvSpPr txBox="1"/>
                <p:nvPr/>
              </p:nvSpPr>
              <p:spPr>
                <a:xfrm>
                  <a:off x="4667634" y="2378119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Slovakia</a:t>
                  </a:r>
                  <a:endParaRPr lang="hu-HU" b="1" dirty="0"/>
                </a:p>
              </p:txBody>
            </p:sp>
            <p:sp>
              <p:nvSpPr>
                <p:cNvPr id="28" name="Szövegdoboz 27"/>
                <p:cNvSpPr txBox="1"/>
                <p:nvPr/>
              </p:nvSpPr>
              <p:spPr>
                <a:xfrm>
                  <a:off x="6887564" y="2481747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Ukraine</a:t>
                  </a:r>
                  <a:endParaRPr lang="hu-HU" b="1" dirty="0"/>
                </a:p>
              </p:txBody>
            </p:sp>
            <p:sp>
              <p:nvSpPr>
                <p:cNvPr id="29" name="Szövegdoboz 28"/>
                <p:cNvSpPr txBox="1"/>
                <p:nvPr/>
              </p:nvSpPr>
              <p:spPr>
                <a:xfrm>
                  <a:off x="7949932" y="4713873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Romania</a:t>
                  </a:r>
                  <a:endParaRPr lang="hu-HU" b="1" dirty="0"/>
                </a:p>
              </p:txBody>
            </p:sp>
            <p:sp>
              <p:nvSpPr>
                <p:cNvPr id="30" name="Szövegdoboz 29"/>
                <p:cNvSpPr txBox="1"/>
                <p:nvPr/>
              </p:nvSpPr>
              <p:spPr>
                <a:xfrm>
                  <a:off x="5341536" y="5366462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Serbia</a:t>
                  </a:r>
                  <a:endParaRPr lang="hu-HU" b="1" dirty="0"/>
                </a:p>
              </p:txBody>
            </p:sp>
            <p:sp>
              <p:nvSpPr>
                <p:cNvPr id="31" name="Szövegdoboz 30"/>
                <p:cNvSpPr txBox="1"/>
                <p:nvPr/>
              </p:nvSpPr>
              <p:spPr>
                <a:xfrm>
                  <a:off x="3585258" y="4657066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Croatia</a:t>
                  </a:r>
                  <a:endParaRPr lang="hu-HU" b="1" dirty="0"/>
                </a:p>
              </p:txBody>
            </p:sp>
            <p:sp>
              <p:nvSpPr>
                <p:cNvPr id="32" name="Szövegdoboz 31"/>
                <p:cNvSpPr txBox="1"/>
                <p:nvPr/>
              </p:nvSpPr>
              <p:spPr>
                <a:xfrm>
                  <a:off x="2182799" y="4224967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Slovenia</a:t>
                  </a:r>
                  <a:endParaRPr lang="hu-HU" b="1" dirty="0"/>
                </a:p>
              </p:txBody>
            </p:sp>
            <p:sp>
              <p:nvSpPr>
                <p:cNvPr id="33" name="Szövegdoboz 32"/>
                <p:cNvSpPr txBox="1"/>
                <p:nvPr/>
              </p:nvSpPr>
              <p:spPr>
                <a:xfrm>
                  <a:off x="2274527" y="3132033"/>
                  <a:ext cx="1308693" cy="453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err="1" smtClean="0"/>
                    <a:t>Austria</a:t>
                  </a:r>
                  <a:endParaRPr lang="hu-HU" b="1" dirty="0"/>
                </a:p>
              </p:txBody>
            </p:sp>
          </p:grpSp>
          <p:sp>
            <p:nvSpPr>
              <p:cNvPr id="25" name="Szövegdoboz 24"/>
              <p:cNvSpPr txBox="1"/>
              <p:nvPr/>
            </p:nvSpPr>
            <p:spPr>
              <a:xfrm>
                <a:off x="4576926" y="3698772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smtClean="0"/>
                  <a:t>HUNGARY</a:t>
                </a:r>
                <a:endParaRPr lang="hu-HU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ép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9" b="7931"/>
          <a:stretch/>
        </p:blipFill>
        <p:spPr>
          <a:xfrm>
            <a:off x="404742" y="1287162"/>
            <a:ext cx="10440000" cy="5526388"/>
          </a:xfrm>
          <a:prstGeom prst="rect">
            <a:avLst/>
          </a:prstGeom>
        </p:spPr>
      </p:pic>
      <p:sp>
        <p:nvSpPr>
          <p:cNvPr id="24" name="Cím 1"/>
          <p:cNvSpPr txBox="1">
            <a:spLocks/>
          </p:cNvSpPr>
          <p:nvPr/>
        </p:nvSpPr>
        <p:spPr>
          <a:xfrm>
            <a:off x="1775928" y="268213"/>
            <a:ext cx="9431547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800" dirty="0" err="1" smtClean="0"/>
              <a:t>Spatial</a:t>
            </a:r>
            <a:r>
              <a:rPr lang="hu-HU" sz="2800" dirty="0" smtClean="0"/>
              <a:t> </a:t>
            </a:r>
            <a:r>
              <a:rPr lang="hu-HU" sz="2800" dirty="0" err="1" smtClean="0"/>
              <a:t>relationship</a:t>
            </a:r>
            <a:r>
              <a:rPr lang="hu-HU" sz="2800" dirty="0" smtClean="0"/>
              <a:t> </a:t>
            </a:r>
            <a:r>
              <a:rPr lang="hu-HU" sz="2800" dirty="0" err="1" smtClean="0"/>
              <a:t>between</a:t>
            </a:r>
            <a:r>
              <a:rPr lang="hu-HU" sz="2800" dirty="0" smtClean="0"/>
              <a:t> </a:t>
            </a:r>
            <a:r>
              <a:rPr lang="hu-HU" sz="2800" dirty="0" err="1" smtClean="0"/>
              <a:t>the</a:t>
            </a:r>
            <a:r>
              <a:rPr lang="hu-HU" sz="2800" dirty="0" smtClean="0"/>
              <a:t> </a:t>
            </a:r>
            <a:r>
              <a:rPr lang="hu-HU" sz="2800" dirty="0" err="1" smtClean="0"/>
              <a:t>sending</a:t>
            </a:r>
            <a:r>
              <a:rPr lang="hu-HU" sz="2800" dirty="0" smtClean="0"/>
              <a:t> and </a:t>
            </a:r>
            <a:r>
              <a:rPr lang="hu-HU" sz="2800" dirty="0" err="1" smtClean="0"/>
              <a:t>host</a:t>
            </a:r>
            <a:r>
              <a:rPr lang="hu-HU" sz="2800" dirty="0" smtClean="0"/>
              <a:t> </a:t>
            </a:r>
            <a:r>
              <a:rPr lang="hu-HU" sz="2800" dirty="0" err="1" smtClean="0"/>
              <a:t>regions</a:t>
            </a:r>
            <a:r>
              <a:rPr lang="hu-HU" sz="2800" dirty="0" smtClean="0"/>
              <a:t> </a:t>
            </a:r>
            <a:r>
              <a:rPr lang="hu-HU" sz="2800" dirty="0" err="1" smtClean="0"/>
              <a:t>at</a:t>
            </a:r>
            <a:r>
              <a:rPr lang="hu-HU" sz="2800" dirty="0" smtClean="0"/>
              <a:t> NUTS3 </a:t>
            </a:r>
            <a:r>
              <a:rPr lang="hu-HU" sz="2800" dirty="0" err="1" smtClean="0"/>
              <a:t>level</a:t>
            </a:r>
            <a:r>
              <a:rPr lang="hu-HU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according to </a:t>
            </a:r>
            <a:r>
              <a:rPr lang="hu-HU" sz="2800" b="1" dirty="0" smtClean="0">
                <a:solidFill>
                  <a:srgbClr val="FF0000"/>
                </a:solidFill>
              </a:rPr>
              <a:t>primary education </a:t>
            </a:r>
            <a:r>
              <a:rPr lang="hu-HU" sz="2800" dirty="0" smtClean="0"/>
              <a:t>level (24+ aged)</a:t>
            </a:r>
            <a:br>
              <a:rPr lang="hu-HU" sz="2800" dirty="0" smtClean="0"/>
            </a:br>
            <a:r>
              <a:rPr lang="hu-HU" sz="2800" dirty="0" smtClean="0"/>
              <a:t>1 January </a:t>
            </a:r>
            <a:r>
              <a:rPr lang="hu-HU" sz="2800" dirty="0" smtClean="0"/>
              <a:t>201</a:t>
            </a:r>
            <a:r>
              <a:rPr lang="en-GB" sz="2800" dirty="0" smtClean="0"/>
              <a:t>6</a:t>
            </a:r>
            <a:r>
              <a:rPr lang="hu-HU" sz="2800" dirty="0" smtClean="0"/>
              <a:t>  </a:t>
            </a:r>
            <a:endParaRPr lang="hu-HU" sz="2800" dirty="0"/>
          </a:p>
        </p:txBody>
      </p:sp>
      <p:sp>
        <p:nvSpPr>
          <p:cNvPr id="25" name="Cím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grpSp>
        <p:nvGrpSpPr>
          <p:cNvPr id="26" name="Csoportba foglalás 25"/>
          <p:cNvGrpSpPr/>
          <p:nvPr/>
        </p:nvGrpSpPr>
        <p:grpSpPr>
          <a:xfrm>
            <a:off x="2220899" y="1638344"/>
            <a:ext cx="7075826" cy="3441656"/>
            <a:chOff x="2182799" y="2378119"/>
            <a:chExt cx="7075826" cy="3441656"/>
          </a:xfrm>
        </p:grpSpPr>
        <p:grpSp>
          <p:nvGrpSpPr>
            <p:cNvPr id="27" name="Csoportba foglalás 26"/>
            <p:cNvGrpSpPr/>
            <p:nvPr/>
          </p:nvGrpSpPr>
          <p:grpSpPr>
            <a:xfrm>
              <a:off x="2182799" y="2378119"/>
              <a:ext cx="7075826" cy="3441656"/>
              <a:chOff x="2182799" y="2378119"/>
              <a:chExt cx="7075826" cy="3441656"/>
            </a:xfrm>
          </p:grpSpPr>
          <p:grpSp>
            <p:nvGrpSpPr>
              <p:cNvPr id="29" name="Csoportba foglalás 28"/>
              <p:cNvGrpSpPr/>
              <p:nvPr/>
            </p:nvGrpSpPr>
            <p:grpSpPr>
              <a:xfrm>
                <a:off x="2600325" y="2447925"/>
                <a:ext cx="5107781" cy="3367925"/>
                <a:chOff x="2787474" y="2444182"/>
                <a:chExt cx="5022667" cy="2743981"/>
              </a:xfrm>
            </p:grpSpPr>
            <p:sp>
              <p:nvSpPr>
                <p:cNvPr id="37" name="Szabadkézi sokszög 36"/>
                <p:cNvSpPr/>
                <p:nvPr/>
              </p:nvSpPr>
              <p:spPr>
                <a:xfrm>
                  <a:off x="4380035" y="2739077"/>
                  <a:ext cx="126107" cy="353320"/>
                </a:xfrm>
                <a:custGeom>
                  <a:avLst/>
                  <a:gdLst>
                    <a:gd name="connsiteX0" fmla="*/ 142875 w 142875"/>
                    <a:gd name="connsiteY0" fmla="*/ 335756 h 335756"/>
                    <a:gd name="connsiteX1" fmla="*/ 130969 w 142875"/>
                    <a:gd name="connsiteY1" fmla="*/ 328612 h 335756"/>
                    <a:gd name="connsiteX2" fmla="*/ 126206 w 142875"/>
                    <a:gd name="connsiteY2" fmla="*/ 321469 h 335756"/>
                    <a:gd name="connsiteX3" fmla="*/ 111919 w 142875"/>
                    <a:gd name="connsiteY3" fmla="*/ 319087 h 335756"/>
                    <a:gd name="connsiteX4" fmla="*/ 111919 w 142875"/>
                    <a:gd name="connsiteY4" fmla="*/ 292894 h 335756"/>
                    <a:gd name="connsiteX5" fmla="*/ 119063 w 142875"/>
                    <a:gd name="connsiteY5" fmla="*/ 290512 h 335756"/>
                    <a:gd name="connsiteX6" fmla="*/ 114300 w 142875"/>
                    <a:gd name="connsiteY6" fmla="*/ 283369 h 335756"/>
                    <a:gd name="connsiteX7" fmla="*/ 107156 w 142875"/>
                    <a:gd name="connsiteY7" fmla="*/ 278606 h 335756"/>
                    <a:gd name="connsiteX8" fmla="*/ 102394 w 142875"/>
                    <a:gd name="connsiteY8" fmla="*/ 261937 h 335756"/>
                    <a:gd name="connsiteX9" fmla="*/ 85725 w 142875"/>
                    <a:gd name="connsiteY9" fmla="*/ 257175 h 335756"/>
                    <a:gd name="connsiteX10" fmla="*/ 73819 w 142875"/>
                    <a:gd name="connsiteY10" fmla="*/ 245269 h 335756"/>
                    <a:gd name="connsiteX11" fmla="*/ 59531 w 142875"/>
                    <a:gd name="connsiteY11" fmla="*/ 230981 h 335756"/>
                    <a:gd name="connsiteX12" fmla="*/ 54769 w 142875"/>
                    <a:gd name="connsiteY12" fmla="*/ 216694 h 335756"/>
                    <a:gd name="connsiteX13" fmla="*/ 52388 w 142875"/>
                    <a:gd name="connsiteY13" fmla="*/ 209550 h 335756"/>
                    <a:gd name="connsiteX14" fmla="*/ 54769 w 142875"/>
                    <a:gd name="connsiteY14" fmla="*/ 195262 h 335756"/>
                    <a:gd name="connsiteX15" fmla="*/ 33338 w 142875"/>
                    <a:gd name="connsiteY15" fmla="*/ 183356 h 335756"/>
                    <a:gd name="connsiteX16" fmla="*/ 26194 w 142875"/>
                    <a:gd name="connsiteY16" fmla="*/ 176212 h 335756"/>
                    <a:gd name="connsiteX17" fmla="*/ 28575 w 142875"/>
                    <a:gd name="connsiteY17" fmla="*/ 164306 h 335756"/>
                    <a:gd name="connsiteX18" fmla="*/ 14288 w 142875"/>
                    <a:gd name="connsiteY18" fmla="*/ 154781 h 335756"/>
                    <a:gd name="connsiteX19" fmla="*/ 2381 w 142875"/>
                    <a:gd name="connsiteY19" fmla="*/ 140494 h 335756"/>
                    <a:gd name="connsiteX20" fmla="*/ 0 w 142875"/>
                    <a:gd name="connsiteY20" fmla="*/ 133350 h 335756"/>
                    <a:gd name="connsiteX21" fmla="*/ 9525 w 142875"/>
                    <a:gd name="connsiteY21" fmla="*/ 121444 h 335756"/>
                    <a:gd name="connsiteX22" fmla="*/ 7144 w 142875"/>
                    <a:gd name="connsiteY22" fmla="*/ 95250 h 335756"/>
                    <a:gd name="connsiteX23" fmla="*/ 14288 w 142875"/>
                    <a:gd name="connsiteY23" fmla="*/ 92869 h 335756"/>
                    <a:gd name="connsiteX24" fmla="*/ 21431 w 142875"/>
                    <a:gd name="connsiteY24" fmla="*/ 85725 h 335756"/>
                    <a:gd name="connsiteX25" fmla="*/ 35719 w 142875"/>
                    <a:gd name="connsiteY25" fmla="*/ 76200 h 335756"/>
                    <a:gd name="connsiteX26" fmla="*/ 42863 w 142875"/>
                    <a:gd name="connsiteY26" fmla="*/ 69056 h 335756"/>
                    <a:gd name="connsiteX27" fmla="*/ 52388 w 142875"/>
                    <a:gd name="connsiteY27" fmla="*/ 54769 h 335756"/>
                    <a:gd name="connsiteX28" fmla="*/ 54769 w 142875"/>
                    <a:gd name="connsiteY28" fmla="*/ 47625 h 335756"/>
                    <a:gd name="connsiteX29" fmla="*/ 50006 w 142875"/>
                    <a:gd name="connsiteY29" fmla="*/ 16669 h 335756"/>
                    <a:gd name="connsiteX30" fmla="*/ 47625 w 142875"/>
                    <a:gd name="connsiteY30" fmla="*/ 0 h 33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42875" h="335756">
                      <a:moveTo>
                        <a:pt x="142875" y="335756"/>
                      </a:moveTo>
                      <a:cubicBezTo>
                        <a:pt x="138906" y="333375"/>
                        <a:pt x="134483" y="331624"/>
                        <a:pt x="130969" y="328612"/>
                      </a:cubicBezTo>
                      <a:cubicBezTo>
                        <a:pt x="128796" y="326750"/>
                        <a:pt x="128766" y="322749"/>
                        <a:pt x="126206" y="321469"/>
                      </a:cubicBezTo>
                      <a:cubicBezTo>
                        <a:pt x="121888" y="319310"/>
                        <a:pt x="116681" y="319881"/>
                        <a:pt x="111919" y="319087"/>
                      </a:cubicBezTo>
                      <a:cubicBezTo>
                        <a:pt x="108671" y="309343"/>
                        <a:pt x="106278" y="305587"/>
                        <a:pt x="111919" y="292894"/>
                      </a:cubicBezTo>
                      <a:cubicBezTo>
                        <a:pt x="112938" y="290600"/>
                        <a:pt x="116682" y="291306"/>
                        <a:pt x="119063" y="290512"/>
                      </a:cubicBezTo>
                      <a:cubicBezTo>
                        <a:pt x="117475" y="288131"/>
                        <a:pt x="116324" y="285393"/>
                        <a:pt x="114300" y="283369"/>
                      </a:cubicBezTo>
                      <a:cubicBezTo>
                        <a:pt x="112276" y="281345"/>
                        <a:pt x="108744" y="280987"/>
                        <a:pt x="107156" y="278606"/>
                      </a:cubicBezTo>
                      <a:cubicBezTo>
                        <a:pt x="107033" y="278421"/>
                        <a:pt x="103611" y="263154"/>
                        <a:pt x="102394" y="261937"/>
                      </a:cubicBezTo>
                      <a:cubicBezTo>
                        <a:pt x="101256" y="260799"/>
                        <a:pt x="85807" y="257196"/>
                        <a:pt x="85725" y="257175"/>
                      </a:cubicBezTo>
                      <a:cubicBezTo>
                        <a:pt x="71003" y="247360"/>
                        <a:pt x="85365" y="258258"/>
                        <a:pt x="73819" y="245269"/>
                      </a:cubicBezTo>
                      <a:cubicBezTo>
                        <a:pt x="69344" y="240235"/>
                        <a:pt x="59531" y="230981"/>
                        <a:pt x="59531" y="230981"/>
                      </a:cubicBezTo>
                      <a:lnTo>
                        <a:pt x="54769" y="216694"/>
                      </a:lnTo>
                      <a:lnTo>
                        <a:pt x="52388" y="209550"/>
                      </a:lnTo>
                      <a:cubicBezTo>
                        <a:pt x="53182" y="204787"/>
                        <a:pt x="56928" y="199581"/>
                        <a:pt x="54769" y="195262"/>
                      </a:cubicBezTo>
                      <a:cubicBezTo>
                        <a:pt x="51494" y="188712"/>
                        <a:pt x="40167" y="185632"/>
                        <a:pt x="33338" y="183356"/>
                      </a:cubicBezTo>
                      <a:cubicBezTo>
                        <a:pt x="30957" y="180975"/>
                        <a:pt x="27011" y="179479"/>
                        <a:pt x="26194" y="176212"/>
                      </a:cubicBezTo>
                      <a:cubicBezTo>
                        <a:pt x="25212" y="172286"/>
                        <a:pt x="30541" y="167844"/>
                        <a:pt x="28575" y="164306"/>
                      </a:cubicBezTo>
                      <a:cubicBezTo>
                        <a:pt x="25795" y="159303"/>
                        <a:pt x="18335" y="158828"/>
                        <a:pt x="14288" y="154781"/>
                      </a:cubicBezTo>
                      <a:cubicBezTo>
                        <a:pt x="5120" y="145613"/>
                        <a:pt x="9012" y="150439"/>
                        <a:pt x="2381" y="140494"/>
                      </a:cubicBezTo>
                      <a:cubicBezTo>
                        <a:pt x="1587" y="138113"/>
                        <a:pt x="0" y="135860"/>
                        <a:pt x="0" y="133350"/>
                      </a:cubicBezTo>
                      <a:cubicBezTo>
                        <a:pt x="0" y="125681"/>
                        <a:pt x="4039" y="125101"/>
                        <a:pt x="9525" y="121444"/>
                      </a:cubicBezTo>
                      <a:cubicBezTo>
                        <a:pt x="8731" y="112713"/>
                        <a:pt x="5703" y="103898"/>
                        <a:pt x="7144" y="95250"/>
                      </a:cubicBezTo>
                      <a:cubicBezTo>
                        <a:pt x="7557" y="92774"/>
                        <a:pt x="12199" y="94261"/>
                        <a:pt x="14288" y="92869"/>
                      </a:cubicBezTo>
                      <a:cubicBezTo>
                        <a:pt x="17090" y="91001"/>
                        <a:pt x="18773" y="87792"/>
                        <a:pt x="21431" y="85725"/>
                      </a:cubicBezTo>
                      <a:cubicBezTo>
                        <a:pt x="25949" y="82211"/>
                        <a:pt x="31672" y="80247"/>
                        <a:pt x="35719" y="76200"/>
                      </a:cubicBezTo>
                      <a:cubicBezTo>
                        <a:pt x="38100" y="73819"/>
                        <a:pt x="40795" y="71714"/>
                        <a:pt x="42863" y="69056"/>
                      </a:cubicBezTo>
                      <a:cubicBezTo>
                        <a:pt x="46377" y="64538"/>
                        <a:pt x="52388" y="54769"/>
                        <a:pt x="52388" y="54769"/>
                      </a:cubicBezTo>
                      <a:cubicBezTo>
                        <a:pt x="53182" y="52388"/>
                        <a:pt x="54769" y="50135"/>
                        <a:pt x="54769" y="47625"/>
                      </a:cubicBezTo>
                      <a:cubicBezTo>
                        <a:pt x="54769" y="29203"/>
                        <a:pt x="54084" y="28897"/>
                        <a:pt x="50006" y="16669"/>
                      </a:cubicBezTo>
                      <a:cubicBezTo>
                        <a:pt x="47495" y="1598"/>
                        <a:pt x="47625" y="7209"/>
                        <a:pt x="47625" y="0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8" name="Szabadkézi sokszög 37"/>
                <p:cNvSpPr/>
                <p:nvPr/>
              </p:nvSpPr>
              <p:spPr>
                <a:xfrm>
                  <a:off x="2892844" y="3704033"/>
                  <a:ext cx="1112103" cy="243725"/>
                </a:xfrm>
                <a:custGeom>
                  <a:avLst/>
                  <a:gdLst>
                    <a:gd name="connsiteX0" fmla="*/ 1221581 w 1221581"/>
                    <a:gd name="connsiteY0" fmla="*/ 0 h 242888"/>
                    <a:gd name="connsiteX1" fmla="*/ 1214437 w 1221581"/>
                    <a:gd name="connsiteY1" fmla="*/ 11907 h 242888"/>
                    <a:gd name="connsiteX2" fmla="*/ 1200150 w 1221581"/>
                    <a:gd name="connsiteY2" fmla="*/ 19050 h 242888"/>
                    <a:gd name="connsiteX3" fmla="*/ 1183481 w 1221581"/>
                    <a:gd name="connsiteY3" fmla="*/ 16669 h 242888"/>
                    <a:gd name="connsiteX4" fmla="*/ 1176337 w 1221581"/>
                    <a:gd name="connsiteY4" fmla="*/ 14288 h 242888"/>
                    <a:gd name="connsiteX5" fmla="*/ 1169194 w 1221581"/>
                    <a:gd name="connsiteY5" fmla="*/ 16669 h 242888"/>
                    <a:gd name="connsiteX6" fmla="*/ 1164431 w 1221581"/>
                    <a:gd name="connsiteY6" fmla="*/ 50007 h 242888"/>
                    <a:gd name="connsiteX7" fmla="*/ 1159669 w 1221581"/>
                    <a:gd name="connsiteY7" fmla="*/ 57150 h 242888"/>
                    <a:gd name="connsiteX8" fmla="*/ 1162050 w 1221581"/>
                    <a:gd name="connsiteY8" fmla="*/ 66675 h 242888"/>
                    <a:gd name="connsiteX9" fmla="*/ 1176337 w 1221581"/>
                    <a:gd name="connsiteY9" fmla="*/ 76200 h 242888"/>
                    <a:gd name="connsiteX10" fmla="*/ 1183481 w 1221581"/>
                    <a:gd name="connsiteY10" fmla="*/ 83344 h 242888"/>
                    <a:gd name="connsiteX11" fmla="*/ 1185862 w 1221581"/>
                    <a:gd name="connsiteY11" fmla="*/ 111919 h 242888"/>
                    <a:gd name="connsiteX12" fmla="*/ 1169194 w 1221581"/>
                    <a:gd name="connsiteY12" fmla="*/ 102394 h 242888"/>
                    <a:gd name="connsiteX13" fmla="*/ 1154906 w 1221581"/>
                    <a:gd name="connsiteY13" fmla="*/ 97632 h 242888"/>
                    <a:gd name="connsiteX14" fmla="*/ 1147762 w 1221581"/>
                    <a:gd name="connsiteY14" fmla="*/ 95250 h 242888"/>
                    <a:gd name="connsiteX15" fmla="*/ 1126331 w 1221581"/>
                    <a:gd name="connsiteY15" fmla="*/ 90488 h 242888"/>
                    <a:gd name="connsiteX16" fmla="*/ 1119187 w 1221581"/>
                    <a:gd name="connsiteY16" fmla="*/ 85725 h 242888"/>
                    <a:gd name="connsiteX17" fmla="*/ 1114425 w 1221581"/>
                    <a:gd name="connsiteY17" fmla="*/ 78582 h 242888"/>
                    <a:gd name="connsiteX18" fmla="*/ 1102519 w 1221581"/>
                    <a:gd name="connsiteY18" fmla="*/ 76200 h 242888"/>
                    <a:gd name="connsiteX19" fmla="*/ 1073944 w 1221581"/>
                    <a:gd name="connsiteY19" fmla="*/ 78582 h 242888"/>
                    <a:gd name="connsiteX20" fmla="*/ 1066800 w 1221581"/>
                    <a:gd name="connsiteY20" fmla="*/ 83344 h 242888"/>
                    <a:gd name="connsiteX21" fmla="*/ 1050131 w 1221581"/>
                    <a:gd name="connsiteY21" fmla="*/ 88107 h 242888"/>
                    <a:gd name="connsiteX22" fmla="*/ 1016794 w 1221581"/>
                    <a:gd name="connsiteY22" fmla="*/ 85725 h 242888"/>
                    <a:gd name="connsiteX23" fmla="*/ 1002506 w 1221581"/>
                    <a:gd name="connsiteY23" fmla="*/ 80963 h 242888"/>
                    <a:gd name="connsiteX24" fmla="*/ 995362 w 1221581"/>
                    <a:gd name="connsiteY24" fmla="*/ 83344 h 242888"/>
                    <a:gd name="connsiteX25" fmla="*/ 992981 w 1221581"/>
                    <a:gd name="connsiteY25" fmla="*/ 92869 h 242888"/>
                    <a:gd name="connsiteX26" fmla="*/ 988219 w 1221581"/>
                    <a:gd name="connsiteY26" fmla="*/ 100013 h 242888"/>
                    <a:gd name="connsiteX27" fmla="*/ 973931 w 1221581"/>
                    <a:gd name="connsiteY27" fmla="*/ 97632 h 242888"/>
                    <a:gd name="connsiteX28" fmla="*/ 957262 w 1221581"/>
                    <a:gd name="connsiteY28" fmla="*/ 92869 h 242888"/>
                    <a:gd name="connsiteX29" fmla="*/ 942975 w 1221581"/>
                    <a:gd name="connsiteY29" fmla="*/ 102394 h 242888"/>
                    <a:gd name="connsiteX30" fmla="*/ 935831 w 1221581"/>
                    <a:gd name="connsiteY30" fmla="*/ 116682 h 242888"/>
                    <a:gd name="connsiteX31" fmla="*/ 928687 w 1221581"/>
                    <a:gd name="connsiteY31" fmla="*/ 121444 h 242888"/>
                    <a:gd name="connsiteX32" fmla="*/ 914400 w 1221581"/>
                    <a:gd name="connsiteY32" fmla="*/ 126207 h 242888"/>
                    <a:gd name="connsiteX33" fmla="*/ 890587 w 1221581"/>
                    <a:gd name="connsiteY33" fmla="*/ 123825 h 242888"/>
                    <a:gd name="connsiteX34" fmla="*/ 885825 w 1221581"/>
                    <a:gd name="connsiteY34" fmla="*/ 116682 h 242888"/>
                    <a:gd name="connsiteX35" fmla="*/ 878681 w 1221581"/>
                    <a:gd name="connsiteY35" fmla="*/ 111919 h 242888"/>
                    <a:gd name="connsiteX36" fmla="*/ 850106 w 1221581"/>
                    <a:gd name="connsiteY36" fmla="*/ 107157 h 242888"/>
                    <a:gd name="connsiteX37" fmla="*/ 842962 w 1221581"/>
                    <a:gd name="connsiteY37" fmla="*/ 104775 h 242888"/>
                    <a:gd name="connsiteX38" fmla="*/ 802481 w 1221581"/>
                    <a:gd name="connsiteY38" fmla="*/ 109538 h 242888"/>
                    <a:gd name="connsiteX39" fmla="*/ 776287 w 1221581"/>
                    <a:gd name="connsiteY39" fmla="*/ 107157 h 242888"/>
                    <a:gd name="connsiteX40" fmla="*/ 762000 w 1221581"/>
                    <a:gd name="connsiteY40" fmla="*/ 102394 h 242888"/>
                    <a:gd name="connsiteX41" fmla="*/ 692944 w 1221581"/>
                    <a:gd name="connsiteY41" fmla="*/ 100013 h 242888"/>
                    <a:gd name="connsiteX42" fmla="*/ 685800 w 1221581"/>
                    <a:gd name="connsiteY42" fmla="*/ 95250 h 242888"/>
                    <a:gd name="connsiteX43" fmla="*/ 671512 w 1221581"/>
                    <a:gd name="connsiteY43" fmla="*/ 107157 h 242888"/>
                    <a:gd name="connsiteX44" fmla="*/ 664369 w 1221581"/>
                    <a:gd name="connsiteY44" fmla="*/ 109538 h 242888"/>
                    <a:gd name="connsiteX45" fmla="*/ 657225 w 1221581"/>
                    <a:gd name="connsiteY45" fmla="*/ 116682 h 242888"/>
                    <a:gd name="connsiteX46" fmla="*/ 654844 w 1221581"/>
                    <a:gd name="connsiteY46" fmla="*/ 123825 h 242888"/>
                    <a:gd name="connsiteX47" fmla="*/ 647700 w 1221581"/>
                    <a:gd name="connsiteY47" fmla="*/ 128588 h 242888"/>
                    <a:gd name="connsiteX48" fmla="*/ 635794 w 1221581"/>
                    <a:gd name="connsiteY48" fmla="*/ 116682 h 242888"/>
                    <a:gd name="connsiteX49" fmla="*/ 626269 w 1221581"/>
                    <a:gd name="connsiteY49" fmla="*/ 119063 h 242888"/>
                    <a:gd name="connsiteX50" fmla="*/ 611981 w 1221581"/>
                    <a:gd name="connsiteY50" fmla="*/ 126207 h 242888"/>
                    <a:gd name="connsiteX51" fmla="*/ 604837 w 1221581"/>
                    <a:gd name="connsiteY51" fmla="*/ 121444 h 242888"/>
                    <a:gd name="connsiteX52" fmla="*/ 592931 w 1221581"/>
                    <a:gd name="connsiteY52" fmla="*/ 130969 h 242888"/>
                    <a:gd name="connsiteX53" fmla="*/ 578644 w 1221581"/>
                    <a:gd name="connsiteY53" fmla="*/ 145257 h 242888"/>
                    <a:gd name="connsiteX54" fmla="*/ 571500 w 1221581"/>
                    <a:gd name="connsiteY54" fmla="*/ 159544 h 242888"/>
                    <a:gd name="connsiteX55" fmla="*/ 569119 w 1221581"/>
                    <a:gd name="connsiteY55" fmla="*/ 166688 h 242888"/>
                    <a:gd name="connsiteX56" fmla="*/ 561975 w 1221581"/>
                    <a:gd name="connsiteY56" fmla="*/ 169069 h 242888"/>
                    <a:gd name="connsiteX57" fmla="*/ 550069 w 1221581"/>
                    <a:gd name="connsiteY57" fmla="*/ 171450 h 242888"/>
                    <a:gd name="connsiteX58" fmla="*/ 542925 w 1221581"/>
                    <a:gd name="connsiteY58" fmla="*/ 173832 h 242888"/>
                    <a:gd name="connsiteX59" fmla="*/ 523875 w 1221581"/>
                    <a:gd name="connsiteY59" fmla="*/ 178594 h 242888"/>
                    <a:gd name="connsiteX60" fmla="*/ 509587 w 1221581"/>
                    <a:gd name="connsiteY60" fmla="*/ 188119 h 242888"/>
                    <a:gd name="connsiteX61" fmla="*/ 502444 w 1221581"/>
                    <a:gd name="connsiteY61" fmla="*/ 192882 h 242888"/>
                    <a:gd name="connsiteX62" fmla="*/ 490537 w 1221581"/>
                    <a:gd name="connsiteY62" fmla="*/ 207169 h 242888"/>
                    <a:gd name="connsiteX63" fmla="*/ 476250 w 1221581"/>
                    <a:gd name="connsiteY63" fmla="*/ 209550 h 242888"/>
                    <a:gd name="connsiteX64" fmla="*/ 466725 w 1221581"/>
                    <a:gd name="connsiteY64" fmla="*/ 211932 h 242888"/>
                    <a:gd name="connsiteX65" fmla="*/ 452437 w 1221581"/>
                    <a:gd name="connsiteY65" fmla="*/ 216694 h 242888"/>
                    <a:gd name="connsiteX66" fmla="*/ 445294 w 1221581"/>
                    <a:gd name="connsiteY66" fmla="*/ 221457 h 242888"/>
                    <a:gd name="connsiteX67" fmla="*/ 442912 w 1221581"/>
                    <a:gd name="connsiteY67" fmla="*/ 228600 h 242888"/>
                    <a:gd name="connsiteX68" fmla="*/ 435769 w 1221581"/>
                    <a:gd name="connsiteY68" fmla="*/ 242888 h 242888"/>
                    <a:gd name="connsiteX69" fmla="*/ 426244 w 1221581"/>
                    <a:gd name="connsiteY69" fmla="*/ 228600 h 242888"/>
                    <a:gd name="connsiteX70" fmla="*/ 423862 w 1221581"/>
                    <a:gd name="connsiteY70" fmla="*/ 221457 h 242888"/>
                    <a:gd name="connsiteX71" fmla="*/ 409575 w 1221581"/>
                    <a:gd name="connsiteY71" fmla="*/ 211932 h 242888"/>
                    <a:gd name="connsiteX72" fmla="*/ 395287 w 1221581"/>
                    <a:gd name="connsiteY72" fmla="*/ 219075 h 242888"/>
                    <a:gd name="connsiteX73" fmla="*/ 381000 w 1221581"/>
                    <a:gd name="connsiteY73" fmla="*/ 216694 h 242888"/>
                    <a:gd name="connsiteX74" fmla="*/ 373856 w 1221581"/>
                    <a:gd name="connsiteY74" fmla="*/ 211932 h 242888"/>
                    <a:gd name="connsiteX75" fmla="*/ 366712 w 1221581"/>
                    <a:gd name="connsiteY75" fmla="*/ 197644 h 242888"/>
                    <a:gd name="connsiteX76" fmla="*/ 359569 w 1221581"/>
                    <a:gd name="connsiteY76" fmla="*/ 195263 h 242888"/>
                    <a:gd name="connsiteX77" fmla="*/ 352425 w 1221581"/>
                    <a:gd name="connsiteY77" fmla="*/ 197644 h 242888"/>
                    <a:gd name="connsiteX78" fmla="*/ 342900 w 1221581"/>
                    <a:gd name="connsiteY78" fmla="*/ 200025 h 242888"/>
                    <a:gd name="connsiteX79" fmla="*/ 335756 w 1221581"/>
                    <a:gd name="connsiteY79" fmla="*/ 204788 h 242888"/>
                    <a:gd name="connsiteX80" fmla="*/ 316706 w 1221581"/>
                    <a:gd name="connsiteY80" fmla="*/ 207169 h 242888"/>
                    <a:gd name="connsiteX81" fmla="*/ 309562 w 1221581"/>
                    <a:gd name="connsiteY81" fmla="*/ 209550 h 242888"/>
                    <a:gd name="connsiteX82" fmla="*/ 295275 w 1221581"/>
                    <a:gd name="connsiteY82" fmla="*/ 202407 h 242888"/>
                    <a:gd name="connsiteX83" fmla="*/ 288131 w 1221581"/>
                    <a:gd name="connsiteY83" fmla="*/ 200025 h 242888"/>
                    <a:gd name="connsiteX84" fmla="*/ 278606 w 1221581"/>
                    <a:gd name="connsiteY84" fmla="*/ 202407 h 242888"/>
                    <a:gd name="connsiteX85" fmla="*/ 271462 w 1221581"/>
                    <a:gd name="connsiteY85" fmla="*/ 204788 h 242888"/>
                    <a:gd name="connsiteX86" fmla="*/ 259556 w 1221581"/>
                    <a:gd name="connsiteY86" fmla="*/ 202407 h 242888"/>
                    <a:gd name="connsiteX87" fmla="*/ 242887 w 1221581"/>
                    <a:gd name="connsiteY87" fmla="*/ 195263 h 242888"/>
                    <a:gd name="connsiteX88" fmla="*/ 233362 w 1221581"/>
                    <a:gd name="connsiteY88" fmla="*/ 197644 h 242888"/>
                    <a:gd name="connsiteX89" fmla="*/ 219075 w 1221581"/>
                    <a:gd name="connsiteY89" fmla="*/ 188119 h 242888"/>
                    <a:gd name="connsiteX90" fmla="*/ 207169 w 1221581"/>
                    <a:gd name="connsiteY90" fmla="*/ 176213 h 242888"/>
                    <a:gd name="connsiteX91" fmla="*/ 202406 w 1221581"/>
                    <a:gd name="connsiteY91" fmla="*/ 169069 h 242888"/>
                    <a:gd name="connsiteX92" fmla="*/ 169069 w 1221581"/>
                    <a:gd name="connsiteY92" fmla="*/ 166688 h 242888"/>
                    <a:gd name="connsiteX93" fmla="*/ 147637 w 1221581"/>
                    <a:gd name="connsiteY93" fmla="*/ 166688 h 242888"/>
                    <a:gd name="connsiteX94" fmla="*/ 133350 w 1221581"/>
                    <a:gd name="connsiteY94" fmla="*/ 161925 h 242888"/>
                    <a:gd name="connsiteX95" fmla="*/ 128587 w 1221581"/>
                    <a:gd name="connsiteY95" fmla="*/ 154782 h 242888"/>
                    <a:gd name="connsiteX96" fmla="*/ 121444 w 1221581"/>
                    <a:gd name="connsiteY96" fmla="*/ 152400 h 242888"/>
                    <a:gd name="connsiteX97" fmla="*/ 114300 w 1221581"/>
                    <a:gd name="connsiteY97" fmla="*/ 147638 h 242888"/>
                    <a:gd name="connsiteX98" fmla="*/ 64294 w 1221581"/>
                    <a:gd name="connsiteY98" fmla="*/ 154782 h 242888"/>
                    <a:gd name="connsiteX99" fmla="*/ 50006 w 1221581"/>
                    <a:gd name="connsiteY99" fmla="*/ 150019 h 242888"/>
                    <a:gd name="connsiteX100" fmla="*/ 42862 w 1221581"/>
                    <a:gd name="connsiteY100" fmla="*/ 145257 h 242888"/>
                    <a:gd name="connsiteX101" fmla="*/ 0 w 1221581"/>
                    <a:gd name="connsiteY101" fmla="*/ 147638 h 242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1221581" h="242888">
                      <a:moveTo>
                        <a:pt x="1221581" y="0"/>
                      </a:moveTo>
                      <a:cubicBezTo>
                        <a:pt x="1219200" y="3969"/>
                        <a:pt x="1217449" y="8393"/>
                        <a:pt x="1214437" y="11907"/>
                      </a:cubicBezTo>
                      <a:cubicBezTo>
                        <a:pt x="1210744" y="16215"/>
                        <a:pt x="1205150" y="17383"/>
                        <a:pt x="1200150" y="19050"/>
                      </a:cubicBezTo>
                      <a:cubicBezTo>
                        <a:pt x="1194594" y="18256"/>
                        <a:pt x="1188985" y="17770"/>
                        <a:pt x="1183481" y="16669"/>
                      </a:cubicBezTo>
                      <a:cubicBezTo>
                        <a:pt x="1181020" y="16177"/>
                        <a:pt x="1178847" y="14288"/>
                        <a:pt x="1176337" y="14288"/>
                      </a:cubicBezTo>
                      <a:cubicBezTo>
                        <a:pt x="1173827" y="14288"/>
                        <a:pt x="1171575" y="15875"/>
                        <a:pt x="1169194" y="16669"/>
                      </a:cubicBezTo>
                      <a:cubicBezTo>
                        <a:pt x="1168586" y="23356"/>
                        <a:pt x="1169011" y="40846"/>
                        <a:pt x="1164431" y="50007"/>
                      </a:cubicBezTo>
                      <a:cubicBezTo>
                        <a:pt x="1163151" y="52567"/>
                        <a:pt x="1161256" y="54769"/>
                        <a:pt x="1159669" y="57150"/>
                      </a:cubicBezTo>
                      <a:cubicBezTo>
                        <a:pt x="1160463" y="60325"/>
                        <a:pt x="1159895" y="64212"/>
                        <a:pt x="1162050" y="66675"/>
                      </a:cubicBezTo>
                      <a:cubicBezTo>
                        <a:pt x="1165819" y="70983"/>
                        <a:pt x="1172290" y="72153"/>
                        <a:pt x="1176337" y="76200"/>
                      </a:cubicBezTo>
                      <a:lnTo>
                        <a:pt x="1183481" y="83344"/>
                      </a:lnTo>
                      <a:cubicBezTo>
                        <a:pt x="1189771" y="102212"/>
                        <a:pt x="1189070" y="92680"/>
                        <a:pt x="1185862" y="111919"/>
                      </a:cubicBezTo>
                      <a:cubicBezTo>
                        <a:pt x="1159698" y="105379"/>
                        <a:pt x="1192410" y="115292"/>
                        <a:pt x="1169194" y="102394"/>
                      </a:cubicBezTo>
                      <a:cubicBezTo>
                        <a:pt x="1164806" y="99956"/>
                        <a:pt x="1159669" y="99220"/>
                        <a:pt x="1154906" y="97632"/>
                      </a:cubicBezTo>
                      <a:cubicBezTo>
                        <a:pt x="1152525" y="96838"/>
                        <a:pt x="1150197" y="95859"/>
                        <a:pt x="1147762" y="95250"/>
                      </a:cubicBezTo>
                      <a:cubicBezTo>
                        <a:pt x="1134311" y="91887"/>
                        <a:pt x="1141446" y="93511"/>
                        <a:pt x="1126331" y="90488"/>
                      </a:cubicBezTo>
                      <a:cubicBezTo>
                        <a:pt x="1123950" y="88900"/>
                        <a:pt x="1121211" y="87749"/>
                        <a:pt x="1119187" y="85725"/>
                      </a:cubicBezTo>
                      <a:cubicBezTo>
                        <a:pt x="1117164" y="83702"/>
                        <a:pt x="1116910" y="80002"/>
                        <a:pt x="1114425" y="78582"/>
                      </a:cubicBezTo>
                      <a:cubicBezTo>
                        <a:pt x="1110911" y="76574"/>
                        <a:pt x="1106488" y="76994"/>
                        <a:pt x="1102519" y="76200"/>
                      </a:cubicBezTo>
                      <a:cubicBezTo>
                        <a:pt x="1092994" y="76994"/>
                        <a:pt x="1083316" y="76707"/>
                        <a:pt x="1073944" y="78582"/>
                      </a:cubicBezTo>
                      <a:cubicBezTo>
                        <a:pt x="1071138" y="79143"/>
                        <a:pt x="1069360" y="82064"/>
                        <a:pt x="1066800" y="83344"/>
                      </a:cubicBezTo>
                      <a:cubicBezTo>
                        <a:pt x="1063387" y="85050"/>
                        <a:pt x="1053178" y="87345"/>
                        <a:pt x="1050131" y="88107"/>
                      </a:cubicBezTo>
                      <a:cubicBezTo>
                        <a:pt x="1039019" y="87313"/>
                        <a:pt x="1027811" y="87378"/>
                        <a:pt x="1016794" y="85725"/>
                      </a:cubicBezTo>
                      <a:cubicBezTo>
                        <a:pt x="1011829" y="84980"/>
                        <a:pt x="1002506" y="80963"/>
                        <a:pt x="1002506" y="80963"/>
                      </a:cubicBezTo>
                      <a:cubicBezTo>
                        <a:pt x="1000125" y="81757"/>
                        <a:pt x="996930" y="81384"/>
                        <a:pt x="995362" y="83344"/>
                      </a:cubicBezTo>
                      <a:cubicBezTo>
                        <a:pt x="993318" y="85900"/>
                        <a:pt x="994270" y="89861"/>
                        <a:pt x="992981" y="92869"/>
                      </a:cubicBezTo>
                      <a:cubicBezTo>
                        <a:pt x="991854" y="95500"/>
                        <a:pt x="989806" y="97632"/>
                        <a:pt x="988219" y="100013"/>
                      </a:cubicBezTo>
                      <a:cubicBezTo>
                        <a:pt x="983456" y="99219"/>
                        <a:pt x="978343" y="99593"/>
                        <a:pt x="973931" y="97632"/>
                      </a:cubicBezTo>
                      <a:cubicBezTo>
                        <a:pt x="956906" y="90065"/>
                        <a:pt x="977408" y="87833"/>
                        <a:pt x="957262" y="92869"/>
                      </a:cubicBezTo>
                      <a:cubicBezTo>
                        <a:pt x="952500" y="96044"/>
                        <a:pt x="944785" y="96964"/>
                        <a:pt x="942975" y="102394"/>
                      </a:cubicBezTo>
                      <a:cubicBezTo>
                        <a:pt x="941038" y="108205"/>
                        <a:pt x="940448" y="112065"/>
                        <a:pt x="935831" y="116682"/>
                      </a:cubicBezTo>
                      <a:cubicBezTo>
                        <a:pt x="933807" y="118706"/>
                        <a:pt x="931302" y="120282"/>
                        <a:pt x="928687" y="121444"/>
                      </a:cubicBezTo>
                      <a:cubicBezTo>
                        <a:pt x="924100" y="123483"/>
                        <a:pt x="914400" y="126207"/>
                        <a:pt x="914400" y="126207"/>
                      </a:cubicBezTo>
                      <a:cubicBezTo>
                        <a:pt x="906462" y="125413"/>
                        <a:pt x="898155" y="126348"/>
                        <a:pt x="890587" y="123825"/>
                      </a:cubicBezTo>
                      <a:cubicBezTo>
                        <a:pt x="887872" y="122920"/>
                        <a:pt x="887848" y="118705"/>
                        <a:pt x="885825" y="116682"/>
                      </a:cubicBezTo>
                      <a:cubicBezTo>
                        <a:pt x="883801" y="114658"/>
                        <a:pt x="881312" y="113046"/>
                        <a:pt x="878681" y="111919"/>
                      </a:cubicBezTo>
                      <a:cubicBezTo>
                        <a:pt x="872204" y="109143"/>
                        <a:pt x="854304" y="107682"/>
                        <a:pt x="850106" y="107157"/>
                      </a:cubicBezTo>
                      <a:cubicBezTo>
                        <a:pt x="847725" y="106363"/>
                        <a:pt x="845472" y="104775"/>
                        <a:pt x="842962" y="104775"/>
                      </a:cubicBezTo>
                      <a:cubicBezTo>
                        <a:pt x="814805" y="104775"/>
                        <a:pt x="818463" y="104211"/>
                        <a:pt x="802481" y="109538"/>
                      </a:cubicBezTo>
                      <a:cubicBezTo>
                        <a:pt x="793750" y="108744"/>
                        <a:pt x="784921" y="108681"/>
                        <a:pt x="776287" y="107157"/>
                      </a:cubicBezTo>
                      <a:cubicBezTo>
                        <a:pt x="771343" y="106285"/>
                        <a:pt x="767017" y="102567"/>
                        <a:pt x="762000" y="102394"/>
                      </a:cubicBezTo>
                      <a:lnTo>
                        <a:pt x="692944" y="100013"/>
                      </a:lnTo>
                      <a:cubicBezTo>
                        <a:pt x="690563" y="98425"/>
                        <a:pt x="688662" y="95250"/>
                        <a:pt x="685800" y="95250"/>
                      </a:cubicBezTo>
                      <a:cubicBezTo>
                        <a:pt x="681905" y="95250"/>
                        <a:pt x="673560" y="105792"/>
                        <a:pt x="671512" y="107157"/>
                      </a:cubicBezTo>
                      <a:cubicBezTo>
                        <a:pt x="669424" y="108549"/>
                        <a:pt x="666750" y="108744"/>
                        <a:pt x="664369" y="109538"/>
                      </a:cubicBezTo>
                      <a:cubicBezTo>
                        <a:pt x="661988" y="111919"/>
                        <a:pt x="659093" y="113880"/>
                        <a:pt x="657225" y="116682"/>
                      </a:cubicBezTo>
                      <a:cubicBezTo>
                        <a:pt x="655833" y="118770"/>
                        <a:pt x="656412" y="121865"/>
                        <a:pt x="654844" y="123825"/>
                      </a:cubicBezTo>
                      <a:cubicBezTo>
                        <a:pt x="653056" y="126060"/>
                        <a:pt x="650081" y="127000"/>
                        <a:pt x="647700" y="128588"/>
                      </a:cubicBezTo>
                      <a:cubicBezTo>
                        <a:pt x="645027" y="124578"/>
                        <a:pt x="641642" y="117517"/>
                        <a:pt x="635794" y="116682"/>
                      </a:cubicBezTo>
                      <a:cubicBezTo>
                        <a:pt x="632554" y="116219"/>
                        <a:pt x="629444" y="118269"/>
                        <a:pt x="626269" y="119063"/>
                      </a:cubicBezTo>
                      <a:cubicBezTo>
                        <a:pt x="623782" y="120721"/>
                        <a:pt x="615923" y="126864"/>
                        <a:pt x="611981" y="126207"/>
                      </a:cubicBezTo>
                      <a:cubicBezTo>
                        <a:pt x="609158" y="125737"/>
                        <a:pt x="607218" y="123032"/>
                        <a:pt x="604837" y="121444"/>
                      </a:cubicBezTo>
                      <a:cubicBezTo>
                        <a:pt x="592423" y="125582"/>
                        <a:pt x="602001" y="120765"/>
                        <a:pt x="592931" y="130969"/>
                      </a:cubicBezTo>
                      <a:cubicBezTo>
                        <a:pt x="588456" y="136003"/>
                        <a:pt x="578644" y="145257"/>
                        <a:pt x="578644" y="145257"/>
                      </a:cubicBezTo>
                      <a:cubicBezTo>
                        <a:pt x="572654" y="163221"/>
                        <a:pt x="580736" y="141069"/>
                        <a:pt x="571500" y="159544"/>
                      </a:cubicBezTo>
                      <a:cubicBezTo>
                        <a:pt x="570378" y="161789"/>
                        <a:pt x="570894" y="164913"/>
                        <a:pt x="569119" y="166688"/>
                      </a:cubicBezTo>
                      <a:cubicBezTo>
                        <a:pt x="567344" y="168463"/>
                        <a:pt x="564410" y="168460"/>
                        <a:pt x="561975" y="169069"/>
                      </a:cubicBezTo>
                      <a:cubicBezTo>
                        <a:pt x="558049" y="170051"/>
                        <a:pt x="553995" y="170468"/>
                        <a:pt x="550069" y="171450"/>
                      </a:cubicBezTo>
                      <a:cubicBezTo>
                        <a:pt x="547634" y="172059"/>
                        <a:pt x="545360" y="173223"/>
                        <a:pt x="542925" y="173832"/>
                      </a:cubicBezTo>
                      <a:lnTo>
                        <a:pt x="523875" y="178594"/>
                      </a:lnTo>
                      <a:lnTo>
                        <a:pt x="509587" y="188119"/>
                      </a:lnTo>
                      <a:lnTo>
                        <a:pt x="502444" y="192882"/>
                      </a:lnTo>
                      <a:cubicBezTo>
                        <a:pt x="499914" y="196676"/>
                        <a:pt x="494878" y="205240"/>
                        <a:pt x="490537" y="207169"/>
                      </a:cubicBezTo>
                      <a:cubicBezTo>
                        <a:pt x="486125" y="209130"/>
                        <a:pt x="480984" y="208603"/>
                        <a:pt x="476250" y="209550"/>
                      </a:cubicBezTo>
                      <a:cubicBezTo>
                        <a:pt x="473041" y="210192"/>
                        <a:pt x="469860" y="210992"/>
                        <a:pt x="466725" y="211932"/>
                      </a:cubicBezTo>
                      <a:cubicBezTo>
                        <a:pt x="461917" y="213375"/>
                        <a:pt x="452437" y="216694"/>
                        <a:pt x="452437" y="216694"/>
                      </a:cubicBezTo>
                      <a:cubicBezTo>
                        <a:pt x="450056" y="218282"/>
                        <a:pt x="447082" y="219222"/>
                        <a:pt x="445294" y="221457"/>
                      </a:cubicBezTo>
                      <a:cubicBezTo>
                        <a:pt x="443726" y="223417"/>
                        <a:pt x="444035" y="226355"/>
                        <a:pt x="442912" y="228600"/>
                      </a:cubicBezTo>
                      <a:cubicBezTo>
                        <a:pt x="433685" y="247054"/>
                        <a:pt x="441750" y="224941"/>
                        <a:pt x="435769" y="242888"/>
                      </a:cubicBezTo>
                      <a:cubicBezTo>
                        <a:pt x="432594" y="238125"/>
                        <a:pt x="428055" y="234030"/>
                        <a:pt x="426244" y="228600"/>
                      </a:cubicBezTo>
                      <a:cubicBezTo>
                        <a:pt x="425450" y="226219"/>
                        <a:pt x="425637" y="223232"/>
                        <a:pt x="423862" y="221457"/>
                      </a:cubicBezTo>
                      <a:cubicBezTo>
                        <a:pt x="419815" y="217410"/>
                        <a:pt x="409575" y="211932"/>
                        <a:pt x="409575" y="211932"/>
                      </a:cubicBezTo>
                      <a:cubicBezTo>
                        <a:pt x="405963" y="214340"/>
                        <a:pt x="400217" y="219075"/>
                        <a:pt x="395287" y="219075"/>
                      </a:cubicBezTo>
                      <a:cubicBezTo>
                        <a:pt x="390459" y="219075"/>
                        <a:pt x="385762" y="217488"/>
                        <a:pt x="381000" y="216694"/>
                      </a:cubicBezTo>
                      <a:cubicBezTo>
                        <a:pt x="378619" y="215107"/>
                        <a:pt x="375644" y="214167"/>
                        <a:pt x="373856" y="211932"/>
                      </a:cubicBezTo>
                      <a:cubicBezTo>
                        <a:pt x="366184" y="202342"/>
                        <a:pt x="377869" y="206570"/>
                        <a:pt x="366712" y="197644"/>
                      </a:cubicBezTo>
                      <a:cubicBezTo>
                        <a:pt x="364752" y="196076"/>
                        <a:pt x="361950" y="196057"/>
                        <a:pt x="359569" y="195263"/>
                      </a:cubicBezTo>
                      <a:cubicBezTo>
                        <a:pt x="357188" y="196057"/>
                        <a:pt x="354839" y="196954"/>
                        <a:pt x="352425" y="197644"/>
                      </a:cubicBezTo>
                      <a:cubicBezTo>
                        <a:pt x="349278" y="198543"/>
                        <a:pt x="345908" y="198736"/>
                        <a:pt x="342900" y="200025"/>
                      </a:cubicBezTo>
                      <a:cubicBezTo>
                        <a:pt x="340269" y="201152"/>
                        <a:pt x="338517" y="204035"/>
                        <a:pt x="335756" y="204788"/>
                      </a:cubicBezTo>
                      <a:cubicBezTo>
                        <a:pt x="329582" y="206472"/>
                        <a:pt x="323056" y="206375"/>
                        <a:pt x="316706" y="207169"/>
                      </a:cubicBezTo>
                      <a:cubicBezTo>
                        <a:pt x="314325" y="207963"/>
                        <a:pt x="312072" y="209550"/>
                        <a:pt x="309562" y="209550"/>
                      </a:cubicBezTo>
                      <a:cubicBezTo>
                        <a:pt x="303579" y="209550"/>
                        <a:pt x="300089" y="204814"/>
                        <a:pt x="295275" y="202407"/>
                      </a:cubicBezTo>
                      <a:cubicBezTo>
                        <a:pt x="293030" y="201284"/>
                        <a:pt x="290512" y="200819"/>
                        <a:pt x="288131" y="200025"/>
                      </a:cubicBezTo>
                      <a:cubicBezTo>
                        <a:pt x="284956" y="200819"/>
                        <a:pt x="281753" y="201508"/>
                        <a:pt x="278606" y="202407"/>
                      </a:cubicBezTo>
                      <a:cubicBezTo>
                        <a:pt x="276192" y="203097"/>
                        <a:pt x="273972" y="204788"/>
                        <a:pt x="271462" y="204788"/>
                      </a:cubicBezTo>
                      <a:cubicBezTo>
                        <a:pt x="267415" y="204788"/>
                        <a:pt x="263525" y="203201"/>
                        <a:pt x="259556" y="202407"/>
                      </a:cubicBezTo>
                      <a:cubicBezTo>
                        <a:pt x="253723" y="198518"/>
                        <a:pt x="250576" y="195263"/>
                        <a:pt x="242887" y="195263"/>
                      </a:cubicBezTo>
                      <a:cubicBezTo>
                        <a:pt x="239614" y="195263"/>
                        <a:pt x="236537" y="196850"/>
                        <a:pt x="233362" y="197644"/>
                      </a:cubicBezTo>
                      <a:cubicBezTo>
                        <a:pt x="228600" y="194469"/>
                        <a:pt x="222250" y="192881"/>
                        <a:pt x="219075" y="188119"/>
                      </a:cubicBezTo>
                      <a:cubicBezTo>
                        <a:pt x="212725" y="178594"/>
                        <a:pt x="216693" y="182563"/>
                        <a:pt x="207169" y="176213"/>
                      </a:cubicBezTo>
                      <a:cubicBezTo>
                        <a:pt x="205581" y="173832"/>
                        <a:pt x="204430" y="171093"/>
                        <a:pt x="202406" y="169069"/>
                      </a:cubicBezTo>
                      <a:cubicBezTo>
                        <a:pt x="192379" y="159043"/>
                        <a:pt x="184595" y="165277"/>
                        <a:pt x="169069" y="166688"/>
                      </a:cubicBezTo>
                      <a:cubicBezTo>
                        <a:pt x="158590" y="170181"/>
                        <a:pt x="162005" y="170280"/>
                        <a:pt x="147637" y="166688"/>
                      </a:cubicBezTo>
                      <a:cubicBezTo>
                        <a:pt x="142767" y="165470"/>
                        <a:pt x="133350" y="161925"/>
                        <a:pt x="133350" y="161925"/>
                      </a:cubicBezTo>
                      <a:cubicBezTo>
                        <a:pt x="131762" y="159544"/>
                        <a:pt x="130822" y="156570"/>
                        <a:pt x="128587" y="154782"/>
                      </a:cubicBezTo>
                      <a:cubicBezTo>
                        <a:pt x="126627" y="153214"/>
                        <a:pt x="123689" y="153523"/>
                        <a:pt x="121444" y="152400"/>
                      </a:cubicBezTo>
                      <a:cubicBezTo>
                        <a:pt x="118884" y="151120"/>
                        <a:pt x="116681" y="149225"/>
                        <a:pt x="114300" y="147638"/>
                      </a:cubicBezTo>
                      <a:cubicBezTo>
                        <a:pt x="88692" y="156173"/>
                        <a:pt x="105021" y="152066"/>
                        <a:pt x="64294" y="154782"/>
                      </a:cubicBezTo>
                      <a:cubicBezTo>
                        <a:pt x="59531" y="153194"/>
                        <a:pt x="54594" y="152058"/>
                        <a:pt x="50006" y="150019"/>
                      </a:cubicBezTo>
                      <a:cubicBezTo>
                        <a:pt x="47391" y="148857"/>
                        <a:pt x="45720" y="145407"/>
                        <a:pt x="42862" y="145257"/>
                      </a:cubicBezTo>
                      <a:cubicBezTo>
                        <a:pt x="28572" y="144505"/>
                        <a:pt x="14309" y="147638"/>
                        <a:pt x="0" y="147638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9" name="Szabadkézi sokszög 38"/>
                <p:cNvSpPr/>
                <p:nvPr/>
              </p:nvSpPr>
              <p:spPr>
                <a:xfrm>
                  <a:off x="2787474" y="3884424"/>
                  <a:ext cx="1416684" cy="590580"/>
                </a:xfrm>
                <a:custGeom>
                  <a:avLst/>
                  <a:gdLst>
                    <a:gd name="connsiteX0" fmla="*/ 1538288 w 1538288"/>
                    <a:gd name="connsiteY0" fmla="*/ 28575 h 590580"/>
                    <a:gd name="connsiteX1" fmla="*/ 1524000 w 1538288"/>
                    <a:gd name="connsiteY1" fmla="*/ 26194 h 590580"/>
                    <a:gd name="connsiteX2" fmla="*/ 1504950 w 1538288"/>
                    <a:gd name="connsiteY2" fmla="*/ 21431 h 590580"/>
                    <a:gd name="connsiteX3" fmla="*/ 1490663 w 1538288"/>
                    <a:gd name="connsiteY3" fmla="*/ 11906 h 590580"/>
                    <a:gd name="connsiteX4" fmla="*/ 1483519 w 1538288"/>
                    <a:gd name="connsiteY4" fmla="*/ 7144 h 590580"/>
                    <a:gd name="connsiteX5" fmla="*/ 1476375 w 1538288"/>
                    <a:gd name="connsiteY5" fmla="*/ 4763 h 590580"/>
                    <a:gd name="connsiteX6" fmla="*/ 1438275 w 1538288"/>
                    <a:gd name="connsiteY6" fmla="*/ 0 h 590580"/>
                    <a:gd name="connsiteX7" fmla="*/ 1414463 w 1538288"/>
                    <a:gd name="connsiteY7" fmla="*/ 2381 h 590580"/>
                    <a:gd name="connsiteX8" fmla="*/ 1404938 w 1538288"/>
                    <a:gd name="connsiteY8" fmla="*/ 14288 h 590580"/>
                    <a:gd name="connsiteX9" fmla="*/ 1400175 w 1538288"/>
                    <a:gd name="connsiteY9" fmla="*/ 21431 h 590580"/>
                    <a:gd name="connsiteX10" fmla="*/ 1397794 w 1538288"/>
                    <a:gd name="connsiteY10" fmla="*/ 28575 h 590580"/>
                    <a:gd name="connsiteX11" fmla="*/ 1404938 w 1538288"/>
                    <a:gd name="connsiteY11" fmla="*/ 42863 h 590580"/>
                    <a:gd name="connsiteX12" fmla="*/ 1409700 w 1538288"/>
                    <a:gd name="connsiteY12" fmla="*/ 57150 h 590580"/>
                    <a:gd name="connsiteX13" fmla="*/ 1412081 w 1538288"/>
                    <a:gd name="connsiteY13" fmla="*/ 64294 h 590580"/>
                    <a:gd name="connsiteX14" fmla="*/ 1416844 w 1538288"/>
                    <a:gd name="connsiteY14" fmla="*/ 73819 h 590580"/>
                    <a:gd name="connsiteX15" fmla="*/ 1421606 w 1538288"/>
                    <a:gd name="connsiteY15" fmla="*/ 80963 h 590580"/>
                    <a:gd name="connsiteX16" fmla="*/ 1423988 w 1538288"/>
                    <a:gd name="connsiteY16" fmla="*/ 88106 h 590580"/>
                    <a:gd name="connsiteX17" fmla="*/ 1416844 w 1538288"/>
                    <a:gd name="connsiteY17" fmla="*/ 90488 h 590580"/>
                    <a:gd name="connsiteX18" fmla="*/ 1381125 w 1538288"/>
                    <a:gd name="connsiteY18" fmla="*/ 83344 h 590580"/>
                    <a:gd name="connsiteX19" fmla="*/ 1371600 w 1538288"/>
                    <a:gd name="connsiteY19" fmla="*/ 80963 h 590580"/>
                    <a:gd name="connsiteX20" fmla="*/ 1350169 w 1538288"/>
                    <a:gd name="connsiteY20" fmla="*/ 73819 h 590580"/>
                    <a:gd name="connsiteX21" fmla="*/ 1343025 w 1538288"/>
                    <a:gd name="connsiteY21" fmla="*/ 71438 h 590580"/>
                    <a:gd name="connsiteX22" fmla="*/ 1333500 w 1538288"/>
                    <a:gd name="connsiteY22" fmla="*/ 69056 h 590580"/>
                    <a:gd name="connsiteX23" fmla="*/ 1309688 w 1538288"/>
                    <a:gd name="connsiteY23" fmla="*/ 73819 h 590580"/>
                    <a:gd name="connsiteX24" fmla="*/ 1295400 w 1538288"/>
                    <a:gd name="connsiteY24" fmla="*/ 80963 h 590580"/>
                    <a:gd name="connsiteX25" fmla="*/ 1290638 w 1538288"/>
                    <a:gd name="connsiteY25" fmla="*/ 88106 h 590580"/>
                    <a:gd name="connsiteX26" fmla="*/ 1283494 w 1538288"/>
                    <a:gd name="connsiteY26" fmla="*/ 111919 h 590580"/>
                    <a:gd name="connsiteX27" fmla="*/ 1269206 w 1538288"/>
                    <a:gd name="connsiteY27" fmla="*/ 116681 h 590580"/>
                    <a:gd name="connsiteX28" fmla="*/ 1262063 w 1538288"/>
                    <a:gd name="connsiteY28" fmla="*/ 119063 h 590580"/>
                    <a:gd name="connsiteX29" fmla="*/ 1254919 w 1538288"/>
                    <a:gd name="connsiteY29" fmla="*/ 121444 h 590580"/>
                    <a:gd name="connsiteX30" fmla="*/ 1209675 w 1538288"/>
                    <a:gd name="connsiteY30" fmla="*/ 133350 h 590580"/>
                    <a:gd name="connsiteX31" fmla="*/ 1202531 w 1538288"/>
                    <a:gd name="connsiteY31" fmla="*/ 135731 h 590580"/>
                    <a:gd name="connsiteX32" fmla="*/ 1188244 w 1538288"/>
                    <a:gd name="connsiteY32" fmla="*/ 142875 h 590580"/>
                    <a:gd name="connsiteX33" fmla="*/ 1181100 w 1538288"/>
                    <a:gd name="connsiteY33" fmla="*/ 147638 h 590580"/>
                    <a:gd name="connsiteX34" fmla="*/ 1154906 w 1538288"/>
                    <a:gd name="connsiteY34" fmla="*/ 150019 h 590580"/>
                    <a:gd name="connsiteX35" fmla="*/ 1152525 w 1538288"/>
                    <a:gd name="connsiteY35" fmla="*/ 161925 h 590580"/>
                    <a:gd name="connsiteX36" fmla="*/ 1143000 w 1538288"/>
                    <a:gd name="connsiteY36" fmla="*/ 176213 h 590580"/>
                    <a:gd name="connsiteX37" fmla="*/ 1116806 w 1538288"/>
                    <a:gd name="connsiteY37" fmla="*/ 173831 h 590580"/>
                    <a:gd name="connsiteX38" fmla="*/ 1102519 w 1538288"/>
                    <a:gd name="connsiteY38" fmla="*/ 169069 h 590580"/>
                    <a:gd name="connsiteX39" fmla="*/ 1081088 w 1538288"/>
                    <a:gd name="connsiteY39" fmla="*/ 178594 h 590580"/>
                    <a:gd name="connsiteX40" fmla="*/ 1078706 w 1538288"/>
                    <a:gd name="connsiteY40" fmla="*/ 185738 h 590580"/>
                    <a:gd name="connsiteX41" fmla="*/ 1064419 w 1538288"/>
                    <a:gd name="connsiteY41" fmla="*/ 195263 h 590580"/>
                    <a:gd name="connsiteX42" fmla="*/ 1059656 w 1538288"/>
                    <a:gd name="connsiteY42" fmla="*/ 209550 h 590580"/>
                    <a:gd name="connsiteX43" fmla="*/ 1057275 w 1538288"/>
                    <a:gd name="connsiteY43" fmla="*/ 216694 h 590580"/>
                    <a:gd name="connsiteX44" fmla="*/ 1062038 w 1538288"/>
                    <a:gd name="connsiteY44" fmla="*/ 223838 h 590580"/>
                    <a:gd name="connsiteX45" fmla="*/ 1073944 w 1538288"/>
                    <a:gd name="connsiteY45" fmla="*/ 245269 h 590580"/>
                    <a:gd name="connsiteX46" fmla="*/ 1088231 w 1538288"/>
                    <a:gd name="connsiteY46" fmla="*/ 252413 h 590580"/>
                    <a:gd name="connsiteX47" fmla="*/ 1095375 w 1538288"/>
                    <a:gd name="connsiteY47" fmla="*/ 259556 h 590580"/>
                    <a:gd name="connsiteX48" fmla="*/ 1104900 w 1538288"/>
                    <a:gd name="connsiteY48" fmla="*/ 261938 h 590580"/>
                    <a:gd name="connsiteX49" fmla="*/ 1112044 w 1538288"/>
                    <a:gd name="connsiteY49" fmla="*/ 266700 h 590580"/>
                    <a:gd name="connsiteX50" fmla="*/ 1109663 w 1538288"/>
                    <a:gd name="connsiteY50" fmla="*/ 276225 h 590580"/>
                    <a:gd name="connsiteX51" fmla="*/ 1102519 w 1538288"/>
                    <a:gd name="connsiteY51" fmla="*/ 283369 h 590580"/>
                    <a:gd name="connsiteX52" fmla="*/ 1097756 w 1538288"/>
                    <a:gd name="connsiteY52" fmla="*/ 290513 h 590580"/>
                    <a:gd name="connsiteX53" fmla="*/ 1100138 w 1538288"/>
                    <a:gd name="connsiteY53" fmla="*/ 302419 h 590580"/>
                    <a:gd name="connsiteX54" fmla="*/ 1102519 w 1538288"/>
                    <a:gd name="connsiteY54" fmla="*/ 309563 h 590580"/>
                    <a:gd name="connsiteX55" fmla="*/ 1092994 w 1538288"/>
                    <a:gd name="connsiteY55" fmla="*/ 323850 h 590580"/>
                    <a:gd name="connsiteX56" fmla="*/ 1085850 w 1538288"/>
                    <a:gd name="connsiteY56" fmla="*/ 338138 h 590580"/>
                    <a:gd name="connsiteX57" fmla="*/ 1088231 w 1538288"/>
                    <a:gd name="connsiteY57" fmla="*/ 359569 h 590580"/>
                    <a:gd name="connsiteX58" fmla="*/ 1092994 w 1538288"/>
                    <a:gd name="connsiteY58" fmla="*/ 366713 h 590580"/>
                    <a:gd name="connsiteX59" fmla="*/ 1083469 w 1538288"/>
                    <a:gd name="connsiteY59" fmla="*/ 376238 h 590580"/>
                    <a:gd name="connsiteX60" fmla="*/ 1069181 w 1538288"/>
                    <a:gd name="connsiteY60" fmla="*/ 383381 h 590580"/>
                    <a:gd name="connsiteX61" fmla="*/ 1062038 w 1538288"/>
                    <a:gd name="connsiteY61" fmla="*/ 381000 h 590580"/>
                    <a:gd name="connsiteX62" fmla="*/ 1047750 w 1538288"/>
                    <a:gd name="connsiteY62" fmla="*/ 371475 h 590580"/>
                    <a:gd name="connsiteX63" fmla="*/ 1040606 w 1538288"/>
                    <a:gd name="connsiteY63" fmla="*/ 369094 h 590580"/>
                    <a:gd name="connsiteX64" fmla="*/ 1009650 w 1538288"/>
                    <a:gd name="connsiteY64" fmla="*/ 371475 h 590580"/>
                    <a:gd name="connsiteX65" fmla="*/ 1007269 w 1538288"/>
                    <a:gd name="connsiteY65" fmla="*/ 378619 h 590580"/>
                    <a:gd name="connsiteX66" fmla="*/ 1000125 w 1538288"/>
                    <a:gd name="connsiteY66" fmla="*/ 383381 h 590580"/>
                    <a:gd name="connsiteX67" fmla="*/ 990600 w 1538288"/>
                    <a:gd name="connsiteY67" fmla="*/ 381000 h 590580"/>
                    <a:gd name="connsiteX68" fmla="*/ 983456 w 1538288"/>
                    <a:gd name="connsiteY68" fmla="*/ 378619 h 590580"/>
                    <a:gd name="connsiteX69" fmla="*/ 976313 w 1538288"/>
                    <a:gd name="connsiteY69" fmla="*/ 381000 h 590580"/>
                    <a:gd name="connsiteX70" fmla="*/ 973931 w 1538288"/>
                    <a:gd name="connsiteY70" fmla="*/ 388144 h 590580"/>
                    <a:gd name="connsiteX71" fmla="*/ 971550 w 1538288"/>
                    <a:gd name="connsiteY71" fmla="*/ 397669 h 590580"/>
                    <a:gd name="connsiteX72" fmla="*/ 964406 w 1538288"/>
                    <a:gd name="connsiteY72" fmla="*/ 402431 h 590580"/>
                    <a:gd name="connsiteX73" fmla="*/ 923925 w 1538288"/>
                    <a:gd name="connsiteY73" fmla="*/ 402431 h 590580"/>
                    <a:gd name="connsiteX74" fmla="*/ 909638 w 1538288"/>
                    <a:gd name="connsiteY74" fmla="*/ 411956 h 590580"/>
                    <a:gd name="connsiteX75" fmla="*/ 895350 w 1538288"/>
                    <a:gd name="connsiteY75" fmla="*/ 416719 h 590580"/>
                    <a:gd name="connsiteX76" fmla="*/ 888206 w 1538288"/>
                    <a:gd name="connsiteY76" fmla="*/ 421481 h 590580"/>
                    <a:gd name="connsiteX77" fmla="*/ 876300 w 1538288"/>
                    <a:gd name="connsiteY77" fmla="*/ 423863 h 590580"/>
                    <a:gd name="connsiteX78" fmla="*/ 869156 w 1538288"/>
                    <a:gd name="connsiteY78" fmla="*/ 426244 h 590580"/>
                    <a:gd name="connsiteX79" fmla="*/ 864394 w 1538288"/>
                    <a:gd name="connsiteY79" fmla="*/ 433388 h 590580"/>
                    <a:gd name="connsiteX80" fmla="*/ 876300 w 1538288"/>
                    <a:gd name="connsiteY80" fmla="*/ 442913 h 590580"/>
                    <a:gd name="connsiteX81" fmla="*/ 902494 w 1538288"/>
                    <a:gd name="connsiteY81" fmla="*/ 454819 h 590580"/>
                    <a:gd name="connsiteX82" fmla="*/ 909638 w 1538288"/>
                    <a:gd name="connsiteY82" fmla="*/ 440531 h 590580"/>
                    <a:gd name="connsiteX83" fmla="*/ 916781 w 1538288"/>
                    <a:gd name="connsiteY83" fmla="*/ 435769 h 590580"/>
                    <a:gd name="connsiteX84" fmla="*/ 921544 w 1538288"/>
                    <a:gd name="connsiteY84" fmla="*/ 442913 h 590580"/>
                    <a:gd name="connsiteX85" fmla="*/ 926306 w 1538288"/>
                    <a:gd name="connsiteY85" fmla="*/ 459581 h 590580"/>
                    <a:gd name="connsiteX86" fmla="*/ 933450 w 1538288"/>
                    <a:gd name="connsiteY86" fmla="*/ 464344 h 590580"/>
                    <a:gd name="connsiteX87" fmla="*/ 931069 w 1538288"/>
                    <a:gd name="connsiteY87" fmla="*/ 476250 h 590580"/>
                    <a:gd name="connsiteX88" fmla="*/ 914400 w 1538288"/>
                    <a:gd name="connsiteY88" fmla="*/ 478631 h 590580"/>
                    <a:gd name="connsiteX89" fmla="*/ 892969 w 1538288"/>
                    <a:gd name="connsiteY89" fmla="*/ 490538 h 590580"/>
                    <a:gd name="connsiteX90" fmla="*/ 885825 w 1538288"/>
                    <a:gd name="connsiteY90" fmla="*/ 492919 h 590580"/>
                    <a:gd name="connsiteX91" fmla="*/ 878681 w 1538288"/>
                    <a:gd name="connsiteY91" fmla="*/ 507206 h 590580"/>
                    <a:gd name="connsiteX92" fmla="*/ 881063 w 1538288"/>
                    <a:gd name="connsiteY92" fmla="*/ 521494 h 590580"/>
                    <a:gd name="connsiteX93" fmla="*/ 883444 w 1538288"/>
                    <a:gd name="connsiteY93" fmla="*/ 528638 h 590580"/>
                    <a:gd name="connsiteX94" fmla="*/ 897731 w 1538288"/>
                    <a:gd name="connsiteY94" fmla="*/ 542925 h 590580"/>
                    <a:gd name="connsiteX95" fmla="*/ 909638 w 1538288"/>
                    <a:gd name="connsiteY95" fmla="*/ 557213 h 590580"/>
                    <a:gd name="connsiteX96" fmla="*/ 916781 w 1538288"/>
                    <a:gd name="connsiteY96" fmla="*/ 559594 h 590580"/>
                    <a:gd name="connsiteX97" fmla="*/ 923925 w 1538288"/>
                    <a:gd name="connsiteY97" fmla="*/ 564356 h 590580"/>
                    <a:gd name="connsiteX98" fmla="*/ 902494 w 1538288"/>
                    <a:gd name="connsiteY98" fmla="*/ 576263 h 590580"/>
                    <a:gd name="connsiteX99" fmla="*/ 892969 w 1538288"/>
                    <a:gd name="connsiteY99" fmla="*/ 581025 h 590580"/>
                    <a:gd name="connsiteX100" fmla="*/ 840581 w 1538288"/>
                    <a:gd name="connsiteY100" fmla="*/ 583406 h 590580"/>
                    <a:gd name="connsiteX101" fmla="*/ 804863 w 1538288"/>
                    <a:gd name="connsiteY101" fmla="*/ 585788 h 590580"/>
                    <a:gd name="connsiteX102" fmla="*/ 800100 w 1538288"/>
                    <a:gd name="connsiteY102" fmla="*/ 578644 h 590580"/>
                    <a:gd name="connsiteX103" fmla="*/ 778669 w 1538288"/>
                    <a:gd name="connsiteY103" fmla="*/ 571500 h 590580"/>
                    <a:gd name="connsiteX104" fmla="*/ 766763 w 1538288"/>
                    <a:gd name="connsiteY104" fmla="*/ 559594 h 590580"/>
                    <a:gd name="connsiteX105" fmla="*/ 759619 w 1538288"/>
                    <a:gd name="connsiteY105" fmla="*/ 554831 h 590580"/>
                    <a:gd name="connsiteX106" fmla="*/ 714375 w 1538288"/>
                    <a:gd name="connsiteY106" fmla="*/ 550069 h 590580"/>
                    <a:gd name="connsiteX107" fmla="*/ 707231 w 1538288"/>
                    <a:gd name="connsiteY107" fmla="*/ 545306 h 590580"/>
                    <a:gd name="connsiteX108" fmla="*/ 704850 w 1538288"/>
                    <a:gd name="connsiteY108" fmla="*/ 538163 h 590580"/>
                    <a:gd name="connsiteX109" fmla="*/ 697706 w 1538288"/>
                    <a:gd name="connsiteY109" fmla="*/ 531019 h 590580"/>
                    <a:gd name="connsiteX110" fmla="*/ 683419 w 1538288"/>
                    <a:gd name="connsiteY110" fmla="*/ 533400 h 590580"/>
                    <a:gd name="connsiteX111" fmla="*/ 681038 w 1538288"/>
                    <a:gd name="connsiteY111" fmla="*/ 540544 h 590580"/>
                    <a:gd name="connsiteX112" fmla="*/ 678656 w 1538288"/>
                    <a:gd name="connsiteY112" fmla="*/ 552450 h 590580"/>
                    <a:gd name="connsiteX113" fmla="*/ 640556 w 1538288"/>
                    <a:gd name="connsiteY113" fmla="*/ 559594 h 590580"/>
                    <a:gd name="connsiteX114" fmla="*/ 628650 w 1538288"/>
                    <a:gd name="connsiteY114" fmla="*/ 557213 h 590580"/>
                    <a:gd name="connsiteX115" fmla="*/ 623888 w 1538288"/>
                    <a:gd name="connsiteY115" fmla="*/ 542925 h 590580"/>
                    <a:gd name="connsiteX116" fmla="*/ 619125 w 1538288"/>
                    <a:gd name="connsiteY116" fmla="*/ 535781 h 590580"/>
                    <a:gd name="connsiteX117" fmla="*/ 592931 w 1538288"/>
                    <a:gd name="connsiteY117" fmla="*/ 533400 h 590580"/>
                    <a:gd name="connsiteX118" fmla="*/ 585788 w 1538288"/>
                    <a:gd name="connsiteY118" fmla="*/ 528638 h 590580"/>
                    <a:gd name="connsiteX119" fmla="*/ 578644 w 1538288"/>
                    <a:gd name="connsiteY119" fmla="*/ 531019 h 590580"/>
                    <a:gd name="connsiteX120" fmla="*/ 569119 w 1538288"/>
                    <a:gd name="connsiteY120" fmla="*/ 528638 h 590580"/>
                    <a:gd name="connsiteX121" fmla="*/ 571500 w 1538288"/>
                    <a:gd name="connsiteY121" fmla="*/ 519113 h 590580"/>
                    <a:gd name="connsiteX122" fmla="*/ 569119 w 1538288"/>
                    <a:gd name="connsiteY122" fmla="*/ 504825 h 590580"/>
                    <a:gd name="connsiteX123" fmla="*/ 554831 w 1538288"/>
                    <a:gd name="connsiteY123" fmla="*/ 497681 h 590580"/>
                    <a:gd name="connsiteX124" fmla="*/ 547688 w 1538288"/>
                    <a:gd name="connsiteY124" fmla="*/ 492919 h 590580"/>
                    <a:gd name="connsiteX125" fmla="*/ 531019 w 1538288"/>
                    <a:gd name="connsiteY125" fmla="*/ 476250 h 590580"/>
                    <a:gd name="connsiteX126" fmla="*/ 545306 w 1538288"/>
                    <a:gd name="connsiteY126" fmla="*/ 466725 h 590580"/>
                    <a:gd name="connsiteX127" fmla="*/ 538163 w 1538288"/>
                    <a:gd name="connsiteY127" fmla="*/ 452438 h 590580"/>
                    <a:gd name="connsiteX128" fmla="*/ 519113 w 1538288"/>
                    <a:gd name="connsiteY128" fmla="*/ 450056 h 590580"/>
                    <a:gd name="connsiteX129" fmla="*/ 511969 w 1538288"/>
                    <a:gd name="connsiteY129" fmla="*/ 445294 h 590580"/>
                    <a:gd name="connsiteX130" fmla="*/ 502444 w 1538288"/>
                    <a:gd name="connsiteY130" fmla="*/ 459581 h 590580"/>
                    <a:gd name="connsiteX131" fmla="*/ 490538 w 1538288"/>
                    <a:gd name="connsiteY131" fmla="*/ 478631 h 590580"/>
                    <a:gd name="connsiteX132" fmla="*/ 483394 w 1538288"/>
                    <a:gd name="connsiteY132" fmla="*/ 481013 h 590580"/>
                    <a:gd name="connsiteX133" fmla="*/ 478631 w 1538288"/>
                    <a:gd name="connsiteY133" fmla="*/ 488156 h 590580"/>
                    <a:gd name="connsiteX134" fmla="*/ 473869 w 1538288"/>
                    <a:gd name="connsiteY134" fmla="*/ 504825 h 590580"/>
                    <a:gd name="connsiteX135" fmla="*/ 469106 w 1538288"/>
                    <a:gd name="connsiteY135" fmla="*/ 519113 h 590580"/>
                    <a:gd name="connsiteX136" fmla="*/ 461963 w 1538288"/>
                    <a:gd name="connsiteY136" fmla="*/ 523875 h 590580"/>
                    <a:gd name="connsiteX137" fmla="*/ 445294 w 1538288"/>
                    <a:gd name="connsiteY137" fmla="*/ 526256 h 590580"/>
                    <a:gd name="connsiteX138" fmla="*/ 431006 w 1538288"/>
                    <a:gd name="connsiteY138" fmla="*/ 528638 h 590580"/>
                    <a:gd name="connsiteX139" fmla="*/ 392906 w 1538288"/>
                    <a:gd name="connsiteY139" fmla="*/ 535781 h 590580"/>
                    <a:gd name="connsiteX140" fmla="*/ 376238 w 1538288"/>
                    <a:gd name="connsiteY140" fmla="*/ 540544 h 590580"/>
                    <a:gd name="connsiteX141" fmla="*/ 352425 w 1538288"/>
                    <a:gd name="connsiteY141" fmla="*/ 542925 h 590580"/>
                    <a:gd name="connsiteX142" fmla="*/ 335756 w 1538288"/>
                    <a:gd name="connsiteY142" fmla="*/ 545306 h 590580"/>
                    <a:gd name="connsiteX143" fmla="*/ 254794 w 1538288"/>
                    <a:gd name="connsiteY143" fmla="*/ 538163 h 590580"/>
                    <a:gd name="connsiteX144" fmla="*/ 247650 w 1538288"/>
                    <a:gd name="connsiteY144" fmla="*/ 535781 h 590580"/>
                    <a:gd name="connsiteX145" fmla="*/ 233363 w 1538288"/>
                    <a:gd name="connsiteY145" fmla="*/ 526256 h 590580"/>
                    <a:gd name="connsiteX146" fmla="*/ 223838 w 1538288"/>
                    <a:gd name="connsiteY146" fmla="*/ 528638 h 590580"/>
                    <a:gd name="connsiteX147" fmla="*/ 219075 w 1538288"/>
                    <a:gd name="connsiteY147" fmla="*/ 535781 h 590580"/>
                    <a:gd name="connsiteX148" fmla="*/ 214313 w 1538288"/>
                    <a:gd name="connsiteY148" fmla="*/ 550069 h 590580"/>
                    <a:gd name="connsiteX149" fmla="*/ 207169 w 1538288"/>
                    <a:gd name="connsiteY149" fmla="*/ 552450 h 590580"/>
                    <a:gd name="connsiteX150" fmla="*/ 195263 w 1538288"/>
                    <a:gd name="connsiteY150" fmla="*/ 550069 h 590580"/>
                    <a:gd name="connsiteX151" fmla="*/ 188119 w 1538288"/>
                    <a:gd name="connsiteY151" fmla="*/ 547688 h 590580"/>
                    <a:gd name="connsiteX152" fmla="*/ 171450 w 1538288"/>
                    <a:gd name="connsiteY152" fmla="*/ 550069 h 590580"/>
                    <a:gd name="connsiteX153" fmla="*/ 166688 w 1538288"/>
                    <a:gd name="connsiteY153" fmla="*/ 557213 h 590580"/>
                    <a:gd name="connsiteX154" fmla="*/ 152400 w 1538288"/>
                    <a:gd name="connsiteY154" fmla="*/ 564356 h 590580"/>
                    <a:gd name="connsiteX155" fmla="*/ 142875 w 1538288"/>
                    <a:gd name="connsiteY155" fmla="*/ 561975 h 590580"/>
                    <a:gd name="connsiteX156" fmla="*/ 140494 w 1538288"/>
                    <a:gd name="connsiteY156" fmla="*/ 554831 h 590580"/>
                    <a:gd name="connsiteX157" fmla="*/ 126206 w 1538288"/>
                    <a:gd name="connsiteY157" fmla="*/ 545306 h 590580"/>
                    <a:gd name="connsiteX158" fmla="*/ 126206 w 1538288"/>
                    <a:gd name="connsiteY158" fmla="*/ 545306 h 590580"/>
                    <a:gd name="connsiteX159" fmla="*/ 109538 w 1538288"/>
                    <a:gd name="connsiteY159" fmla="*/ 542925 h 590580"/>
                    <a:gd name="connsiteX160" fmla="*/ 92869 w 1538288"/>
                    <a:gd name="connsiteY160" fmla="*/ 538163 h 590580"/>
                    <a:gd name="connsiteX161" fmla="*/ 85725 w 1538288"/>
                    <a:gd name="connsiteY161" fmla="*/ 531019 h 590580"/>
                    <a:gd name="connsiteX162" fmla="*/ 71438 w 1538288"/>
                    <a:gd name="connsiteY162" fmla="*/ 535781 h 590580"/>
                    <a:gd name="connsiteX163" fmla="*/ 64294 w 1538288"/>
                    <a:gd name="connsiteY163" fmla="*/ 540544 h 590580"/>
                    <a:gd name="connsiteX164" fmla="*/ 50006 w 1538288"/>
                    <a:gd name="connsiteY164" fmla="*/ 545306 h 590580"/>
                    <a:gd name="connsiteX165" fmla="*/ 28575 w 1538288"/>
                    <a:gd name="connsiteY165" fmla="*/ 542925 h 590580"/>
                    <a:gd name="connsiteX166" fmla="*/ 21431 w 1538288"/>
                    <a:gd name="connsiteY166" fmla="*/ 538163 h 590580"/>
                    <a:gd name="connsiteX167" fmla="*/ 4763 w 1538288"/>
                    <a:gd name="connsiteY167" fmla="*/ 531019 h 590580"/>
                    <a:gd name="connsiteX168" fmla="*/ 0 w 1538288"/>
                    <a:gd name="connsiteY168" fmla="*/ 523875 h 590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</a:cxnLst>
                  <a:rect l="l" t="t" r="r" b="b"/>
                  <a:pathLst>
                    <a:path w="1538288" h="590580">
                      <a:moveTo>
                        <a:pt x="1538288" y="28575"/>
                      </a:moveTo>
                      <a:cubicBezTo>
                        <a:pt x="1533525" y="27781"/>
                        <a:pt x="1528721" y="27206"/>
                        <a:pt x="1524000" y="26194"/>
                      </a:cubicBezTo>
                      <a:cubicBezTo>
                        <a:pt x="1517600" y="24823"/>
                        <a:pt x="1504950" y="21431"/>
                        <a:pt x="1504950" y="21431"/>
                      </a:cubicBezTo>
                      <a:cubicBezTo>
                        <a:pt x="1496581" y="8877"/>
                        <a:pt x="1505014" y="18056"/>
                        <a:pt x="1490663" y="11906"/>
                      </a:cubicBezTo>
                      <a:cubicBezTo>
                        <a:pt x="1488033" y="10779"/>
                        <a:pt x="1486079" y="8424"/>
                        <a:pt x="1483519" y="7144"/>
                      </a:cubicBezTo>
                      <a:cubicBezTo>
                        <a:pt x="1481274" y="6022"/>
                        <a:pt x="1478810" y="5372"/>
                        <a:pt x="1476375" y="4763"/>
                      </a:cubicBezTo>
                      <a:cubicBezTo>
                        <a:pt x="1462309" y="1246"/>
                        <a:pt x="1454556" y="1480"/>
                        <a:pt x="1438275" y="0"/>
                      </a:cubicBezTo>
                      <a:cubicBezTo>
                        <a:pt x="1430338" y="794"/>
                        <a:pt x="1422236" y="587"/>
                        <a:pt x="1414463" y="2381"/>
                      </a:cubicBezTo>
                      <a:cubicBezTo>
                        <a:pt x="1405387" y="4476"/>
                        <a:pt x="1408087" y="7990"/>
                        <a:pt x="1404938" y="14288"/>
                      </a:cubicBezTo>
                      <a:cubicBezTo>
                        <a:pt x="1403658" y="16848"/>
                        <a:pt x="1401763" y="19050"/>
                        <a:pt x="1400175" y="21431"/>
                      </a:cubicBezTo>
                      <a:cubicBezTo>
                        <a:pt x="1399381" y="23812"/>
                        <a:pt x="1397794" y="26065"/>
                        <a:pt x="1397794" y="28575"/>
                      </a:cubicBezTo>
                      <a:cubicBezTo>
                        <a:pt x="1397794" y="33506"/>
                        <a:pt x="1402529" y="39250"/>
                        <a:pt x="1404938" y="42863"/>
                      </a:cubicBezTo>
                      <a:lnTo>
                        <a:pt x="1409700" y="57150"/>
                      </a:lnTo>
                      <a:cubicBezTo>
                        <a:pt x="1410494" y="59531"/>
                        <a:pt x="1410958" y="62049"/>
                        <a:pt x="1412081" y="64294"/>
                      </a:cubicBezTo>
                      <a:cubicBezTo>
                        <a:pt x="1413669" y="67469"/>
                        <a:pt x="1415083" y="70737"/>
                        <a:pt x="1416844" y="73819"/>
                      </a:cubicBezTo>
                      <a:cubicBezTo>
                        <a:pt x="1418264" y="76304"/>
                        <a:pt x="1420326" y="78403"/>
                        <a:pt x="1421606" y="80963"/>
                      </a:cubicBezTo>
                      <a:cubicBezTo>
                        <a:pt x="1422729" y="83208"/>
                        <a:pt x="1423194" y="85725"/>
                        <a:pt x="1423988" y="88106"/>
                      </a:cubicBezTo>
                      <a:cubicBezTo>
                        <a:pt x="1421607" y="88900"/>
                        <a:pt x="1419354" y="90488"/>
                        <a:pt x="1416844" y="90488"/>
                      </a:cubicBezTo>
                      <a:cubicBezTo>
                        <a:pt x="1392099" y="90488"/>
                        <a:pt x="1401062" y="88328"/>
                        <a:pt x="1381125" y="83344"/>
                      </a:cubicBezTo>
                      <a:cubicBezTo>
                        <a:pt x="1377950" y="82550"/>
                        <a:pt x="1374735" y="81903"/>
                        <a:pt x="1371600" y="80963"/>
                      </a:cubicBezTo>
                      <a:cubicBezTo>
                        <a:pt x="1364387" y="78799"/>
                        <a:pt x="1357313" y="76200"/>
                        <a:pt x="1350169" y="73819"/>
                      </a:cubicBezTo>
                      <a:cubicBezTo>
                        <a:pt x="1347788" y="73025"/>
                        <a:pt x="1345460" y="72047"/>
                        <a:pt x="1343025" y="71438"/>
                      </a:cubicBezTo>
                      <a:lnTo>
                        <a:pt x="1333500" y="69056"/>
                      </a:lnTo>
                      <a:cubicBezTo>
                        <a:pt x="1327358" y="69934"/>
                        <a:pt x="1316337" y="70495"/>
                        <a:pt x="1309688" y="73819"/>
                      </a:cubicBezTo>
                      <a:cubicBezTo>
                        <a:pt x="1291219" y="83053"/>
                        <a:pt x="1313361" y="74974"/>
                        <a:pt x="1295400" y="80963"/>
                      </a:cubicBezTo>
                      <a:cubicBezTo>
                        <a:pt x="1293813" y="83344"/>
                        <a:pt x="1291460" y="85365"/>
                        <a:pt x="1290638" y="88106"/>
                      </a:cubicBezTo>
                      <a:cubicBezTo>
                        <a:pt x="1289071" y="93328"/>
                        <a:pt x="1290747" y="107386"/>
                        <a:pt x="1283494" y="111919"/>
                      </a:cubicBezTo>
                      <a:cubicBezTo>
                        <a:pt x="1279237" y="114580"/>
                        <a:pt x="1273969" y="115093"/>
                        <a:pt x="1269206" y="116681"/>
                      </a:cubicBezTo>
                      <a:lnTo>
                        <a:pt x="1262063" y="119063"/>
                      </a:lnTo>
                      <a:cubicBezTo>
                        <a:pt x="1259682" y="119857"/>
                        <a:pt x="1257008" y="120052"/>
                        <a:pt x="1254919" y="121444"/>
                      </a:cubicBezTo>
                      <a:cubicBezTo>
                        <a:pt x="1232020" y="136710"/>
                        <a:pt x="1246338" y="130530"/>
                        <a:pt x="1209675" y="133350"/>
                      </a:cubicBezTo>
                      <a:cubicBezTo>
                        <a:pt x="1207294" y="134144"/>
                        <a:pt x="1204776" y="134608"/>
                        <a:pt x="1202531" y="135731"/>
                      </a:cubicBezTo>
                      <a:cubicBezTo>
                        <a:pt x="1184067" y="144964"/>
                        <a:pt x="1206201" y="136890"/>
                        <a:pt x="1188244" y="142875"/>
                      </a:cubicBezTo>
                      <a:cubicBezTo>
                        <a:pt x="1185863" y="144463"/>
                        <a:pt x="1183899" y="147038"/>
                        <a:pt x="1181100" y="147638"/>
                      </a:cubicBezTo>
                      <a:cubicBezTo>
                        <a:pt x="1172527" y="149475"/>
                        <a:pt x="1162748" y="146098"/>
                        <a:pt x="1154906" y="150019"/>
                      </a:cubicBezTo>
                      <a:cubicBezTo>
                        <a:pt x="1151286" y="151829"/>
                        <a:pt x="1154200" y="158241"/>
                        <a:pt x="1152525" y="161925"/>
                      </a:cubicBezTo>
                      <a:cubicBezTo>
                        <a:pt x="1150156" y="167136"/>
                        <a:pt x="1143000" y="176213"/>
                        <a:pt x="1143000" y="176213"/>
                      </a:cubicBezTo>
                      <a:cubicBezTo>
                        <a:pt x="1134269" y="175419"/>
                        <a:pt x="1125440" y="175355"/>
                        <a:pt x="1116806" y="173831"/>
                      </a:cubicBezTo>
                      <a:cubicBezTo>
                        <a:pt x="1111862" y="172959"/>
                        <a:pt x="1102519" y="169069"/>
                        <a:pt x="1102519" y="169069"/>
                      </a:cubicBezTo>
                      <a:cubicBezTo>
                        <a:pt x="1087173" y="171261"/>
                        <a:pt x="1086844" y="167082"/>
                        <a:pt x="1081088" y="178594"/>
                      </a:cubicBezTo>
                      <a:cubicBezTo>
                        <a:pt x="1079965" y="180839"/>
                        <a:pt x="1080481" y="183963"/>
                        <a:pt x="1078706" y="185738"/>
                      </a:cubicBezTo>
                      <a:cubicBezTo>
                        <a:pt x="1074659" y="189785"/>
                        <a:pt x="1064419" y="195263"/>
                        <a:pt x="1064419" y="195263"/>
                      </a:cubicBezTo>
                      <a:lnTo>
                        <a:pt x="1059656" y="209550"/>
                      </a:lnTo>
                      <a:lnTo>
                        <a:pt x="1057275" y="216694"/>
                      </a:lnTo>
                      <a:cubicBezTo>
                        <a:pt x="1058863" y="219075"/>
                        <a:pt x="1060758" y="221278"/>
                        <a:pt x="1062038" y="223838"/>
                      </a:cubicBezTo>
                      <a:cubicBezTo>
                        <a:pt x="1066381" y="232522"/>
                        <a:pt x="1062681" y="237762"/>
                        <a:pt x="1073944" y="245269"/>
                      </a:cubicBezTo>
                      <a:cubicBezTo>
                        <a:pt x="1083176" y="251423"/>
                        <a:pt x="1078373" y="249126"/>
                        <a:pt x="1088231" y="252413"/>
                      </a:cubicBezTo>
                      <a:cubicBezTo>
                        <a:pt x="1090612" y="254794"/>
                        <a:pt x="1092451" y="257885"/>
                        <a:pt x="1095375" y="259556"/>
                      </a:cubicBezTo>
                      <a:cubicBezTo>
                        <a:pt x="1098217" y="261180"/>
                        <a:pt x="1101892" y="260649"/>
                        <a:pt x="1104900" y="261938"/>
                      </a:cubicBezTo>
                      <a:cubicBezTo>
                        <a:pt x="1107530" y="263065"/>
                        <a:pt x="1109663" y="265113"/>
                        <a:pt x="1112044" y="266700"/>
                      </a:cubicBezTo>
                      <a:cubicBezTo>
                        <a:pt x="1111250" y="269875"/>
                        <a:pt x="1111287" y="273383"/>
                        <a:pt x="1109663" y="276225"/>
                      </a:cubicBezTo>
                      <a:cubicBezTo>
                        <a:pt x="1107992" y="279149"/>
                        <a:pt x="1104675" y="280782"/>
                        <a:pt x="1102519" y="283369"/>
                      </a:cubicBezTo>
                      <a:cubicBezTo>
                        <a:pt x="1100687" y="285568"/>
                        <a:pt x="1099344" y="288132"/>
                        <a:pt x="1097756" y="290513"/>
                      </a:cubicBezTo>
                      <a:cubicBezTo>
                        <a:pt x="1098550" y="294482"/>
                        <a:pt x="1099156" y="298493"/>
                        <a:pt x="1100138" y="302419"/>
                      </a:cubicBezTo>
                      <a:cubicBezTo>
                        <a:pt x="1100747" y="304854"/>
                        <a:pt x="1103313" y="307182"/>
                        <a:pt x="1102519" y="309563"/>
                      </a:cubicBezTo>
                      <a:cubicBezTo>
                        <a:pt x="1100709" y="314993"/>
                        <a:pt x="1094804" y="318420"/>
                        <a:pt x="1092994" y="323850"/>
                      </a:cubicBezTo>
                      <a:cubicBezTo>
                        <a:pt x="1089708" y="333709"/>
                        <a:pt x="1092005" y="328906"/>
                        <a:pt x="1085850" y="338138"/>
                      </a:cubicBezTo>
                      <a:cubicBezTo>
                        <a:pt x="1086644" y="345282"/>
                        <a:pt x="1086488" y="352596"/>
                        <a:pt x="1088231" y="359569"/>
                      </a:cubicBezTo>
                      <a:cubicBezTo>
                        <a:pt x="1088925" y="362346"/>
                        <a:pt x="1092523" y="363890"/>
                        <a:pt x="1092994" y="366713"/>
                      </a:cubicBezTo>
                      <a:cubicBezTo>
                        <a:pt x="1094460" y="375504"/>
                        <a:pt x="1088353" y="373796"/>
                        <a:pt x="1083469" y="376238"/>
                      </a:cubicBezTo>
                      <a:cubicBezTo>
                        <a:pt x="1065011" y="385467"/>
                        <a:pt x="1087131" y="377398"/>
                        <a:pt x="1069181" y="383381"/>
                      </a:cubicBezTo>
                      <a:cubicBezTo>
                        <a:pt x="1066800" y="382587"/>
                        <a:pt x="1064232" y="382219"/>
                        <a:pt x="1062038" y="381000"/>
                      </a:cubicBezTo>
                      <a:cubicBezTo>
                        <a:pt x="1057034" y="378220"/>
                        <a:pt x="1053180" y="373285"/>
                        <a:pt x="1047750" y="371475"/>
                      </a:cubicBezTo>
                      <a:lnTo>
                        <a:pt x="1040606" y="369094"/>
                      </a:lnTo>
                      <a:cubicBezTo>
                        <a:pt x="1030287" y="369888"/>
                        <a:pt x="1019601" y="368632"/>
                        <a:pt x="1009650" y="371475"/>
                      </a:cubicBezTo>
                      <a:cubicBezTo>
                        <a:pt x="1007236" y="372165"/>
                        <a:pt x="1008837" y="376659"/>
                        <a:pt x="1007269" y="378619"/>
                      </a:cubicBezTo>
                      <a:cubicBezTo>
                        <a:pt x="1005481" y="380854"/>
                        <a:pt x="1002506" y="381794"/>
                        <a:pt x="1000125" y="383381"/>
                      </a:cubicBezTo>
                      <a:cubicBezTo>
                        <a:pt x="996950" y="382587"/>
                        <a:pt x="993747" y="381899"/>
                        <a:pt x="990600" y="381000"/>
                      </a:cubicBezTo>
                      <a:cubicBezTo>
                        <a:pt x="988186" y="380310"/>
                        <a:pt x="985966" y="378619"/>
                        <a:pt x="983456" y="378619"/>
                      </a:cubicBezTo>
                      <a:cubicBezTo>
                        <a:pt x="980946" y="378619"/>
                        <a:pt x="978694" y="380206"/>
                        <a:pt x="976313" y="381000"/>
                      </a:cubicBezTo>
                      <a:cubicBezTo>
                        <a:pt x="975519" y="383381"/>
                        <a:pt x="974621" y="385730"/>
                        <a:pt x="973931" y="388144"/>
                      </a:cubicBezTo>
                      <a:cubicBezTo>
                        <a:pt x="973032" y="391291"/>
                        <a:pt x="973365" y="394946"/>
                        <a:pt x="971550" y="397669"/>
                      </a:cubicBezTo>
                      <a:cubicBezTo>
                        <a:pt x="969962" y="400050"/>
                        <a:pt x="966787" y="400844"/>
                        <a:pt x="964406" y="402431"/>
                      </a:cubicBezTo>
                      <a:cubicBezTo>
                        <a:pt x="949166" y="397351"/>
                        <a:pt x="948794" y="396214"/>
                        <a:pt x="923925" y="402431"/>
                      </a:cubicBezTo>
                      <a:cubicBezTo>
                        <a:pt x="918372" y="403819"/>
                        <a:pt x="915068" y="410146"/>
                        <a:pt x="909638" y="411956"/>
                      </a:cubicBezTo>
                      <a:cubicBezTo>
                        <a:pt x="904875" y="413544"/>
                        <a:pt x="899527" y="413934"/>
                        <a:pt x="895350" y="416719"/>
                      </a:cubicBezTo>
                      <a:cubicBezTo>
                        <a:pt x="892969" y="418306"/>
                        <a:pt x="890886" y="420476"/>
                        <a:pt x="888206" y="421481"/>
                      </a:cubicBezTo>
                      <a:cubicBezTo>
                        <a:pt x="884416" y="422902"/>
                        <a:pt x="880226" y="422881"/>
                        <a:pt x="876300" y="423863"/>
                      </a:cubicBezTo>
                      <a:cubicBezTo>
                        <a:pt x="873865" y="424472"/>
                        <a:pt x="871537" y="425450"/>
                        <a:pt x="869156" y="426244"/>
                      </a:cubicBezTo>
                      <a:cubicBezTo>
                        <a:pt x="867569" y="428625"/>
                        <a:pt x="864394" y="430526"/>
                        <a:pt x="864394" y="433388"/>
                      </a:cubicBezTo>
                      <a:cubicBezTo>
                        <a:pt x="864394" y="440568"/>
                        <a:pt x="871840" y="441426"/>
                        <a:pt x="876300" y="442913"/>
                      </a:cubicBezTo>
                      <a:cubicBezTo>
                        <a:pt x="888938" y="461870"/>
                        <a:pt x="880159" y="458009"/>
                        <a:pt x="902494" y="454819"/>
                      </a:cubicBezTo>
                      <a:cubicBezTo>
                        <a:pt x="904431" y="449007"/>
                        <a:pt x="905021" y="445148"/>
                        <a:pt x="909638" y="440531"/>
                      </a:cubicBezTo>
                      <a:cubicBezTo>
                        <a:pt x="911661" y="438508"/>
                        <a:pt x="914400" y="437356"/>
                        <a:pt x="916781" y="435769"/>
                      </a:cubicBezTo>
                      <a:cubicBezTo>
                        <a:pt x="918369" y="438150"/>
                        <a:pt x="920417" y="440282"/>
                        <a:pt x="921544" y="442913"/>
                      </a:cubicBezTo>
                      <a:cubicBezTo>
                        <a:pt x="921939" y="443834"/>
                        <a:pt x="924880" y="457798"/>
                        <a:pt x="926306" y="459581"/>
                      </a:cubicBezTo>
                      <a:cubicBezTo>
                        <a:pt x="928094" y="461816"/>
                        <a:pt x="931069" y="462756"/>
                        <a:pt x="933450" y="464344"/>
                      </a:cubicBezTo>
                      <a:cubicBezTo>
                        <a:pt x="932656" y="468313"/>
                        <a:pt x="934307" y="473822"/>
                        <a:pt x="931069" y="476250"/>
                      </a:cubicBezTo>
                      <a:cubicBezTo>
                        <a:pt x="926579" y="479618"/>
                        <a:pt x="919904" y="477530"/>
                        <a:pt x="914400" y="478631"/>
                      </a:cubicBezTo>
                      <a:cubicBezTo>
                        <a:pt x="896446" y="482222"/>
                        <a:pt x="921611" y="480992"/>
                        <a:pt x="892969" y="490538"/>
                      </a:cubicBezTo>
                      <a:lnTo>
                        <a:pt x="885825" y="492919"/>
                      </a:lnTo>
                      <a:cubicBezTo>
                        <a:pt x="883419" y="496528"/>
                        <a:pt x="878681" y="502280"/>
                        <a:pt x="878681" y="507206"/>
                      </a:cubicBezTo>
                      <a:cubicBezTo>
                        <a:pt x="878681" y="512034"/>
                        <a:pt x="880016" y="516781"/>
                        <a:pt x="881063" y="521494"/>
                      </a:cubicBezTo>
                      <a:cubicBezTo>
                        <a:pt x="881608" y="523944"/>
                        <a:pt x="881903" y="526657"/>
                        <a:pt x="883444" y="528638"/>
                      </a:cubicBezTo>
                      <a:cubicBezTo>
                        <a:pt x="887579" y="533954"/>
                        <a:pt x="893995" y="537321"/>
                        <a:pt x="897731" y="542925"/>
                      </a:cubicBezTo>
                      <a:cubicBezTo>
                        <a:pt x="901245" y="548196"/>
                        <a:pt x="904138" y="553546"/>
                        <a:pt x="909638" y="557213"/>
                      </a:cubicBezTo>
                      <a:cubicBezTo>
                        <a:pt x="911726" y="558605"/>
                        <a:pt x="914536" y="558472"/>
                        <a:pt x="916781" y="559594"/>
                      </a:cubicBezTo>
                      <a:cubicBezTo>
                        <a:pt x="919341" y="560874"/>
                        <a:pt x="921544" y="562769"/>
                        <a:pt x="923925" y="564356"/>
                      </a:cubicBezTo>
                      <a:cubicBezTo>
                        <a:pt x="909325" y="578956"/>
                        <a:pt x="925799" y="564612"/>
                        <a:pt x="902494" y="576263"/>
                      </a:cubicBezTo>
                      <a:cubicBezTo>
                        <a:pt x="899319" y="577850"/>
                        <a:pt x="896495" y="580618"/>
                        <a:pt x="892969" y="581025"/>
                      </a:cubicBezTo>
                      <a:cubicBezTo>
                        <a:pt x="875603" y="583028"/>
                        <a:pt x="858044" y="582612"/>
                        <a:pt x="840581" y="583406"/>
                      </a:cubicBezTo>
                      <a:cubicBezTo>
                        <a:pt x="827485" y="592138"/>
                        <a:pt x="829612" y="592859"/>
                        <a:pt x="804863" y="585788"/>
                      </a:cubicBezTo>
                      <a:cubicBezTo>
                        <a:pt x="802111" y="585002"/>
                        <a:pt x="802124" y="580668"/>
                        <a:pt x="800100" y="578644"/>
                      </a:cubicBezTo>
                      <a:cubicBezTo>
                        <a:pt x="793403" y="571947"/>
                        <a:pt x="788249" y="573097"/>
                        <a:pt x="778669" y="571500"/>
                      </a:cubicBezTo>
                      <a:cubicBezTo>
                        <a:pt x="759622" y="558804"/>
                        <a:pt x="782634" y="575466"/>
                        <a:pt x="766763" y="559594"/>
                      </a:cubicBezTo>
                      <a:cubicBezTo>
                        <a:pt x="764739" y="557570"/>
                        <a:pt x="762250" y="555958"/>
                        <a:pt x="759619" y="554831"/>
                      </a:cubicBezTo>
                      <a:cubicBezTo>
                        <a:pt x="748931" y="550250"/>
                        <a:pt x="715390" y="550137"/>
                        <a:pt x="714375" y="550069"/>
                      </a:cubicBezTo>
                      <a:cubicBezTo>
                        <a:pt x="711994" y="548481"/>
                        <a:pt x="709019" y="547541"/>
                        <a:pt x="707231" y="545306"/>
                      </a:cubicBezTo>
                      <a:cubicBezTo>
                        <a:pt x="705663" y="543346"/>
                        <a:pt x="706242" y="540251"/>
                        <a:pt x="704850" y="538163"/>
                      </a:cubicBezTo>
                      <a:cubicBezTo>
                        <a:pt x="702982" y="535361"/>
                        <a:pt x="700087" y="533400"/>
                        <a:pt x="697706" y="531019"/>
                      </a:cubicBezTo>
                      <a:cubicBezTo>
                        <a:pt x="692944" y="531813"/>
                        <a:pt x="687611" y="531005"/>
                        <a:pt x="683419" y="533400"/>
                      </a:cubicBezTo>
                      <a:cubicBezTo>
                        <a:pt x="681240" y="534645"/>
                        <a:pt x="681647" y="538109"/>
                        <a:pt x="681038" y="540544"/>
                      </a:cubicBezTo>
                      <a:cubicBezTo>
                        <a:pt x="680056" y="544470"/>
                        <a:pt x="681518" y="549588"/>
                        <a:pt x="678656" y="552450"/>
                      </a:cubicBezTo>
                      <a:cubicBezTo>
                        <a:pt x="672989" y="558117"/>
                        <a:pt x="643641" y="559286"/>
                        <a:pt x="640556" y="559594"/>
                      </a:cubicBezTo>
                      <a:cubicBezTo>
                        <a:pt x="636587" y="558800"/>
                        <a:pt x="631512" y="560075"/>
                        <a:pt x="628650" y="557213"/>
                      </a:cubicBezTo>
                      <a:cubicBezTo>
                        <a:pt x="625100" y="553663"/>
                        <a:pt x="626673" y="547102"/>
                        <a:pt x="623888" y="542925"/>
                      </a:cubicBezTo>
                      <a:cubicBezTo>
                        <a:pt x="622300" y="540544"/>
                        <a:pt x="621861" y="536623"/>
                        <a:pt x="619125" y="535781"/>
                      </a:cubicBezTo>
                      <a:cubicBezTo>
                        <a:pt x="610745" y="533203"/>
                        <a:pt x="601662" y="534194"/>
                        <a:pt x="592931" y="533400"/>
                      </a:cubicBezTo>
                      <a:cubicBezTo>
                        <a:pt x="590550" y="531813"/>
                        <a:pt x="588611" y="529108"/>
                        <a:pt x="585788" y="528638"/>
                      </a:cubicBezTo>
                      <a:cubicBezTo>
                        <a:pt x="583312" y="528225"/>
                        <a:pt x="581154" y="531019"/>
                        <a:pt x="578644" y="531019"/>
                      </a:cubicBezTo>
                      <a:cubicBezTo>
                        <a:pt x="575371" y="531019"/>
                        <a:pt x="572294" y="529432"/>
                        <a:pt x="569119" y="528638"/>
                      </a:cubicBezTo>
                      <a:cubicBezTo>
                        <a:pt x="569913" y="525463"/>
                        <a:pt x="571500" y="522386"/>
                        <a:pt x="571500" y="519113"/>
                      </a:cubicBezTo>
                      <a:cubicBezTo>
                        <a:pt x="571500" y="514285"/>
                        <a:pt x="571278" y="509144"/>
                        <a:pt x="569119" y="504825"/>
                      </a:cubicBezTo>
                      <a:cubicBezTo>
                        <a:pt x="566845" y="500278"/>
                        <a:pt x="558586" y="499559"/>
                        <a:pt x="554831" y="497681"/>
                      </a:cubicBezTo>
                      <a:cubicBezTo>
                        <a:pt x="552272" y="496401"/>
                        <a:pt x="550069" y="494506"/>
                        <a:pt x="547688" y="492919"/>
                      </a:cubicBezTo>
                      <a:cubicBezTo>
                        <a:pt x="536771" y="476542"/>
                        <a:pt x="543593" y="480441"/>
                        <a:pt x="531019" y="476250"/>
                      </a:cubicBezTo>
                      <a:cubicBezTo>
                        <a:pt x="538243" y="454574"/>
                        <a:pt x="525193" y="486838"/>
                        <a:pt x="545306" y="466725"/>
                      </a:cubicBezTo>
                      <a:cubicBezTo>
                        <a:pt x="547168" y="464863"/>
                        <a:pt x="538449" y="452552"/>
                        <a:pt x="538163" y="452438"/>
                      </a:cubicBezTo>
                      <a:cubicBezTo>
                        <a:pt x="532221" y="450061"/>
                        <a:pt x="525463" y="450850"/>
                        <a:pt x="519113" y="450056"/>
                      </a:cubicBezTo>
                      <a:cubicBezTo>
                        <a:pt x="516732" y="448469"/>
                        <a:pt x="514454" y="443874"/>
                        <a:pt x="511969" y="445294"/>
                      </a:cubicBezTo>
                      <a:cubicBezTo>
                        <a:pt x="506999" y="448134"/>
                        <a:pt x="502444" y="459581"/>
                        <a:pt x="502444" y="459581"/>
                      </a:cubicBezTo>
                      <a:cubicBezTo>
                        <a:pt x="498100" y="472613"/>
                        <a:pt x="501104" y="473348"/>
                        <a:pt x="490538" y="478631"/>
                      </a:cubicBezTo>
                      <a:cubicBezTo>
                        <a:pt x="488293" y="479754"/>
                        <a:pt x="485775" y="480219"/>
                        <a:pt x="483394" y="481013"/>
                      </a:cubicBezTo>
                      <a:cubicBezTo>
                        <a:pt x="481806" y="483394"/>
                        <a:pt x="479911" y="485596"/>
                        <a:pt x="478631" y="488156"/>
                      </a:cubicBezTo>
                      <a:cubicBezTo>
                        <a:pt x="476631" y="492156"/>
                        <a:pt x="475013" y="501013"/>
                        <a:pt x="473869" y="504825"/>
                      </a:cubicBezTo>
                      <a:cubicBezTo>
                        <a:pt x="472426" y="509634"/>
                        <a:pt x="473283" y="516328"/>
                        <a:pt x="469106" y="519113"/>
                      </a:cubicBezTo>
                      <a:cubicBezTo>
                        <a:pt x="466725" y="520700"/>
                        <a:pt x="464704" y="523053"/>
                        <a:pt x="461963" y="523875"/>
                      </a:cubicBezTo>
                      <a:cubicBezTo>
                        <a:pt x="456587" y="525488"/>
                        <a:pt x="450841" y="525402"/>
                        <a:pt x="445294" y="526256"/>
                      </a:cubicBezTo>
                      <a:cubicBezTo>
                        <a:pt x="440522" y="526990"/>
                        <a:pt x="435690" y="527467"/>
                        <a:pt x="431006" y="528638"/>
                      </a:cubicBezTo>
                      <a:cubicBezTo>
                        <a:pt x="397016" y="537136"/>
                        <a:pt x="440998" y="530972"/>
                        <a:pt x="392906" y="535781"/>
                      </a:cubicBezTo>
                      <a:cubicBezTo>
                        <a:pt x="387813" y="537479"/>
                        <a:pt x="381477" y="539796"/>
                        <a:pt x="376238" y="540544"/>
                      </a:cubicBezTo>
                      <a:cubicBezTo>
                        <a:pt x="368341" y="541672"/>
                        <a:pt x="360348" y="541993"/>
                        <a:pt x="352425" y="542925"/>
                      </a:cubicBezTo>
                      <a:cubicBezTo>
                        <a:pt x="346851" y="543581"/>
                        <a:pt x="341312" y="544512"/>
                        <a:pt x="335756" y="545306"/>
                      </a:cubicBezTo>
                      <a:cubicBezTo>
                        <a:pt x="270657" y="539882"/>
                        <a:pt x="297627" y="542446"/>
                        <a:pt x="254794" y="538163"/>
                      </a:cubicBezTo>
                      <a:cubicBezTo>
                        <a:pt x="252413" y="537369"/>
                        <a:pt x="249844" y="537000"/>
                        <a:pt x="247650" y="535781"/>
                      </a:cubicBezTo>
                      <a:cubicBezTo>
                        <a:pt x="242647" y="533001"/>
                        <a:pt x="233363" y="526256"/>
                        <a:pt x="233363" y="526256"/>
                      </a:cubicBezTo>
                      <a:cubicBezTo>
                        <a:pt x="230188" y="527050"/>
                        <a:pt x="226561" y="526823"/>
                        <a:pt x="223838" y="528638"/>
                      </a:cubicBezTo>
                      <a:cubicBezTo>
                        <a:pt x="221457" y="530225"/>
                        <a:pt x="220237" y="533166"/>
                        <a:pt x="219075" y="535781"/>
                      </a:cubicBezTo>
                      <a:cubicBezTo>
                        <a:pt x="217036" y="540369"/>
                        <a:pt x="219076" y="548482"/>
                        <a:pt x="214313" y="550069"/>
                      </a:cubicBezTo>
                      <a:lnTo>
                        <a:pt x="207169" y="552450"/>
                      </a:lnTo>
                      <a:cubicBezTo>
                        <a:pt x="203200" y="551656"/>
                        <a:pt x="199189" y="551051"/>
                        <a:pt x="195263" y="550069"/>
                      </a:cubicBezTo>
                      <a:cubicBezTo>
                        <a:pt x="192828" y="549460"/>
                        <a:pt x="190629" y="547688"/>
                        <a:pt x="188119" y="547688"/>
                      </a:cubicBezTo>
                      <a:cubicBezTo>
                        <a:pt x="182506" y="547688"/>
                        <a:pt x="177006" y="549275"/>
                        <a:pt x="171450" y="550069"/>
                      </a:cubicBezTo>
                      <a:cubicBezTo>
                        <a:pt x="169863" y="552450"/>
                        <a:pt x="168712" y="555189"/>
                        <a:pt x="166688" y="557213"/>
                      </a:cubicBezTo>
                      <a:cubicBezTo>
                        <a:pt x="162073" y="561828"/>
                        <a:pt x="158209" y="562420"/>
                        <a:pt x="152400" y="564356"/>
                      </a:cubicBezTo>
                      <a:cubicBezTo>
                        <a:pt x="149225" y="563562"/>
                        <a:pt x="145431" y="564019"/>
                        <a:pt x="142875" y="561975"/>
                      </a:cubicBezTo>
                      <a:cubicBezTo>
                        <a:pt x="140915" y="560407"/>
                        <a:pt x="142269" y="556606"/>
                        <a:pt x="140494" y="554831"/>
                      </a:cubicBezTo>
                      <a:cubicBezTo>
                        <a:pt x="136447" y="550784"/>
                        <a:pt x="130969" y="548481"/>
                        <a:pt x="126206" y="545306"/>
                      </a:cubicBezTo>
                      <a:lnTo>
                        <a:pt x="126206" y="545306"/>
                      </a:lnTo>
                      <a:cubicBezTo>
                        <a:pt x="120650" y="544512"/>
                        <a:pt x="115060" y="543929"/>
                        <a:pt x="109538" y="542925"/>
                      </a:cubicBezTo>
                      <a:cubicBezTo>
                        <a:pt x="102960" y="541729"/>
                        <a:pt x="98990" y="540203"/>
                        <a:pt x="92869" y="538163"/>
                      </a:cubicBezTo>
                      <a:cubicBezTo>
                        <a:pt x="90488" y="535782"/>
                        <a:pt x="89072" y="531391"/>
                        <a:pt x="85725" y="531019"/>
                      </a:cubicBezTo>
                      <a:cubicBezTo>
                        <a:pt x="80736" y="530464"/>
                        <a:pt x="71438" y="535781"/>
                        <a:pt x="71438" y="535781"/>
                      </a:cubicBezTo>
                      <a:cubicBezTo>
                        <a:pt x="69057" y="537369"/>
                        <a:pt x="66909" y="539382"/>
                        <a:pt x="64294" y="540544"/>
                      </a:cubicBezTo>
                      <a:cubicBezTo>
                        <a:pt x="59706" y="542583"/>
                        <a:pt x="50006" y="545306"/>
                        <a:pt x="50006" y="545306"/>
                      </a:cubicBezTo>
                      <a:cubicBezTo>
                        <a:pt x="42862" y="544512"/>
                        <a:pt x="35548" y="544668"/>
                        <a:pt x="28575" y="542925"/>
                      </a:cubicBezTo>
                      <a:cubicBezTo>
                        <a:pt x="25799" y="542231"/>
                        <a:pt x="23916" y="539583"/>
                        <a:pt x="21431" y="538163"/>
                      </a:cubicBezTo>
                      <a:cubicBezTo>
                        <a:pt x="13189" y="533454"/>
                        <a:pt x="12779" y="533691"/>
                        <a:pt x="4763" y="531019"/>
                      </a:cubicBezTo>
                      <a:lnTo>
                        <a:pt x="0" y="523875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>
                    <a:ln w="19050"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Szabadkézi sokszög 39"/>
                <p:cNvSpPr/>
                <p:nvPr/>
              </p:nvSpPr>
              <p:spPr>
                <a:xfrm>
                  <a:off x="5253246" y="4271804"/>
                  <a:ext cx="296721" cy="564517"/>
                </a:xfrm>
                <a:custGeom>
                  <a:avLst/>
                  <a:gdLst>
                    <a:gd name="connsiteX0" fmla="*/ 0 w 307281"/>
                    <a:gd name="connsiteY0" fmla="*/ 0 h 559593"/>
                    <a:gd name="connsiteX1" fmla="*/ 7144 w 307281"/>
                    <a:gd name="connsiteY1" fmla="*/ 11906 h 559593"/>
                    <a:gd name="connsiteX2" fmla="*/ 0 w 307281"/>
                    <a:gd name="connsiteY2" fmla="*/ 26193 h 559593"/>
                    <a:gd name="connsiteX3" fmla="*/ 9525 w 307281"/>
                    <a:gd name="connsiteY3" fmla="*/ 38100 h 559593"/>
                    <a:gd name="connsiteX4" fmla="*/ 11906 w 307281"/>
                    <a:gd name="connsiteY4" fmla="*/ 47625 h 559593"/>
                    <a:gd name="connsiteX5" fmla="*/ 16669 w 307281"/>
                    <a:gd name="connsiteY5" fmla="*/ 54768 h 559593"/>
                    <a:gd name="connsiteX6" fmla="*/ 19050 w 307281"/>
                    <a:gd name="connsiteY6" fmla="*/ 61912 h 559593"/>
                    <a:gd name="connsiteX7" fmla="*/ 23813 w 307281"/>
                    <a:gd name="connsiteY7" fmla="*/ 71437 h 559593"/>
                    <a:gd name="connsiteX8" fmla="*/ 30956 w 307281"/>
                    <a:gd name="connsiteY8" fmla="*/ 95250 h 559593"/>
                    <a:gd name="connsiteX9" fmla="*/ 54769 w 307281"/>
                    <a:gd name="connsiteY9" fmla="*/ 104775 h 559593"/>
                    <a:gd name="connsiteX10" fmla="*/ 57150 w 307281"/>
                    <a:gd name="connsiteY10" fmla="*/ 111918 h 559593"/>
                    <a:gd name="connsiteX11" fmla="*/ 50006 w 307281"/>
                    <a:gd name="connsiteY11" fmla="*/ 128587 h 559593"/>
                    <a:gd name="connsiteX12" fmla="*/ 42863 w 307281"/>
                    <a:gd name="connsiteY12" fmla="*/ 130968 h 559593"/>
                    <a:gd name="connsiteX13" fmla="*/ 30956 w 307281"/>
                    <a:gd name="connsiteY13" fmla="*/ 142875 h 559593"/>
                    <a:gd name="connsiteX14" fmla="*/ 26194 w 307281"/>
                    <a:gd name="connsiteY14" fmla="*/ 157162 h 559593"/>
                    <a:gd name="connsiteX15" fmla="*/ 33338 w 307281"/>
                    <a:gd name="connsiteY15" fmla="*/ 171450 h 559593"/>
                    <a:gd name="connsiteX16" fmla="*/ 47625 w 307281"/>
                    <a:gd name="connsiteY16" fmla="*/ 185737 h 559593"/>
                    <a:gd name="connsiteX17" fmla="*/ 69056 w 307281"/>
                    <a:gd name="connsiteY17" fmla="*/ 183356 h 559593"/>
                    <a:gd name="connsiteX18" fmla="*/ 71438 w 307281"/>
                    <a:gd name="connsiteY18" fmla="*/ 176212 h 559593"/>
                    <a:gd name="connsiteX19" fmla="*/ 78581 w 307281"/>
                    <a:gd name="connsiteY19" fmla="*/ 171450 h 559593"/>
                    <a:gd name="connsiteX20" fmla="*/ 95250 w 307281"/>
                    <a:gd name="connsiteY20" fmla="*/ 173831 h 559593"/>
                    <a:gd name="connsiteX21" fmla="*/ 109538 w 307281"/>
                    <a:gd name="connsiteY21" fmla="*/ 183356 h 559593"/>
                    <a:gd name="connsiteX22" fmla="*/ 116681 w 307281"/>
                    <a:gd name="connsiteY22" fmla="*/ 185737 h 559593"/>
                    <a:gd name="connsiteX23" fmla="*/ 123825 w 307281"/>
                    <a:gd name="connsiteY23" fmla="*/ 200025 h 559593"/>
                    <a:gd name="connsiteX24" fmla="*/ 119063 w 307281"/>
                    <a:gd name="connsiteY24" fmla="*/ 207168 h 559593"/>
                    <a:gd name="connsiteX25" fmla="*/ 111919 w 307281"/>
                    <a:gd name="connsiteY25" fmla="*/ 209550 h 559593"/>
                    <a:gd name="connsiteX26" fmla="*/ 80963 w 307281"/>
                    <a:gd name="connsiteY26" fmla="*/ 211931 h 559593"/>
                    <a:gd name="connsiteX27" fmla="*/ 80963 w 307281"/>
                    <a:gd name="connsiteY27" fmla="*/ 242887 h 559593"/>
                    <a:gd name="connsiteX28" fmla="*/ 88106 w 307281"/>
                    <a:gd name="connsiteY28" fmla="*/ 245268 h 559593"/>
                    <a:gd name="connsiteX29" fmla="*/ 90488 w 307281"/>
                    <a:gd name="connsiteY29" fmla="*/ 252412 h 559593"/>
                    <a:gd name="connsiteX30" fmla="*/ 76200 w 307281"/>
                    <a:gd name="connsiteY30" fmla="*/ 261937 h 559593"/>
                    <a:gd name="connsiteX31" fmla="*/ 69056 w 307281"/>
                    <a:gd name="connsiteY31" fmla="*/ 269081 h 559593"/>
                    <a:gd name="connsiteX32" fmla="*/ 78581 w 307281"/>
                    <a:gd name="connsiteY32" fmla="*/ 283368 h 559593"/>
                    <a:gd name="connsiteX33" fmla="*/ 119063 w 307281"/>
                    <a:gd name="connsiteY33" fmla="*/ 290512 h 559593"/>
                    <a:gd name="connsiteX34" fmla="*/ 123825 w 307281"/>
                    <a:gd name="connsiteY34" fmla="*/ 297656 h 559593"/>
                    <a:gd name="connsiteX35" fmla="*/ 145256 w 307281"/>
                    <a:gd name="connsiteY35" fmla="*/ 314325 h 559593"/>
                    <a:gd name="connsiteX36" fmla="*/ 159544 w 307281"/>
                    <a:gd name="connsiteY36" fmla="*/ 319087 h 559593"/>
                    <a:gd name="connsiteX37" fmla="*/ 166688 w 307281"/>
                    <a:gd name="connsiteY37" fmla="*/ 321468 h 559593"/>
                    <a:gd name="connsiteX38" fmla="*/ 180975 w 307281"/>
                    <a:gd name="connsiteY38" fmla="*/ 330993 h 559593"/>
                    <a:gd name="connsiteX39" fmla="*/ 188119 w 307281"/>
                    <a:gd name="connsiteY39" fmla="*/ 335756 h 559593"/>
                    <a:gd name="connsiteX40" fmla="*/ 195263 w 307281"/>
                    <a:gd name="connsiteY40" fmla="*/ 338137 h 559593"/>
                    <a:gd name="connsiteX41" fmla="*/ 202406 w 307281"/>
                    <a:gd name="connsiteY41" fmla="*/ 342900 h 559593"/>
                    <a:gd name="connsiteX42" fmla="*/ 226219 w 307281"/>
                    <a:gd name="connsiteY42" fmla="*/ 347662 h 559593"/>
                    <a:gd name="connsiteX43" fmla="*/ 295275 w 307281"/>
                    <a:gd name="connsiteY43" fmla="*/ 352425 h 559593"/>
                    <a:gd name="connsiteX44" fmla="*/ 307181 w 307281"/>
                    <a:gd name="connsiteY44" fmla="*/ 364331 h 559593"/>
                    <a:gd name="connsiteX45" fmla="*/ 304800 w 307281"/>
                    <a:gd name="connsiteY45" fmla="*/ 376237 h 559593"/>
                    <a:gd name="connsiteX46" fmla="*/ 300038 w 307281"/>
                    <a:gd name="connsiteY46" fmla="*/ 383381 h 559593"/>
                    <a:gd name="connsiteX47" fmla="*/ 292894 w 307281"/>
                    <a:gd name="connsiteY47" fmla="*/ 385762 h 559593"/>
                    <a:gd name="connsiteX48" fmla="*/ 271463 w 307281"/>
                    <a:gd name="connsiteY48" fmla="*/ 388143 h 559593"/>
                    <a:gd name="connsiteX49" fmla="*/ 264319 w 307281"/>
                    <a:gd name="connsiteY49" fmla="*/ 392906 h 559593"/>
                    <a:gd name="connsiteX50" fmla="*/ 254794 w 307281"/>
                    <a:gd name="connsiteY50" fmla="*/ 376237 h 559593"/>
                    <a:gd name="connsiteX51" fmla="*/ 240506 w 307281"/>
                    <a:gd name="connsiteY51" fmla="*/ 366712 h 559593"/>
                    <a:gd name="connsiteX52" fmla="*/ 230981 w 307281"/>
                    <a:gd name="connsiteY52" fmla="*/ 378618 h 559593"/>
                    <a:gd name="connsiteX53" fmla="*/ 221456 w 307281"/>
                    <a:gd name="connsiteY53" fmla="*/ 381000 h 559593"/>
                    <a:gd name="connsiteX54" fmla="*/ 207169 w 307281"/>
                    <a:gd name="connsiteY54" fmla="*/ 378618 h 559593"/>
                    <a:gd name="connsiteX55" fmla="*/ 195263 w 307281"/>
                    <a:gd name="connsiteY55" fmla="*/ 361950 h 559593"/>
                    <a:gd name="connsiteX56" fmla="*/ 185738 w 307281"/>
                    <a:gd name="connsiteY56" fmla="*/ 359568 h 559593"/>
                    <a:gd name="connsiteX57" fmla="*/ 171450 w 307281"/>
                    <a:gd name="connsiteY57" fmla="*/ 361950 h 559593"/>
                    <a:gd name="connsiteX58" fmla="*/ 176213 w 307281"/>
                    <a:gd name="connsiteY58" fmla="*/ 378618 h 559593"/>
                    <a:gd name="connsiteX59" fmla="*/ 171450 w 307281"/>
                    <a:gd name="connsiteY59" fmla="*/ 385762 h 559593"/>
                    <a:gd name="connsiteX60" fmla="*/ 164306 w 307281"/>
                    <a:gd name="connsiteY60" fmla="*/ 390525 h 559593"/>
                    <a:gd name="connsiteX61" fmla="*/ 154781 w 307281"/>
                    <a:gd name="connsiteY61" fmla="*/ 400050 h 559593"/>
                    <a:gd name="connsiteX62" fmla="*/ 140494 w 307281"/>
                    <a:gd name="connsiteY62" fmla="*/ 397668 h 559593"/>
                    <a:gd name="connsiteX63" fmla="*/ 133350 w 307281"/>
                    <a:gd name="connsiteY63" fmla="*/ 395287 h 559593"/>
                    <a:gd name="connsiteX64" fmla="*/ 126206 w 307281"/>
                    <a:gd name="connsiteY64" fmla="*/ 400050 h 559593"/>
                    <a:gd name="connsiteX65" fmla="*/ 116681 w 307281"/>
                    <a:gd name="connsiteY65" fmla="*/ 402431 h 559593"/>
                    <a:gd name="connsiteX66" fmla="*/ 128588 w 307281"/>
                    <a:gd name="connsiteY66" fmla="*/ 414337 h 559593"/>
                    <a:gd name="connsiteX67" fmla="*/ 133350 w 307281"/>
                    <a:gd name="connsiteY67" fmla="*/ 428625 h 559593"/>
                    <a:gd name="connsiteX68" fmla="*/ 128588 w 307281"/>
                    <a:gd name="connsiteY68" fmla="*/ 435768 h 559593"/>
                    <a:gd name="connsiteX69" fmla="*/ 135731 w 307281"/>
                    <a:gd name="connsiteY69" fmla="*/ 450056 h 559593"/>
                    <a:gd name="connsiteX70" fmla="*/ 133350 w 307281"/>
                    <a:gd name="connsiteY70" fmla="*/ 473868 h 559593"/>
                    <a:gd name="connsiteX71" fmla="*/ 126206 w 307281"/>
                    <a:gd name="connsiteY71" fmla="*/ 476250 h 559593"/>
                    <a:gd name="connsiteX72" fmla="*/ 111919 w 307281"/>
                    <a:gd name="connsiteY72" fmla="*/ 485775 h 559593"/>
                    <a:gd name="connsiteX73" fmla="*/ 114300 w 307281"/>
                    <a:gd name="connsiteY73" fmla="*/ 492918 h 559593"/>
                    <a:gd name="connsiteX74" fmla="*/ 133350 w 307281"/>
                    <a:gd name="connsiteY74" fmla="*/ 495300 h 559593"/>
                    <a:gd name="connsiteX75" fmla="*/ 140494 w 307281"/>
                    <a:gd name="connsiteY75" fmla="*/ 497681 h 559593"/>
                    <a:gd name="connsiteX76" fmla="*/ 147638 w 307281"/>
                    <a:gd name="connsiteY76" fmla="*/ 495300 h 559593"/>
                    <a:gd name="connsiteX77" fmla="*/ 150019 w 307281"/>
                    <a:gd name="connsiteY77" fmla="*/ 488156 h 559593"/>
                    <a:gd name="connsiteX78" fmla="*/ 161925 w 307281"/>
                    <a:gd name="connsiteY78" fmla="*/ 490537 h 559593"/>
                    <a:gd name="connsiteX79" fmla="*/ 159544 w 307281"/>
                    <a:gd name="connsiteY79" fmla="*/ 509587 h 559593"/>
                    <a:gd name="connsiteX80" fmla="*/ 142875 w 307281"/>
                    <a:gd name="connsiteY80" fmla="*/ 516731 h 559593"/>
                    <a:gd name="connsiteX81" fmla="*/ 128588 w 307281"/>
                    <a:gd name="connsiteY81" fmla="*/ 526256 h 559593"/>
                    <a:gd name="connsiteX82" fmla="*/ 85725 w 307281"/>
                    <a:gd name="connsiteY82" fmla="*/ 533400 h 559593"/>
                    <a:gd name="connsiteX83" fmla="*/ 88106 w 307281"/>
                    <a:gd name="connsiteY83" fmla="*/ 545306 h 559593"/>
                    <a:gd name="connsiteX84" fmla="*/ 95250 w 307281"/>
                    <a:gd name="connsiteY84" fmla="*/ 550068 h 559593"/>
                    <a:gd name="connsiteX85" fmla="*/ 97631 w 307281"/>
                    <a:gd name="connsiteY85" fmla="*/ 559593 h 55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307281" h="559593">
                      <a:moveTo>
                        <a:pt x="0" y="0"/>
                      </a:moveTo>
                      <a:cubicBezTo>
                        <a:pt x="2381" y="3969"/>
                        <a:pt x="6021" y="7416"/>
                        <a:pt x="7144" y="11906"/>
                      </a:cubicBezTo>
                      <a:cubicBezTo>
                        <a:pt x="8041" y="15492"/>
                        <a:pt x="1387" y="24113"/>
                        <a:pt x="0" y="26193"/>
                      </a:cubicBezTo>
                      <a:cubicBezTo>
                        <a:pt x="7783" y="49546"/>
                        <a:pt x="-4835" y="16559"/>
                        <a:pt x="9525" y="38100"/>
                      </a:cubicBezTo>
                      <a:cubicBezTo>
                        <a:pt x="11340" y="40823"/>
                        <a:pt x="10617" y="44617"/>
                        <a:pt x="11906" y="47625"/>
                      </a:cubicBezTo>
                      <a:cubicBezTo>
                        <a:pt x="13033" y="50255"/>
                        <a:pt x="15081" y="52387"/>
                        <a:pt x="16669" y="54768"/>
                      </a:cubicBezTo>
                      <a:cubicBezTo>
                        <a:pt x="17463" y="57149"/>
                        <a:pt x="18061" y="59605"/>
                        <a:pt x="19050" y="61912"/>
                      </a:cubicBezTo>
                      <a:cubicBezTo>
                        <a:pt x="20448" y="65175"/>
                        <a:pt x="22879" y="68012"/>
                        <a:pt x="23813" y="71437"/>
                      </a:cubicBezTo>
                      <a:cubicBezTo>
                        <a:pt x="27185" y="83800"/>
                        <a:pt x="22782" y="87076"/>
                        <a:pt x="30956" y="95250"/>
                      </a:cubicBezTo>
                      <a:cubicBezTo>
                        <a:pt x="37071" y="101365"/>
                        <a:pt x="46832" y="102790"/>
                        <a:pt x="54769" y="104775"/>
                      </a:cubicBezTo>
                      <a:cubicBezTo>
                        <a:pt x="55563" y="107156"/>
                        <a:pt x="57150" y="109408"/>
                        <a:pt x="57150" y="111918"/>
                      </a:cubicBezTo>
                      <a:cubicBezTo>
                        <a:pt x="57150" y="116495"/>
                        <a:pt x="53895" y="125476"/>
                        <a:pt x="50006" y="128587"/>
                      </a:cubicBezTo>
                      <a:cubicBezTo>
                        <a:pt x="48046" y="130155"/>
                        <a:pt x="45244" y="130174"/>
                        <a:pt x="42863" y="130968"/>
                      </a:cubicBezTo>
                      <a:cubicBezTo>
                        <a:pt x="36346" y="135313"/>
                        <a:pt x="34298" y="135356"/>
                        <a:pt x="30956" y="142875"/>
                      </a:cubicBezTo>
                      <a:cubicBezTo>
                        <a:pt x="28917" y="147462"/>
                        <a:pt x="26194" y="157162"/>
                        <a:pt x="26194" y="157162"/>
                      </a:cubicBezTo>
                      <a:cubicBezTo>
                        <a:pt x="28401" y="163783"/>
                        <a:pt x="28413" y="165910"/>
                        <a:pt x="33338" y="171450"/>
                      </a:cubicBezTo>
                      <a:cubicBezTo>
                        <a:pt x="37812" y="176484"/>
                        <a:pt x="47625" y="185737"/>
                        <a:pt x="47625" y="185737"/>
                      </a:cubicBezTo>
                      <a:cubicBezTo>
                        <a:pt x="54769" y="184943"/>
                        <a:pt x="62382" y="186025"/>
                        <a:pt x="69056" y="183356"/>
                      </a:cubicBezTo>
                      <a:cubicBezTo>
                        <a:pt x="71387" y="182424"/>
                        <a:pt x="69870" y="178172"/>
                        <a:pt x="71438" y="176212"/>
                      </a:cubicBezTo>
                      <a:cubicBezTo>
                        <a:pt x="73226" y="173977"/>
                        <a:pt x="76200" y="173037"/>
                        <a:pt x="78581" y="171450"/>
                      </a:cubicBezTo>
                      <a:cubicBezTo>
                        <a:pt x="84137" y="172244"/>
                        <a:pt x="90011" y="171816"/>
                        <a:pt x="95250" y="173831"/>
                      </a:cubicBezTo>
                      <a:cubicBezTo>
                        <a:pt x="100592" y="175886"/>
                        <a:pt x="104108" y="181546"/>
                        <a:pt x="109538" y="183356"/>
                      </a:cubicBezTo>
                      <a:lnTo>
                        <a:pt x="116681" y="185737"/>
                      </a:lnTo>
                      <a:cubicBezTo>
                        <a:pt x="118340" y="188226"/>
                        <a:pt x="124482" y="196080"/>
                        <a:pt x="123825" y="200025"/>
                      </a:cubicBezTo>
                      <a:cubicBezTo>
                        <a:pt x="123355" y="202848"/>
                        <a:pt x="121298" y="205380"/>
                        <a:pt x="119063" y="207168"/>
                      </a:cubicBezTo>
                      <a:cubicBezTo>
                        <a:pt x="117103" y="208736"/>
                        <a:pt x="114410" y="209239"/>
                        <a:pt x="111919" y="209550"/>
                      </a:cubicBezTo>
                      <a:cubicBezTo>
                        <a:pt x="101650" y="210834"/>
                        <a:pt x="91282" y="211137"/>
                        <a:pt x="80963" y="211931"/>
                      </a:cubicBezTo>
                      <a:cubicBezTo>
                        <a:pt x="77102" y="223511"/>
                        <a:pt x="75014" y="226527"/>
                        <a:pt x="80963" y="242887"/>
                      </a:cubicBezTo>
                      <a:cubicBezTo>
                        <a:pt x="81821" y="245246"/>
                        <a:pt x="85725" y="244474"/>
                        <a:pt x="88106" y="245268"/>
                      </a:cubicBezTo>
                      <a:cubicBezTo>
                        <a:pt x="88900" y="247649"/>
                        <a:pt x="91947" y="250369"/>
                        <a:pt x="90488" y="252412"/>
                      </a:cubicBezTo>
                      <a:cubicBezTo>
                        <a:pt x="87161" y="257070"/>
                        <a:pt x="80247" y="257890"/>
                        <a:pt x="76200" y="261937"/>
                      </a:cubicBezTo>
                      <a:lnTo>
                        <a:pt x="69056" y="269081"/>
                      </a:lnTo>
                      <a:cubicBezTo>
                        <a:pt x="72231" y="273843"/>
                        <a:pt x="73151" y="281558"/>
                        <a:pt x="78581" y="283368"/>
                      </a:cubicBezTo>
                      <a:cubicBezTo>
                        <a:pt x="101186" y="290904"/>
                        <a:pt x="87869" y="287677"/>
                        <a:pt x="119063" y="290512"/>
                      </a:cubicBezTo>
                      <a:cubicBezTo>
                        <a:pt x="120650" y="292893"/>
                        <a:pt x="121993" y="295457"/>
                        <a:pt x="123825" y="297656"/>
                      </a:cubicBezTo>
                      <a:cubicBezTo>
                        <a:pt x="128566" y="303345"/>
                        <a:pt x="139130" y="312283"/>
                        <a:pt x="145256" y="314325"/>
                      </a:cubicBezTo>
                      <a:lnTo>
                        <a:pt x="159544" y="319087"/>
                      </a:lnTo>
                      <a:lnTo>
                        <a:pt x="166688" y="321468"/>
                      </a:lnTo>
                      <a:lnTo>
                        <a:pt x="180975" y="330993"/>
                      </a:lnTo>
                      <a:cubicBezTo>
                        <a:pt x="183356" y="332581"/>
                        <a:pt x="185404" y="334851"/>
                        <a:pt x="188119" y="335756"/>
                      </a:cubicBezTo>
                      <a:lnTo>
                        <a:pt x="195263" y="338137"/>
                      </a:lnTo>
                      <a:cubicBezTo>
                        <a:pt x="197644" y="339725"/>
                        <a:pt x="199776" y="341773"/>
                        <a:pt x="202406" y="342900"/>
                      </a:cubicBezTo>
                      <a:cubicBezTo>
                        <a:pt x="207060" y="344895"/>
                        <a:pt x="222800" y="347040"/>
                        <a:pt x="226219" y="347662"/>
                      </a:cubicBezTo>
                      <a:cubicBezTo>
                        <a:pt x="260793" y="353948"/>
                        <a:pt x="215370" y="349095"/>
                        <a:pt x="295275" y="352425"/>
                      </a:cubicBezTo>
                      <a:cubicBezTo>
                        <a:pt x="299173" y="355023"/>
                        <a:pt x="306459" y="358557"/>
                        <a:pt x="307181" y="364331"/>
                      </a:cubicBezTo>
                      <a:cubicBezTo>
                        <a:pt x="307683" y="368347"/>
                        <a:pt x="306221" y="372447"/>
                        <a:pt x="304800" y="376237"/>
                      </a:cubicBezTo>
                      <a:cubicBezTo>
                        <a:pt x="303795" y="378917"/>
                        <a:pt x="302273" y="381593"/>
                        <a:pt x="300038" y="383381"/>
                      </a:cubicBezTo>
                      <a:cubicBezTo>
                        <a:pt x="298078" y="384949"/>
                        <a:pt x="295370" y="385349"/>
                        <a:pt x="292894" y="385762"/>
                      </a:cubicBezTo>
                      <a:cubicBezTo>
                        <a:pt x="285804" y="386944"/>
                        <a:pt x="278607" y="387349"/>
                        <a:pt x="271463" y="388143"/>
                      </a:cubicBezTo>
                      <a:cubicBezTo>
                        <a:pt x="269082" y="389731"/>
                        <a:pt x="267142" y="392435"/>
                        <a:pt x="264319" y="392906"/>
                      </a:cubicBezTo>
                      <a:cubicBezTo>
                        <a:pt x="252766" y="394832"/>
                        <a:pt x="257257" y="381780"/>
                        <a:pt x="254794" y="376237"/>
                      </a:cubicBezTo>
                      <a:cubicBezTo>
                        <a:pt x="251692" y="369257"/>
                        <a:pt x="246510" y="368713"/>
                        <a:pt x="240506" y="366712"/>
                      </a:cubicBezTo>
                      <a:cubicBezTo>
                        <a:pt x="219941" y="373567"/>
                        <a:pt x="247425" y="362174"/>
                        <a:pt x="230981" y="378618"/>
                      </a:cubicBezTo>
                      <a:cubicBezTo>
                        <a:pt x="228667" y="380932"/>
                        <a:pt x="224631" y="380206"/>
                        <a:pt x="221456" y="381000"/>
                      </a:cubicBezTo>
                      <a:cubicBezTo>
                        <a:pt x="216694" y="380206"/>
                        <a:pt x="211389" y="380963"/>
                        <a:pt x="207169" y="378618"/>
                      </a:cubicBezTo>
                      <a:cubicBezTo>
                        <a:pt x="187895" y="367909"/>
                        <a:pt x="209734" y="371598"/>
                        <a:pt x="195263" y="361950"/>
                      </a:cubicBezTo>
                      <a:cubicBezTo>
                        <a:pt x="192540" y="360135"/>
                        <a:pt x="188913" y="360362"/>
                        <a:pt x="185738" y="359568"/>
                      </a:cubicBezTo>
                      <a:cubicBezTo>
                        <a:pt x="180975" y="360362"/>
                        <a:pt x="174864" y="358536"/>
                        <a:pt x="171450" y="361950"/>
                      </a:cubicBezTo>
                      <a:cubicBezTo>
                        <a:pt x="170701" y="362699"/>
                        <a:pt x="175663" y="376968"/>
                        <a:pt x="176213" y="378618"/>
                      </a:cubicBezTo>
                      <a:cubicBezTo>
                        <a:pt x="174625" y="380999"/>
                        <a:pt x="173474" y="383738"/>
                        <a:pt x="171450" y="385762"/>
                      </a:cubicBezTo>
                      <a:cubicBezTo>
                        <a:pt x="169426" y="387786"/>
                        <a:pt x="166094" y="388290"/>
                        <a:pt x="164306" y="390525"/>
                      </a:cubicBezTo>
                      <a:cubicBezTo>
                        <a:pt x="155069" y="402071"/>
                        <a:pt x="170369" y="394853"/>
                        <a:pt x="154781" y="400050"/>
                      </a:cubicBezTo>
                      <a:cubicBezTo>
                        <a:pt x="150019" y="399256"/>
                        <a:pt x="145207" y="398715"/>
                        <a:pt x="140494" y="397668"/>
                      </a:cubicBezTo>
                      <a:cubicBezTo>
                        <a:pt x="138044" y="397123"/>
                        <a:pt x="135826" y="394874"/>
                        <a:pt x="133350" y="395287"/>
                      </a:cubicBezTo>
                      <a:cubicBezTo>
                        <a:pt x="130527" y="395758"/>
                        <a:pt x="128837" y="398923"/>
                        <a:pt x="126206" y="400050"/>
                      </a:cubicBezTo>
                      <a:cubicBezTo>
                        <a:pt x="123198" y="401339"/>
                        <a:pt x="119856" y="401637"/>
                        <a:pt x="116681" y="402431"/>
                      </a:cubicBezTo>
                      <a:cubicBezTo>
                        <a:pt x="123198" y="406775"/>
                        <a:pt x="125246" y="406817"/>
                        <a:pt x="128588" y="414337"/>
                      </a:cubicBezTo>
                      <a:cubicBezTo>
                        <a:pt x="130627" y="418925"/>
                        <a:pt x="133350" y="428625"/>
                        <a:pt x="133350" y="428625"/>
                      </a:cubicBezTo>
                      <a:cubicBezTo>
                        <a:pt x="131763" y="431006"/>
                        <a:pt x="129058" y="432945"/>
                        <a:pt x="128588" y="435768"/>
                      </a:cubicBezTo>
                      <a:cubicBezTo>
                        <a:pt x="127931" y="439712"/>
                        <a:pt x="134072" y="447568"/>
                        <a:pt x="135731" y="450056"/>
                      </a:cubicBezTo>
                      <a:cubicBezTo>
                        <a:pt x="134937" y="457993"/>
                        <a:pt x="136076" y="466371"/>
                        <a:pt x="133350" y="473868"/>
                      </a:cubicBezTo>
                      <a:cubicBezTo>
                        <a:pt x="132492" y="476227"/>
                        <a:pt x="128400" y="475031"/>
                        <a:pt x="126206" y="476250"/>
                      </a:cubicBezTo>
                      <a:cubicBezTo>
                        <a:pt x="121203" y="479030"/>
                        <a:pt x="111919" y="485775"/>
                        <a:pt x="111919" y="485775"/>
                      </a:cubicBezTo>
                      <a:cubicBezTo>
                        <a:pt x="112713" y="488156"/>
                        <a:pt x="112007" y="491899"/>
                        <a:pt x="114300" y="492918"/>
                      </a:cubicBezTo>
                      <a:cubicBezTo>
                        <a:pt x="120148" y="495517"/>
                        <a:pt x="127054" y="494155"/>
                        <a:pt x="133350" y="495300"/>
                      </a:cubicBezTo>
                      <a:cubicBezTo>
                        <a:pt x="135820" y="495749"/>
                        <a:pt x="138113" y="496887"/>
                        <a:pt x="140494" y="497681"/>
                      </a:cubicBezTo>
                      <a:cubicBezTo>
                        <a:pt x="142875" y="496887"/>
                        <a:pt x="145863" y="497075"/>
                        <a:pt x="147638" y="495300"/>
                      </a:cubicBezTo>
                      <a:cubicBezTo>
                        <a:pt x="149413" y="493525"/>
                        <a:pt x="147638" y="488950"/>
                        <a:pt x="150019" y="488156"/>
                      </a:cubicBezTo>
                      <a:cubicBezTo>
                        <a:pt x="153859" y="486876"/>
                        <a:pt x="157956" y="489743"/>
                        <a:pt x="161925" y="490537"/>
                      </a:cubicBezTo>
                      <a:cubicBezTo>
                        <a:pt x="161131" y="496887"/>
                        <a:pt x="161921" y="503645"/>
                        <a:pt x="159544" y="509587"/>
                      </a:cubicBezTo>
                      <a:cubicBezTo>
                        <a:pt x="157717" y="514156"/>
                        <a:pt x="145984" y="515954"/>
                        <a:pt x="142875" y="516731"/>
                      </a:cubicBezTo>
                      <a:lnTo>
                        <a:pt x="128588" y="526256"/>
                      </a:lnTo>
                      <a:cubicBezTo>
                        <a:pt x="111517" y="537636"/>
                        <a:pt x="124290" y="530828"/>
                        <a:pt x="85725" y="533400"/>
                      </a:cubicBezTo>
                      <a:cubicBezTo>
                        <a:pt x="86519" y="537369"/>
                        <a:pt x="86098" y="541792"/>
                        <a:pt x="88106" y="545306"/>
                      </a:cubicBezTo>
                      <a:cubicBezTo>
                        <a:pt x="89526" y="547791"/>
                        <a:pt x="93662" y="547687"/>
                        <a:pt x="95250" y="550068"/>
                      </a:cubicBezTo>
                      <a:cubicBezTo>
                        <a:pt x="97065" y="552791"/>
                        <a:pt x="97631" y="559593"/>
                        <a:pt x="97631" y="559593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1" name="Szabadkézi sokszög 40"/>
                <p:cNvSpPr/>
                <p:nvPr/>
              </p:nvSpPr>
              <p:spPr>
                <a:xfrm>
                  <a:off x="5916625" y="4129594"/>
                  <a:ext cx="1219925" cy="1058569"/>
                </a:xfrm>
                <a:custGeom>
                  <a:avLst/>
                  <a:gdLst>
                    <a:gd name="connsiteX0" fmla="*/ 0 w 1317670"/>
                    <a:gd name="connsiteY0" fmla="*/ 0 h 1023937"/>
                    <a:gd name="connsiteX1" fmla="*/ 11906 w 1317670"/>
                    <a:gd name="connsiteY1" fmla="*/ 4762 h 1023937"/>
                    <a:gd name="connsiteX2" fmla="*/ 26193 w 1317670"/>
                    <a:gd name="connsiteY2" fmla="*/ 14287 h 1023937"/>
                    <a:gd name="connsiteX3" fmla="*/ 35718 w 1317670"/>
                    <a:gd name="connsiteY3" fmla="*/ 30956 h 1023937"/>
                    <a:gd name="connsiteX4" fmla="*/ 40481 w 1317670"/>
                    <a:gd name="connsiteY4" fmla="*/ 38100 h 1023937"/>
                    <a:gd name="connsiteX5" fmla="*/ 47625 w 1317670"/>
                    <a:gd name="connsiteY5" fmla="*/ 54769 h 1023937"/>
                    <a:gd name="connsiteX6" fmla="*/ 66675 w 1317670"/>
                    <a:gd name="connsiteY6" fmla="*/ 78581 h 1023937"/>
                    <a:gd name="connsiteX7" fmla="*/ 100012 w 1317670"/>
                    <a:gd name="connsiteY7" fmla="*/ 80962 h 1023937"/>
                    <a:gd name="connsiteX8" fmla="*/ 111918 w 1317670"/>
                    <a:gd name="connsiteY8" fmla="*/ 90487 h 1023937"/>
                    <a:gd name="connsiteX9" fmla="*/ 126206 w 1317670"/>
                    <a:gd name="connsiteY9" fmla="*/ 100012 h 1023937"/>
                    <a:gd name="connsiteX10" fmla="*/ 133350 w 1317670"/>
                    <a:gd name="connsiteY10" fmla="*/ 104775 h 1023937"/>
                    <a:gd name="connsiteX11" fmla="*/ 164306 w 1317670"/>
                    <a:gd name="connsiteY11" fmla="*/ 111919 h 1023937"/>
                    <a:gd name="connsiteX12" fmla="*/ 171450 w 1317670"/>
                    <a:gd name="connsiteY12" fmla="*/ 116681 h 1023937"/>
                    <a:gd name="connsiteX13" fmla="*/ 178593 w 1317670"/>
                    <a:gd name="connsiteY13" fmla="*/ 130969 h 1023937"/>
                    <a:gd name="connsiteX14" fmla="*/ 192881 w 1317670"/>
                    <a:gd name="connsiteY14" fmla="*/ 140494 h 1023937"/>
                    <a:gd name="connsiteX15" fmla="*/ 200025 w 1317670"/>
                    <a:gd name="connsiteY15" fmla="*/ 145256 h 1023937"/>
                    <a:gd name="connsiteX16" fmla="*/ 209550 w 1317670"/>
                    <a:gd name="connsiteY16" fmla="*/ 159544 h 1023937"/>
                    <a:gd name="connsiteX17" fmla="*/ 211931 w 1317670"/>
                    <a:gd name="connsiteY17" fmla="*/ 166687 h 1023937"/>
                    <a:gd name="connsiteX18" fmla="*/ 226218 w 1317670"/>
                    <a:gd name="connsiteY18" fmla="*/ 176212 h 1023937"/>
                    <a:gd name="connsiteX19" fmla="*/ 230981 w 1317670"/>
                    <a:gd name="connsiteY19" fmla="*/ 190500 h 1023937"/>
                    <a:gd name="connsiteX20" fmla="*/ 245268 w 1317670"/>
                    <a:gd name="connsiteY20" fmla="*/ 195262 h 1023937"/>
                    <a:gd name="connsiteX21" fmla="*/ 252412 w 1317670"/>
                    <a:gd name="connsiteY21" fmla="*/ 192881 h 1023937"/>
                    <a:gd name="connsiteX22" fmla="*/ 261937 w 1317670"/>
                    <a:gd name="connsiteY22" fmla="*/ 190500 h 1023937"/>
                    <a:gd name="connsiteX23" fmla="*/ 269081 w 1317670"/>
                    <a:gd name="connsiteY23" fmla="*/ 185737 h 1023937"/>
                    <a:gd name="connsiteX24" fmla="*/ 273843 w 1317670"/>
                    <a:gd name="connsiteY24" fmla="*/ 178594 h 1023937"/>
                    <a:gd name="connsiteX25" fmla="*/ 288131 w 1317670"/>
                    <a:gd name="connsiteY25" fmla="*/ 188119 h 1023937"/>
                    <a:gd name="connsiteX26" fmla="*/ 280987 w 1317670"/>
                    <a:gd name="connsiteY26" fmla="*/ 202406 h 1023937"/>
                    <a:gd name="connsiteX27" fmla="*/ 273843 w 1317670"/>
                    <a:gd name="connsiteY27" fmla="*/ 254794 h 1023937"/>
                    <a:gd name="connsiteX28" fmla="*/ 271462 w 1317670"/>
                    <a:gd name="connsiteY28" fmla="*/ 261937 h 1023937"/>
                    <a:gd name="connsiteX29" fmla="*/ 269081 w 1317670"/>
                    <a:gd name="connsiteY29" fmla="*/ 276225 h 1023937"/>
                    <a:gd name="connsiteX30" fmla="*/ 283368 w 1317670"/>
                    <a:gd name="connsiteY30" fmla="*/ 285750 h 1023937"/>
                    <a:gd name="connsiteX31" fmla="*/ 295275 w 1317670"/>
                    <a:gd name="connsiteY31" fmla="*/ 307181 h 1023937"/>
                    <a:gd name="connsiteX32" fmla="*/ 288131 w 1317670"/>
                    <a:gd name="connsiteY32" fmla="*/ 321469 h 1023937"/>
                    <a:gd name="connsiteX33" fmla="*/ 280987 w 1317670"/>
                    <a:gd name="connsiteY33" fmla="*/ 323850 h 1023937"/>
                    <a:gd name="connsiteX34" fmla="*/ 276225 w 1317670"/>
                    <a:gd name="connsiteY34" fmla="*/ 338137 h 1023937"/>
                    <a:gd name="connsiteX35" fmla="*/ 280987 w 1317670"/>
                    <a:gd name="connsiteY35" fmla="*/ 345281 h 1023937"/>
                    <a:gd name="connsiteX36" fmla="*/ 288131 w 1317670"/>
                    <a:gd name="connsiteY36" fmla="*/ 347662 h 1023937"/>
                    <a:gd name="connsiteX37" fmla="*/ 309562 w 1317670"/>
                    <a:gd name="connsiteY37" fmla="*/ 350044 h 1023937"/>
                    <a:gd name="connsiteX38" fmla="*/ 316706 w 1317670"/>
                    <a:gd name="connsiteY38" fmla="*/ 354806 h 1023937"/>
                    <a:gd name="connsiteX39" fmla="*/ 323850 w 1317670"/>
                    <a:gd name="connsiteY39" fmla="*/ 369094 h 1023937"/>
                    <a:gd name="connsiteX40" fmla="*/ 330993 w 1317670"/>
                    <a:gd name="connsiteY40" fmla="*/ 371475 h 1023937"/>
                    <a:gd name="connsiteX41" fmla="*/ 345281 w 1317670"/>
                    <a:gd name="connsiteY41" fmla="*/ 378619 h 1023937"/>
                    <a:gd name="connsiteX42" fmla="*/ 357187 w 1317670"/>
                    <a:gd name="connsiteY42" fmla="*/ 390525 h 1023937"/>
                    <a:gd name="connsiteX43" fmla="*/ 361950 w 1317670"/>
                    <a:gd name="connsiteY43" fmla="*/ 397669 h 1023937"/>
                    <a:gd name="connsiteX44" fmla="*/ 364331 w 1317670"/>
                    <a:gd name="connsiteY44" fmla="*/ 404812 h 1023937"/>
                    <a:gd name="connsiteX45" fmla="*/ 385762 w 1317670"/>
                    <a:gd name="connsiteY45" fmla="*/ 416719 h 1023937"/>
                    <a:gd name="connsiteX46" fmla="*/ 392906 w 1317670"/>
                    <a:gd name="connsiteY46" fmla="*/ 419100 h 1023937"/>
                    <a:gd name="connsiteX47" fmla="*/ 400050 w 1317670"/>
                    <a:gd name="connsiteY47" fmla="*/ 421481 h 1023937"/>
                    <a:gd name="connsiteX48" fmla="*/ 423862 w 1317670"/>
                    <a:gd name="connsiteY48" fmla="*/ 426244 h 1023937"/>
                    <a:gd name="connsiteX49" fmla="*/ 431006 w 1317670"/>
                    <a:gd name="connsiteY49" fmla="*/ 431006 h 1023937"/>
                    <a:gd name="connsiteX50" fmla="*/ 445293 w 1317670"/>
                    <a:gd name="connsiteY50" fmla="*/ 435769 h 1023937"/>
                    <a:gd name="connsiteX51" fmla="*/ 452437 w 1317670"/>
                    <a:gd name="connsiteY51" fmla="*/ 433387 h 1023937"/>
                    <a:gd name="connsiteX52" fmla="*/ 459581 w 1317670"/>
                    <a:gd name="connsiteY52" fmla="*/ 428625 h 1023937"/>
                    <a:gd name="connsiteX53" fmla="*/ 473868 w 1317670"/>
                    <a:gd name="connsiteY53" fmla="*/ 423862 h 1023937"/>
                    <a:gd name="connsiteX54" fmla="*/ 485775 w 1317670"/>
                    <a:gd name="connsiteY54" fmla="*/ 435769 h 1023937"/>
                    <a:gd name="connsiteX55" fmla="*/ 488156 w 1317670"/>
                    <a:gd name="connsiteY55" fmla="*/ 442912 h 1023937"/>
                    <a:gd name="connsiteX56" fmla="*/ 490537 w 1317670"/>
                    <a:gd name="connsiteY56" fmla="*/ 452437 h 1023937"/>
                    <a:gd name="connsiteX57" fmla="*/ 497681 w 1317670"/>
                    <a:gd name="connsiteY57" fmla="*/ 459581 h 1023937"/>
                    <a:gd name="connsiteX58" fmla="*/ 521493 w 1317670"/>
                    <a:gd name="connsiteY58" fmla="*/ 464344 h 1023937"/>
                    <a:gd name="connsiteX59" fmla="*/ 528637 w 1317670"/>
                    <a:gd name="connsiteY59" fmla="*/ 466725 h 1023937"/>
                    <a:gd name="connsiteX60" fmla="*/ 535781 w 1317670"/>
                    <a:gd name="connsiteY60" fmla="*/ 471487 h 1023937"/>
                    <a:gd name="connsiteX61" fmla="*/ 569118 w 1317670"/>
                    <a:gd name="connsiteY61" fmla="*/ 473869 h 1023937"/>
                    <a:gd name="connsiteX62" fmla="*/ 583406 w 1317670"/>
                    <a:gd name="connsiteY62" fmla="*/ 481012 h 1023937"/>
                    <a:gd name="connsiteX63" fmla="*/ 590550 w 1317670"/>
                    <a:gd name="connsiteY63" fmla="*/ 473869 h 1023937"/>
                    <a:gd name="connsiteX64" fmla="*/ 614362 w 1317670"/>
                    <a:gd name="connsiteY64" fmla="*/ 478631 h 1023937"/>
                    <a:gd name="connsiteX65" fmla="*/ 631031 w 1317670"/>
                    <a:gd name="connsiteY65" fmla="*/ 490537 h 1023937"/>
                    <a:gd name="connsiteX66" fmla="*/ 645318 w 1317670"/>
                    <a:gd name="connsiteY66" fmla="*/ 497681 h 1023937"/>
                    <a:gd name="connsiteX67" fmla="*/ 650081 w 1317670"/>
                    <a:gd name="connsiteY67" fmla="*/ 504825 h 1023937"/>
                    <a:gd name="connsiteX68" fmla="*/ 661987 w 1317670"/>
                    <a:gd name="connsiteY68" fmla="*/ 519112 h 1023937"/>
                    <a:gd name="connsiteX69" fmla="*/ 659606 w 1317670"/>
                    <a:gd name="connsiteY69" fmla="*/ 526256 h 1023937"/>
                    <a:gd name="connsiteX70" fmla="*/ 652462 w 1317670"/>
                    <a:gd name="connsiteY70" fmla="*/ 528637 h 1023937"/>
                    <a:gd name="connsiteX71" fmla="*/ 645318 w 1317670"/>
                    <a:gd name="connsiteY71" fmla="*/ 533400 h 1023937"/>
                    <a:gd name="connsiteX72" fmla="*/ 631031 w 1317670"/>
                    <a:gd name="connsiteY72" fmla="*/ 561975 h 1023937"/>
                    <a:gd name="connsiteX73" fmla="*/ 626268 w 1317670"/>
                    <a:gd name="connsiteY73" fmla="*/ 576262 h 1023937"/>
                    <a:gd name="connsiteX74" fmla="*/ 602456 w 1317670"/>
                    <a:gd name="connsiteY74" fmla="*/ 581025 h 1023937"/>
                    <a:gd name="connsiteX75" fmla="*/ 590550 w 1317670"/>
                    <a:gd name="connsiteY75" fmla="*/ 592931 h 1023937"/>
                    <a:gd name="connsiteX76" fmla="*/ 592931 w 1317670"/>
                    <a:gd name="connsiteY76" fmla="*/ 600075 h 1023937"/>
                    <a:gd name="connsiteX77" fmla="*/ 600075 w 1317670"/>
                    <a:gd name="connsiteY77" fmla="*/ 604837 h 1023937"/>
                    <a:gd name="connsiteX78" fmla="*/ 604837 w 1317670"/>
                    <a:gd name="connsiteY78" fmla="*/ 611981 h 1023937"/>
                    <a:gd name="connsiteX79" fmla="*/ 626268 w 1317670"/>
                    <a:gd name="connsiteY79" fmla="*/ 626269 h 1023937"/>
                    <a:gd name="connsiteX80" fmla="*/ 645318 w 1317670"/>
                    <a:gd name="connsiteY80" fmla="*/ 628650 h 1023937"/>
                    <a:gd name="connsiteX81" fmla="*/ 661987 w 1317670"/>
                    <a:gd name="connsiteY81" fmla="*/ 633412 h 1023937"/>
                    <a:gd name="connsiteX82" fmla="*/ 678656 w 1317670"/>
                    <a:gd name="connsiteY82" fmla="*/ 635794 h 1023937"/>
                    <a:gd name="connsiteX83" fmla="*/ 676275 w 1317670"/>
                    <a:gd name="connsiteY83" fmla="*/ 654844 h 1023937"/>
                    <a:gd name="connsiteX84" fmla="*/ 673893 w 1317670"/>
                    <a:gd name="connsiteY84" fmla="*/ 661987 h 1023937"/>
                    <a:gd name="connsiteX85" fmla="*/ 666750 w 1317670"/>
                    <a:gd name="connsiteY85" fmla="*/ 666750 h 1023937"/>
                    <a:gd name="connsiteX86" fmla="*/ 590550 w 1317670"/>
                    <a:gd name="connsiteY86" fmla="*/ 673894 h 1023937"/>
                    <a:gd name="connsiteX87" fmla="*/ 583406 w 1317670"/>
                    <a:gd name="connsiteY87" fmla="*/ 678656 h 1023937"/>
                    <a:gd name="connsiteX88" fmla="*/ 588168 w 1317670"/>
                    <a:gd name="connsiteY88" fmla="*/ 692944 h 1023937"/>
                    <a:gd name="connsiteX89" fmla="*/ 592931 w 1317670"/>
                    <a:gd name="connsiteY89" fmla="*/ 700087 h 1023937"/>
                    <a:gd name="connsiteX90" fmla="*/ 604837 w 1317670"/>
                    <a:gd name="connsiteY90" fmla="*/ 719137 h 1023937"/>
                    <a:gd name="connsiteX91" fmla="*/ 611981 w 1317670"/>
                    <a:gd name="connsiteY91" fmla="*/ 721519 h 1023937"/>
                    <a:gd name="connsiteX92" fmla="*/ 623887 w 1317670"/>
                    <a:gd name="connsiteY92" fmla="*/ 719137 h 1023937"/>
                    <a:gd name="connsiteX93" fmla="*/ 631031 w 1317670"/>
                    <a:gd name="connsiteY93" fmla="*/ 716756 h 1023937"/>
                    <a:gd name="connsiteX94" fmla="*/ 671512 w 1317670"/>
                    <a:gd name="connsiteY94" fmla="*/ 719137 h 1023937"/>
                    <a:gd name="connsiteX95" fmla="*/ 681037 w 1317670"/>
                    <a:gd name="connsiteY95" fmla="*/ 721519 h 1023937"/>
                    <a:gd name="connsiteX96" fmla="*/ 697706 w 1317670"/>
                    <a:gd name="connsiteY96" fmla="*/ 723900 h 1023937"/>
                    <a:gd name="connsiteX97" fmla="*/ 704850 w 1317670"/>
                    <a:gd name="connsiteY97" fmla="*/ 728662 h 1023937"/>
                    <a:gd name="connsiteX98" fmla="*/ 714375 w 1317670"/>
                    <a:gd name="connsiteY98" fmla="*/ 745331 h 1023937"/>
                    <a:gd name="connsiteX99" fmla="*/ 723900 w 1317670"/>
                    <a:gd name="connsiteY99" fmla="*/ 773906 h 1023937"/>
                    <a:gd name="connsiteX100" fmla="*/ 731043 w 1317670"/>
                    <a:gd name="connsiteY100" fmla="*/ 778669 h 1023937"/>
                    <a:gd name="connsiteX101" fmla="*/ 776287 w 1317670"/>
                    <a:gd name="connsiteY101" fmla="*/ 781050 h 1023937"/>
                    <a:gd name="connsiteX102" fmla="*/ 783431 w 1317670"/>
                    <a:gd name="connsiteY102" fmla="*/ 783431 h 1023937"/>
                    <a:gd name="connsiteX103" fmla="*/ 809625 w 1317670"/>
                    <a:gd name="connsiteY103" fmla="*/ 778669 h 1023937"/>
                    <a:gd name="connsiteX104" fmla="*/ 821531 w 1317670"/>
                    <a:gd name="connsiteY104" fmla="*/ 781050 h 1023937"/>
                    <a:gd name="connsiteX105" fmla="*/ 842962 w 1317670"/>
                    <a:gd name="connsiteY105" fmla="*/ 785812 h 1023937"/>
                    <a:gd name="connsiteX106" fmla="*/ 912018 w 1317670"/>
                    <a:gd name="connsiteY106" fmla="*/ 788194 h 1023937"/>
                    <a:gd name="connsiteX107" fmla="*/ 919162 w 1317670"/>
                    <a:gd name="connsiteY107" fmla="*/ 790575 h 1023937"/>
                    <a:gd name="connsiteX108" fmla="*/ 928687 w 1317670"/>
                    <a:gd name="connsiteY108" fmla="*/ 804862 h 1023937"/>
                    <a:gd name="connsiteX109" fmla="*/ 931068 w 1317670"/>
                    <a:gd name="connsiteY109" fmla="*/ 812006 h 1023937"/>
                    <a:gd name="connsiteX110" fmla="*/ 935831 w 1317670"/>
                    <a:gd name="connsiteY110" fmla="*/ 819150 h 1023937"/>
                    <a:gd name="connsiteX111" fmla="*/ 938212 w 1317670"/>
                    <a:gd name="connsiteY111" fmla="*/ 833437 h 1023937"/>
                    <a:gd name="connsiteX112" fmla="*/ 952500 w 1317670"/>
                    <a:gd name="connsiteY112" fmla="*/ 842962 h 1023937"/>
                    <a:gd name="connsiteX113" fmla="*/ 959643 w 1317670"/>
                    <a:gd name="connsiteY113" fmla="*/ 847725 h 1023937"/>
                    <a:gd name="connsiteX114" fmla="*/ 966787 w 1317670"/>
                    <a:gd name="connsiteY114" fmla="*/ 852487 h 1023937"/>
                    <a:gd name="connsiteX115" fmla="*/ 969168 w 1317670"/>
                    <a:gd name="connsiteY115" fmla="*/ 862012 h 1023937"/>
                    <a:gd name="connsiteX116" fmla="*/ 976312 w 1317670"/>
                    <a:gd name="connsiteY116" fmla="*/ 866775 h 1023937"/>
                    <a:gd name="connsiteX117" fmla="*/ 995362 w 1317670"/>
                    <a:gd name="connsiteY117" fmla="*/ 871537 h 1023937"/>
                    <a:gd name="connsiteX118" fmla="*/ 1031081 w 1317670"/>
                    <a:gd name="connsiteY118" fmla="*/ 854869 h 1023937"/>
                    <a:gd name="connsiteX119" fmla="*/ 1040606 w 1317670"/>
                    <a:gd name="connsiteY119" fmla="*/ 840581 h 1023937"/>
                    <a:gd name="connsiteX120" fmla="*/ 1052512 w 1317670"/>
                    <a:gd name="connsiteY120" fmla="*/ 819150 h 1023937"/>
                    <a:gd name="connsiteX121" fmla="*/ 1057275 w 1317670"/>
                    <a:gd name="connsiteY121" fmla="*/ 812006 h 1023937"/>
                    <a:gd name="connsiteX122" fmla="*/ 1064418 w 1317670"/>
                    <a:gd name="connsiteY122" fmla="*/ 792956 h 1023937"/>
                    <a:gd name="connsiteX123" fmla="*/ 1071562 w 1317670"/>
                    <a:gd name="connsiteY123" fmla="*/ 790575 h 1023937"/>
                    <a:gd name="connsiteX124" fmla="*/ 1078706 w 1317670"/>
                    <a:gd name="connsiteY124" fmla="*/ 783431 h 1023937"/>
                    <a:gd name="connsiteX125" fmla="*/ 1088231 w 1317670"/>
                    <a:gd name="connsiteY125" fmla="*/ 769144 h 1023937"/>
                    <a:gd name="connsiteX126" fmla="*/ 1116806 w 1317670"/>
                    <a:gd name="connsiteY126" fmla="*/ 762000 h 1023937"/>
                    <a:gd name="connsiteX127" fmla="*/ 1143000 w 1317670"/>
                    <a:gd name="connsiteY127" fmla="*/ 750094 h 1023937"/>
                    <a:gd name="connsiteX128" fmla="*/ 1145381 w 1317670"/>
                    <a:gd name="connsiteY128" fmla="*/ 742950 h 1023937"/>
                    <a:gd name="connsiteX129" fmla="*/ 1152525 w 1317670"/>
                    <a:gd name="connsiteY129" fmla="*/ 740569 h 1023937"/>
                    <a:gd name="connsiteX130" fmla="*/ 1176337 w 1317670"/>
                    <a:gd name="connsiteY130" fmla="*/ 742950 h 1023937"/>
                    <a:gd name="connsiteX131" fmla="*/ 1190625 w 1317670"/>
                    <a:gd name="connsiteY131" fmla="*/ 757237 h 1023937"/>
                    <a:gd name="connsiteX132" fmla="*/ 1204912 w 1317670"/>
                    <a:gd name="connsiteY132" fmla="*/ 769144 h 1023937"/>
                    <a:gd name="connsiteX133" fmla="*/ 1212056 w 1317670"/>
                    <a:gd name="connsiteY133" fmla="*/ 771525 h 1023937"/>
                    <a:gd name="connsiteX134" fmla="*/ 1240631 w 1317670"/>
                    <a:gd name="connsiteY134" fmla="*/ 785812 h 1023937"/>
                    <a:gd name="connsiteX135" fmla="*/ 1271587 w 1317670"/>
                    <a:gd name="connsiteY135" fmla="*/ 788194 h 1023937"/>
                    <a:gd name="connsiteX136" fmla="*/ 1278731 w 1317670"/>
                    <a:gd name="connsiteY136" fmla="*/ 790575 h 1023937"/>
                    <a:gd name="connsiteX137" fmla="*/ 1293018 w 1317670"/>
                    <a:gd name="connsiteY137" fmla="*/ 800100 h 1023937"/>
                    <a:gd name="connsiteX138" fmla="*/ 1300162 w 1317670"/>
                    <a:gd name="connsiteY138" fmla="*/ 804862 h 1023937"/>
                    <a:gd name="connsiteX139" fmla="*/ 1307306 w 1317670"/>
                    <a:gd name="connsiteY139" fmla="*/ 809625 h 1023937"/>
                    <a:gd name="connsiteX140" fmla="*/ 1314450 w 1317670"/>
                    <a:gd name="connsiteY140" fmla="*/ 814387 h 1023937"/>
                    <a:gd name="connsiteX141" fmla="*/ 1314450 w 1317670"/>
                    <a:gd name="connsiteY141" fmla="*/ 838200 h 1023937"/>
                    <a:gd name="connsiteX142" fmla="*/ 1307306 w 1317670"/>
                    <a:gd name="connsiteY142" fmla="*/ 840581 h 1023937"/>
                    <a:gd name="connsiteX143" fmla="*/ 1278731 w 1317670"/>
                    <a:gd name="connsiteY143" fmla="*/ 838200 h 1023937"/>
                    <a:gd name="connsiteX144" fmla="*/ 1264443 w 1317670"/>
                    <a:gd name="connsiteY144" fmla="*/ 831056 h 1023937"/>
                    <a:gd name="connsiteX145" fmla="*/ 1250156 w 1317670"/>
                    <a:gd name="connsiteY145" fmla="*/ 828675 h 1023937"/>
                    <a:gd name="connsiteX146" fmla="*/ 1219200 w 1317670"/>
                    <a:gd name="connsiteY146" fmla="*/ 838200 h 1023937"/>
                    <a:gd name="connsiteX147" fmla="*/ 1214437 w 1317670"/>
                    <a:gd name="connsiteY147" fmla="*/ 845344 h 1023937"/>
                    <a:gd name="connsiteX148" fmla="*/ 1209675 w 1317670"/>
                    <a:gd name="connsiteY148" fmla="*/ 859631 h 1023937"/>
                    <a:gd name="connsiteX149" fmla="*/ 1207293 w 1317670"/>
                    <a:gd name="connsiteY149" fmla="*/ 866775 h 1023937"/>
                    <a:gd name="connsiteX150" fmla="*/ 1200150 w 1317670"/>
                    <a:gd name="connsiteY150" fmla="*/ 869156 h 1023937"/>
                    <a:gd name="connsiteX151" fmla="*/ 1164431 w 1317670"/>
                    <a:gd name="connsiteY151" fmla="*/ 869156 h 1023937"/>
                    <a:gd name="connsiteX152" fmla="*/ 1171575 w 1317670"/>
                    <a:gd name="connsiteY152" fmla="*/ 890587 h 1023937"/>
                    <a:gd name="connsiteX153" fmla="*/ 1178718 w 1317670"/>
                    <a:gd name="connsiteY153" fmla="*/ 892969 h 1023937"/>
                    <a:gd name="connsiteX154" fmla="*/ 1188243 w 1317670"/>
                    <a:gd name="connsiteY154" fmla="*/ 914400 h 1023937"/>
                    <a:gd name="connsiteX155" fmla="*/ 1190625 w 1317670"/>
                    <a:gd name="connsiteY155" fmla="*/ 923925 h 1023937"/>
                    <a:gd name="connsiteX156" fmla="*/ 1202531 w 1317670"/>
                    <a:gd name="connsiteY156" fmla="*/ 935831 h 1023937"/>
                    <a:gd name="connsiteX157" fmla="*/ 1209675 w 1317670"/>
                    <a:gd name="connsiteY157" fmla="*/ 942975 h 1023937"/>
                    <a:gd name="connsiteX158" fmla="*/ 1212056 w 1317670"/>
                    <a:gd name="connsiteY158" fmla="*/ 950119 h 1023937"/>
                    <a:gd name="connsiteX159" fmla="*/ 1219200 w 1317670"/>
                    <a:gd name="connsiteY159" fmla="*/ 954881 h 1023937"/>
                    <a:gd name="connsiteX160" fmla="*/ 1228725 w 1317670"/>
                    <a:gd name="connsiteY160" fmla="*/ 959644 h 1023937"/>
                    <a:gd name="connsiteX161" fmla="*/ 1276350 w 1317670"/>
                    <a:gd name="connsiteY161" fmla="*/ 964406 h 1023937"/>
                    <a:gd name="connsiteX162" fmla="*/ 1278731 w 1317670"/>
                    <a:gd name="connsiteY162" fmla="*/ 971550 h 1023937"/>
                    <a:gd name="connsiteX163" fmla="*/ 1285875 w 1317670"/>
                    <a:gd name="connsiteY163" fmla="*/ 978694 h 1023937"/>
                    <a:gd name="connsiteX164" fmla="*/ 1281112 w 1317670"/>
                    <a:gd name="connsiteY164" fmla="*/ 1016794 h 1023937"/>
                    <a:gd name="connsiteX165" fmla="*/ 1288256 w 1317670"/>
                    <a:gd name="connsiteY165" fmla="*/ 1023937 h 1023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</a:cxnLst>
                  <a:rect l="l" t="t" r="r" b="b"/>
                  <a:pathLst>
                    <a:path w="1317670" h="1023937">
                      <a:moveTo>
                        <a:pt x="0" y="0"/>
                      </a:moveTo>
                      <a:cubicBezTo>
                        <a:pt x="3969" y="1587"/>
                        <a:pt x="8154" y="2715"/>
                        <a:pt x="11906" y="4762"/>
                      </a:cubicBezTo>
                      <a:cubicBezTo>
                        <a:pt x="16931" y="7503"/>
                        <a:pt x="26193" y="14287"/>
                        <a:pt x="26193" y="14287"/>
                      </a:cubicBezTo>
                      <a:cubicBezTo>
                        <a:pt x="37798" y="31693"/>
                        <a:pt x="23633" y="9807"/>
                        <a:pt x="35718" y="30956"/>
                      </a:cubicBezTo>
                      <a:cubicBezTo>
                        <a:pt x="37138" y="33441"/>
                        <a:pt x="38893" y="35719"/>
                        <a:pt x="40481" y="38100"/>
                      </a:cubicBezTo>
                      <a:cubicBezTo>
                        <a:pt x="48144" y="61091"/>
                        <a:pt x="35857" y="25351"/>
                        <a:pt x="47625" y="54769"/>
                      </a:cubicBezTo>
                      <a:cubicBezTo>
                        <a:pt x="51582" y="64661"/>
                        <a:pt x="51192" y="77475"/>
                        <a:pt x="66675" y="78581"/>
                      </a:cubicBezTo>
                      <a:lnTo>
                        <a:pt x="100012" y="80962"/>
                      </a:lnTo>
                      <a:cubicBezTo>
                        <a:pt x="116102" y="86327"/>
                        <a:pt x="98660" y="78887"/>
                        <a:pt x="111918" y="90487"/>
                      </a:cubicBezTo>
                      <a:cubicBezTo>
                        <a:pt x="116226" y="94256"/>
                        <a:pt x="121443" y="96837"/>
                        <a:pt x="126206" y="100012"/>
                      </a:cubicBezTo>
                      <a:cubicBezTo>
                        <a:pt x="128587" y="101600"/>
                        <a:pt x="130635" y="103870"/>
                        <a:pt x="133350" y="104775"/>
                      </a:cubicBezTo>
                      <a:cubicBezTo>
                        <a:pt x="152962" y="111312"/>
                        <a:pt x="142668" y="108827"/>
                        <a:pt x="164306" y="111919"/>
                      </a:cubicBezTo>
                      <a:cubicBezTo>
                        <a:pt x="166687" y="113506"/>
                        <a:pt x="169662" y="114446"/>
                        <a:pt x="171450" y="116681"/>
                      </a:cubicBezTo>
                      <a:cubicBezTo>
                        <a:pt x="181076" y="128713"/>
                        <a:pt x="165211" y="119259"/>
                        <a:pt x="178593" y="130969"/>
                      </a:cubicBezTo>
                      <a:cubicBezTo>
                        <a:pt x="182901" y="134738"/>
                        <a:pt x="188118" y="137319"/>
                        <a:pt x="192881" y="140494"/>
                      </a:cubicBezTo>
                      <a:lnTo>
                        <a:pt x="200025" y="145256"/>
                      </a:lnTo>
                      <a:cubicBezTo>
                        <a:pt x="205686" y="162241"/>
                        <a:pt x="197659" y="141709"/>
                        <a:pt x="209550" y="159544"/>
                      </a:cubicBezTo>
                      <a:cubicBezTo>
                        <a:pt x="210942" y="161632"/>
                        <a:pt x="210156" y="164912"/>
                        <a:pt x="211931" y="166687"/>
                      </a:cubicBezTo>
                      <a:cubicBezTo>
                        <a:pt x="215978" y="170734"/>
                        <a:pt x="226218" y="176212"/>
                        <a:pt x="226218" y="176212"/>
                      </a:cubicBezTo>
                      <a:cubicBezTo>
                        <a:pt x="227806" y="180975"/>
                        <a:pt x="226218" y="188913"/>
                        <a:pt x="230981" y="190500"/>
                      </a:cubicBezTo>
                      <a:lnTo>
                        <a:pt x="245268" y="195262"/>
                      </a:lnTo>
                      <a:cubicBezTo>
                        <a:pt x="247649" y="194468"/>
                        <a:pt x="249998" y="193571"/>
                        <a:pt x="252412" y="192881"/>
                      </a:cubicBezTo>
                      <a:cubicBezTo>
                        <a:pt x="255559" y="191982"/>
                        <a:pt x="258929" y="191789"/>
                        <a:pt x="261937" y="190500"/>
                      </a:cubicBezTo>
                      <a:cubicBezTo>
                        <a:pt x="264568" y="189373"/>
                        <a:pt x="266700" y="187325"/>
                        <a:pt x="269081" y="185737"/>
                      </a:cubicBezTo>
                      <a:cubicBezTo>
                        <a:pt x="270668" y="183356"/>
                        <a:pt x="271091" y="179380"/>
                        <a:pt x="273843" y="178594"/>
                      </a:cubicBezTo>
                      <a:cubicBezTo>
                        <a:pt x="286088" y="175096"/>
                        <a:pt x="285787" y="181086"/>
                        <a:pt x="288131" y="188119"/>
                      </a:cubicBezTo>
                      <a:cubicBezTo>
                        <a:pt x="285130" y="192620"/>
                        <a:pt x="281506" y="196696"/>
                        <a:pt x="280987" y="202406"/>
                      </a:cubicBezTo>
                      <a:cubicBezTo>
                        <a:pt x="276324" y="253705"/>
                        <a:pt x="287388" y="234479"/>
                        <a:pt x="273843" y="254794"/>
                      </a:cubicBezTo>
                      <a:cubicBezTo>
                        <a:pt x="273049" y="257175"/>
                        <a:pt x="272584" y="259692"/>
                        <a:pt x="271462" y="261937"/>
                      </a:cubicBezTo>
                      <a:cubicBezTo>
                        <a:pt x="268831" y="267199"/>
                        <a:pt x="262705" y="269848"/>
                        <a:pt x="269081" y="276225"/>
                      </a:cubicBezTo>
                      <a:cubicBezTo>
                        <a:pt x="273128" y="280272"/>
                        <a:pt x="283368" y="285750"/>
                        <a:pt x="283368" y="285750"/>
                      </a:cubicBezTo>
                      <a:cubicBezTo>
                        <a:pt x="294285" y="302126"/>
                        <a:pt x="291083" y="294607"/>
                        <a:pt x="295275" y="307181"/>
                      </a:cubicBezTo>
                      <a:cubicBezTo>
                        <a:pt x="293706" y="311885"/>
                        <a:pt x="292326" y="318113"/>
                        <a:pt x="288131" y="321469"/>
                      </a:cubicBezTo>
                      <a:cubicBezTo>
                        <a:pt x="286171" y="323037"/>
                        <a:pt x="283368" y="323056"/>
                        <a:pt x="280987" y="323850"/>
                      </a:cubicBezTo>
                      <a:cubicBezTo>
                        <a:pt x="279400" y="328612"/>
                        <a:pt x="273441" y="333960"/>
                        <a:pt x="276225" y="338137"/>
                      </a:cubicBezTo>
                      <a:cubicBezTo>
                        <a:pt x="277812" y="340518"/>
                        <a:pt x="278752" y="343493"/>
                        <a:pt x="280987" y="345281"/>
                      </a:cubicBezTo>
                      <a:cubicBezTo>
                        <a:pt x="282947" y="346849"/>
                        <a:pt x="285655" y="347249"/>
                        <a:pt x="288131" y="347662"/>
                      </a:cubicBezTo>
                      <a:cubicBezTo>
                        <a:pt x="295221" y="348844"/>
                        <a:pt x="302418" y="349250"/>
                        <a:pt x="309562" y="350044"/>
                      </a:cubicBezTo>
                      <a:cubicBezTo>
                        <a:pt x="311943" y="351631"/>
                        <a:pt x="314918" y="352571"/>
                        <a:pt x="316706" y="354806"/>
                      </a:cubicBezTo>
                      <a:cubicBezTo>
                        <a:pt x="324378" y="364396"/>
                        <a:pt x="312693" y="360168"/>
                        <a:pt x="323850" y="369094"/>
                      </a:cubicBezTo>
                      <a:cubicBezTo>
                        <a:pt x="325810" y="370662"/>
                        <a:pt x="328748" y="370353"/>
                        <a:pt x="330993" y="371475"/>
                      </a:cubicBezTo>
                      <a:cubicBezTo>
                        <a:pt x="349462" y="380709"/>
                        <a:pt x="327320" y="372630"/>
                        <a:pt x="345281" y="378619"/>
                      </a:cubicBezTo>
                      <a:cubicBezTo>
                        <a:pt x="357979" y="397665"/>
                        <a:pt x="341313" y="374651"/>
                        <a:pt x="357187" y="390525"/>
                      </a:cubicBezTo>
                      <a:cubicBezTo>
                        <a:pt x="359211" y="392549"/>
                        <a:pt x="360362" y="395288"/>
                        <a:pt x="361950" y="397669"/>
                      </a:cubicBezTo>
                      <a:cubicBezTo>
                        <a:pt x="362744" y="400050"/>
                        <a:pt x="362939" y="402724"/>
                        <a:pt x="364331" y="404812"/>
                      </a:cubicBezTo>
                      <a:cubicBezTo>
                        <a:pt x="370442" y="413978"/>
                        <a:pt x="375112" y="413169"/>
                        <a:pt x="385762" y="416719"/>
                      </a:cubicBezTo>
                      <a:lnTo>
                        <a:pt x="392906" y="419100"/>
                      </a:lnTo>
                      <a:cubicBezTo>
                        <a:pt x="395287" y="419894"/>
                        <a:pt x="397589" y="420989"/>
                        <a:pt x="400050" y="421481"/>
                      </a:cubicBezTo>
                      <a:lnTo>
                        <a:pt x="423862" y="426244"/>
                      </a:lnTo>
                      <a:cubicBezTo>
                        <a:pt x="426243" y="427831"/>
                        <a:pt x="428391" y="429844"/>
                        <a:pt x="431006" y="431006"/>
                      </a:cubicBezTo>
                      <a:cubicBezTo>
                        <a:pt x="435593" y="433045"/>
                        <a:pt x="445293" y="435769"/>
                        <a:pt x="445293" y="435769"/>
                      </a:cubicBezTo>
                      <a:cubicBezTo>
                        <a:pt x="447674" y="434975"/>
                        <a:pt x="450192" y="434510"/>
                        <a:pt x="452437" y="433387"/>
                      </a:cubicBezTo>
                      <a:cubicBezTo>
                        <a:pt x="454997" y="432107"/>
                        <a:pt x="456966" y="429787"/>
                        <a:pt x="459581" y="428625"/>
                      </a:cubicBezTo>
                      <a:cubicBezTo>
                        <a:pt x="464168" y="426586"/>
                        <a:pt x="473868" y="423862"/>
                        <a:pt x="473868" y="423862"/>
                      </a:cubicBezTo>
                      <a:cubicBezTo>
                        <a:pt x="481012" y="428625"/>
                        <a:pt x="481806" y="427832"/>
                        <a:pt x="485775" y="435769"/>
                      </a:cubicBezTo>
                      <a:cubicBezTo>
                        <a:pt x="486897" y="438014"/>
                        <a:pt x="487467" y="440499"/>
                        <a:pt x="488156" y="442912"/>
                      </a:cubicBezTo>
                      <a:cubicBezTo>
                        <a:pt x="489055" y="446059"/>
                        <a:pt x="488913" y="449595"/>
                        <a:pt x="490537" y="452437"/>
                      </a:cubicBezTo>
                      <a:cubicBezTo>
                        <a:pt x="492208" y="455361"/>
                        <a:pt x="494879" y="457713"/>
                        <a:pt x="497681" y="459581"/>
                      </a:cubicBezTo>
                      <a:cubicBezTo>
                        <a:pt x="502213" y="462602"/>
                        <a:pt x="520085" y="464143"/>
                        <a:pt x="521493" y="464344"/>
                      </a:cubicBezTo>
                      <a:cubicBezTo>
                        <a:pt x="523874" y="465138"/>
                        <a:pt x="526392" y="465603"/>
                        <a:pt x="528637" y="466725"/>
                      </a:cubicBezTo>
                      <a:cubicBezTo>
                        <a:pt x="531197" y="468005"/>
                        <a:pt x="532963" y="470990"/>
                        <a:pt x="535781" y="471487"/>
                      </a:cubicBezTo>
                      <a:cubicBezTo>
                        <a:pt x="546752" y="473423"/>
                        <a:pt x="558006" y="473075"/>
                        <a:pt x="569118" y="473869"/>
                      </a:cubicBezTo>
                      <a:cubicBezTo>
                        <a:pt x="570857" y="475028"/>
                        <a:pt x="580120" y="482107"/>
                        <a:pt x="583406" y="481012"/>
                      </a:cubicBezTo>
                      <a:cubicBezTo>
                        <a:pt x="586601" y="479947"/>
                        <a:pt x="588169" y="476250"/>
                        <a:pt x="590550" y="473869"/>
                      </a:cubicBezTo>
                      <a:cubicBezTo>
                        <a:pt x="594212" y="474392"/>
                        <a:pt x="608822" y="475465"/>
                        <a:pt x="614362" y="478631"/>
                      </a:cubicBezTo>
                      <a:cubicBezTo>
                        <a:pt x="621934" y="482958"/>
                        <a:pt x="623644" y="486843"/>
                        <a:pt x="631031" y="490537"/>
                      </a:cubicBezTo>
                      <a:cubicBezTo>
                        <a:pt x="650743" y="500393"/>
                        <a:pt x="624854" y="484038"/>
                        <a:pt x="645318" y="497681"/>
                      </a:cubicBezTo>
                      <a:cubicBezTo>
                        <a:pt x="646906" y="500062"/>
                        <a:pt x="648249" y="502626"/>
                        <a:pt x="650081" y="504825"/>
                      </a:cubicBezTo>
                      <a:cubicBezTo>
                        <a:pt x="665358" y="523157"/>
                        <a:pt x="650165" y="501379"/>
                        <a:pt x="661987" y="519112"/>
                      </a:cubicBezTo>
                      <a:cubicBezTo>
                        <a:pt x="661193" y="521493"/>
                        <a:pt x="661381" y="524481"/>
                        <a:pt x="659606" y="526256"/>
                      </a:cubicBezTo>
                      <a:cubicBezTo>
                        <a:pt x="657831" y="528031"/>
                        <a:pt x="654707" y="527514"/>
                        <a:pt x="652462" y="528637"/>
                      </a:cubicBezTo>
                      <a:cubicBezTo>
                        <a:pt x="649902" y="529917"/>
                        <a:pt x="647699" y="531812"/>
                        <a:pt x="645318" y="533400"/>
                      </a:cubicBezTo>
                      <a:cubicBezTo>
                        <a:pt x="633008" y="551864"/>
                        <a:pt x="637603" y="542257"/>
                        <a:pt x="631031" y="561975"/>
                      </a:cubicBezTo>
                      <a:cubicBezTo>
                        <a:pt x="631031" y="561976"/>
                        <a:pt x="626270" y="576261"/>
                        <a:pt x="626268" y="576262"/>
                      </a:cubicBezTo>
                      <a:cubicBezTo>
                        <a:pt x="613801" y="580420"/>
                        <a:pt x="621610" y="578289"/>
                        <a:pt x="602456" y="581025"/>
                      </a:cubicBezTo>
                      <a:cubicBezTo>
                        <a:pt x="598288" y="583803"/>
                        <a:pt x="591542" y="586977"/>
                        <a:pt x="590550" y="592931"/>
                      </a:cubicBezTo>
                      <a:cubicBezTo>
                        <a:pt x="590137" y="595407"/>
                        <a:pt x="591363" y="598115"/>
                        <a:pt x="592931" y="600075"/>
                      </a:cubicBezTo>
                      <a:cubicBezTo>
                        <a:pt x="594719" y="602310"/>
                        <a:pt x="597694" y="603250"/>
                        <a:pt x="600075" y="604837"/>
                      </a:cubicBezTo>
                      <a:cubicBezTo>
                        <a:pt x="601662" y="607218"/>
                        <a:pt x="603005" y="609782"/>
                        <a:pt x="604837" y="611981"/>
                      </a:cubicBezTo>
                      <a:cubicBezTo>
                        <a:pt x="610316" y="618556"/>
                        <a:pt x="617584" y="624690"/>
                        <a:pt x="626268" y="626269"/>
                      </a:cubicBezTo>
                      <a:cubicBezTo>
                        <a:pt x="632564" y="627414"/>
                        <a:pt x="639006" y="627598"/>
                        <a:pt x="645318" y="628650"/>
                      </a:cubicBezTo>
                      <a:cubicBezTo>
                        <a:pt x="680781" y="634560"/>
                        <a:pt x="633712" y="627757"/>
                        <a:pt x="661987" y="633412"/>
                      </a:cubicBezTo>
                      <a:cubicBezTo>
                        <a:pt x="667491" y="634513"/>
                        <a:pt x="673100" y="635000"/>
                        <a:pt x="678656" y="635794"/>
                      </a:cubicBezTo>
                      <a:cubicBezTo>
                        <a:pt x="677862" y="642144"/>
                        <a:pt x="677420" y="648548"/>
                        <a:pt x="676275" y="654844"/>
                      </a:cubicBezTo>
                      <a:cubicBezTo>
                        <a:pt x="675826" y="657313"/>
                        <a:pt x="675461" y="660027"/>
                        <a:pt x="673893" y="661987"/>
                      </a:cubicBezTo>
                      <a:cubicBezTo>
                        <a:pt x="672105" y="664222"/>
                        <a:pt x="669365" y="665588"/>
                        <a:pt x="666750" y="666750"/>
                      </a:cubicBezTo>
                      <a:cubicBezTo>
                        <a:pt x="642146" y="677685"/>
                        <a:pt x="619313" y="672787"/>
                        <a:pt x="590550" y="673894"/>
                      </a:cubicBezTo>
                      <a:cubicBezTo>
                        <a:pt x="588169" y="675481"/>
                        <a:pt x="585194" y="676421"/>
                        <a:pt x="583406" y="678656"/>
                      </a:cubicBezTo>
                      <a:cubicBezTo>
                        <a:pt x="576956" y="686718"/>
                        <a:pt x="583280" y="687079"/>
                        <a:pt x="588168" y="692944"/>
                      </a:cubicBezTo>
                      <a:cubicBezTo>
                        <a:pt x="590000" y="695142"/>
                        <a:pt x="591343" y="697706"/>
                        <a:pt x="592931" y="700087"/>
                      </a:cubicBezTo>
                      <a:cubicBezTo>
                        <a:pt x="597275" y="713121"/>
                        <a:pt x="594270" y="713853"/>
                        <a:pt x="604837" y="719137"/>
                      </a:cubicBezTo>
                      <a:cubicBezTo>
                        <a:pt x="607082" y="720260"/>
                        <a:pt x="609600" y="720725"/>
                        <a:pt x="611981" y="721519"/>
                      </a:cubicBezTo>
                      <a:cubicBezTo>
                        <a:pt x="615950" y="720725"/>
                        <a:pt x="619961" y="720119"/>
                        <a:pt x="623887" y="719137"/>
                      </a:cubicBezTo>
                      <a:cubicBezTo>
                        <a:pt x="626322" y="718528"/>
                        <a:pt x="628521" y="716756"/>
                        <a:pt x="631031" y="716756"/>
                      </a:cubicBezTo>
                      <a:cubicBezTo>
                        <a:pt x="644548" y="716756"/>
                        <a:pt x="658018" y="718343"/>
                        <a:pt x="671512" y="719137"/>
                      </a:cubicBezTo>
                      <a:cubicBezTo>
                        <a:pt x="674687" y="719931"/>
                        <a:pt x="677817" y="720933"/>
                        <a:pt x="681037" y="721519"/>
                      </a:cubicBezTo>
                      <a:cubicBezTo>
                        <a:pt x="686559" y="722523"/>
                        <a:pt x="692330" y="722287"/>
                        <a:pt x="697706" y="723900"/>
                      </a:cubicBezTo>
                      <a:cubicBezTo>
                        <a:pt x="700447" y="724722"/>
                        <a:pt x="702469" y="727075"/>
                        <a:pt x="704850" y="728662"/>
                      </a:cubicBezTo>
                      <a:cubicBezTo>
                        <a:pt x="708332" y="733886"/>
                        <a:pt x="712362" y="739292"/>
                        <a:pt x="714375" y="745331"/>
                      </a:cubicBezTo>
                      <a:cubicBezTo>
                        <a:pt x="717662" y="755191"/>
                        <a:pt x="715890" y="765895"/>
                        <a:pt x="723900" y="773906"/>
                      </a:cubicBezTo>
                      <a:cubicBezTo>
                        <a:pt x="725924" y="775930"/>
                        <a:pt x="728207" y="778282"/>
                        <a:pt x="731043" y="778669"/>
                      </a:cubicBezTo>
                      <a:cubicBezTo>
                        <a:pt x="746007" y="780710"/>
                        <a:pt x="761206" y="780256"/>
                        <a:pt x="776287" y="781050"/>
                      </a:cubicBezTo>
                      <a:cubicBezTo>
                        <a:pt x="778668" y="781844"/>
                        <a:pt x="780921" y="783431"/>
                        <a:pt x="783431" y="783431"/>
                      </a:cubicBezTo>
                      <a:cubicBezTo>
                        <a:pt x="796894" y="783431"/>
                        <a:pt x="799578" y="782017"/>
                        <a:pt x="809625" y="778669"/>
                      </a:cubicBezTo>
                      <a:cubicBezTo>
                        <a:pt x="813594" y="779463"/>
                        <a:pt x="817605" y="780068"/>
                        <a:pt x="821531" y="781050"/>
                      </a:cubicBezTo>
                      <a:cubicBezTo>
                        <a:pt x="833372" y="784010"/>
                        <a:pt x="825975" y="784841"/>
                        <a:pt x="842962" y="785812"/>
                      </a:cubicBezTo>
                      <a:cubicBezTo>
                        <a:pt x="865957" y="787126"/>
                        <a:pt x="888999" y="787400"/>
                        <a:pt x="912018" y="788194"/>
                      </a:cubicBezTo>
                      <a:cubicBezTo>
                        <a:pt x="914399" y="788988"/>
                        <a:pt x="917387" y="788800"/>
                        <a:pt x="919162" y="790575"/>
                      </a:cubicBezTo>
                      <a:cubicBezTo>
                        <a:pt x="923209" y="794622"/>
                        <a:pt x="928687" y="804862"/>
                        <a:pt x="928687" y="804862"/>
                      </a:cubicBezTo>
                      <a:cubicBezTo>
                        <a:pt x="929481" y="807243"/>
                        <a:pt x="929945" y="809761"/>
                        <a:pt x="931068" y="812006"/>
                      </a:cubicBezTo>
                      <a:cubicBezTo>
                        <a:pt x="932348" y="814566"/>
                        <a:pt x="934926" y="816435"/>
                        <a:pt x="935831" y="819150"/>
                      </a:cubicBezTo>
                      <a:cubicBezTo>
                        <a:pt x="937358" y="823730"/>
                        <a:pt x="935443" y="829482"/>
                        <a:pt x="938212" y="833437"/>
                      </a:cubicBezTo>
                      <a:cubicBezTo>
                        <a:pt x="941495" y="838126"/>
                        <a:pt x="947737" y="839787"/>
                        <a:pt x="952500" y="842962"/>
                      </a:cubicBezTo>
                      <a:lnTo>
                        <a:pt x="959643" y="847725"/>
                      </a:lnTo>
                      <a:lnTo>
                        <a:pt x="966787" y="852487"/>
                      </a:lnTo>
                      <a:cubicBezTo>
                        <a:pt x="967581" y="855662"/>
                        <a:pt x="967353" y="859289"/>
                        <a:pt x="969168" y="862012"/>
                      </a:cubicBezTo>
                      <a:cubicBezTo>
                        <a:pt x="970756" y="864393"/>
                        <a:pt x="973752" y="865495"/>
                        <a:pt x="976312" y="866775"/>
                      </a:cubicBezTo>
                      <a:cubicBezTo>
                        <a:pt x="981192" y="869215"/>
                        <a:pt x="990836" y="870632"/>
                        <a:pt x="995362" y="871537"/>
                      </a:cubicBezTo>
                      <a:cubicBezTo>
                        <a:pt x="1016044" y="869239"/>
                        <a:pt x="1018685" y="873463"/>
                        <a:pt x="1031081" y="854869"/>
                      </a:cubicBezTo>
                      <a:lnTo>
                        <a:pt x="1040606" y="840581"/>
                      </a:lnTo>
                      <a:cubicBezTo>
                        <a:pt x="1044797" y="828007"/>
                        <a:pt x="1041595" y="835525"/>
                        <a:pt x="1052512" y="819150"/>
                      </a:cubicBezTo>
                      <a:lnTo>
                        <a:pt x="1057275" y="812006"/>
                      </a:lnTo>
                      <a:cubicBezTo>
                        <a:pt x="1058565" y="805553"/>
                        <a:pt x="1058579" y="797627"/>
                        <a:pt x="1064418" y="792956"/>
                      </a:cubicBezTo>
                      <a:cubicBezTo>
                        <a:pt x="1066378" y="791388"/>
                        <a:pt x="1069181" y="791369"/>
                        <a:pt x="1071562" y="790575"/>
                      </a:cubicBezTo>
                      <a:cubicBezTo>
                        <a:pt x="1073943" y="788194"/>
                        <a:pt x="1076838" y="786233"/>
                        <a:pt x="1078706" y="783431"/>
                      </a:cubicBezTo>
                      <a:cubicBezTo>
                        <a:pt x="1084498" y="774743"/>
                        <a:pt x="1076164" y="775848"/>
                        <a:pt x="1088231" y="769144"/>
                      </a:cubicBezTo>
                      <a:cubicBezTo>
                        <a:pt x="1096320" y="764650"/>
                        <a:pt x="1107933" y="763479"/>
                        <a:pt x="1116806" y="762000"/>
                      </a:cubicBezTo>
                      <a:cubicBezTo>
                        <a:pt x="1134461" y="750230"/>
                        <a:pt x="1125480" y="753597"/>
                        <a:pt x="1143000" y="750094"/>
                      </a:cubicBezTo>
                      <a:cubicBezTo>
                        <a:pt x="1143794" y="747713"/>
                        <a:pt x="1143606" y="744725"/>
                        <a:pt x="1145381" y="742950"/>
                      </a:cubicBezTo>
                      <a:cubicBezTo>
                        <a:pt x="1147156" y="741175"/>
                        <a:pt x="1150015" y="740569"/>
                        <a:pt x="1152525" y="740569"/>
                      </a:cubicBezTo>
                      <a:cubicBezTo>
                        <a:pt x="1160502" y="740569"/>
                        <a:pt x="1168400" y="742156"/>
                        <a:pt x="1176337" y="742950"/>
                      </a:cubicBezTo>
                      <a:lnTo>
                        <a:pt x="1190625" y="757237"/>
                      </a:lnTo>
                      <a:cubicBezTo>
                        <a:pt x="1195892" y="762504"/>
                        <a:pt x="1198280" y="765828"/>
                        <a:pt x="1204912" y="769144"/>
                      </a:cubicBezTo>
                      <a:cubicBezTo>
                        <a:pt x="1207157" y="770267"/>
                        <a:pt x="1209862" y="770306"/>
                        <a:pt x="1212056" y="771525"/>
                      </a:cubicBezTo>
                      <a:cubicBezTo>
                        <a:pt x="1222767" y="777475"/>
                        <a:pt x="1227713" y="784818"/>
                        <a:pt x="1240631" y="785812"/>
                      </a:cubicBezTo>
                      <a:lnTo>
                        <a:pt x="1271587" y="788194"/>
                      </a:lnTo>
                      <a:cubicBezTo>
                        <a:pt x="1273968" y="788988"/>
                        <a:pt x="1276537" y="789356"/>
                        <a:pt x="1278731" y="790575"/>
                      </a:cubicBezTo>
                      <a:cubicBezTo>
                        <a:pt x="1283734" y="793355"/>
                        <a:pt x="1288256" y="796925"/>
                        <a:pt x="1293018" y="800100"/>
                      </a:cubicBezTo>
                      <a:lnTo>
                        <a:pt x="1300162" y="804862"/>
                      </a:lnTo>
                      <a:lnTo>
                        <a:pt x="1307306" y="809625"/>
                      </a:lnTo>
                      <a:lnTo>
                        <a:pt x="1314450" y="814387"/>
                      </a:lnTo>
                      <a:cubicBezTo>
                        <a:pt x="1317382" y="823184"/>
                        <a:pt x="1319922" y="827256"/>
                        <a:pt x="1314450" y="838200"/>
                      </a:cubicBezTo>
                      <a:cubicBezTo>
                        <a:pt x="1313327" y="840445"/>
                        <a:pt x="1309687" y="839787"/>
                        <a:pt x="1307306" y="840581"/>
                      </a:cubicBezTo>
                      <a:cubicBezTo>
                        <a:pt x="1297781" y="839787"/>
                        <a:pt x="1288205" y="839463"/>
                        <a:pt x="1278731" y="838200"/>
                      </a:cubicBezTo>
                      <a:cubicBezTo>
                        <a:pt x="1265233" y="836401"/>
                        <a:pt x="1277824" y="835517"/>
                        <a:pt x="1264443" y="831056"/>
                      </a:cubicBezTo>
                      <a:cubicBezTo>
                        <a:pt x="1259863" y="829529"/>
                        <a:pt x="1254918" y="829469"/>
                        <a:pt x="1250156" y="828675"/>
                      </a:cubicBezTo>
                      <a:cubicBezTo>
                        <a:pt x="1208341" y="832159"/>
                        <a:pt x="1227423" y="821753"/>
                        <a:pt x="1219200" y="838200"/>
                      </a:cubicBezTo>
                      <a:cubicBezTo>
                        <a:pt x="1217920" y="840760"/>
                        <a:pt x="1216025" y="842963"/>
                        <a:pt x="1214437" y="845344"/>
                      </a:cubicBezTo>
                      <a:lnTo>
                        <a:pt x="1209675" y="859631"/>
                      </a:lnTo>
                      <a:cubicBezTo>
                        <a:pt x="1208881" y="862012"/>
                        <a:pt x="1209674" y="865981"/>
                        <a:pt x="1207293" y="866775"/>
                      </a:cubicBezTo>
                      <a:lnTo>
                        <a:pt x="1200150" y="869156"/>
                      </a:lnTo>
                      <a:cubicBezTo>
                        <a:pt x="1199896" y="869128"/>
                        <a:pt x="1168360" y="863655"/>
                        <a:pt x="1164431" y="869156"/>
                      </a:cubicBezTo>
                      <a:cubicBezTo>
                        <a:pt x="1161683" y="873003"/>
                        <a:pt x="1167452" y="887288"/>
                        <a:pt x="1171575" y="890587"/>
                      </a:cubicBezTo>
                      <a:cubicBezTo>
                        <a:pt x="1173535" y="892155"/>
                        <a:pt x="1176337" y="892175"/>
                        <a:pt x="1178718" y="892969"/>
                      </a:cubicBezTo>
                      <a:cubicBezTo>
                        <a:pt x="1184976" y="902353"/>
                        <a:pt x="1184840" y="900792"/>
                        <a:pt x="1188243" y="914400"/>
                      </a:cubicBezTo>
                      <a:cubicBezTo>
                        <a:pt x="1189037" y="917575"/>
                        <a:pt x="1189336" y="920917"/>
                        <a:pt x="1190625" y="923925"/>
                      </a:cubicBezTo>
                      <a:cubicBezTo>
                        <a:pt x="1194507" y="932982"/>
                        <a:pt x="1195473" y="929950"/>
                        <a:pt x="1202531" y="935831"/>
                      </a:cubicBezTo>
                      <a:cubicBezTo>
                        <a:pt x="1205118" y="937987"/>
                        <a:pt x="1207294" y="940594"/>
                        <a:pt x="1209675" y="942975"/>
                      </a:cubicBezTo>
                      <a:cubicBezTo>
                        <a:pt x="1210469" y="945356"/>
                        <a:pt x="1210488" y="948159"/>
                        <a:pt x="1212056" y="950119"/>
                      </a:cubicBezTo>
                      <a:cubicBezTo>
                        <a:pt x="1213844" y="952354"/>
                        <a:pt x="1216715" y="953461"/>
                        <a:pt x="1219200" y="954881"/>
                      </a:cubicBezTo>
                      <a:cubicBezTo>
                        <a:pt x="1222282" y="956642"/>
                        <a:pt x="1225462" y="958246"/>
                        <a:pt x="1228725" y="959644"/>
                      </a:cubicBezTo>
                      <a:cubicBezTo>
                        <a:pt x="1243547" y="965997"/>
                        <a:pt x="1261068" y="963507"/>
                        <a:pt x="1276350" y="964406"/>
                      </a:cubicBezTo>
                      <a:cubicBezTo>
                        <a:pt x="1277144" y="966787"/>
                        <a:pt x="1277339" y="969461"/>
                        <a:pt x="1278731" y="971550"/>
                      </a:cubicBezTo>
                      <a:cubicBezTo>
                        <a:pt x="1280599" y="974352"/>
                        <a:pt x="1285457" y="975352"/>
                        <a:pt x="1285875" y="978694"/>
                      </a:cubicBezTo>
                      <a:cubicBezTo>
                        <a:pt x="1288214" y="997409"/>
                        <a:pt x="1285573" y="1003408"/>
                        <a:pt x="1281112" y="1016794"/>
                      </a:cubicBezTo>
                      <a:lnTo>
                        <a:pt x="1288256" y="1023937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2" name="Szabadkézi sokszög 41"/>
                <p:cNvSpPr/>
                <p:nvPr/>
              </p:nvSpPr>
              <p:spPr>
                <a:xfrm>
                  <a:off x="6735606" y="2444182"/>
                  <a:ext cx="180975" cy="413318"/>
                </a:xfrm>
                <a:custGeom>
                  <a:avLst/>
                  <a:gdLst>
                    <a:gd name="connsiteX0" fmla="*/ 180975 w 180975"/>
                    <a:gd name="connsiteY0" fmla="*/ 0 h 385762"/>
                    <a:gd name="connsiteX1" fmla="*/ 178594 w 180975"/>
                    <a:gd name="connsiteY1" fmla="*/ 16668 h 385762"/>
                    <a:gd name="connsiteX2" fmla="*/ 171450 w 180975"/>
                    <a:gd name="connsiteY2" fmla="*/ 52387 h 385762"/>
                    <a:gd name="connsiteX3" fmla="*/ 164307 w 180975"/>
                    <a:gd name="connsiteY3" fmla="*/ 54768 h 385762"/>
                    <a:gd name="connsiteX4" fmla="*/ 147638 w 180975"/>
                    <a:gd name="connsiteY4" fmla="*/ 57150 h 385762"/>
                    <a:gd name="connsiteX5" fmla="*/ 145257 w 180975"/>
                    <a:gd name="connsiteY5" fmla="*/ 69056 h 385762"/>
                    <a:gd name="connsiteX6" fmla="*/ 138113 w 180975"/>
                    <a:gd name="connsiteY6" fmla="*/ 71437 h 385762"/>
                    <a:gd name="connsiteX7" fmla="*/ 133350 w 180975"/>
                    <a:gd name="connsiteY7" fmla="*/ 78581 h 385762"/>
                    <a:gd name="connsiteX8" fmla="*/ 126207 w 180975"/>
                    <a:gd name="connsiteY8" fmla="*/ 83343 h 385762"/>
                    <a:gd name="connsiteX9" fmla="*/ 123825 w 180975"/>
                    <a:gd name="connsiteY9" fmla="*/ 90487 h 385762"/>
                    <a:gd name="connsiteX10" fmla="*/ 116682 w 180975"/>
                    <a:gd name="connsiteY10" fmla="*/ 123825 h 385762"/>
                    <a:gd name="connsiteX11" fmla="*/ 109538 w 180975"/>
                    <a:gd name="connsiteY11" fmla="*/ 130968 h 385762"/>
                    <a:gd name="connsiteX12" fmla="*/ 100013 w 180975"/>
                    <a:gd name="connsiteY12" fmla="*/ 145256 h 385762"/>
                    <a:gd name="connsiteX13" fmla="*/ 102394 w 180975"/>
                    <a:gd name="connsiteY13" fmla="*/ 152400 h 385762"/>
                    <a:gd name="connsiteX14" fmla="*/ 107157 w 180975"/>
                    <a:gd name="connsiteY14" fmla="*/ 159543 h 385762"/>
                    <a:gd name="connsiteX15" fmla="*/ 104775 w 180975"/>
                    <a:gd name="connsiteY15" fmla="*/ 169068 h 385762"/>
                    <a:gd name="connsiteX16" fmla="*/ 95250 w 180975"/>
                    <a:gd name="connsiteY16" fmla="*/ 183356 h 385762"/>
                    <a:gd name="connsiteX17" fmla="*/ 97632 w 180975"/>
                    <a:gd name="connsiteY17" fmla="*/ 190500 h 385762"/>
                    <a:gd name="connsiteX18" fmla="*/ 95250 w 180975"/>
                    <a:gd name="connsiteY18" fmla="*/ 214312 h 385762"/>
                    <a:gd name="connsiteX19" fmla="*/ 78582 w 180975"/>
                    <a:gd name="connsiteY19" fmla="*/ 230981 h 385762"/>
                    <a:gd name="connsiteX20" fmla="*/ 69057 w 180975"/>
                    <a:gd name="connsiteY20" fmla="*/ 235743 h 385762"/>
                    <a:gd name="connsiteX21" fmla="*/ 54769 w 180975"/>
                    <a:gd name="connsiteY21" fmla="*/ 245268 h 385762"/>
                    <a:gd name="connsiteX22" fmla="*/ 47625 w 180975"/>
                    <a:gd name="connsiteY22" fmla="*/ 250031 h 385762"/>
                    <a:gd name="connsiteX23" fmla="*/ 40482 w 180975"/>
                    <a:gd name="connsiteY23" fmla="*/ 257175 h 385762"/>
                    <a:gd name="connsiteX24" fmla="*/ 38100 w 180975"/>
                    <a:gd name="connsiteY24" fmla="*/ 264318 h 385762"/>
                    <a:gd name="connsiteX25" fmla="*/ 16669 w 180975"/>
                    <a:gd name="connsiteY25" fmla="*/ 280987 h 385762"/>
                    <a:gd name="connsiteX26" fmla="*/ 4763 w 180975"/>
                    <a:gd name="connsiteY26" fmla="*/ 295275 h 385762"/>
                    <a:gd name="connsiteX27" fmla="*/ 2382 w 180975"/>
                    <a:gd name="connsiteY27" fmla="*/ 302418 h 385762"/>
                    <a:gd name="connsiteX28" fmla="*/ 4763 w 180975"/>
                    <a:gd name="connsiteY28" fmla="*/ 309562 h 385762"/>
                    <a:gd name="connsiteX29" fmla="*/ 0 w 180975"/>
                    <a:gd name="connsiteY29" fmla="*/ 352425 h 385762"/>
                    <a:gd name="connsiteX30" fmla="*/ 4763 w 180975"/>
                    <a:gd name="connsiteY30" fmla="*/ 359568 h 385762"/>
                    <a:gd name="connsiteX31" fmla="*/ 9525 w 180975"/>
                    <a:gd name="connsiteY31" fmla="*/ 376237 h 385762"/>
                    <a:gd name="connsiteX32" fmla="*/ 11907 w 180975"/>
                    <a:gd name="connsiteY32" fmla="*/ 385762 h 385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80975" h="385762">
                      <a:moveTo>
                        <a:pt x="180975" y="0"/>
                      </a:moveTo>
                      <a:cubicBezTo>
                        <a:pt x="180181" y="5556"/>
                        <a:pt x="179181" y="11086"/>
                        <a:pt x="178594" y="16668"/>
                      </a:cubicBezTo>
                      <a:cubicBezTo>
                        <a:pt x="177927" y="23009"/>
                        <a:pt x="180931" y="44802"/>
                        <a:pt x="171450" y="52387"/>
                      </a:cubicBezTo>
                      <a:cubicBezTo>
                        <a:pt x="169490" y="53955"/>
                        <a:pt x="166768" y="54276"/>
                        <a:pt x="164307" y="54768"/>
                      </a:cubicBezTo>
                      <a:cubicBezTo>
                        <a:pt x="158803" y="55869"/>
                        <a:pt x="153194" y="56356"/>
                        <a:pt x="147638" y="57150"/>
                      </a:cubicBezTo>
                      <a:cubicBezTo>
                        <a:pt x="146844" y="61119"/>
                        <a:pt x="147502" y="65689"/>
                        <a:pt x="145257" y="69056"/>
                      </a:cubicBezTo>
                      <a:cubicBezTo>
                        <a:pt x="143865" y="71145"/>
                        <a:pt x="140073" y="69869"/>
                        <a:pt x="138113" y="71437"/>
                      </a:cubicBezTo>
                      <a:cubicBezTo>
                        <a:pt x="135878" y="73225"/>
                        <a:pt x="135374" y="76557"/>
                        <a:pt x="133350" y="78581"/>
                      </a:cubicBezTo>
                      <a:cubicBezTo>
                        <a:pt x="131327" y="80604"/>
                        <a:pt x="128588" y="81756"/>
                        <a:pt x="126207" y="83343"/>
                      </a:cubicBezTo>
                      <a:cubicBezTo>
                        <a:pt x="125413" y="85724"/>
                        <a:pt x="124180" y="88002"/>
                        <a:pt x="123825" y="90487"/>
                      </a:cubicBezTo>
                      <a:cubicBezTo>
                        <a:pt x="120890" y="111033"/>
                        <a:pt x="126403" y="112160"/>
                        <a:pt x="116682" y="123825"/>
                      </a:cubicBezTo>
                      <a:cubicBezTo>
                        <a:pt x="114526" y="126412"/>
                        <a:pt x="111605" y="128310"/>
                        <a:pt x="109538" y="130968"/>
                      </a:cubicBezTo>
                      <a:cubicBezTo>
                        <a:pt x="106024" y="135486"/>
                        <a:pt x="100013" y="145256"/>
                        <a:pt x="100013" y="145256"/>
                      </a:cubicBezTo>
                      <a:cubicBezTo>
                        <a:pt x="100807" y="147637"/>
                        <a:pt x="101271" y="150155"/>
                        <a:pt x="102394" y="152400"/>
                      </a:cubicBezTo>
                      <a:cubicBezTo>
                        <a:pt x="103674" y="154960"/>
                        <a:pt x="106752" y="156710"/>
                        <a:pt x="107157" y="159543"/>
                      </a:cubicBezTo>
                      <a:cubicBezTo>
                        <a:pt x="107620" y="162783"/>
                        <a:pt x="105674" y="165921"/>
                        <a:pt x="104775" y="169068"/>
                      </a:cubicBezTo>
                      <a:cubicBezTo>
                        <a:pt x="102017" y="178719"/>
                        <a:pt x="103246" y="175360"/>
                        <a:pt x="95250" y="183356"/>
                      </a:cubicBezTo>
                      <a:cubicBezTo>
                        <a:pt x="96044" y="185737"/>
                        <a:pt x="97632" y="187990"/>
                        <a:pt x="97632" y="190500"/>
                      </a:cubicBezTo>
                      <a:cubicBezTo>
                        <a:pt x="97632" y="198477"/>
                        <a:pt x="97629" y="206698"/>
                        <a:pt x="95250" y="214312"/>
                      </a:cubicBezTo>
                      <a:cubicBezTo>
                        <a:pt x="90044" y="230971"/>
                        <a:pt x="88651" y="226666"/>
                        <a:pt x="78582" y="230981"/>
                      </a:cubicBezTo>
                      <a:cubicBezTo>
                        <a:pt x="75319" y="232379"/>
                        <a:pt x="72101" y="233917"/>
                        <a:pt x="69057" y="235743"/>
                      </a:cubicBezTo>
                      <a:cubicBezTo>
                        <a:pt x="64149" y="238688"/>
                        <a:pt x="59532" y="242093"/>
                        <a:pt x="54769" y="245268"/>
                      </a:cubicBezTo>
                      <a:cubicBezTo>
                        <a:pt x="52388" y="246856"/>
                        <a:pt x="49649" y="248007"/>
                        <a:pt x="47625" y="250031"/>
                      </a:cubicBezTo>
                      <a:lnTo>
                        <a:pt x="40482" y="257175"/>
                      </a:lnTo>
                      <a:cubicBezTo>
                        <a:pt x="39688" y="259556"/>
                        <a:pt x="39641" y="262337"/>
                        <a:pt x="38100" y="264318"/>
                      </a:cubicBezTo>
                      <a:cubicBezTo>
                        <a:pt x="26855" y="278776"/>
                        <a:pt x="28408" y="277075"/>
                        <a:pt x="16669" y="280987"/>
                      </a:cubicBezTo>
                      <a:cubicBezTo>
                        <a:pt x="11401" y="286255"/>
                        <a:pt x="8079" y="288643"/>
                        <a:pt x="4763" y="295275"/>
                      </a:cubicBezTo>
                      <a:cubicBezTo>
                        <a:pt x="3641" y="297520"/>
                        <a:pt x="3176" y="300037"/>
                        <a:pt x="2382" y="302418"/>
                      </a:cubicBezTo>
                      <a:cubicBezTo>
                        <a:pt x="3176" y="304799"/>
                        <a:pt x="4763" y="307052"/>
                        <a:pt x="4763" y="309562"/>
                      </a:cubicBezTo>
                      <a:cubicBezTo>
                        <a:pt x="4763" y="340144"/>
                        <a:pt x="5620" y="335568"/>
                        <a:pt x="0" y="352425"/>
                      </a:cubicBezTo>
                      <a:cubicBezTo>
                        <a:pt x="1588" y="354806"/>
                        <a:pt x="3483" y="357008"/>
                        <a:pt x="4763" y="359568"/>
                      </a:cubicBezTo>
                      <a:cubicBezTo>
                        <a:pt x="6666" y="363373"/>
                        <a:pt x="8508" y="372678"/>
                        <a:pt x="9525" y="376237"/>
                      </a:cubicBezTo>
                      <a:cubicBezTo>
                        <a:pt x="12158" y="385452"/>
                        <a:pt x="11907" y="380454"/>
                        <a:pt x="11907" y="385762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3" name="Szabadkézi sokszög 42"/>
                <p:cNvSpPr/>
                <p:nvPr/>
              </p:nvSpPr>
              <p:spPr>
                <a:xfrm>
                  <a:off x="7095963" y="2998818"/>
                  <a:ext cx="714178" cy="80962"/>
                </a:xfrm>
                <a:custGeom>
                  <a:avLst/>
                  <a:gdLst>
                    <a:gd name="connsiteX0" fmla="*/ 0 w 764382"/>
                    <a:gd name="connsiteY0" fmla="*/ 64293 h 80962"/>
                    <a:gd name="connsiteX1" fmla="*/ 2382 w 764382"/>
                    <a:gd name="connsiteY1" fmla="*/ 52387 h 80962"/>
                    <a:gd name="connsiteX2" fmla="*/ 33338 w 764382"/>
                    <a:gd name="connsiteY2" fmla="*/ 59531 h 80962"/>
                    <a:gd name="connsiteX3" fmla="*/ 40482 w 764382"/>
                    <a:gd name="connsiteY3" fmla="*/ 61912 h 80962"/>
                    <a:gd name="connsiteX4" fmla="*/ 54769 w 764382"/>
                    <a:gd name="connsiteY4" fmla="*/ 59531 h 80962"/>
                    <a:gd name="connsiteX5" fmla="*/ 61913 w 764382"/>
                    <a:gd name="connsiteY5" fmla="*/ 54768 h 80962"/>
                    <a:gd name="connsiteX6" fmla="*/ 69057 w 764382"/>
                    <a:gd name="connsiteY6" fmla="*/ 52387 h 80962"/>
                    <a:gd name="connsiteX7" fmla="*/ 78582 w 764382"/>
                    <a:gd name="connsiteY7" fmla="*/ 47625 h 80962"/>
                    <a:gd name="connsiteX8" fmla="*/ 85725 w 764382"/>
                    <a:gd name="connsiteY8" fmla="*/ 33337 h 80962"/>
                    <a:gd name="connsiteX9" fmla="*/ 83344 w 764382"/>
                    <a:gd name="connsiteY9" fmla="*/ 26193 h 80962"/>
                    <a:gd name="connsiteX10" fmla="*/ 90488 w 764382"/>
                    <a:gd name="connsiteY10" fmla="*/ 11906 h 80962"/>
                    <a:gd name="connsiteX11" fmla="*/ 104775 w 764382"/>
                    <a:gd name="connsiteY11" fmla="*/ 2381 h 80962"/>
                    <a:gd name="connsiteX12" fmla="*/ 128588 w 764382"/>
                    <a:gd name="connsiteY12" fmla="*/ 4762 h 80962"/>
                    <a:gd name="connsiteX13" fmla="*/ 150019 w 764382"/>
                    <a:gd name="connsiteY13" fmla="*/ 0 h 80962"/>
                    <a:gd name="connsiteX14" fmla="*/ 157163 w 764382"/>
                    <a:gd name="connsiteY14" fmla="*/ 4762 h 80962"/>
                    <a:gd name="connsiteX15" fmla="*/ 166688 w 764382"/>
                    <a:gd name="connsiteY15" fmla="*/ 19050 h 80962"/>
                    <a:gd name="connsiteX16" fmla="*/ 180975 w 764382"/>
                    <a:gd name="connsiteY16" fmla="*/ 26193 h 80962"/>
                    <a:gd name="connsiteX17" fmla="*/ 195263 w 764382"/>
                    <a:gd name="connsiteY17" fmla="*/ 38100 h 80962"/>
                    <a:gd name="connsiteX18" fmla="*/ 200025 w 764382"/>
                    <a:gd name="connsiteY18" fmla="*/ 45243 h 80962"/>
                    <a:gd name="connsiteX19" fmla="*/ 209550 w 764382"/>
                    <a:gd name="connsiteY19" fmla="*/ 47625 h 80962"/>
                    <a:gd name="connsiteX20" fmla="*/ 226219 w 764382"/>
                    <a:gd name="connsiteY20" fmla="*/ 50006 h 80962"/>
                    <a:gd name="connsiteX21" fmla="*/ 233363 w 764382"/>
                    <a:gd name="connsiteY21" fmla="*/ 52387 h 80962"/>
                    <a:gd name="connsiteX22" fmla="*/ 247650 w 764382"/>
                    <a:gd name="connsiteY22" fmla="*/ 54768 h 80962"/>
                    <a:gd name="connsiteX23" fmla="*/ 257175 w 764382"/>
                    <a:gd name="connsiteY23" fmla="*/ 57150 h 80962"/>
                    <a:gd name="connsiteX24" fmla="*/ 264319 w 764382"/>
                    <a:gd name="connsiteY24" fmla="*/ 61912 h 80962"/>
                    <a:gd name="connsiteX25" fmla="*/ 280988 w 764382"/>
                    <a:gd name="connsiteY25" fmla="*/ 54768 h 80962"/>
                    <a:gd name="connsiteX26" fmla="*/ 285750 w 764382"/>
                    <a:gd name="connsiteY26" fmla="*/ 47625 h 80962"/>
                    <a:gd name="connsiteX27" fmla="*/ 292894 w 764382"/>
                    <a:gd name="connsiteY27" fmla="*/ 45243 h 80962"/>
                    <a:gd name="connsiteX28" fmla="*/ 321469 w 764382"/>
                    <a:gd name="connsiteY28" fmla="*/ 47625 h 80962"/>
                    <a:gd name="connsiteX29" fmla="*/ 338138 w 764382"/>
                    <a:gd name="connsiteY29" fmla="*/ 52387 h 80962"/>
                    <a:gd name="connsiteX30" fmla="*/ 361950 w 764382"/>
                    <a:gd name="connsiteY30" fmla="*/ 54768 h 80962"/>
                    <a:gd name="connsiteX31" fmla="*/ 378619 w 764382"/>
                    <a:gd name="connsiteY31" fmla="*/ 52387 h 80962"/>
                    <a:gd name="connsiteX32" fmla="*/ 395288 w 764382"/>
                    <a:gd name="connsiteY32" fmla="*/ 47625 h 80962"/>
                    <a:gd name="connsiteX33" fmla="*/ 404813 w 764382"/>
                    <a:gd name="connsiteY33" fmla="*/ 45243 h 80962"/>
                    <a:gd name="connsiteX34" fmla="*/ 431007 w 764382"/>
                    <a:gd name="connsiteY34" fmla="*/ 47625 h 80962"/>
                    <a:gd name="connsiteX35" fmla="*/ 438150 w 764382"/>
                    <a:gd name="connsiteY35" fmla="*/ 52387 h 80962"/>
                    <a:gd name="connsiteX36" fmla="*/ 450057 w 764382"/>
                    <a:gd name="connsiteY36" fmla="*/ 66675 h 80962"/>
                    <a:gd name="connsiteX37" fmla="*/ 464344 w 764382"/>
                    <a:gd name="connsiteY37" fmla="*/ 71437 h 80962"/>
                    <a:gd name="connsiteX38" fmla="*/ 471488 w 764382"/>
                    <a:gd name="connsiteY38" fmla="*/ 73818 h 80962"/>
                    <a:gd name="connsiteX39" fmla="*/ 490538 w 764382"/>
                    <a:gd name="connsiteY39" fmla="*/ 71437 h 80962"/>
                    <a:gd name="connsiteX40" fmla="*/ 504825 w 764382"/>
                    <a:gd name="connsiteY40" fmla="*/ 61912 h 80962"/>
                    <a:gd name="connsiteX41" fmla="*/ 511969 w 764382"/>
                    <a:gd name="connsiteY41" fmla="*/ 59531 h 80962"/>
                    <a:gd name="connsiteX42" fmla="*/ 559594 w 764382"/>
                    <a:gd name="connsiteY42" fmla="*/ 61912 h 80962"/>
                    <a:gd name="connsiteX43" fmla="*/ 571500 w 764382"/>
                    <a:gd name="connsiteY43" fmla="*/ 73818 h 80962"/>
                    <a:gd name="connsiteX44" fmla="*/ 581025 w 764382"/>
                    <a:gd name="connsiteY44" fmla="*/ 76200 h 80962"/>
                    <a:gd name="connsiteX45" fmla="*/ 600075 w 764382"/>
                    <a:gd name="connsiteY45" fmla="*/ 80962 h 80962"/>
                    <a:gd name="connsiteX46" fmla="*/ 664369 w 764382"/>
                    <a:gd name="connsiteY46" fmla="*/ 76200 h 80962"/>
                    <a:gd name="connsiteX47" fmla="*/ 692944 w 764382"/>
                    <a:gd name="connsiteY47" fmla="*/ 69056 h 80962"/>
                    <a:gd name="connsiteX48" fmla="*/ 714375 w 764382"/>
                    <a:gd name="connsiteY48" fmla="*/ 59531 h 80962"/>
                    <a:gd name="connsiteX49" fmla="*/ 719138 w 764382"/>
                    <a:gd name="connsiteY49" fmla="*/ 52387 h 80962"/>
                    <a:gd name="connsiteX50" fmla="*/ 728663 w 764382"/>
                    <a:gd name="connsiteY50" fmla="*/ 50006 h 80962"/>
                    <a:gd name="connsiteX51" fmla="*/ 742950 w 764382"/>
                    <a:gd name="connsiteY51" fmla="*/ 45243 h 80962"/>
                    <a:gd name="connsiteX52" fmla="*/ 752475 w 764382"/>
                    <a:gd name="connsiteY52" fmla="*/ 42862 h 80962"/>
                    <a:gd name="connsiteX53" fmla="*/ 759619 w 764382"/>
                    <a:gd name="connsiteY53" fmla="*/ 40481 h 80962"/>
                    <a:gd name="connsiteX54" fmla="*/ 764382 w 764382"/>
                    <a:gd name="connsiteY54" fmla="*/ 42862 h 80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764382" h="80962">
                      <a:moveTo>
                        <a:pt x="0" y="64293"/>
                      </a:moveTo>
                      <a:cubicBezTo>
                        <a:pt x="794" y="60324"/>
                        <a:pt x="-1238" y="54197"/>
                        <a:pt x="2382" y="52387"/>
                      </a:cubicBezTo>
                      <a:cubicBezTo>
                        <a:pt x="7329" y="49914"/>
                        <a:pt x="28656" y="57970"/>
                        <a:pt x="33338" y="59531"/>
                      </a:cubicBezTo>
                      <a:lnTo>
                        <a:pt x="40482" y="61912"/>
                      </a:lnTo>
                      <a:cubicBezTo>
                        <a:pt x="45244" y="61118"/>
                        <a:pt x="50189" y="61058"/>
                        <a:pt x="54769" y="59531"/>
                      </a:cubicBezTo>
                      <a:cubicBezTo>
                        <a:pt x="57484" y="58626"/>
                        <a:pt x="59353" y="56048"/>
                        <a:pt x="61913" y="54768"/>
                      </a:cubicBezTo>
                      <a:cubicBezTo>
                        <a:pt x="64158" y="53645"/>
                        <a:pt x="66750" y="53376"/>
                        <a:pt x="69057" y="52387"/>
                      </a:cubicBezTo>
                      <a:cubicBezTo>
                        <a:pt x="72320" y="50989"/>
                        <a:pt x="75407" y="49212"/>
                        <a:pt x="78582" y="47625"/>
                      </a:cubicBezTo>
                      <a:cubicBezTo>
                        <a:pt x="80990" y="44013"/>
                        <a:pt x="85725" y="38267"/>
                        <a:pt x="85725" y="33337"/>
                      </a:cubicBezTo>
                      <a:cubicBezTo>
                        <a:pt x="85725" y="30827"/>
                        <a:pt x="84138" y="28574"/>
                        <a:pt x="83344" y="26193"/>
                      </a:cubicBezTo>
                      <a:cubicBezTo>
                        <a:pt x="85043" y="21097"/>
                        <a:pt x="86143" y="15708"/>
                        <a:pt x="90488" y="11906"/>
                      </a:cubicBezTo>
                      <a:cubicBezTo>
                        <a:pt x="94795" y="8137"/>
                        <a:pt x="104775" y="2381"/>
                        <a:pt x="104775" y="2381"/>
                      </a:cubicBezTo>
                      <a:cubicBezTo>
                        <a:pt x="112713" y="3175"/>
                        <a:pt x="120611" y="4762"/>
                        <a:pt x="128588" y="4762"/>
                      </a:cubicBezTo>
                      <a:cubicBezTo>
                        <a:pt x="136969" y="4762"/>
                        <a:pt x="142653" y="2455"/>
                        <a:pt x="150019" y="0"/>
                      </a:cubicBezTo>
                      <a:cubicBezTo>
                        <a:pt x="152400" y="1587"/>
                        <a:pt x="155278" y="2608"/>
                        <a:pt x="157163" y="4762"/>
                      </a:cubicBezTo>
                      <a:cubicBezTo>
                        <a:pt x="160932" y="9070"/>
                        <a:pt x="161925" y="15875"/>
                        <a:pt x="166688" y="19050"/>
                      </a:cubicBezTo>
                      <a:cubicBezTo>
                        <a:pt x="175920" y="25204"/>
                        <a:pt x="171117" y="22907"/>
                        <a:pt x="180975" y="26193"/>
                      </a:cubicBezTo>
                      <a:cubicBezTo>
                        <a:pt x="187999" y="30876"/>
                        <a:pt x="189533" y="31224"/>
                        <a:pt x="195263" y="38100"/>
                      </a:cubicBezTo>
                      <a:cubicBezTo>
                        <a:pt x="197095" y="40298"/>
                        <a:pt x="197644" y="43656"/>
                        <a:pt x="200025" y="45243"/>
                      </a:cubicBezTo>
                      <a:cubicBezTo>
                        <a:pt x="202748" y="47058"/>
                        <a:pt x="206330" y="47039"/>
                        <a:pt x="209550" y="47625"/>
                      </a:cubicBezTo>
                      <a:cubicBezTo>
                        <a:pt x="215072" y="48629"/>
                        <a:pt x="220663" y="49212"/>
                        <a:pt x="226219" y="50006"/>
                      </a:cubicBezTo>
                      <a:cubicBezTo>
                        <a:pt x="228600" y="50800"/>
                        <a:pt x="230913" y="51843"/>
                        <a:pt x="233363" y="52387"/>
                      </a:cubicBezTo>
                      <a:cubicBezTo>
                        <a:pt x="238076" y="53434"/>
                        <a:pt x="242916" y="53821"/>
                        <a:pt x="247650" y="54768"/>
                      </a:cubicBezTo>
                      <a:cubicBezTo>
                        <a:pt x="250859" y="55410"/>
                        <a:pt x="254000" y="56356"/>
                        <a:pt x="257175" y="57150"/>
                      </a:cubicBezTo>
                      <a:cubicBezTo>
                        <a:pt x="259556" y="58737"/>
                        <a:pt x="261486" y="61507"/>
                        <a:pt x="264319" y="61912"/>
                      </a:cubicBezTo>
                      <a:cubicBezTo>
                        <a:pt x="270652" y="62817"/>
                        <a:pt x="276341" y="57866"/>
                        <a:pt x="280988" y="54768"/>
                      </a:cubicBezTo>
                      <a:cubicBezTo>
                        <a:pt x="282575" y="52387"/>
                        <a:pt x="283515" y="49413"/>
                        <a:pt x="285750" y="47625"/>
                      </a:cubicBezTo>
                      <a:cubicBezTo>
                        <a:pt x="287710" y="46057"/>
                        <a:pt x="290384" y="45243"/>
                        <a:pt x="292894" y="45243"/>
                      </a:cubicBezTo>
                      <a:cubicBezTo>
                        <a:pt x="302452" y="45243"/>
                        <a:pt x="311944" y="46831"/>
                        <a:pt x="321469" y="47625"/>
                      </a:cubicBezTo>
                      <a:cubicBezTo>
                        <a:pt x="326558" y="49321"/>
                        <a:pt x="332906" y="51640"/>
                        <a:pt x="338138" y="52387"/>
                      </a:cubicBezTo>
                      <a:cubicBezTo>
                        <a:pt x="346035" y="53515"/>
                        <a:pt x="354013" y="53974"/>
                        <a:pt x="361950" y="54768"/>
                      </a:cubicBezTo>
                      <a:cubicBezTo>
                        <a:pt x="367506" y="53974"/>
                        <a:pt x="373097" y="53391"/>
                        <a:pt x="378619" y="52387"/>
                      </a:cubicBezTo>
                      <a:cubicBezTo>
                        <a:pt x="388847" y="50528"/>
                        <a:pt x="386368" y="50174"/>
                        <a:pt x="395288" y="47625"/>
                      </a:cubicBezTo>
                      <a:cubicBezTo>
                        <a:pt x="398435" y="46726"/>
                        <a:pt x="401638" y="46037"/>
                        <a:pt x="404813" y="45243"/>
                      </a:cubicBezTo>
                      <a:cubicBezTo>
                        <a:pt x="413544" y="46037"/>
                        <a:pt x="422434" y="45788"/>
                        <a:pt x="431007" y="47625"/>
                      </a:cubicBezTo>
                      <a:cubicBezTo>
                        <a:pt x="433805" y="48225"/>
                        <a:pt x="436127" y="50364"/>
                        <a:pt x="438150" y="52387"/>
                      </a:cubicBezTo>
                      <a:cubicBezTo>
                        <a:pt x="444448" y="58685"/>
                        <a:pt x="441281" y="61799"/>
                        <a:pt x="450057" y="66675"/>
                      </a:cubicBezTo>
                      <a:cubicBezTo>
                        <a:pt x="454445" y="69113"/>
                        <a:pt x="459582" y="69850"/>
                        <a:pt x="464344" y="71437"/>
                      </a:cubicBezTo>
                      <a:lnTo>
                        <a:pt x="471488" y="73818"/>
                      </a:lnTo>
                      <a:cubicBezTo>
                        <a:pt x="477838" y="73024"/>
                        <a:pt x="484511" y="73589"/>
                        <a:pt x="490538" y="71437"/>
                      </a:cubicBezTo>
                      <a:cubicBezTo>
                        <a:pt x="495928" y="69512"/>
                        <a:pt x="499395" y="63722"/>
                        <a:pt x="504825" y="61912"/>
                      </a:cubicBezTo>
                      <a:lnTo>
                        <a:pt x="511969" y="59531"/>
                      </a:lnTo>
                      <a:cubicBezTo>
                        <a:pt x="527844" y="60325"/>
                        <a:pt x="543833" y="59856"/>
                        <a:pt x="559594" y="61912"/>
                      </a:cubicBezTo>
                      <a:cubicBezTo>
                        <a:pt x="569462" y="63199"/>
                        <a:pt x="564807" y="69356"/>
                        <a:pt x="571500" y="73818"/>
                      </a:cubicBezTo>
                      <a:cubicBezTo>
                        <a:pt x="574223" y="75633"/>
                        <a:pt x="577830" y="75490"/>
                        <a:pt x="581025" y="76200"/>
                      </a:cubicBezTo>
                      <a:cubicBezTo>
                        <a:pt x="598273" y="80033"/>
                        <a:pt x="587306" y="76706"/>
                        <a:pt x="600075" y="80962"/>
                      </a:cubicBezTo>
                      <a:cubicBezTo>
                        <a:pt x="635360" y="75082"/>
                        <a:pt x="593862" y="81423"/>
                        <a:pt x="664369" y="76200"/>
                      </a:cubicBezTo>
                      <a:cubicBezTo>
                        <a:pt x="676733" y="75284"/>
                        <a:pt x="681225" y="72962"/>
                        <a:pt x="692944" y="69056"/>
                      </a:cubicBezTo>
                      <a:cubicBezTo>
                        <a:pt x="709946" y="63389"/>
                        <a:pt x="703056" y="67077"/>
                        <a:pt x="714375" y="59531"/>
                      </a:cubicBezTo>
                      <a:cubicBezTo>
                        <a:pt x="715963" y="57150"/>
                        <a:pt x="716757" y="53975"/>
                        <a:pt x="719138" y="52387"/>
                      </a:cubicBezTo>
                      <a:cubicBezTo>
                        <a:pt x="721861" y="50572"/>
                        <a:pt x="725528" y="50946"/>
                        <a:pt x="728663" y="50006"/>
                      </a:cubicBezTo>
                      <a:cubicBezTo>
                        <a:pt x="733471" y="48563"/>
                        <a:pt x="738188" y="46831"/>
                        <a:pt x="742950" y="45243"/>
                      </a:cubicBezTo>
                      <a:cubicBezTo>
                        <a:pt x="746055" y="44208"/>
                        <a:pt x="749328" y="43761"/>
                        <a:pt x="752475" y="42862"/>
                      </a:cubicBezTo>
                      <a:cubicBezTo>
                        <a:pt x="754889" y="42172"/>
                        <a:pt x="757109" y="40481"/>
                        <a:pt x="759619" y="40481"/>
                      </a:cubicBezTo>
                      <a:cubicBezTo>
                        <a:pt x="761394" y="40481"/>
                        <a:pt x="762794" y="42068"/>
                        <a:pt x="764382" y="42862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30" name="Szövegdoboz 29"/>
              <p:cNvSpPr txBox="1"/>
              <p:nvPr/>
            </p:nvSpPr>
            <p:spPr>
              <a:xfrm>
                <a:off x="4667634" y="2378119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err="1" smtClean="0"/>
                  <a:t>Slovakia</a:t>
                </a:r>
                <a:endParaRPr lang="hu-HU" b="1" dirty="0"/>
              </a:p>
            </p:txBody>
          </p:sp>
          <p:sp>
            <p:nvSpPr>
              <p:cNvPr id="31" name="Szövegdoboz 30"/>
              <p:cNvSpPr txBox="1"/>
              <p:nvPr/>
            </p:nvSpPr>
            <p:spPr>
              <a:xfrm>
                <a:off x="6887564" y="2481747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err="1" smtClean="0"/>
                  <a:t>Ukraine</a:t>
                </a:r>
                <a:endParaRPr lang="hu-HU" b="1" dirty="0"/>
              </a:p>
            </p:txBody>
          </p:sp>
          <p:sp>
            <p:nvSpPr>
              <p:cNvPr id="32" name="Szövegdoboz 31"/>
              <p:cNvSpPr txBox="1"/>
              <p:nvPr/>
            </p:nvSpPr>
            <p:spPr>
              <a:xfrm>
                <a:off x="7949932" y="4713873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err="1" smtClean="0"/>
                  <a:t>Romania</a:t>
                </a:r>
                <a:endParaRPr lang="hu-HU" b="1" dirty="0"/>
              </a:p>
            </p:txBody>
          </p:sp>
          <p:sp>
            <p:nvSpPr>
              <p:cNvPr id="33" name="Szövegdoboz 32"/>
              <p:cNvSpPr txBox="1"/>
              <p:nvPr/>
            </p:nvSpPr>
            <p:spPr>
              <a:xfrm>
                <a:off x="5341536" y="5366462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err="1" smtClean="0"/>
                  <a:t>Serbia</a:t>
                </a:r>
                <a:endParaRPr lang="hu-HU" b="1" dirty="0"/>
              </a:p>
            </p:txBody>
          </p:sp>
          <p:sp>
            <p:nvSpPr>
              <p:cNvPr id="34" name="Szövegdoboz 33"/>
              <p:cNvSpPr txBox="1"/>
              <p:nvPr/>
            </p:nvSpPr>
            <p:spPr>
              <a:xfrm>
                <a:off x="3585258" y="4657066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err="1" smtClean="0"/>
                  <a:t>Croatia</a:t>
                </a:r>
                <a:endParaRPr lang="hu-HU" b="1" dirty="0"/>
              </a:p>
            </p:txBody>
          </p:sp>
          <p:sp>
            <p:nvSpPr>
              <p:cNvPr id="35" name="Szövegdoboz 34"/>
              <p:cNvSpPr txBox="1"/>
              <p:nvPr/>
            </p:nvSpPr>
            <p:spPr>
              <a:xfrm>
                <a:off x="2182799" y="4224967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err="1" smtClean="0"/>
                  <a:t>Slovenia</a:t>
                </a:r>
                <a:endParaRPr lang="hu-HU" b="1" dirty="0"/>
              </a:p>
            </p:txBody>
          </p:sp>
          <p:sp>
            <p:nvSpPr>
              <p:cNvPr id="36" name="Szövegdoboz 35"/>
              <p:cNvSpPr txBox="1"/>
              <p:nvPr/>
            </p:nvSpPr>
            <p:spPr>
              <a:xfrm>
                <a:off x="2274527" y="3132033"/>
                <a:ext cx="1308693" cy="453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err="1" smtClean="0"/>
                  <a:t>Austria</a:t>
                </a:r>
                <a:endParaRPr lang="hu-HU" b="1" dirty="0"/>
              </a:p>
            </p:txBody>
          </p:sp>
        </p:grpSp>
        <p:sp>
          <p:nvSpPr>
            <p:cNvPr id="28" name="Szövegdoboz 27"/>
            <p:cNvSpPr txBox="1"/>
            <p:nvPr/>
          </p:nvSpPr>
          <p:spPr>
            <a:xfrm>
              <a:off x="4576926" y="3698772"/>
              <a:ext cx="1308693" cy="453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dirty="0" smtClean="0"/>
                <a:t>HUNGARY</a:t>
              </a:r>
              <a:endParaRPr lang="hu-HU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2031999" y="1295400"/>
            <a:ext cx="8822267" cy="486833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1. Data </a:t>
            </a:r>
            <a:r>
              <a:rPr lang="hu-HU" altLang="hu-HU" sz="2800" dirty="0" err="1" smtClean="0">
                <a:solidFill>
                  <a:srgbClr val="002060"/>
                </a:solidFill>
              </a:rPr>
              <a:t>sources</a:t>
            </a:r>
            <a:r>
              <a:rPr lang="hu-HU" altLang="hu-HU" sz="2800" dirty="0" smtClean="0">
                <a:solidFill>
                  <a:srgbClr val="002060"/>
                </a:solidFill>
              </a:rPr>
              <a:t> of </a:t>
            </a:r>
            <a:r>
              <a:rPr lang="en-US" altLang="hu-HU" sz="2800" dirty="0" smtClean="0">
                <a:solidFill>
                  <a:srgbClr val="002060"/>
                </a:solidFill>
              </a:rPr>
              <a:t>Hungarian migration statistic</a:t>
            </a:r>
            <a:r>
              <a:rPr lang="hu-HU" altLang="hu-HU" sz="2800" dirty="0" smtClean="0">
                <a:solidFill>
                  <a:srgbClr val="002060"/>
                </a:solidFill>
              </a:rPr>
              <a:t>s</a:t>
            </a:r>
            <a:endParaRPr lang="en-US" altLang="hu-HU" sz="28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2. </a:t>
            </a:r>
            <a:r>
              <a:rPr lang="en-US" altLang="hu-HU" dirty="0" smtClean="0">
                <a:solidFill>
                  <a:srgbClr val="002060"/>
                </a:solidFill>
              </a:rPr>
              <a:t>Main driving forces of </a:t>
            </a:r>
            <a:r>
              <a:rPr lang="hu-HU" altLang="hu-HU" dirty="0" smtClean="0">
                <a:solidFill>
                  <a:srgbClr val="002060"/>
                </a:solidFill>
              </a:rPr>
              <a:t>w</a:t>
            </a:r>
            <a:r>
              <a:rPr lang="en-US" altLang="hu-HU" dirty="0" err="1" smtClean="0">
                <a:solidFill>
                  <a:srgbClr val="002060"/>
                </a:solidFill>
              </a:rPr>
              <a:t>orld</a:t>
            </a:r>
            <a:r>
              <a:rPr lang="en-US" altLang="hu-HU" dirty="0" smtClean="0">
                <a:solidFill>
                  <a:srgbClr val="002060"/>
                </a:solidFill>
              </a:rPr>
              <a:t> migration</a:t>
            </a:r>
          </a:p>
          <a:p>
            <a:pPr marL="514350" indent="-514350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3. </a:t>
            </a:r>
            <a:r>
              <a:rPr lang="en-US" altLang="hu-HU" dirty="0" smtClean="0">
                <a:solidFill>
                  <a:srgbClr val="002060"/>
                </a:solidFill>
              </a:rPr>
              <a:t>International migration in Hungary</a:t>
            </a:r>
            <a:endParaRPr lang="hu-HU" altLang="hu-H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sz="2800" dirty="0" smtClean="0">
                <a:solidFill>
                  <a:srgbClr val="002060"/>
                </a:solidFill>
              </a:rPr>
              <a:t>4. </a:t>
            </a:r>
            <a:r>
              <a:rPr lang="en-US" altLang="hu-HU" sz="2800" dirty="0" smtClean="0">
                <a:solidFill>
                  <a:srgbClr val="002060"/>
                </a:solidFill>
              </a:rPr>
              <a:t>The geographical aspects of migration in Hungary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hu-HU" sz="2800" dirty="0" smtClean="0">
              <a:solidFill>
                <a:srgbClr val="002060"/>
              </a:solidFill>
            </a:endParaRPr>
          </a:p>
          <a:p>
            <a:pPr marL="0" indent="0" eaLnBrk="1" hangingPunct="1">
              <a:buNone/>
            </a:pPr>
            <a:r>
              <a:rPr lang="hu-HU" altLang="hu-HU" dirty="0" smtClean="0">
                <a:solidFill>
                  <a:srgbClr val="002060"/>
                </a:solidFill>
              </a:rPr>
              <a:t>5. </a:t>
            </a:r>
            <a:r>
              <a:rPr lang="en-US" altLang="hu-HU" dirty="0" smtClean="0">
                <a:solidFill>
                  <a:srgbClr val="002060"/>
                </a:solidFill>
              </a:rPr>
              <a:t>Major challenges and development directions</a:t>
            </a:r>
            <a:endParaRPr lang="en-US" altLang="hu-HU" sz="2800" dirty="0" smtClean="0">
              <a:solidFill>
                <a:srgbClr val="002060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2031999" y="1186430"/>
            <a:ext cx="8140701" cy="3842769"/>
          </a:xfrm>
          <a:prstGeom prst="rect">
            <a:avLst/>
          </a:prstGeom>
          <a:solidFill>
            <a:srgbClr val="FAFAFA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453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5428" y="1222171"/>
            <a:ext cx="10537372" cy="5283201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interpret the migration phenomenon as a system, which interlinks sending, host and transit countries.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integrate or better integrate migration statistics into other statistical domains (well-being, income, consumption, poverty,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market, health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demigraphic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statistics).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take into account the new forms of migration (circular migration).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reconcile the definitions and methodology with the changing nature of migratory movements.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reduce (eliminate?) asymmetries between the statistics of sending and receiving countries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improve timeliness.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enhance international cooperation and scientific collaborations.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take advantage of Big Data sources.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51F3-CBA9-49F2-A288-EA7EC81ECCD3}" type="slidenum">
              <a:rPr lang="hu-HU" smtClean="0"/>
              <a:pPr/>
              <a:t>32</a:t>
            </a:fld>
            <a:endParaRPr lang="hu-HU"/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Major challenges and development </a:t>
            </a:r>
            <a:r>
              <a:rPr lang="en-US" dirty="0" smtClean="0"/>
              <a:t>directions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 the right perspective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en-US" dirty="0" err="1" smtClean="0"/>
              <a:t>increas</a:t>
            </a:r>
            <a:r>
              <a:rPr lang="hu-HU" dirty="0"/>
              <a:t>e</a:t>
            </a:r>
            <a:r>
              <a:rPr lang="en-US" dirty="0" smtClean="0"/>
              <a:t> </a:t>
            </a:r>
            <a:r>
              <a:rPr lang="en-US" dirty="0"/>
              <a:t>the quality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49" y="657755"/>
            <a:ext cx="7727863" cy="591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54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60454" y="1901371"/>
            <a:ext cx="8567351" cy="97245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Thank you for your attention</a:t>
            </a:r>
            <a:r>
              <a:rPr lang="en-US" dirty="0" smtClean="0">
                <a:solidFill>
                  <a:srgbClr val="002060"/>
                </a:solidFill>
              </a:rPr>
              <a:t>!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1885" y="5994400"/>
            <a:ext cx="10421257" cy="64588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103rd DGINS Conference</a:t>
            </a:r>
            <a:r>
              <a:rPr lang="hu-HU" sz="2800" dirty="0">
                <a:solidFill>
                  <a:srgbClr val="002060"/>
                </a:solidFill>
              </a:rPr>
              <a:t> </a:t>
            </a:r>
            <a:r>
              <a:rPr lang="hu-HU" sz="2800" dirty="0" smtClean="0">
                <a:solidFill>
                  <a:srgbClr val="002060"/>
                </a:solidFill>
              </a:rPr>
              <a:t>                           </a:t>
            </a:r>
            <a:r>
              <a:rPr lang="en-US" sz="2800" dirty="0" smtClean="0">
                <a:solidFill>
                  <a:srgbClr val="002060"/>
                </a:solidFill>
              </a:rPr>
              <a:t>Budapest, 2</a:t>
            </a:r>
            <a:r>
              <a:rPr lang="hu-HU" sz="2800" dirty="0">
                <a:solidFill>
                  <a:srgbClr val="002060"/>
                </a:solidFill>
              </a:rPr>
              <a:t>1</a:t>
            </a:r>
            <a:r>
              <a:rPr lang="en-US" sz="2800" dirty="0" smtClean="0">
                <a:solidFill>
                  <a:srgbClr val="002060"/>
                </a:solidFill>
              </a:rPr>
              <a:t> September 2017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2258457" y="4715218"/>
            <a:ext cx="7568589" cy="829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dirty="0" smtClean="0">
                <a:solidFill>
                  <a:srgbClr val="002060"/>
                </a:solidFill>
              </a:rPr>
              <a:t>Áron Kincses</a:t>
            </a:r>
          </a:p>
          <a:p>
            <a:r>
              <a:rPr lang="hu-HU" sz="1800" dirty="0" err="1" smtClean="0">
                <a:solidFill>
                  <a:srgbClr val="002060"/>
                </a:solidFill>
              </a:rPr>
              <a:t>Deputy</a:t>
            </a:r>
            <a:r>
              <a:rPr lang="hu-HU" sz="1800" dirty="0" smtClean="0">
                <a:solidFill>
                  <a:srgbClr val="002060"/>
                </a:solidFill>
              </a:rPr>
              <a:t> </a:t>
            </a:r>
            <a:r>
              <a:rPr lang="hu-HU" sz="1800" dirty="0" err="1" smtClean="0">
                <a:solidFill>
                  <a:srgbClr val="002060"/>
                </a:solidFill>
              </a:rPr>
              <a:t>President</a:t>
            </a:r>
            <a:r>
              <a:rPr lang="hu-HU" sz="1800" dirty="0" smtClean="0">
                <a:solidFill>
                  <a:srgbClr val="002060"/>
                </a:solidFill>
              </a:rPr>
              <a:t>, HCSO</a:t>
            </a:r>
            <a:endParaRPr 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14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0FDB48AD5866D645BB0EE4F460BF82F1" ma:contentTypeVersion="0" ma:contentTypeDescription="Új dokumentum létrehozása." ma:contentTypeScope="" ma:versionID="8a3f37dd5261c935f772846763d9453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047bb06e0a2f553563b46466d8dd5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5C8B3E-242C-4577-BEF6-82A6EF6C34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A4D653-2CD1-431A-B6E9-851F1D01F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F69D7F3-29F9-4C5B-93CC-6F5EFEEBB14B}">
  <ds:schemaRefs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9595</TotalTime>
  <Words>1290</Words>
  <Application>Microsoft Office PowerPoint</Application>
  <PresentationFormat>Widescreen</PresentationFormat>
  <Paragraphs>231</Paragraphs>
  <Slides>34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Courier New</vt:lpstr>
      <vt:lpstr>Times New Roman</vt:lpstr>
      <vt:lpstr>1_Office-téma</vt:lpstr>
      <vt:lpstr>2_Office-téma</vt:lpstr>
      <vt:lpstr>Migration statistics in Hungary</vt:lpstr>
      <vt:lpstr>Scheme of presentation</vt:lpstr>
      <vt:lpstr>Scheme of presentation</vt:lpstr>
      <vt:lpstr>Data source of migration statistics</vt:lpstr>
      <vt:lpstr>Changing world, changing human mobility</vt:lpstr>
      <vt:lpstr>PowerPoint Presentation</vt:lpstr>
      <vt:lpstr>2. Main driving forces of world migration</vt:lpstr>
      <vt:lpstr>The foreign born population in the USA, 1960-2015</vt:lpstr>
      <vt:lpstr>2. Main driving forces of world migration</vt:lpstr>
      <vt:lpstr>Total fertility rate, 2015</vt:lpstr>
      <vt:lpstr>The share of elderly population, 2016</vt:lpstr>
      <vt:lpstr>The share of elderly population, 2050</vt:lpstr>
      <vt:lpstr>2. Main driving forces of world migration</vt:lpstr>
      <vt:lpstr>The share of foreign citizens in EU, 2016</vt:lpstr>
      <vt:lpstr>The share of European migrants in total foreign citizens, 2016 </vt:lpstr>
      <vt:lpstr>PowerPoint Presentation</vt:lpstr>
      <vt:lpstr>Foreign citizens in Hungary (150 000 prs)  by country of origin, 2016 </vt:lpstr>
      <vt:lpstr>Foreign born population in Hungary (380 000 prs) by country of origin, 2016 </vt:lpstr>
      <vt:lpstr>International migration in Hungary</vt:lpstr>
      <vt:lpstr>Returning Hungarian citizens</vt:lpstr>
      <vt:lpstr>International migration in Hungary</vt:lpstr>
      <vt:lpstr>PowerPoint Presentation</vt:lpstr>
      <vt:lpstr>Number of foreign citizens per 100 inhabitants </vt:lpstr>
      <vt:lpstr>Number of foreign citizens per 100 inhabitants </vt:lpstr>
      <vt:lpstr>The settlements of Hungary, based on the highest number of foreign citizens living there, 2016</vt:lpstr>
      <vt:lpstr>Romanian citizens living in Hungary  by sending settlements, 2016</vt:lpstr>
      <vt:lpstr>Spatial relationship between the sending and host regions at NUTS3 level, 1 January 2001  </vt:lpstr>
      <vt:lpstr>Spatial relationship between the sending and host regions at NUTS3 level, 1 January 2016  </vt:lpstr>
      <vt:lpstr>Spatial relationship between the sending and host regions at NUTS3 level according to higher education level (24+ aged) 1 January 2016  </vt:lpstr>
      <vt:lpstr>PowerPoint Presentation</vt:lpstr>
      <vt:lpstr>PowerPoint Presentation</vt:lpstr>
      <vt:lpstr>5. Major challenges and development directions</vt:lpstr>
      <vt:lpstr>Finding the right perspective to increase the quality</vt:lpstr>
      <vt:lpstr>Thank you for your attention!</vt:lpstr>
    </vt:vector>
  </TitlesOfParts>
  <Company>KSH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Simonné Horváth Gabriella</dc:creator>
  <cp:lastModifiedBy>HCSO</cp:lastModifiedBy>
  <cp:revision>647</cp:revision>
  <cp:lastPrinted>2017-09-11T07:27:35Z</cp:lastPrinted>
  <dcterms:created xsi:type="dcterms:W3CDTF">2017-05-08T13:28:33Z</dcterms:created>
  <dcterms:modified xsi:type="dcterms:W3CDTF">2017-09-20T07:51:54Z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0x0101000FDB48AD5866D645BB0EE4F460BF82F1</vt:lpwstr>
  </property>
</Properties>
</file>