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13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F7910-95DB-4660-8C86-01C29AD78FE3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802B3-8227-4728-A3BB-E412B15A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68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B7EB8-06C9-4156-816F-4FA249185EBC}" type="slidenum">
              <a:rPr lang="en-GB" altLang="en-US" smtClean="0">
                <a:solidFill>
                  <a:srgbClr val="000000"/>
                </a:solidFill>
              </a:rPr>
              <a:pPr/>
              <a:t>1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1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B7EB8-06C9-4156-816F-4FA249185EBC}" type="slidenum">
              <a:rPr lang="en-GB" altLang="en-US" smtClean="0">
                <a:solidFill>
                  <a:srgbClr val="000000"/>
                </a:solidFill>
              </a:rPr>
              <a:pPr/>
              <a:t>2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38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981075"/>
            <a:ext cx="12240684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1" y="258764"/>
            <a:ext cx="1915583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27651" y="2565401"/>
            <a:ext cx="6720416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14917" y="3716339"/>
            <a:ext cx="11377083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2277C111-376E-4266-9ABD-53455E77A428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689600" y="6659563"/>
            <a:ext cx="814917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3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F4238-F68A-41B5-BFB8-F7935AE947D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6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24B7B-D7C0-424A-9FDC-DBB860F2BE5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989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27E5-EA0C-4372-A967-3B39B4FDF38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76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0D1F5-909F-4D64-9F8C-162A9D7DFC1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3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6B623-BA53-4977-9149-ACA18C3623B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6D315-7EB7-437B-8779-7B3F3A4CA4A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7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E1061-FE9C-414D-9A4F-AA87519FE81A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2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DBE67-9D8C-4C2E-B606-FAB6A8DF987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83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7E527-B5F2-4083-81DE-E03A95E19624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46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0152" y="1339850"/>
            <a:ext cx="2762249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7051" y="1339850"/>
            <a:ext cx="8089900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96ED4-6E86-435A-B605-0F3C2B29E59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790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043" y="238544"/>
            <a:ext cx="11543103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4042" y="854994"/>
            <a:ext cx="11543103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srgbClr val="000000"/>
                </a:solidFill>
              </a:rPr>
              <a:pPr/>
              <a:t>21.09.2017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srgbClr val="000000"/>
                </a:solidFill>
              </a:rPr>
              <a:pPr/>
              <a:t>‹#›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09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339850"/>
            <a:ext cx="109728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492376"/>
            <a:ext cx="109728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EA2067-288F-4F95-81CC-70AACC64D5E6}" type="slidenum">
              <a:rPr lang="en-GB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83251" y="6659564"/>
            <a:ext cx="814916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1" y="258764"/>
            <a:ext cx="1915583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8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503712" y="2565401"/>
            <a:ext cx="7056338" cy="790575"/>
          </a:xfrm>
        </p:spPr>
        <p:txBody>
          <a:bodyPr/>
          <a:lstStyle/>
          <a:p>
            <a:r>
              <a:rPr lang="fr-BE" altLang="en-US" sz="4000" dirty="0"/>
              <a:t>Migration </a:t>
            </a:r>
            <a:r>
              <a:rPr lang="fr-BE" altLang="en-US" sz="4000" dirty="0" err="1"/>
              <a:t>statistics</a:t>
            </a:r>
            <a:r>
              <a:rPr lang="fr-BE" altLang="en-US" sz="4000" dirty="0"/>
              <a:t>: </a:t>
            </a:r>
            <a:br>
              <a:rPr lang="fr-BE" altLang="en-US" sz="4000" dirty="0"/>
            </a:br>
            <a:r>
              <a:rPr lang="fr-BE" altLang="en-US" sz="4000" dirty="0" smtClean="0"/>
              <a:t>a user perspective</a:t>
            </a:r>
            <a:endParaRPr lang="en-GB" altLang="en-US" sz="40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135188" y="4437113"/>
            <a:ext cx="8532812" cy="1728787"/>
          </a:xfrm>
        </p:spPr>
        <p:txBody>
          <a:bodyPr/>
          <a:lstStyle/>
          <a:p>
            <a:r>
              <a:rPr lang="fr-BE" altLang="en-US" dirty="0" smtClean="0"/>
              <a:t>Budapest</a:t>
            </a:r>
            <a:r>
              <a:rPr lang="fr-BE" altLang="en-US" dirty="0" smtClean="0"/>
              <a:t>, 21 </a:t>
            </a:r>
            <a:r>
              <a:rPr lang="fr-BE" altLang="en-US" dirty="0" err="1" smtClean="0"/>
              <a:t>September</a:t>
            </a:r>
            <a:r>
              <a:rPr lang="fr-BE" altLang="en-US" dirty="0" smtClean="0"/>
              <a:t>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7066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Intra-EU mobility – a user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- single country of origin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- sample size: over-sampling of foreign-born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- ad-hoc module on migration to be more frequent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- short-term mobility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- job vacancy statistics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17639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44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Blank</vt:lpstr>
      <vt:lpstr>Migration statistics:  a user perspective</vt:lpstr>
      <vt:lpstr>Intra-EU mobility – a user perspective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Migration statistics:  DG EMPL priorities</dc:title>
  <dc:creator>HCSO</dc:creator>
  <cp:lastModifiedBy>HCSO</cp:lastModifiedBy>
  <cp:revision>3</cp:revision>
  <cp:lastPrinted>2017-09-21T08:13:53Z</cp:lastPrinted>
  <dcterms:created xsi:type="dcterms:W3CDTF">2017-09-21T08:12:38Z</dcterms:created>
  <dcterms:modified xsi:type="dcterms:W3CDTF">2017-09-21T08:19:46Z</dcterms:modified>
</cp:coreProperties>
</file>