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7" r:id="rId3"/>
    <p:sldId id="260" r:id="rId4"/>
    <p:sldId id="261" r:id="rId5"/>
    <p:sldId id="276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  <p:sldId id="258" r:id="rId20"/>
  </p:sldIdLst>
  <p:sldSz cx="9144000" cy="6858000" type="screen4x3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orient="horz" pos="3658">
          <p15:clr>
            <a:srgbClr val="A4A3A4"/>
          </p15:clr>
        </p15:guide>
        <p15:guide id="3" orient="horz" pos="1139">
          <p15:clr>
            <a:srgbClr val="A4A3A4"/>
          </p15:clr>
        </p15:guide>
        <p15:guide id="4" pos="2880">
          <p15:clr>
            <a:srgbClr val="A4A3A4"/>
          </p15:clr>
        </p15:guide>
        <p15:guide id="5" pos="349">
          <p15:clr>
            <a:srgbClr val="A4A3A4"/>
          </p15:clr>
        </p15:guide>
        <p15:guide id="6" pos="5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FB4"/>
    <a:srgbClr val="92D08E"/>
    <a:srgbClr val="C6D094"/>
    <a:srgbClr val="91B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2"/>
    <p:restoredTop sz="86410"/>
  </p:normalViewPr>
  <p:slideViewPr>
    <p:cSldViewPr>
      <p:cViewPr>
        <p:scale>
          <a:sx n="73" d="100"/>
          <a:sy n="73" d="100"/>
        </p:scale>
        <p:origin x="1680" y="-144"/>
      </p:cViewPr>
      <p:guideLst>
        <p:guide orient="horz" pos="799"/>
        <p:guide orient="horz" pos="3658"/>
        <p:guide orient="horz" pos="1139"/>
        <p:guide pos="2880"/>
        <p:guide pos="349"/>
        <p:guide pos="5537"/>
      </p:guideLst>
    </p:cSldViewPr>
  </p:slideViewPr>
  <p:outlineViewPr>
    <p:cViewPr>
      <p:scale>
        <a:sx n="33" d="100"/>
        <a:sy n="33" d="100"/>
      </p:scale>
      <p:origin x="0" y="-803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C0B33-3943-42F1-973C-9CDD51C76BBD}" type="datetimeFigureOut">
              <a:rPr lang="nl-NL" smtClean="0"/>
              <a:pPr/>
              <a:t>15-09-17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381A9-0C9E-4D3A-A28B-AC4E168A57BC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3799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 userDrawn="1">
            <p:ph type="ctrTitle" hasCustomPrompt="1"/>
          </p:nvPr>
        </p:nvSpPr>
        <p:spPr>
          <a:xfrm>
            <a:off x="540504" y="2544669"/>
            <a:ext cx="6984000" cy="1296000"/>
          </a:xfrm>
        </p:spPr>
        <p:txBody>
          <a:bodyPr anchor="t" anchorCtr="0"/>
          <a:lstStyle>
            <a:lvl1pPr algn="l">
              <a:lnSpc>
                <a:spcPts val="5000"/>
              </a:lnSpc>
              <a:defRPr sz="5000" b="0" i="0" cap="none" baseline="0"/>
            </a:lvl1pPr>
          </a:lstStyle>
          <a:p>
            <a:r>
              <a:rPr lang="en-GB" noProof="1" smtClean="0"/>
              <a:t>title (max 2 lines)</a:t>
            </a:r>
            <a:endParaRPr lang="en-GB" noProof="1"/>
          </a:p>
        </p:txBody>
      </p:sp>
      <p:sp>
        <p:nvSpPr>
          <p:cNvPr id="3" name="Ondertitel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40000" y="4069980"/>
            <a:ext cx="7020000" cy="54000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i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1" smtClean="0"/>
              <a:t>Subtitle (max 2 lines)</a:t>
            </a:r>
            <a:endParaRPr lang="en-GB" noProof="1"/>
          </a:p>
        </p:txBody>
      </p:sp>
      <p:sp>
        <p:nvSpPr>
          <p:cNvPr id="9" name="Tijdelijke aanduiding voor tekst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9999" y="4689475"/>
            <a:ext cx="7020000" cy="630238"/>
          </a:xfrm>
        </p:spPr>
        <p:txBody>
          <a:bodyPr/>
          <a:lstStyle>
            <a:lvl1pPr>
              <a:lnSpc>
                <a:spcPct val="110000"/>
              </a:lnSpc>
              <a:defRPr sz="1800" b="0" baseline="0"/>
            </a:lvl1pPr>
          </a:lstStyle>
          <a:p>
            <a:pPr lvl="0"/>
            <a:r>
              <a:rPr lang="en-GB" noProof="1" smtClean="0"/>
              <a:t>Author name (max 2 lines)</a:t>
            </a:r>
          </a:p>
        </p:txBody>
      </p:sp>
      <p:sp>
        <p:nvSpPr>
          <p:cNvPr id="10" name="Tijdelijke aanduiding voor tekst 8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40000" y="5589134"/>
            <a:ext cx="7020000" cy="252000"/>
          </a:xfrm>
        </p:spPr>
        <p:txBody>
          <a:bodyPr/>
          <a:lstStyle>
            <a:lvl1pPr>
              <a:lnSpc>
                <a:spcPct val="110000"/>
              </a:lnSpc>
              <a:defRPr sz="1800" b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1" smtClean="0"/>
              <a:t>Name conference, dd - mm - yyyy</a:t>
            </a:r>
            <a:endParaRPr lang="en-GB" noProof="1"/>
          </a:p>
        </p:txBody>
      </p:sp>
      <p:sp>
        <p:nvSpPr>
          <p:cNvPr id="11" name="Tijdelijke aanduiding voor tekst 8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40000" y="5903994"/>
            <a:ext cx="7020000" cy="648000"/>
          </a:xfrm>
        </p:spPr>
        <p:txBody>
          <a:bodyPr/>
          <a:lstStyle>
            <a:lvl1pPr>
              <a:lnSpc>
                <a:spcPct val="110000"/>
              </a:lnSpc>
              <a:defRPr sz="1800" b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1" smtClean="0"/>
              <a:t>Address line (max 2 lines)</a:t>
            </a:r>
            <a:endParaRPr lang="en-GB" noProof="1"/>
          </a:p>
        </p:txBody>
      </p:sp>
      <p:grpSp>
        <p:nvGrpSpPr>
          <p:cNvPr id="29" name="Groep 28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ep 27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sp>
            <p:nvSpPr>
              <p:cNvPr id="30" name="Freeform 5"/>
              <p:cNvSpPr>
                <a:spLocks/>
              </p:cNvSpPr>
              <p:nvPr/>
            </p:nvSpPr>
            <p:spPr bwMode="auto">
              <a:xfrm>
                <a:off x="0" y="0"/>
                <a:ext cx="9144000" cy="68580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320"/>
                  </a:cxn>
                  <a:cxn ang="0">
                    <a:pos x="5760" y="4320"/>
                  </a:cxn>
                  <a:cxn ang="0">
                    <a:pos x="5760" y="4218"/>
                  </a:cxn>
                  <a:cxn ang="0">
                    <a:pos x="340" y="4218"/>
                  </a:cxn>
                  <a:cxn ang="0">
                    <a:pos x="114" y="3991"/>
                  </a:cxn>
                  <a:cxn ang="0">
                    <a:pos x="114" y="1179"/>
                  </a:cxn>
                  <a:cxn ang="0">
                    <a:pos x="5760" y="1179"/>
                  </a:cxn>
                  <a:cxn ang="0">
                    <a:pos x="5760" y="0"/>
                  </a:cxn>
                  <a:cxn ang="0">
                    <a:pos x="0" y="0"/>
                  </a:cxn>
                </a:cxnLst>
                <a:rect l="0" t="0" r="r" b="b"/>
                <a:pathLst>
                  <a:path w="5760" h="4320">
                    <a:moveTo>
                      <a:pt x="0" y="0"/>
                    </a:moveTo>
                    <a:lnTo>
                      <a:pt x="0" y="4320"/>
                    </a:lnTo>
                    <a:lnTo>
                      <a:pt x="5760" y="4320"/>
                    </a:lnTo>
                    <a:lnTo>
                      <a:pt x="5760" y="4218"/>
                    </a:lnTo>
                    <a:lnTo>
                      <a:pt x="340" y="4218"/>
                    </a:lnTo>
                    <a:lnTo>
                      <a:pt x="114" y="3991"/>
                    </a:lnTo>
                    <a:lnTo>
                      <a:pt x="114" y="1179"/>
                    </a:lnTo>
                    <a:lnTo>
                      <a:pt x="5760" y="1179"/>
                    </a:lnTo>
                    <a:lnTo>
                      <a:pt x="57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0" y="2235200"/>
                <a:ext cx="8763000" cy="4622800"/>
              </a:xfrm>
              <a:custGeom>
                <a:avLst/>
                <a:gdLst/>
                <a:ahLst/>
                <a:cxnLst>
                  <a:cxn ang="0">
                    <a:pos x="5520" y="2912"/>
                  </a:cxn>
                  <a:cxn ang="0">
                    <a:pos x="5520" y="229"/>
                  </a:cxn>
                  <a:cxn ang="0">
                    <a:pos x="5287" y="0"/>
                  </a:cxn>
                  <a:cxn ang="0">
                    <a:pos x="0" y="0"/>
                  </a:cxn>
                  <a:cxn ang="0">
                    <a:pos x="0" y="16"/>
                  </a:cxn>
                  <a:cxn ang="0">
                    <a:pos x="5280" y="16"/>
                  </a:cxn>
                  <a:cxn ang="0">
                    <a:pos x="5504" y="236"/>
                  </a:cxn>
                  <a:cxn ang="0">
                    <a:pos x="5504" y="2912"/>
                  </a:cxn>
                  <a:cxn ang="0">
                    <a:pos x="5520" y="2912"/>
                  </a:cxn>
                </a:cxnLst>
                <a:rect l="0" t="0" r="r" b="b"/>
                <a:pathLst>
                  <a:path w="5520" h="2912">
                    <a:moveTo>
                      <a:pt x="5520" y="2912"/>
                    </a:moveTo>
                    <a:lnTo>
                      <a:pt x="5520" y="229"/>
                    </a:lnTo>
                    <a:lnTo>
                      <a:pt x="5287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5280" y="16"/>
                    </a:lnTo>
                    <a:lnTo>
                      <a:pt x="5504" y="236"/>
                    </a:lnTo>
                    <a:lnTo>
                      <a:pt x="5504" y="2912"/>
                    </a:lnTo>
                    <a:lnTo>
                      <a:pt x="5520" y="2912"/>
                    </a:lnTo>
                    <a:close/>
                  </a:path>
                </a:pathLst>
              </a:custGeom>
              <a:solidFill>
                <a:srgbClr val="91B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2" name="Freeform 7"/>
              <p:cNvSpPr>
                <a:spLocks/>
              </p:cNvSpPr>
              <p:nvPr/>
            </p:nvSpPr>
            <p:spPr bwMode="auto">
              <a:xfrm>
                <a:off x="0" y="2235200"/>
                <a:ext cx="8763000" cy="4622800"/>
              </a:xfrm>
              <a:custGeom>
                <a:avLst/>
                <a:gdLst/>
                <a:ahLst/>
                <a:cxnLst>
                  <a:cxn ang="0">
                    <a:pos x="5520" y="2912"/>
                  </a:cxn>
                  <a:cxn ang="0">
                    <a:pos x="5520" y="229"/>
                  </a:cxn>
                  <a:cxn ang="0">
                    <a:pos x="5287" y="0"/>
                  </a:cxn>
                  <a:cxn ang="0">
                    <a:pos x="0" y="0"/>
                  </a:cxn>
                  <a:cxn ang="0">
                    <a:pos x="0" y="16"/>
                  </a:cxn>
                  <a:cxn ang="0">
                    <a:pos x="5280" y="16"/>
                  </a:cxn>
                  <a:cxn ang="0">
                    <a:pos x="5504" y="236"/>
                  </a:cxn>
                  <a:cxn ang="0">
                    <a:pos x="5504" y="2912"/>
                  </a:cxn>
                </a:cxnLst>
                <a:rect l="0" t="0" r="r" b="b"/>
                <a:pathLst>
                  <a:path w="5520" h="2912">
                    <a:moveTo>
                      <a:pt x="5520" y="2912"/>
                    </a:moveTo>
                    <a:lnTo>
                      <a:pt x="5520" y="229"/>
                    </a:lnTo>
                    <a:lnTo>
                      <a:pt x="5287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5280" y="16"/>
                    </a:lnTo>
                    <a:lnTo>
                      <a:pt x="5504" y="236"/>
                    </a:lnTo>
                    <a:lnTo>
                      <a:pt x="5504" y="2912"/>
                    </a:ln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3" name="Freeform 9"/>
              <p:cNvSpPr>
                <a:spLocks/>
              </p:cNvSpPr>
              <p:nvPr/>
            </p:nvSpPr>
            <p:spPr bwMode="auto">
              <a:xfrm>
                <a:off x="1295400" y="228600"/>
                <a:ext cx="1022350" cy="420688"/>
              </a:xfrm>
              <a:custGeom>
                <a:avLst/>
                <a:gdLst/>
                <a:ahLst/>
                <a:cxnLst>
                  <a:cxn ang="0">
                    <a:pos x="0" y="265"/>
                  </a:cxn>
                  <a:cxn ang="0">
                    <a:pos x="0" y="0"/>
                  </a:cxn>
                  <a:cxn ang="0">
                    <a:pos x="644" y="0"/>
                  </a:cxn>
                  <a:cxn ang="0">
                    <a:pos x="644" y="265"/>
                  </a:cxn>
                  <a:cxn ang="0">
                    <a:pos x="636" y="265"/>
                  </a:cxn>
                  <a:cxn ang="0">
                    <a:pos x="636" y="8"/>
                  </a:cxn>
                  <a:cxn ang="0">
                    <a:pos x="8" y="8"/>
                  </a:cxn>
                  <a:cxn ang="0">
                    <a:pos x="8" y="265"/>
                  </a:cxn>
                  <a:cxn ang="0">
                    <a:pos x="0" y="265"/>
                  </a:cxn>
                </a:cxnLst>
                <a:rect l="0" t="0" r="r" b="b"/>
                <a:pathLst>
                  <a:path w="644" h="265">
                    <a:moveTo>
                      <a:pt x="0" y="265"/>
                    </a:moveTo>
                    <a:lnTo>
                      <a:pt x="0" y="0"/>
                    </a:lnTo>
                    <a:lnTo>
                      <a:pt x="644" y="0"/>
                    </a:lnTo>
                    <a:lnTo>
                      <a:pt x="644" y="265"/>
                    </a:lnTo>
                    <a:lnTo>
                      <a:pt x="636" y="265"/>
                    </a:lnTo>
                    <a:lnTo>
                      <a:pt x="636" y="8"/>
                    </a:lnTo>
                    <a:lnTo>
                      <a:pt x="8" y="8"/>
                    </a:lnTo>
                    <a:lnTo>
                      <a:pt x="8" y="265"/>
                    </a:lnTo>
                    <a:lnTo>
                      <a:pt x="0" y="2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4" name="Freeform 10"/>
              <p:cNvSpPr>
                <a:spLocks/>
              </p:cNvSpPr>
              <p:nvPr/>
            </p:nvSpPr>
            <p:spPr bwMode="auto">
              <a:xfrm>
                <a:off x="584200" y="671513"/>
                <a:ext cx="430213" cy="412750"/>
              </a:xfrm>
              <a:custGeom>
                <a:avLst/>
                <a:gdLst/>
                <a:ahLst/>
                <a:cxnLst>
                  <a:cxn ang="0">
                    <a:pos x="154" y="1070"/>
                  </a:cxn>
                  <a:cxn ang="0">
                    <a:pos x="41" y="1214"/>
                  </a:cxn>
                  <a:cxn ang="0">
                    <a:pos x="0" y="1214"/>
                  </a:cxn>
                  <a:cxn ang="0">
                    <a:pos x="0" y="1276"/>
                  </a:cxn>
                  <a:cxn ang="0">
                    <a:pos x="206" y="1266"/>
                  </a:cxn>
                  <a:cxn ang="0">
                    <a:pos x="422" y="1276"/>
                  </a:cxn>
                  <a:cxn ang="0">
                    <a:pos x="422" y="1214"/>
                  </a:cxn>
                  <a:cxn ang="0">
                    <a:pos x="350" y="1214"/>
                  </a:cxn>
                  <a:cxn ang="0">
                    <a:pos x="247" y="1070"/>
                  </a:cxn>
                  <a:cxn ang="0">
                    <a:pos x="247" y="196"/>
                  </a:cxn>
                  <a:cxn ang="0">
                    <a:pos x="1152" y="1297"/>
                  </a:cxn>
                  <a:cxn ang="0">
                    <a:pos x="1214" y="1297"/>
                  </a:cxn>
                  <a:cxn ang="0">
                    <a:pos x="1214" y="196"/>
                  </a:cxn>
                  <a:cxn ang="0">
                    <a:pos x="1317" y="62"/>
                  </a:cxn>
                  <a:cxn ang="0">
                    <a:pos x="1358" y="62"/>
                  </a:cxn>
                  <a:cxn ang="0">
                    <a:pos x="1358" y="0"/>
                  </a:cxn>
                  <a:cxn ang="0">
                    <a:pos x="1163" y="11"/>
                  </a:cxn>
                  <a:cxn ang="0">
                    <a:pos x="947" y="0"/>
                  </a:cxn>
                  <a:cxn ang="0">
                    <a:pos x="947" y="62"/>
                  </a:cxn>
                  <a:cxn ang="0">
                    <a:pos x="1008" y="62"/>
                  </a:cxn>
                  <a:cxn ang="0">
                    <a:pos x="1111" y="196"/>
                  </a:cxn>
                  <a:cxn ang="0">
                    <a:pos x="1111" y="916"/>
                  </a:cxn>
                  <a:cxn ang="0">
                    <a:pos x="329" y="0"/>
                  </a:cxn>
                  <a:cxn ang="0">
                    <a:pos x="165" y="11"/>
                  </a:cxn>
                  <a:cxn ang="0">
                    <a:pos x="10" y="0"/>
                  </a:cxn>
                  <a:cxn ang="0">
                    <a:pos x="10" y="62"/>
                  </a:cxn>
                  <a:cxn ang="0">
                    <a:pos x="31" y="62"/>
                  </a:cxn>
                  <a:cxn ang="0">
                    <a:pos x="154" y="103"/>
                  </a:cxn>
                  <a:cxn ang="0">
                    <a:pos x="154" y="1070"/>
                  </a:cxn>
                </a:cxnLst>
                <a:rect l="0" t="0" r="r" b="b"/>
                <a:pathLst>
                  <a:path w="1358" h="1297">
                    <a:moveTo>
                      <a:pt x="154" y="1070"/>
                    </a:moveTo>
                    <a:cubicBezTo>
                      <a:pt x="152" y="1185"/>
                      <a:pt x="102" y="1209"/>
                      <a:pt x="41" y="1214"/>
                    </a:cubicBezTo>
                    <a:cubicBezTo>
                      <a:pt x="0" y="1214"/>
                      <a:pt x="0" y="1214"/>
                      <a:pt x="0" y="1214"/>
                    </a:cubicBezTo>
                    <a:cubicBezTo>
                      <a:pt x="0" y="1276"/>
                      <a:pt x="0" y="1276"/>
                      <a:pt x="0" y="1276"/>
                    </a:cubicBezTo>
                    <a:cubicBezTo>
                      <a:pt x="70" y="1268"/>
                      <a:pt x="127" y="1262"/>
                      <a:pt x="206" y="1266"/>
                    </a:cubicBezTo>
                    <a:cubicBezTo>
                      <a:pt x="272" y="1262"/>
                      <a:pt x="328" y="1268"/>
                      <a:pt x="422" y="1276"/>
                    </a:cubicBezTo>
                    <a:cubicBezTo>
                      <a:pt x="422" y="1214"/>
                      <a:pt x="422" y="1214"/>
                      <a:pt x="422" y="1214"/>
                    </a:cubicBezTo>
                    <a:cubicBezTo>
                      <a:pt x="350" y="1214"/>
                      <a:pt x="350" y="1214"/>
                      <a:pt x="350" y="1214"/>
                    </a:cubicBezTo>
                    <a:cubicBezTo>
                      <a:pt x="297" y="1209"/>
                      <a:pt x="247" y="1185"/>
                      <a:pt x="247" y="1070"/>
                    </a:cubicBezTo>
                    <a:cubicBezTo>
                      <a:pt x="247" y="196"/>
                      <a:pt x="247" y="196"/>
                      <a:pt x="247" y="196"/>
                    </a:cubicBezTo>
                    <a:cubicBezTo>
                      <a:pt x="1152" y="1297"/>
                      <a:pt x="1152" y="1297"/>
                      <a:pt x="1152" y="1297"/>
                    </a:cubicBezTo>
                    <a:cubicBezTo>
                      <a:pt x="1214" y="1297"/>
                      <a:pt x="1214" y="1297"/>
                      <a:pt x="1214" y="1297"/>
                    </a:cubicBezTo>
                    <a:cubicBezTo>
                      <a:pt x="1214" y="196"/>
                      <a:pt x="1214" y="196"/>
                      <a:pt x="1214" y="196"/>
                    </a:cubicBezTo>
                    <a:cubicBezTo>
                      <a:pt x="1209" y="78"/>
                      <a:pt x="1259" y="60"/>
                      <a:pt x="1317" y="62"/>
                    </a:cubicBezTo>
                    <a:cubicBezTo>
                      <a:pt x="1358" y="62"/>
                      <a:pt x="1358" y="62"/>
                      <a:pt x="1358" y="62"/>
                    </a:cubicBezTo>
                    <a:cubicBezTo>
                      <a:pt x="1358" y="0"/>
                      <a:pt x="1358" y="0"/>
                      <a:pt x="1358" y="0"/>
                    </a:cubicBezTo>
                    <a:cubicBezTo>
                      <a:pt x="1290" y="2"/>
                      <a:pt x="1234" y="7"/>
                      <a:pt x="1163" y="11"/>
                    </a:cubicBezTo>
                    <a:cubicBezTo>
                      <a:pt x="1089" y="7"/>
                      <a:pt x="1032" y="2"/>
                      <a:pt x="947" y="0"/>
                    </a:cubicBezTo>
                    <a:cubicBezTo>
                      <a:pt x="947" y="62"/>
                      <a:pt x="947" y="62"/>
                      <a:pt x="947" y="62"/>
                    </a:cubicBezTo>
                    <a:cubicBezTo>
                      <a:pt x="1008" y="62"/>
                      <a:pt x="1008" y="62"/>
                      <a:pt x="1008" y="62"/>
                    </a:cubicBezTo>
                    <a:cubicBezTo>
                      <a:pt x="1064" y="60"/>
                      <a:pt x="1114" y="78"/>
                      <a:pt x="1111" y="196"/>
                    </a:cubicBezTo>
                    <a:cubicBezTo>
                      <a:pt x="1111" y="916"/>
                      <a:pt x="1111" y="916"/>
                      <a:pt x="1111" y="916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279" y="2"/>
                      <a:pt x="224" y="7"/>
                      <a:pt x="165" y="11"/>
                    </a:cubicBezTo>
                    <a:cubicBezTo>
                      <a:pt x="114" y="7"/>
                      <a:pt x="63" y="2"/>
                      <a:pt x="10" y="0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77" y="60"/>
                      <a:pt x="125" y="62"/>
                      <a:pt x="154" y="103"/>
                    </a:cubicBezTo>
                    <a:lnTo>
                      <a:pt x="154" y="1070"/>
                    </a:lnTo>
                    <a:close/>
                  </a:path>
                </a:pathLst>
              </a:custGeom>
              <a:solidFill>
                <a:srgbClr val="56413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5" name="Freeform 11"/>
              <p:cNvSpPr>
                <a:spLocks/>
              </p:cNvSpPr>
              <p:nvPr/>
            </p:nvSpPr>
            <p:spPr bwMode="auto">
              <a:xfrm>
                <a:off x="1266825" y="641350"/>
                <a:ext cx="68263" cy="77788"/>
              </a:xfrm>
              <a:custGeom>
                <a:avLst/>
                <a:gdLst/>
                <a:ahLst/>
                <a:cxnLst>
                  <a:cxn ang="0">
                    <a:pos x="216" y="127"/>
                  </a:cxn>
                  <a:cxn ang="0">
                    <a:pos x="113" y="4"/>
                  </a:cxn>
                  <a:cxn ang="0">
                    <a:pos x="0" y="127"/>
                  </a:cxn>
                  <a:cxn ang="0">
                    <a:pos x="113" y="240"/>
                  </a:cxn>
                  <a:cxn ang="0">
                    <a:pos x="216" y="127"/>
                  </a:cxn>
                </a:cxnLst>
                <a:rect l="0" t="0" r="r" b="b"/>
                <a:pathLst>
                  <a:path w="216" h="244">
                    <a:moveTo>
                      <a:pt x="216" y="127"/>
                    </a:moveTo>
                    <a:cubicBezTo>
                      <a:pt x="215" y="50"/>
                      <a:pt x="173" y="0"/>
                      <a:pt x="113" y="4"/>
                    </a:cubicBezTo>
                    <a:cubicBezTo>
                      <a:pt x="45" y="0"/>
                      <a:pt x="3" y="50"/>
                      <a:pt x="0" y="127"/>
                    </a:cubicBezTo>
                    <a:cubicBezTo>
                      <a:pt x="3" y="195"/>
                      <a:pt x="45" y="244"/>
                      <a:pt x="113" y="240"/>
                    </a:cubicBezTo>
                    <a:cubicBezTo>
                      <a:pt x="173" y="244"/>
                      <a:pt x="215" y="195"/>
                      <a:pt x="216" y="1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6" name="Freeform 12"/>
              <p:cNvSpPr>
                <a:spLocks noEditPoints="1"/>
              </p:cNvSpPr>
              <p:nvPr/>
            </p:nvSpPr>
            <p:spPr bwMode="auto">
              <a:xfrm>
                <a:off x="1592263" y="671513"/>
                <a:ext cx="419100" cy="406400"/>
              </a:xfrm>
              <a:custGeom>
                <a:avLst/>
                <a:gdLst/>
                <a:ahLst/>
                <a:cxnLst>
                  <a:cxn ang="0">
                    <a:pos x="370" y="159"/>
                  </a:cxn>
                  <a:cxn ang="0">
                    <a:pos x="556" y="87"/>
                  </a:cxn>
                  <a:cxn ang="0">
                    <a:pos x="1101" y="652"/>
                  </a:cxn>
                  <a:cxn ang="0">
                    <a:pos x="535" y="1187"/>
                  </a:cxn>
                  <a:cxn ang="0">
                    <a:pos x="370" y="1105"/>
                  </a:cxn>
                  <a:cxn ang="0">
                    <a:pos x="370" y="159"/>
                  </a:cxn>
                  <a:cxn ang="0">
                    <a:pos x="175" y="1105"/>
                  </a:cxn>
                  <a:cxn ang="0">
                    <a:pos x="31" y="1218"/>
                  </a:cxn>
                  <a:cxn ang="0">
                    <a:pos x="0" y="1218"/>
                  </a:cxn>
                  <a:cxn ang="0">
                    <a:pos x="0" y="1280"/>
                  </a:cxn>
                  <a:cxn ang="0">
                    <a:pos x="278" y="1270"/>
                  </a:cxn>
                  <a:cxn ang="0">
                    <a:pos x="617" y="1280"/>
                  </a:cxn>
                  <a:cxn ang="0">
                    <a:pos x="1317" y="622"/>
                  </a:cxn>
                  <a:cxn ang="0">
                    <a:pos x="700" y="4"/>
                  </a:cxn>
                  <a:cxn ang="0">
                    <a:pos x="329" y="15"/>
                  </a:cxn>
                  <a:cxn ang="0">
                    <a:pos x="31" y="4"/>
                  </a:cxn>
                  <a:cxn ang="0">
                    <a:pos x="31" y="66"/>
                  </a:cxn>
                  <a:cxn ang="0">
                    <a:pos x="51" y="66"/>
                  </a:cxn>
                  <a:cxn ang="0">
                    <a:pos x="175" y="148"/>
                  </a:cxn>
                  <a:cxn ang="0">
                    <a:pos x="175" y="1105"/>
                  </a:cxn>
                </a:cxnLst>
                <a:rect l="0" t="0" r="r" b="b"/>
                <a:pathLst>
                  <a:path w="1320" h="1280">
                    <a:moveTo>
                      <a:pt x="370" y="159"/>
                    </a:moveTo>
                    <a:cubicBezTo>
                      <a:pt x="374" y="94"/>
                      <a:pt x="383" y="85"/>
                      <a:pt x="556" y="87"/>
                    </a:cubicBezTo>
                    <a:cubicBezTo>
                      <a:pt x="883" y="85"/>
                      <a:pt x="1097" y="223"/>
                      <a:pt x="1101" y="652"/>
                    </a:cubicBezTo>
                    <a:cubicBezTo>
                      <a:pt x="1097" y="1070"/>
                      <a:pt x="865" y="1192"/>
                      <a:pt x="535" y="1187"/>
                    </a:cubicBezTo>
                    <a:cubicBezTo>
                      <a:pt x="379" y="1192"/>
                      <a:pt x="374" y="1171"/>
                      <a:pt x="370" y="1105"/>
                    </a:cubicBezTo>
                    <a:lnTo>
                      <a:pt x="370" y="159"/>
                    </a:lnTo>
                    <a:close/>
                    <a:moveTo>
                      <a:pt x="175" y="1105"/>
                    </a:moveTo>
                    <a:cubicBezTo>
                      <a:pt x="172" y="1180"/>
                      <a:pt x="128" y="1213"/>
                      <a:pt x="31" y="1218"/>
                    </a:cubicBezTo>
                    <a:cubicBezTo>
                      <a:pt x="0" y="1218"/>
                      <a:pt x="0" y="1218"/>
                      <a:pt x="0" y="1218"/>
                    </a:cubicBezTo>
                    <a:cubicBezTo>
                      <a:pt x="0" y="1280"/>
                      <a:pt x="0" y="1280"/>
                      <a:pt x="0" y="1280"/>
                    </a:cubicBezTo>
                    <a:cubicBezTo>
                      <a:pt x="94" y="1272"/>
                      <a:pt x="185" y="1266"/>
                      <a:pt x="278" y="1270"/>
                    </a:cubicBezTo>
                    <a:cubicBezTo>
                      <a:pt x="397" y="1266"/>
                      <a:pt x="524" y="1277"/>
                      <a:pt x="617" y="1280"/>
                    </a:cubicBezTo>
                    <a:cubicBezTo>
                      <a:pt x="1042" y="1277"/>
                      <a:pt x="1320" y="1061"/>
                      <a:pt x="1317" y="622"/>
                    </a:cubicBezTo>
                    <a:cubicBezTo>
                      <a:pt x="1320" y="202"/>
                      <a:pt x="1067" y="0"/>
                      <a:pt x="700" y="4"/>
                    </a:cubicBezTo>
                    <a:cubicBezTo>
                      <a:pt x="556" y="0"/>
                      <a:pt x="423" y="11"/>
                      <a:pt x="329" y="15"/>
                    </a:cubicBezTo>
                    <a:cubicBezTo>
                      <a:pt x="216" y="11"/>
                      <a:pt x="117" y="6"/>
                      <a:pt x="31" y="4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123" y="64"/>
                      <a:pt x="172" y="73"/>
                      <a:pt x="175" y="148"/>
                    </a:cubicBezTo>
                    <a:lnTo>
                      <a:pt x="175" y="1105"/>
                    </a:lnTo>
                    <a:close/>
                  </a:path>
                </a:pathLst>
              </a:custGeom>
              <a:solidFill>
                <a:srgbClr val="56413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7" name="Freeform 13"/>
              <p:cNvSpPr>
                <a:spLocks/>
              </p:cNvSpPr>
              <p:nvPr/>
            </p:nvSpPr>
            <p:spPr bwMode="auto">
              <a:xfrm>
                <a:off x="2249488" y="785813"/>
                <a:ext cx="127000" cy="292100"/>
              </a:xfrm>
              <a:custGeom>
                <a:avLst/>
                <a:gdLst/>
                <a:ahLst/>
                <a:cxnLst>
                  <a:cxn ang="0">
                    <a:pos x="278" y="0"/>
                  </a:cxn>
                  <a:cxn ang="0">
                    <a:pos x="237" y="0"/>
                  </a:cxn>
                  <a:cxn ang="0">
                    <a:pos x="0" y="52"/>
                  </a:cxn>
                  <a:cxn ang="0">
                    <a:pos x="0" y="114"/>
                  </a:cxn>
                  <a:cxn ang="0">
                    <a:pos x="41" y="114"/>
                  </a:cxn>
                  <a:cxn ang="0">
                    <a:pos x="123" y="186"/>
                  </a:cxn>
                  <a:cxn ang="0">
                    <a:pos x="123" y="782"/>
                  </a:cxn>
                  <a:cxn ang="0">
                    <a:pos x="41" y="854"/>
                  </a:cxn>
                  <a:cxn ang="0">
                    <a:pos x="0" y="854"/>
                  </a:cxn>
                  <a:cxn ang="0">
                    <a:pos x="0" y="916"/>
                  </a:cxn>
                  <a:cxn ang="0">
                    <a:pos x="195" y="906"/>
                  </a:cxn>
                  <a:cxn ang="0">
                    <a:pos x="401" y="916"/>
                  </a:cxn>
                  <a:cxn ang="0">
                    <a:pos x="401" y="854"/>
                  </a:cxn>
                  <a:cxn ang="0">
                    <a:pos x="360" y="854"/>
                  </a:cxn>
                  <a:cxn ang="0">
                    <a:pos x="278" y="782"/>
                  </a:cxn>
                  <a:cxn ang="0">
                    <a:pos x="278" y="0"/>
                  </a:cxn>
                </a:cxnLst>
                <a:rect l="0" t="0" r="r" b="b"/>
                <a:pathLst>
                  <a:path w="401" h="916">
                    <a:moveTo>
                      <a:pt x="278" y="0"/>
                    </a:moveTo>
                    <a:cubicBezTo>
                      <a:pt x="237" y="0"/>
                      <a:pt x="237" y="0"/>
                      <a:pt x="237" y="0"/>
                    </a:cubicBezTo>
                    <a:cubicBezTo>
                      <a:pt x="186" y="27"/>
                      <a:pt x="83" y="54"/>
                      <a:pt x="0" y="52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119" y="117"/>
                      <a:pt x="120" y="142"/>
                      <a:pt x="123" y="186"/>
                    </a:cubicBezTo>
                    <a:cubicBezTo>
                      <a:pt x="123" y="782"/>
                      <a:pt x="123" y="782"/>
                      <a:pt x="123" y="782"/>
                    </a:cubicBezTo>
                    <a:cubicBezTo>
                      <a:pt x="120" y="825"/>
                      <a:pt x="119" y="849"/>
                      <a:pt x="41" y="854"/>
                    </a:cubicBezTo>
                    <a:cubicBezTo>
                      <a:pt x="0" y="854"/>
                      <a:pt x="0" y="854"/>
                      <a:pt x="0" y="854"/>
                    </a:cubicBezTo>
                    <a:cubicBezTo>
                      <a:pt x="0" y="916"/>
                      <a:pt x="0" y="916"/>
                      <a:pt x="0" y="916"/>
                    </a:cubicBezTo>
                    <a:cubicBezTo>
                      <a:pt x="62" y="908"/>
                      <a:pt x="136" y="902"/>
                      <a:pt x="195" y="906"/>
                    </a:cubicBezTo>
                    <a:cubicBezTo>
                      <a:pt x="264" y="902"/>
                      <a:pt x="338" y="908"/>
                      <a:pt x="401" y="916"/>
                    </a:cubicBezTo>
                    <a:cubicBezTo>
                      <a:pt x="401" y="854"/>
                      <a:pt x="401" y="854"/>
                      <a:pt x="401" y="854"/>
                    </a:cubicBezTo>
                    <a:cubicBezTo>
                      <a:pt x="360" y="854"/>
                      <a:pt x="360" y="854"/>
                      <a:pt x="360" y="854"/>
                    </a:cubicBezTo>
                    <a:cubicBezTo>
                      <a:pt x="281" y="849"/>
                      <a:pt x="280" y="825"/>
                      <a:pt x="278" y="782"/>
                    </a:cubicBezTo>
                    <a:lnTo>
                      <a:pt x="278" y="0"/>
                    </a:lnTo>
                    <a:close/>
                  </a:path>
                </a:pathLst>
              </a:custGeom>
              <a:solidFill>
                <a:srgbClr val="56413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8" name="Freeform 14"/>
              <p:cNvSpPr>
                <a:spLocks/>
              </p:cNvSpPr>
              <p:nvPr/>
            </p:nvSpPr>
            <p:spPr bwMode="auto">
              <a:xfrm>
                <a:off x="2279650" y="641350"/>
                <a:ext cx="68263" cy="77788"/>
              </a:xfrm>
              <a:custGeom>
                <a:avLst/>
                <a:gdLst/>
                <a:ahLst/>
                <a:cxnLst>
                  <a:cxn ang="0">
                    <a:pos x="216" y="127"/>
                  </a:cxn>
                  <a:cxn ang="0">
                    <a:pos x="102" y="4"/>
                  </a:cxn>
                  <a:cxn ang="0">
                    <a:pos x="0" y="127"/>
                  </a:cxn>
                  <a:cxn ang="0">
                    <a:pos x="102" y="240"/>
                  </a:cxn>
                  <a:cxn ang="0">
                    <a:pos x="216" y="127"/>
                  </a:cxn>
                </a:cxnLst>
                <a:rect l="0" t="0" r="r" b="b"/>
                <a:pathLst>
                  <a:path w="216" h="244">
                    <a:moveTo>
                      <a:pt x="216" y="127"/>
                    </a:moveTo>
                    <a:cubicBezTo>
                      <a:pt x="213" y="50"/>
                      <a:pt x="171" y="0"/>
                      <a:pt x="102" y="4"/>
                    </a:cubicBezTo>
                    <a:cubicBezTo>
                      <a:pt x="43" y="0"/>
                      <a:pt x="1" y="50"/>
                      <a:pt x="0" y="127"/>
                    </a:cubicBezTo>
                    <a:cubicBezTo>
                      <a:pt x="1" y="195"/>
                      <a:pt x="43" y="244"/>
                      <a:pt x="102" y="240"/>
                    </a:cubicBezTo>
                    <a:cubicBezTo>
                      <a:pt x="171" y="244"/>
                      <a:pt x="213" y="195"/>
                      <a:pt x="216" y="1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9" name="Freeform 15"/>
              <p:cNvSpPr>
                <a:spLocks/>
              </p:cNvSpPr>
              <p:nvPr/>
            </p:nvSpPr>
            <p:spPr bwMode="auto">
              <a:xfrm>
                <a:off x="1306513" y="355600"/>
                <a:ext cx="1277938" cy="301625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54" y="0"/>
                  </a:cxn>
                  <a:cxn ang="0">
                    <a:pos x="805" y="0"/>
                  </a:cxn>
                  <a:cxn ang="0">
                    <a:pos x="647" y="190"/>
                  </a:cxn>
                  <a:cxn ang="0">
                    <a:pos x="640" y="184"/>
                  </a:cxn>
                  <a:cxn ang="0">
                    <a:pos x="787" y="8"/>
                  </a:cxn>
                  <a:cxn ang="0">
                    <a:pos x="158" y="8"/>
                  </a:cxn>
                  <a:cxn ang="0">
                    <a:pos x="7" y="190"/>
                  </a:cxn>
                  <a:cxn ang="0">
                    <a:pos x="0" y="184"/>
                  </a:cxn>
                </a:cxnLst>
                <a:rect l="0" t="0" r="r" b="b"/>
                <a:pathLst>
                  <a:path w="805" h="190">
                    <a:moveTo>
                      <a:pt x="0" y="184"/>
                    </a:moveTo>
                    <a:lnTo>
                      <a:pt x="154" y="0"/>
                    </a:lnTo>
                    <a:lnTo>
                      <a:pt x="805" y="0"/>
                    </a:lnTo>
                    <a:lnTo>
                      <a:pt x="647" y="190"/>
                    </a:lnTo>
                    <a:lnTo>
                      <a:pt x="640" y="184"/>
                    </a:lnTo>
                    <a:lnTo>
                      <a:pt x="787" y="8"/>
                    </a:lnTo>
                    <a:lnTo>
                      <a:pt x="158" y="8"/>
                    </a:lnTo>
                    <a:lnTo>
                      <a:pt x="7" y="190"/>
                    </a:lnTo>
                    <a:lnTo>
                      <a:pt x="0" y="18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0" name="Freeform 16"/>
              <p:cNvSpPr>
                <a:spLocks noEditPoints="1"/>
              </p:cNvSpPr>
              <p:nvPr/>
            </p:nvSpPr>
            <p:spPr bwMode="auto">
              <a:xfrm>
                <a:off x="1295400" y="696913"/>
                <a:ext cx="998538" cy="982663"/>
              </a:xfrm>
              <a:custGeom>
                <a:avLst/>
                <a:gdLst/>
                <a:ahLst/>
                <a:cxnLst>
                  <a:cxn ang="0">
                    <a:pos x="3113" y="0"/>
                  </a:cxn>
                  <a:cxn ang="0">
                    <a:pos x="3076" y="102"/>
                  </a:cxn>
                  <a:cxn ang="0">
                    <a:pos x="2872" y="276"/>
                  </a:cxn>
                  <a:cxn ang="0">
                    <a:pos x="3012" y="174"/>
                  </a:cxn>
                  <a:cxn ang="0">
                    <a:pos x="2872" y="276"/>
                  </a:cxn>
                  <a:cxn ang="0">
                    <a:pos x="2812" y="353"/>
                  </a:cxn>
                  <a:cxn ang="0">
                    <a:pos x="2746" y="513"/>
                  </a:cxn>
                  <a:cxn ang="0">
                    <a:pos x="2561" y="707"/>
                  </a:cxn>
                  <a:cxn ang="0">
                    <a:pos x="2690" y="591"/>
                  </a:cxn>
                  <a:cxn ang="0">
                    <a:pos x="2561" y="707"/>
                  </a:cxn>
                  <a:cxn ang="0">
                    <a:pos x="2508" y="788"/>
                  </a:cxn>
                  <a:cxn ang="0">
                    <a:pos x="2453" y="953"/>
                  </a:cxn>
                  <a:cxn ang="0">
                    <a:pos x="2280" y="1158"/>
                  </a:cxn>
                  <a:cxn ang="0">
                    <a:pos x="2403" y="1035"/>
                  </a:cxn>
                  <a:cxn ang="0">
                    <a:pos x="2280" y="1158"/>
                  </a:cxn>
                  <a:cxn ang="0">
                    <a:pos x="2231" y="1241"/>
                  </a:cxn>
                  <a:cxn ang="0">
                    <a:pos x="2181" y="1407"/>
                  </a:cxn>
                  <a:cxn ang="0">
                    <a:pos x="2008" y="1612"/>
                  </a:cxn>
                  <a:cxn ang="0">
                    <a:pos x="2131" y="1490"/>
                  </a:cxn>
                  <a:cxn ang="0">
                    <a:pos x="2008" y="1612"/>
                  </a:cxn>
                  <a:cxn ang="0">
                    <a:pos x="1958" y="1695"/>
                  </a:cxn>
                  <a:cxn ang="0">
                    <a:pos x="1902" y="1859"/>
                  </a:cxn>
                  <a:cxn ang="0">
                    <a:pos x="1717" y="2053"/>
                  </a:cxn>
                  <a:cxn ang="0">
                    <a:pos x="1848" y="1940"/>
                  </a:cxn>
                  <a:cxn ang="0">
                    <a:pos x="1717" y="2053"/>
                  </a:cxn>
                  <a:cxn ang="0">
                    <a:pos x="1659" y="2129"/>
                  </a:cxn>
                  <a:cxn ang="0">
                    <a:pos x="1585" y="2286"/>
                  </a:cxn>
                  <a:cxn ang="0">
                    <a:pos x="1373" y="2450"/>
                  </a:cxn>
                  <a:cxn ang="0">
                    <a:pos x="1521" y="2359"/>
                  </a:cxn>
                  <a:cxn ang="0">
                    <a:pos x="1373" y="2450"/>
                  </a:cxn>
                  <a:cxn ang="0">
                    <a:pos x="1303" y="2515"/>
                  </a:cxn>
                  <a:cxn ang="0">
                    <a:pos x="1199" y="2654"/>
                  </a:cxn>
                  <a:cxn ang="0">
                    <a:pos x="956" y="2765"/>
                  </a:cxn>
                  <a:cxn ang="0">
                    <a:pos x="1120" y="2711"/>
                  </a:cxn>
                  <a:cxn ang="0">
                    <a:pos x="956" y="2765"/>
                  </a:cxn>
                  <a:cxn ang="0">
                    <a:pos x="872" y="2810"/>
                  </a:cxn>
                  <a:cxn ang="0">
                    <a:pos x="737" y="2918"/>
                  </a:cxn>
                  <a:cxn ang="0">
                    <a:pos x="473" y="2963"/>
                  </a:cxn>
                  <a:cxn ang="0">
                    <a:pos x="645" y="2953"/>
                  </a:cxn>
                  <a:cxn ang="0">
                    <a:pos x="473" y="2963"/>
                  </a:cxn>
                  <a:cxn ang="0">
                    <a:pos x="275" y="3009"/>
                  </a:cxn>
                  <a:cxn ang="0">
                    <a:pos x="380" y="2987"/>
                  </a:cxn>
                  <a:cxn ang="0">
                    <a:pos x="282" y="3050"/>
                  </a:cxn>
                  <a:cxn ang="0">
                    <a:pos x="282" y="3050"/>
                  </a:cxn>
                  <a:cxn ang="0">
                    <a:pos x="216" y="3019"/>
                  </a:cxn>
                  <a:cxn ang="0">
                    <a:pos x="42" y="3070"/>
                  </a:cxn>
                  <a:cxn ang="0">
                    <a:pos x="18" y="3050"/>
                  </a:cxn>
                  <a:cxn ang="0">
                    <a:pos x="127" y="3076"/>
                  </a:cxn>
                  <a:cxn ang="0">
                    <a:pos x="0" y="3095"/>
                  </a:cxn>
                  <a:cxn ang="0">
                    <a:pos x="42" y="3006"/>
                  </a:cxn>
                </a:cxnLst>
                <a:rect l="0" t="0" r="r" b="b"/>
                <a:pathLst>
                  <a:path w="3144" h="3095">
                    <a:moveTo>
                      <a:pt x="3045" y="74"/>
                    </a:moveTo>
                    <a:cubicBezTo>
                      <a:pt x="3067" y="49"/>
                      <a:pt x="3090" y="25"/>
                      <a:pt x="3113" y="0"/>
                    </a:cubicBezTo>
                    <a:cubicBezTo>
                      <a:pt x="3144" y="29"/>
                      <a:pt x="3144" y="29"/>
                      <a:pt x="3144" y="29"/>
                    </a:cubicBezTo>
                    <a:cubicBezTo>
                      <a:pt x="3121" y="53"/>
                      <a:pt x="3098" y="78"/>
                      <a:pt x="3076" y="102"/>
                    </a:cubicBezTo>
                    <a:lnTo>
                      <a:pt x="3045" y="74"/>
                    </a:lnTo>
                    <a:close/>
                    <a:moveTo>
                      <a:pt x="2872" y="276"/>
                    </a:moveTo>
                    <a:cubicBezTo>
                      <a:pt x="2907" y="233"/>
                      <a:pt x="2943" y="189"/>
                      <a:pt x="2980" y="147"/>
                    </a:cubicBezTo>
                    <a:cubicBezTo>
                      <a:pt x="3012" y="174"/>
                      <a:pt x="3012" y="174"/>
                      <a:pt x="3012" y="174"/>
                    </a:cubicBezTo>
                    <a:cubicBezTo>
                      <a:pt x="2976" y="216"/>
                      <a:pt x="2940" y="259"/>
                      <a:pt x="2905" y="303"/>
                    </a:cubicBezTo>
                    <a:lnTo>
                      <a:pt x="2872" y="276"/>
                    </a:lnTo>
                    <a:close/>
                    <a:moveTo>
                      <a:pt x="2711" y="488"/>
                    </a:moveTo>
                    <a:cubicBezTo>
                      <a:pt x="2744" y="443"/>
                      <a:pt x="2778" y="397"/>
                      <a:pt x="2812" y="353"/>
                    </a:cubicBezTo>
                    <a:cubicBezTo>
                      <a:pt x="2846" y="378"/>
                      <a:pt x="2846" y="378"/>
                      <a:pt x="2846" y="378"/>
                    </a:cubicBezTo>
                    <a:cubicBezTo>
                      <a:pt x="2811" y="423"/>
                      <a:pt x="2778" y="468"/>
                      <a:pt x="2746" y="513"/>
                    </a:cubicBezTo>
                    <a:lnTo>
                      <a:pt x="2711" y="488"/>
                    </a:lnTo>
                    <a:close/>
                    <a:moveTo>
                      <a:pt x="2561" y="707"/>
                    </a:moveTo>
                    <a:cubicBezTo>
                      <a:pt x="2591" y="660"/>
                      <a:pt x="2623" y="614"/>
                      <a:pt x="2655" y="567"/>
                    </a:cubicBezTo>
                    <a:cubicBezTo>
                      <a:pt x="2690" y="591"/>
                      <a:pt x="2690" y="591"/>
                      <a:pt x="2690" y="591"/>
                    </a:cubicBezTo>
                    <a:cubicBezTo>
                      <a:pt x="2658" y="637"/>
                      <a:pt x="2626" y="684"/>
                      <a:pt x="2596" y="730"/>
                    </a:cubicBezTo>
                    <a:lnTo>
                      <a:pt x="2561" y="707"/>
                    </a:lnTo>
                    <a:close/>
                    <a:moveTo>
                      <a:pt x="2418" y="931"/>
                    </a:moveTo>
                    <a:cubicBezTo>
                      <a:pt x="2447" y="883"/>
                      <a:pt x="2477" y="836"/>
                      <a:pt x="2508" y="788"/>
                    </a:cubicBezTo>
                    <a:cubicBezTo>
                      <a:pt x="2543" y="811"/>
                      <a:pt x="2543" y="811"/>
                      <a:pt x="2543" y="811"/>
                    </a:cubicBezTo>
                    <a:cubicBezTo>
                      <a:pt x="2513" y="858"/>
                      <a:pt x="2483" y="906"/>
                      <a:pt x="2453" y="953"/>
                    </a:cubicBezTo>
                    <a:lnTo>
                      <a:pt x="2418" y="931"/>
                    </a:lnTo>
                    <a:close/>
                    <a:moveTo>
                      <a:pt x="2280" y="1158"/>
                    </a:moveTo>
                    <a:cubicBezTo>
                      <a:pt x="2309" y="1110"/>
                      <a:pt x="2338" y="1062"/>
                      <a:pt x="2367" y="1013"/>
                    </a:cubicBezTo>
                    <a:cubicBezTo>
                      <a:pt x="2403" y="1035"/>
                      <a:pt x="2403" y="1035"/>
                      <a:pt x="2403" y="1035"/>
                    </a:cubicBezTo>
                    <a:cubicBezTo>
                      <a:pt x="2374" y="1083"/>
                      <a:pt x="2345" y="1131"/>
                      <a:pt x="2316" y="1179"/>
                    </a:cubicBezTo>
                    <a:lnTo>
                      <a:pt x="2280" y="1158"/>
                    </a:lnTo>
                    <a:close/>
                    <a:moveTo>
                      <a:pt x="2145" y="1386"/>
                    </a:moveTo>
                    <a:cubicBezTo>
                      <a:pt x="2173" y="1338"/>
                      <a:pt x="2202" y="1289"/>
                      <a:pt x="2231" y="1241"/>
                    </a:cubicBezTo>
                    <a:cubicBezTo>
                      <a:pt x="2267" y="1262"/>
                      <a:pt x="2267" y="1262"/>
                      <a:pt x="2267" y="1262"/>
                    </a:cubicBezTo>
                    <a:cubicBezTo>
                      <a:pt x="2238" y="1311"/>
                      <a:pt x="2209" y="1359"/>
                      <a:pt x="2181" y="1407"/>
                    </a:cubicBezTo>
                    <a:lnTo>
                      <a:pt x="2145" y="1386"/>
                    </a:lnTo>
                    <a:close/>
                    <a:moveTo>
                      <a:pt x="2008" y="1612"/>
                    </a:moveTo>
                    <a:cubicBezTo>
                      <a:pt x="2037" y="1565"/>
                      <a:pt x="2066" y="1517"/>
                      <a:pt x="2095" y="1469"/>
                    </a:cubicBezTo>
                    <a:cubicBezTo>
                      <a:pt x="2131" y="1490"/>
                      <a:pt x="2131" y="1490"/>
                      <a:pt x="2131" y="1490"/>
                    </a:cubicBezTo>
                    <a:cubicBezTo>
                      <a:pt x="2102" y="1539"/>
                      <a:pt x="2073" y="1587"/>
                      <a:pt x="2044" y="1634"/>
                    </a:cubicBezTo>
                    <a:lnTo>
                      <a:pt x="2008" y="1612"/>
                    </a:lnTo>
                    <a:close/>
                    <a:moveTo>
                      <a:pt x="1867" y="1836"/>
                    </a:moveTo>
                    <a:cubicBezTo>
                      <a:pt x="1898" y="1789"/>
                      <a:pt x="1928" y="1742"/>
                      <a:pt x="1958" y="1695"/>
                    </a:cubicBezTo>
                    <a:cubicBezTo>
                      <a:pt x="1993" y="1717"/>
                      <a:pt x="1993" y="1717"/>
                      <a:pt x="1993" y="1717"/>
                    </a:cubicBezTo>
                    <a:cubicBezTo>
                      <a:pt x="1963" y="1765"/>
                      <a:pt x="1933" y="1812"/>
                      <a:pt x="1902" y="1859"/>
                    </a:cubicBezTo>
                    <a:lnTo>
                      <a:pt x="1867" y="1836"/>
                    </a:lnTo>
                    <a:close/>
                    <a:moveTo>
                      <a:pt x="1717" y="2053"/>
                    </a:moveTo>
                    <a:cubicBezTo>
                      <a:pt x="1750" y="2008"/>
                      <a:pt x="1782" y="1962"/>
                      <a:pt x="1813" y="1916"/>
                    </a:cubicBezTo>
                    <a:cubicBezTo>
                      <a:pt x="1848" y="1940"/>
                      <a:pt x="1848" y="1940"/>
                      <a:pt x="1848" y="1940"/>
                    </a:cubicBezTo>
                    <a:cubicBezTo>
                      <a:pt x="1816" y="1986"/>
                      <a:pt x="1784" y="2032"/>
                      <a:pt x="1751" y="2078"/>
                    </a:cubicBezTo>
                    <a:lnTo>
                      <a:pt x="1717" y="2053"/>
                    </a:lnTo>
                    <a:close/>
                    <a:moveTo>
                      <a:pt x="1553" y="2259"/>
                    </a:moveTo>
                    <a:cubicBezTo>
                      <a:pt x="1589" y="2217"/>
                      <a:pt x="1624" y="2174"/>
                      <a:pt x="1659" y="2129"/>
                    </a:cubicBezTo>
                    <a:cubicBezTo>
                      <a:pt x="1692" y="2155"/>
                      <a:pt x="1692" y="2155"/>
                      <a:pt x="1692" y="2155"/>
                    </a:cubicBezTo>
                    <a:cubicBezTo>
                      <a:pt x="1657" y="2200"/>
                      <a:pt x="1622" y="2244"/>
                      <a:pt x="1585" y="2286"/>
                    </a:cubicBezTo>
                    <a:lnTo>
                      <a:pt x="1553" y="2259"/>
                    </a:lnTo>
                    <a:close/>
                    <a:moveTo>
                      <a:pt x="1373" y="2450"/>
                    </a:moveTo>
                    <a:cubicBezTo>
                      <a:pt x="1413" y="2412"/>
                      <a:pt x="1452" y="2372"/>
                      <a:pt x="1490" y="2331"/>
                    </a:cubicBezTo>
                    <a:cubicBezTo>
                      <a:pt x="1521" y="2359"/>
                      <a:pt x="1521" y="2359"/>
                      <a:pt x="1521" y="2359"/>
                    </a:cubicBezTo>
                    <a:cubicBezTo>
                      <a:pt x="1482" y="2401"/>
                      <a:pt x="1443" y="2441"/>
                      <a:pt x="1402" y="2480"/>
                    </a:cubicBezTo>
                    <a:lnTo>
                      <a:pt x="1373" y="2450"/>
                    </a:lnTo>
                    <a:close/>
                    <a:moveTo>
                      <a:pt x="1174" y="2620"/>
                    </a:moveTo>
                    <a:cubicBezTo>
                      <a:pt x="1219" y="2587"/>
                      <a:pt x="1261" y="2552"/>
                      <a:pt x="1303" y="2515"/>
                    </a:cubicBezTo>
                    <a:cubicBezTo>
                      <a:pt x="1331" y="2546"/>
                      <a:pt x="1331" y="2546"/>
                      <a:pt x="1331" y="2546"/>
                    </a:cubicBezTo>
                    <a:cubicBezTo>
                      <a:pt x="1289" y="2584"/>
                      <a:pt x="1245" y="2620"/>
                      <a:pt x="1199" y="2654"/>
                    </a:cubicBezTo>
                    <a:lnTo>
                      <a:pt x="1174" y="2620"/>
                    </a:lnTo>
                    <a:close/>
                    <a:moveTo>
                      <a:pt x="956" y="2765"/>
                    </a:moveTo>
                    <a:cubicBezTo>
                      <a:pt x="1004" y="2737"/>
                      <a:pt x="1051" y="2707"/>
                      <a:pt x="1097" y="2676"/>
                    </a:cubicBezTo>
                    <a:cubicBezTo>
                      <a:pt x="1120" y="2711"/>
                      <a:pt x="1120" y="2711"/>
                      <a:pt x="1120" y="2711"/>
                    </a:cubicBezTo>
                    <a:cubicBezTo>
                      <a:pt x="1074" y="2743"/>
                      <a:pt x="1026" y="2773"/>
                      <a:pt x="977" y="2801"/>
                    </a:cubicBezTo>
                    <a:lnTo>
                      <a:pt x="956" y="2765"/>
                    </a:lnTo>
                    <a:close/>
                    <a:moveTo>
                      <a:pt x="721" y="2879"/>
                    </a:moveTo>
                    <a:cubicBezTo>
                      <a:pt x="773" y="2858"/>
                      <a:pt x="823" y="2835"/>
                      <a:pt x="872" y="2810"/>
                    </a:cubicBezTo>
                    <a:cubicBezTo>
                      <a:pt x="891" y="2847"/>
                      <a:pt x="891" y="2847"/>
                      <a:pt x="891" y="2847"/>
                    </a:cubicBezTo>
                    <a:cubicBezTo>
                      <a:pt x="841" y="2873"/>
                      <a:pt x="790" y="2896"/>
                      <a:pt x="737" y="2918"/>
                    </a:cubicBezTo>
                    <a:lnTo>
                      <a:pt x="721" y="2879"/>
                    </a:lnTo>
                    <a:close/>
                    <a:moveTo>
                      <a:pt x="473" y="2963"/>
                    </a:moveTo>
                    <a:cubicBezTo>
                      <a:pt x="527" y="2948"/>
                      <a:pt x="580" y="2932"/>
                      <a:pt x="631" y="2913"/>
                    </a:cubicBezTo>
                    <a:cubicBezTo>
                      <a:pt x="645" y="2953"/>
                      <a:pt x="645" y="2953"/>
                      <a:pt x="645" y="2953"/>
                    </a:cubicBezTo>
                    <a:cubicBezTo>
                      <a:pt x="593" y="2972"/>
                      <a:pt x="540" y="2989"/>
                      <a:pt x="484" y="3004"/>
                    </a:cubicBezTo>
                    <a:lnTo>
                      <a:pt x="473" y="2963"/>
                    </a:lnTo>
                    <a:close/>
                    <a:moveTo>
                      <a:pt x="216" y="3019"/>
                    </a:moveTo>
                    <a:cubicBezTo>
                      <a:pt x="234" y="3016"/>
                      <a:pt x="254" y="3012"/>
                      <a:pt x="275" y="3009"/>
                    </a:cubicBezTo>
                    <a:cubicBezTo>
                      <a:pt x="275" y="3009"/>
                      <a:pt x="275" y="3009"/>
                      <a:pt x="275" y="3009"/>
                    </a:cubicBezTo>
                    <a:cubicBezTo>
                      <a:pt x="311" y="3002"/>
                      <a:pt x="346" y="2995"/>
                      <a:pt x="380" y="2987"/>
                    </a:cubicBezTo>
                    <a:cubicBezTo>
                      <a:pt x="389" y="3028"/>
                      <a:pt x="389" y="3028"/>
                      <a:pt x="389" y="3028"/>
                    </a:cubicBezTo>
                    <a:cubicBezTo>
                      <a:pt x="354" y="3036"/>
                      <a:pt x="319" y="3043"/>
                      <a:pt x="282" y="3050"/>
                    </a:cubicBezTo>
                    <a:cubicBezTo>
                      <a:pt x="282" y="3050"/>
                      <a:pt x="282" y="3050"/>
                      <a:pt x="282" y="3050"/>
                    </a:cubicBezTo>
                    <a:cubicBezTo>
                      <a:pt x="282" y="3050"/>
                      <a:pt x="282" y="3050"/>
                      <a:pt x="282" y="3050"/>
                    </a:cubicBezTo>
                    <a:cubicBezTo>
                      <a:pt x="261" y="3054"/>
                      <a:pt x="242" y="3057"/>
                      <a:pt x="223" y="3060"/>
                    </a:cubicBezTo>
                    <a:cubicBezTo>
                      <a:pt x="216" y="3019"/>
                      <a:pt x="216" y="3019"/>
                      <a:pt x="216" y="3019"/>
                    </a:cubicBezTo>
                    <a:close/>
                    <a:moveTo>
                      <a:pt x="42" y="3006"/>
                    </a:moveTo>
                    <a:cubicBezTo>
                      <a:pt x="42" y="3070"/>
                      <a:pt x="42" y="3070"/>
                      <a:pt x="42" y="3070"/>
                    </a:cubicBezTo>
                    <a:cubicBezTo>
                      <a:pt x="21" y="3070"/>
                      <a:pt x="21" y="3070"/>
                      <a:pt x="21" y="3070"/>
                    </a:cubicBezTo>
                    <a:cubicBezTo>
                      <a:pt x="18" y="3050"/>
                      <a:pt x="18" y="3050"/>
                      <a:pt x="18" y="3050"/>
                    </a:cubicBezTo>
                    <a:cubicBezTo>
                      <a:pt x="57" y="3044"/>
                      <a:pt x="90" y="3039"/>
                      <a:pt x="121" y="3034"/>
                    </a:cubicBezTo>
                    <a:cubicBezTo>
                      <a:pt x="127" y="3076"/>
                      <a:pt x="127" y="3076"/>
                      <a:pt x="127" y="3076"/>
                    </a:cubicBezTo>
                    <a:cubicBezTo>
                      <a:pt x="96" y="3080"/>
                      <a:pt x="63" y="3085"/>
                      <a:pt x="25" y="3091"/>
                    </a:cubicBezTo>
                    <a:cubicBezTo>
                      <a:pt x="0" y="3095"/>
                      <a:pt x="0" y="3095"/>
                      <a:pt x="0" y="3095"/>
                    </a:cubicBezTo>
                    <a:cubicBezTo>
                      <a:pt x="0" y="3006"/>
                      <a:pt x="0" y="3006"/>
                      <a:pt x="0" y="3006"/>
                    </a:cubicBezTo>
                    <a:lnTo>
                      <a:pt x="42" y="30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1" name="Rectangle 17"/>
              <p:cNvSpPr>
                <a:spLocks noChangeArrowheads="1"/>
              </p:cNvSpPr>
              <p:nvPr/>
            </p:nvSpPr>
            <p:spPr bwMode="auto">
              <a:xfrm>
                <a:off x="1295400" y="1041400"/>
                <a:ext cx="12700" cy="63023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2" name="Freeform 18"/>
              <p:cNvSpPr>
                <a:spLocks/>
              </p:cNvSpPr>
              <p:nvPr/>
            </p:nvSpPr>
            <p:spPr bwMode="auto">
              <a:xfrm>
                <a:off x="1295400" y="1041400"/>
                <a:ext cx="12700" cy="63023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397"/>
                  </a:cxn>
                  <a:cxn ang="0">
                    <a:pos x="0" y="397"/>
                  </a:cxn>
                  <a:cxn ang="0">
                    <a:pos x="0" y="0"/>
                  </a:cxn>
                </a:cxnLst>
                <a:rect l="0" t="0" r="r" b="b"/>
                <a:pathLst>
                  <a:path w="8" h="397">
                    <a:moveTo>
                      <a:pt x="8" y="0"/>
                    </a:moveTo>
                    <a:lnTo>
                      <a:pt x="8" y="397"/>
                    </a:lnTo>
                    <a:lnTo>
                      <a:pt x="0" y="397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3" name="Freeform 19"/>
              <p:cNvSpPr>
                <a:spLocks/>
              </p:cNvSpPr>
              <p:nvPr/>
            </p:nvSpPr>
            <p:spPr bwMode="auto">
              <a:xfrm>
                <a:off x="1236663" y="785813"/>
                <a:ext cx="130175" cy="292100"/>
              </a:xfrm>
              <a:custGeom>
                <a:avLst/>
                <a:gdLst/>
                <a:ahLst/>
                <a:cxnLst>
                  <a:cxn ang="0">
                    <a:pos x="277" y="0"/>
                  </a:cxn>
                  <a:cxn ang="0">
                    <a:pos x="236" y="0"/>
                  </a:cxn>
                  <a:cxn ang="0">
                    <a:pos x="0" y="52"/>
                  </a:cxn>
                  <a:cxn ang="0">
                    <a:pos x="0" y="114"/>
                  </a:cxn>
                  <a:cxn ang="0">
                    <a:pos x="41" y="114"/>
                  </a:cxn>
                  <a:cxn ang="0">
                    <a:pos x="123" y="186"/>
                  </a:cxn>
                  <a:cxn ang="0">
                    <a:pos x="123" y="782"/>
                  </a:cxn>
                  <a:cxn ang="0">
                    <a:pos x="41" y="854"/>
                  </a:cxn>
                  <a:cxn ang="0">
                    <a:pos x="0" y="854"/>
                  </a:cxn>
                  <a:cxn ang="0">
                    <a:pos x="0" y="916"/>
                  </a:cxn>
                  <a:cxn ang="0">
                    <a:pos x="205" y="906"/>
                  </a:cxn>
                  <a:cxn ang="0">
                    <a:pos x="411" y="916"/>
                  </a:cxn>
                  <a:cxn ang="0">
                    <a:pos x="411" y="854"/>
                  </a:cxn>
                  <a:cxn ang="0">
                    <a:pos x="360" y="854"/>
                  </a:cxn>
                  <a:cxn ang="0">
                    <a:pos x="277" y="782"/>
                  </a:cxn>
                  <a:cxn ang="0">
                    <a:pos x="277" y="0"/>
                  </a:cxn>
                </a:cxnLst>
                <a:rect l="0" t="0" r="r" b="b"/>
                <a:pathLst>
                  <a:path w="411" h="916">
                    <a:moveTo>
                      <a:pt x="277" y="0"/>
                    </a:moveTo>
                    <a:cubicBezTo>
                      <a:pt x="236" y="0"/>
                      <a:pt x="236" y="0"/>
                      <a:pt x="236" y="0"/>
                    </a:cubicBezTo>
                    <a:cubicBezTo>
                      <a:pt x="187" y="27"/>
                      <a:pt x="84" y="54"/>
                      <a:pt x="0" y="52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120" y="117"/>
                      <a:pt x="122" y="142"/>
                      <a:pt x="123" y="186"/>
                    </a:cubicBezTo>
                    <a:cubicBezTo>
                      <a:pt x="123" y="782"/>
                      <a:pt x="123" y="782"/>
                      <a:pt x="123" y="782"/>
                    </a:cubicBezTo>
                    <a:cubicBezTo>
                      <a:pt x="122" y="825"/>
                      <a:pt x="120" y="849"/>
                      <a:pt x="41" y="854"/>
                    </a:cubicBezTo>
                    <a:cubicBezTo>
                      <a:pt x="0" y="854"/>
                      <a:pt x="0" y="854"/>
                      <a:pt x="0" y="854"/>
                    </a:cubicBezTo>
                    <a:cubicBezTo>
                      <a:pt x="0" y="916"/>
                      <a:pt x="0" y="916"/>
                      <a:pt x="0" y="916"/>
                    </a:cubicBezTo>
                    <a:cubicBezTo>
                      <a:pt x="63" y="908"/>
                      <a:pt x="138" y="902"/>
                      <a:pt x="205" y="906"/>
                    </a:cubicBezTo>
                    <a:cubicBezTo>
                      <a:pt x="265" y="902"/>
                      <a:pt x="339" y="908"/>
                      <a:pt x="411" y="916"/>
                    </a:cubicBezTo>
                    <a:cubicBezTo>
                      <a:pt x="411" y="854"/>
                      <a:pt x="411" y="854"/>
                      <a:pt x="411" y="854"/>
                    </a:cubicBezTo>
                    <a:cubicBezTo>
                      <a:pt x="360" y="854"/>
                      <a:pt x="360" y="854"/>
                      <a:pt x="360" y="854"/>
                    </a:cubicBezTo>
                    <a:cubicBezTo>
                      <a:pt x="282" y="849"/>
                      <a:pt x="281" y="825"/>
                      <a:pt x="277" y="782"/>
                    </a:cubicBezTo>
                    <a:lnTo>
                      <a:pt x="277" y="0"/>
                    </a:lnTo>
                    <a:close/>
                  </a:path>
                </a:pathLst>
              </a:custGeom>
              <a:solidFill>
                <a:srgbClr val="56413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</p:grpSp>
        <p:sp>
          <p:nvSpPr>
            <p:cNvPr id="45" name="Freeform 26"/>
            <p:cNvSpPr>
              <a:spLocks noEditPoints="1"/>
            </p:cNvSpPr>
            <p:nvPr userDrawn="1"/>
          </p:nvSpPr>
          <p:spPr bwMode="auto">
            <a:xfrm>
              <a:off x="3233738" y="361950"/>
              <a:ext cx="5535613" cy="123825"/>
            </a:xfrm>
            <a:custGeom>
              <a:avLst/>
              <a:gdLst/>
              <a:ahLst/>
              <a:cxnLst>
                <a:cxn ang="0">
                  <a:pos x="17434" y="7"/>
                </a:cxn>
                <a:cxn ang="0">
                  <a:pos x="17034" y="381"/>
                </a:cxn>
                <a:cxn ang="0">
                  <a:pos x="16451" y="7"/>
                </a:cxn>
                <a:cxn ang="0">
                  <a:pos x="16276" y="381"/>
                </a:cxn>
                <a:cxn ang="0">
                  <a:pos x="15581" y="7"/>
                </a:cxn>
                <a:cxn ang="0">
                  <a:pos x="15519" y="73"/>
                </a:cxn>
                <a:cxn ang="0">
                  <a:pos x="15198" y="381"/>
                </a:cxn>
                <a:cxn ang="0">
                  <a:pos x="14929" y="381"/>
                </a:cxn>
                <a:cxn ang="0">
                  <a:pos x="14646" y="381"/>
                </a:cxn>
                <a:cxn ang="0">
                  <a:pos x="14111" y="202"/>
                </a:cxn>
                <a:cxn ang="0">
                  <a:pos x="13731" y="7"/>
                </a:cxn>
                <a:cxn ang="0">
                  <a:pos x="13808" y="381"/>
                </a:cxn>
                <a:cxn ang="0">
                  <a:pos x="13118" y="381"/>
                </a:cxn>
                <a:cxn ang="0">
                  <a:pos x="12870" y="147"/>
                </a:cxn>
                <a:cxn ang="0">
                  <a:pos x="13042" y="381"/>
                </a:cxn>
                <a:cxn ang="0">
                  <a:pos x="12607" y="108"/>
                </a:cxn>
                <a:cxn ang="0">
                  <a:pos x="12224" y="185"/>
                </a:cxn>
                <a:cxn ang="0">
                  <a:pos x="12084" y="387"/>
                </a:cxn>
                <a:cxn ang="0">
                  <a:pos x="11635" y="388"/>
                </a:cxn>
                <a:cxn ang="0">
                  <a:pos x="10943" y="7"/>
                </a:cxn>
                <a:cxn ang="0">
                  <a:pos x="11257" y="100"/>
                </a:cxn>
                <a:cxn ang="0">
                  <a:pos x="10787" y="160"/>
                </a:cxn>
                <a:cxn ang="0">
                  <a:pos x="10222" y="317"/>
                </a:cxn>
                <a:cxn ang="0">
                  <a:pos x="9920" y="7"/>
                </a:cxn>
                <a:cxn ang="0">
                  <a:pos x="9788" y="381"/>
                </a:cxn>
                <a:cxn ang="0">
                  <a:pos x="9466" y="256"/>
                </a:cxn>
                <a:cxn ang="0">
                  <a:pos x="9559" y="381"/>
                </a:cxn>
                <a:cxn ang="0">
                  <a:pos x="8966" y="7"/>
                </a:cxn>
                <a:cxn ang="0">
                  <a:pos x="8671" y="172"/>
                </a:cxn>
                <a:cxn ang="0">
                  <a:pos x="8475" y="107"/>
                </a:cxn>
                <a:cxn ang="0">
                  <a:pos x="8116" y="314"/>
                </a:cxn>
                <a:cxn ang="0">
                  <a:pos x="7667" y="67"/>
                </a:cxn>
                <a:cxn ang="0">
                  <a:pos x="7421" y="381"/>
                </a:cxn>
                <a:cxn ang="0">
                  <a:pos x="7240" y="80"/>
                </a:cxn>
                <a:cxn ang="0">
                  <a:pos x="6871" y="7"/>
                </a:cxn>
                <a:cxn ang="0">
                  <a:pos x="6547" y="7"/>
                </a:cxn>
                <a:cxn ang="0">
                  <a:pos x="6379" y="188"/>
                </a:cxn>
                <a:cxn ang="0">
                  <a:pos x="5780" y="64"/>
                </a:cxn>
                <a:cxn ang="0">
                  <a:pos x="5746" y="227"/>
                </a:cxn>
                <a:cxn ang="0">
                  <a:pos x="5415" y="160"/>
                </a:cxn>
                <a:cxn ang="0">
                  <a:pos x="4976" y="73"/>
                </a:cxn>
                <a:cxn ang="0">
                  <a:pos x="4829" y="280"/>
                </a:cxn>
                <a:cxn ang="0">
                  <a:pos x="4669" y="178"/>
                </a:cxn>
                <a:cxn ang="0">
                  <a:pos x="3995" y="62"/>
                </a:cxn>
                <a:cxn ang="0">
                  <a:pos x="4093" y="263"/>
                </a:cxn>
                <a:cxn ang="0">
                  <a:pos x="3442" y="381"/>
                </a:cxn>
                <a:cxn ang="0">
                  <a:pos x="3072" y="7"/>
                </a:cxn>
                <a:cxn ang="0">
                  <a:pos x="2759" y="252"/>
                </a:cxn>
                <a:cxn ang="0">
                  <a:pos x="2517" y="381"/>
                </a:cxn>
                <a:cxn ang="0">
                  <a:pos x="2280" y="7"/>
                </a:cxn>
                <a:cxn ang="0">
                  <a:pos x="2100" y="256"/>
                </a:cxn>
                <a:cxn ang="0">
                  <a:pos x="2193" y="381"/>
                </a:cxn>
                <a:cxn ang="0">
                  <a:pos x="1798" y="7"/>
                </a:cxn>
                <a:cxn ang="0">
                  <a:pos x="1116" y="7"/>
                </a:cxn>
                <a:cxn ang="0">
                  <a:pos x="755" y="73"/>
                </a:cxn>
                <a:cxn ang="0">
                  <a:pos x="688" y="219"/>
                </a:cxn>
                <a:cxn ang="0">
                  <a:pos x="344" y="7"/>
                </a:cxn>
                <a:cxn ang="0">
                  <a:pos x="75" y="185"/>
                </a:cxn>
              </a:cxnLst>
              <a:rect l="0" t="0" r="r" b="b"/>
              <a:pathLst>
                <a:path w="17434" h="389">
                  <a:moveTo>
                    <a:pt x="17434" y="381"/>
                  </a:moveTo>
                  <a:cubicBezTo>
                    <a:pt x="17434" y="319"/>
                    <a:pt x="17434" y="319"/>
                    <a:pt x="17434" y="319"/>
                  </a:cubicBezTo>
                  <a:cubicBezTo>
                    <a:pt x="17292" y="319"/>
                    <a:pt x="17292" y="319"/>
                    <a:pt x="17292" y="319"/>
                  </a:cubicBezTo>
                  <a:cubicBezTo>
                    <a:pt x="17292" y="219"/>
                    <a:pt x="17292" y="219"/>
                    <a:pt x="17292" y="219"/>
                  </a:cubicBezTo>
                  <a:cubicBezTo>
                    <a:pt x="17428" y="219"/>
                    <a:pt x="17428" y="219"/>
                    <a:pt x="17428" y="219"/>
                  </a:cubicBezTo>
                  <a:cubicBezTo>
                    <a:pt x="17428" y="160"/>
                    <a:pt x="17428" y="160"/>
                    <a:pt x="17428" y="160"/>
                  </a:cubicBezTo>
                  <a:cubicBezTo>
                    <a:pt x="17292" y="160"/>
                    <a:pt x="17292" y="160"/>
                    <a:pt x="17292" y="160"/>
                  </a:cubicBezTo>
                  <a:cubicBezTo>
                    <a:pt x="17292" y="68"/>
                    <a:pt x="17292" y="68"/>
                    <a:pt x="17292" y="68"/>
                  </a:cubicBezTo>
                  <a:cubicBezTo>
                    <a:pt x="17434" y="68"/>
                    <a:pt x="17434" y="68"/>
                    <a:pt x="17434" y="68"/>
                  </a:cubicBezTo>
                  <a:cubicBezTo>
                    <a:pt x="17434" y="7"/>
                    <a:pt x="17434" y="7"/>
                    <a:pt x="17434" y="7"/>
                  </a:cubicBezTo>
                  <a:cubicBezTo>
                    <a:pt x="17214" y="7"/>
                    <a:pt x="17214" y="7"/>
                    <a:pt x="17214" y="7"/>
                  </a:cubicBezTo>
                  <a:cubicBezTo>
                    <a:pt x="17214" y="381"/>
                    <a:pt x="17214" y="381"/>
                    <a:pt x="17214" y="381"/>
                  </a:cubicBezTo>
                  <a:lnTo>
                    <a:pt x="17434" y="381"/>
                  </a:lnTo>
                  <a:close/>
                  <a:moveTo>
                    <a:pt x="17138" y="73"/>
                  </a:moveTo>
                  <a:cubicBezTo>
                    <a:pt x="17138" y="7"/>
                    <a:pt x="17138" y="7"/>
                    <a:pt x="17138" y="7"/>
                  </a:cubicBezTo>
                  <a:cubicBezTo>
                    <a:pt x="16852" y="7"/>
                    <a:pt x="16852" y="7"/>
                    <a:pt x="16852" y="7"/>
                  </a:cubicBezTo>
                  <a:cubicBezTo>
                    <a:pt x="16852" y="73"/>
                    <a:pt x="16852" y="73"/>
                    <a:pt x="16852" y="73"/>
                  </a:cubicBezTo>
                  <a:cubicBezTo>
                    <a:pt x="16956" y="73"/>
                    <a:pt x="16956" y="73"/>
                    <a:pt x="16956" y="73"/>
                  </a:cubicBezTo>
                  <a:cubicBezTo>
                    <a:pt x="16956" y="381"/>
                    <a:pt x="16956" y="381"/>
                    <a:pt x="16956" y="381"/>
                  </a:cubicBezTo>
                  <a:cubicBezTo>
                    <a:pt x="17034" y="381"/>
                    <a:pt x="17034" y="381"/>
                    <a:pt x="17034" y="381"/>
                  </a:cubicBezTo>
                  <a:cubicBezTo>
                    <a:pt x="17034" y="73"/>
                    <a:pt x="17034" y="73"/>
                    <a:pt x="17034" y="73"/>
                  </a:cubicBezTo>
                  <a:lnTo>
                    <a:pt x="17138" y="73"/>
                  </a:lnTo>
                  <a:close/>
                  <a:moveTo>
                    <a:pt x="16784" y="238"/>
                  </a:moveTo>
                  <a:cubicBezTo>
                    <a:pt x="16784" y="7"/>
                    <a:pt x="16784" y="7"/>
                    <a:pt x="16784" y="7"/>
                  </a:cubicBezTo>
                  <a:cubicBezTo>
                    <a:pt x="16707" y="7"/>
                    <a:pt x="16707" y="7"/>
                    <a:pt x="16707" y="7"/>
                  </a:cubicBezTo>
                  <a:cubicBezTo>
                    <a:pt x="16707" y="229"/>
                    <a:pt x="16707" y="229"/>
                    <a:pt x="16707" y="229"/>
                  </a:cubicBezTo>
                  <a:cubicBezTo>
                    <a:pt x="16707" y="287"/>
                    <a:pt x="16683" y="323"/>
                    <a:pt x="16618" y="323"/>
                  </a:cubicBezTo>
                  <a:cubicBezTo>
                    <a:pt x="16560" y="323"/>
                    <a:pt x="16528" y="296"/>
                    <a:pt x="16528" y="235"/>
                  </a:cubicBezTo>
                  <a:cubicBezTo>
                    <a:pt x="16528" y="7"/>
                    <a:pt x="16528" y="7"/>
                    <a:pt x="16528" y="7"/>
                  </a:cubicBezTo>
                  <a:cubicBezTo>
                    <a:pt x="16451" y="7"/>
                    <a:pt x="16451" y="7"/>
                    <a:pt x="16451" y="7"/>
                  </a:cubicBezTo>
                  <a:cubicBezTo>
                    <a:pt x="16451" y="251"/>
                    <a:pt x="16451" y="251"/>
                    <a:pt x="16451" y="251"/>
                  </a:cubicBezTo>
                  <a:cubicBezTo>
                    <a:pt x="16451" y="337"/>
                    <a:pt x="16505" y="388"/>
                    <a:pt x="16613" y="388"/>
                  </a:cubicBezTo>
                  <a:cubicBezTo>
                    <a:pt x="16734" y="388"/>
                    <a:pt x="16784" y="319"/>
                    <a:pt x="16784" y="238"/>
                  </a:cubicBezTo>
                  <a:close/>
                  <a:moveTo>
                    <a:pt x="16379" y="73"/>
                  </a:moveTo>
                  <a:cubicBezTo>
                    <a:pt x="16379" y="7"/>
                    <a:pt x="16379" y="7"/>
                    <a:pt x="16379" y="7"/>
                  </a:cubicBezTo>
                  <a:cubicBezTo>
                    <a:pt x="16094" y="7"/>
                    <a:pt x="16094" y="7"/>
                    <a:pt x="16094" y="7"/>
                  </a:cubicBezTo>
                  <a:cubicBezTo>
                    <a:pt x="16094" y="73"/>
                    <a:pt x="16094" y="73"/>
                    <a:pt x="16094" y="73"/>
                  </a:cubicBezTo>
                  <a:cubicBezTo>
                    <a:pt x="16198" y="73"/>
                    <a:pt x="16198" y="73"/>
                    <a:pt x="16198" y="73"/>
                  </a:cubicBezTo>
                  <a:cubicBezTo>
                    <a:pt x="16198" y="381"/>
                    <a:pt x="16198" y="381"/>
                    <a:pt x="16198" y="381"/>
                  </a:cubicBezTo>
                  <a:cubicBezTo>
                    <a:pt x="16276" y="381"/>
                    <a:pt x="16276" y="381"/>
                    <a:pt x="16276" y="381"/>
                  </a:cubicBezTo>
                  <a:cubicBezTo>
                    <a:pt x="16276" y="73"/>
                    <a:pt x="16276" y="73"/>
                    <a:pt x="16276" y="73"/>
                  </a:cubicBezTo>
                  <a:lnTo>
                    <a:pt x="16379" y="73"/>
                  </a:lnTo>
                  <a:close/>
                  <a:moveTo>
                    <a:pt x="16020" y="381"/>
                  </a:moveTo>
                  <a:cubicBezTo>
                    <a:pt x="16020" y="7"/>
                    <a:pt x="16020" y="7"/>
                    <a:pt x="16020" y="7"/>
                  </a:cubicBezTo>
                  <a:cubicBezTo>
                    <a:pt x="15942" y="7"/>
                    <a:pt x="15942" y="7"/>
                    <a:pt x="15942" y="7"/>
                  </a:cubicBezTo>
                  <a:cubicBezTo>
                    <a:pt x="15942" y="381"/>
                    <a:pt x="15942" y="381"/>
                    <a:pt x="15942" y="381"/>
                  </a:cubicBezTo>
                  <a:lnTo>
                    <a:pt x="16020" y="381"/>
                  </a:lnTo>
                  <a:close/>
                  <a:moveTo>
                    <a:pt x="15866" y="73"/>
                  </a:moveTo>
                  <a:cubicBezTo>
                    <a:pt x="15866" y="7"/>
                    <a:pt x="15866" y="7"/>
                    <a:pt x="15866" y="7"/>
                  </a:cubicBezTo>
                  <a:cubicBezTo>
                    <a:pt x="15581" y="7"/>
                    <a:pt x="15581" y="7"/>
                    <a:pt x="15581" y="7"/>
                  </a:cubicBezTo>
                  <a:cubicBezTo>
                    <a:pt x="15581" y="73"/>
                    <a:pt x="15581" y="73"/>
                    <a:pt x="15581" y="73"/>
                  </a:cubicBezTo>
                  <a:cubicBezTo>
                    <a:pt x="15685" y="73"/>
                    <a:pt x="15685" y="73"/>
                    <a:pt x="15685" y="73"/>
                  </a:cubicBezTo>
                  <a:cubicBezTo>
                    <a:pt x="15685" y="381"/>
                    <a:pt x="15685" y="381"/>
                    <a:pt x="15685" y="381"/>
                  </a:cubicBezTo>
                  <a:cubicBezTo>
                    <a:pt x="15762" y="381"/>
                    <a:pt x="15762" y="381"/>
                    <a:pt x="15762" y="381"/>
                  </a:cubicBezTo>
                  <a:cubicBezTo>
                    <a:pt x="15762" y="73"/>
                    <a:pt x="15762" y="73"/>
                    <a:pt x="15762" y="73"/>
                  </a:cubicBezTo>
                  <a:lnTo>
                    <a:pt x="15866" y="73"/>
                  </a:lnTo>
                  <a:close/>
                  <a:moveTo>
                    <a:pt x="15546" y="263"/>
                  </a:moveTo>
                  <a:cubicBezTo>
                    <a:pt x="15546" y="145"/>
                    <a:pt x="15379" y="173"/>
                    <a:pt x="15379" y="109"/>
                  </a:cubicBezTo>
                  <a:cubicBezTo>
                    <a:pt x="15379" y="81"/>
                    <a:pt x="15400" y="62"/>
                    <a:pt x="15448" y="62"/>
                  </a:cubicBezTo>
                  <a:cubicBezTo>
                    <a:pt x="15469" y="62"/>
                    <a:pt x="15499" y="67"/>
                    <a:pt x="15519" y="73"/>
                  </a:cubicBezTo>
                  <a:cubicBezTo>
                    <a:pt x="15522" y="7"/>
                    <a:pt x="15522" y="7"/>
                    <a:pt x="15522" y="7"/>
                  </a:cubicBezTo>
                  <a:cubicBezTo>
                    <a:pt x="15501" y="3"/>
                    <a:pt x="15472" y="0"/>
                    <a:pt x="15451" y="0"/>
                  </a:cubicBezTo>
                  <a:cubicBezTo>
                    <a:pt x="15352" y="0"/>
                    <a:pt x="15297" y="47"/>
                    <a:pt x="15297" y="118"/>
                  </a:cubicBezTo>
                  <a:cubicBezTo>
                    <a:pt x="15297" y="239"/>
                    <a:pt x="15462" y="205"/>
                    <a:pt x="15462" y="271"/>
                  </a:cubicBezTo>
                  <a:cubicBezTo>
                    <a:pt x="15462" y="308"/>
                    <a:pt x="15428" y="324"/>
                    <a:pt x="15393" y="324"/>
                  </a:cubicBezTo>
                  <a:cubicBezTo>
                    <a:pt x="15361" y="324"/>
                    <a:pt x="15332" y="318"/>
                    <a:pt x="15310" y="309"/>
                  </a:cubicBezTo>
                  <a:cubicBezTo>
                    <a:pt x="15307" y="379"/>
                    <a:pt x="15307" y="379"/>
                    <a:pt x="15307" y="379"/>
                  </a:cubicBezTo>
                  <a:cubicBezTo>
                    <a:pt x="15328" y="384"/>
                    <a:pt x="15358" y="389"/>
                    <a:pt x="15384" y="389"/>
                  </a:cubicBezTo>
                  <a:cubicBezTo>
                    <a:pt x="15480" y="389"/>
                    <a:pt x="15546" y="339"/>
                    <a:pt x="15546" y="263"/>
                  </a:cubicBezTo>
                  <a:close/>
                  <a:moveTo>
                    <a:pt x="15198" y="381"/>
                  </a:moveTo>
                  <a:cubicBezTo>
                    <a:pt x="15198" y="7"/>
                    <a:pt x="15198" y="7"/>
                    <a:pt x="15198" y="7"/>
                  </a:cubicBezTo>
                  <a:cubicBezTo>
                    <a:pt x="15122" y="7"/>
                    <a:pt x="15122" y="7"/>
                    <a:pt x="15122" y="7"/>
                  </a:cubicBezTo>
                  <a:cubicBezTo>
                    <a:pt x="15123" y="172"/>
                    <a:pt x="15123" y="172"/>
                    <a:pt x="15123" y="172"/>
                  </a:cubicBezTo>
                  <a:cubicBezTo>
                    <a:pt x="15123" y="220"/>
                    <a:pt x="15124" y="256"/>
                    <a:pt x="15125" y="280"/>
                  </a:cubicBezTo>
                  <a:cubicBezTo>
                    <a:pt x="15125" y="280"/>
                    <a:pt x="15125" y="280"/>
                    <a:pt x="15125" y="280"/>
                  </a:cubicBezTo>
                  <a:cubicBezTo>
                    <a:pt x="15112" y="254"/>
                    <a:pt x="15098" y="229"/>
                    <a:pt x="15083" y="206"/>
                  </a:cubicBezTo>
                  <a:cubicBezTo>
                    <a:pt x="14957" y="7"/>
                    <a:pt x="14957" y="7"/>
                    <a:pt x="14957" y="7"/>
                  </a:cubicBezTo>
                  <a:cubicBezTo>
                    <a:pt x="14854" y="7"/>
                    <a:pt x="14854" y="7"/>
                    <a:pt x="14854" y="7"/>
                  </a:cubicBezTo>
                  <a:cubicBezTo>
                    <a:pt x="14854" y="381"/>
                    <a:pt x="14854" y="381"/>
                    <a:pt x="14854" y="381"/>
                  </a:cubicBezTo>
                  <a:cubicBezTo>
                    <a:pt x="14929" y="381"/>
                    <a:pt x="14929" y="381"/>
                    <a:pt x="14929" y="381"/>
                  </a:cubicBezTo>
                  <a:cubicBezTo>
                    <a:pt x="14929" y="185"/>
                    <a:pt x="14929" y="185"/>
                    <a:pt x="14929" y="185"/>
                  </a:cubicBezTo>
                  <a:cubicBezTo>
                    <a:pt x="14929" y="151"/>
                    <a:pt x="14928" y="128"/>
                    <a:pt x="14926" y="107"/>
                  </a:cubicBezTo>
                  <a:cubicBezTo>
                    <a:pt x="14927" y="107"/>
                    <a:pt x="14927" y="107"/>
                    <a:pt x="14927" y="107"/>
                  </a:cubicBezTo>
                  <a:cubicBezTo>
                    <a:pt x="14937" y="129"/>
                    <a:pt x="14951" y="156"/>
                    <a:pt x="14965" y="178"/>
                  </a:cubicBezTo>
                  <a:cubicBezTo>
                    <a:pt x="15094" y="381"/>
                    <a:pt x="15094" y="381"/>
                    <a:pt x="15094" y="381"/>
                  </a:cubicBezTo>
                  <a:lnTo>
                    <a:pt x="15198" y="381"/>
                  </a:lnTo>
                  <a:close/>
                  <a:moveTo>
                    <a:pt x="14724" y="381"/>
                  </a:moveTo>
                  <a:cubicBezTo>
                    <a:pt x="14724" y="7"/>
                    <a:pt x="14724" y="7"/>
                    <a:pt x="14724" y="7"/>
                  </a:cubicBezTo>
                  <a:cubicBezTo>
                    <a:pt x="14646" y="7"/>
                    <a:pt x="14646" y="7"/>
                    <a:pt x="14646" y="7"/>
                  </a:cubicBezTo>
                  <a:cubicBezTo>
                    <a:pt x="14646" y="381"/>
                    <a:pt x="14646" y="381"/>
                    <a:pt x="14646" y="381"/>
                  </a:cubicBezTo>
                  <a:lnTo>
                    <a:pt x="14724" y="381"/>
                  </a:lnTo>
                  <a:close/>
                  <a:moveTo>
                    <a:pt x="14396" y="370"/>
                  </a:moveTo>
                  <a:cubicBezTo>
                    <a:pt x="14389" y="301"/>
                    <a:pt x="14389" y="301"/>
                    <a:pt x="14389" y="301"/>
                  </a:cubicBezTo>
                  <a:cubicBezTo>
                    <a:pt x="14367" y="312"/>
                    <a:pt x="14339" y="318"/>
                    <a:pt x="14311" y="318"/>
                  </a:cubicBezTo>
                  <a:cubicBezTo>
                    <a:pt x="14237" y="318"/>
                    <a:pt x="14193" y="276"/>
                    <a:pt x="14193" y="195"/>
                  </a:cubicBezTo>
                  <a:cubicBezTo>
                    <a:pt x="14193" y="121"/>
                    <a:pt x="14233" y="67"/>
                    <a:pt x="14307" y="67"/>
                  </a:cubicBezTo>
                  <a:cubicBezTo>
                    <a:pt x="14333" y="67"/>
                    <a:pt x="14359" y="72"/>
                    <a:pt x="14386" y="80"/>
                  </a:cubicBezTo>
                  <a:cubicBezTo>
                    <a:pt x="14393" y="12"/>
                    <a:pt x="14393" y="12"/>
                    <a:pt x="14393" y="12"/>
                  </a:cubicBezTo>
                  <a:cubicBezTo>
                    <a:pt x="14368" y="5"/>
                    <a:pt x="14337" y="2"/>
                    <a:pt x="14312" y="2"/>
                  </a:cubicBezTo>
                  <a:cubicBezTo>
                    <a:pt x="14172" y="2"/>
                    <a:pt x="14111" y="96"/>
                    <a:pt x="14111" y="202"/>
                  </a:cubicBezTo>
                  <a:cubicBezTo>
                    <a:pt x="14111" y="316"/>
                    <a:pt x="14173" y="386"/>
                    <a:pt x="14295" y="386"/>
                  </a:cubicBezTo>
                  <a:cubicBezTo>
                    <a:pt x="14332" y="386"/>
                    <a:pt x="14365" y="381"/>
                    <a:pt x="14396" y="370"/>
                  </a:cubicBezTo>
                  <a:close/>
                  <a:moveTo>
                    <a:pt x="14016" y="381"/>
                  </a:moveTo>
                  <a:cubicBezTo>
                    <a:pt x="14016" y="7"/>
                    <a:pt x="14016" y="7"/>
                    <a:pt x="14016" y="7"/>
                  </a:cubicBezTo>
                  <a:cubicBezTo>
                    <a:pt x="13938" y="7"/>
                    <a:pt x="13938" y="7"/>
                    <a:pt x="13938" y="7"/>
                  </a:cubicBezTo>
                  <a:cubicBezTo>
                    <a:pt x="13938" y="381"/>
                    <a:pt x="13938" y="381"/>
                    <a:pt x="13938" y="381"/>
                  </a:cubicBezTo>
                  <a:lnTo>
                    <a:pt x="14016" y="381"/>
                  </a:lnTo>
                  <a:close/>
                  <a:moveTo>
                    <a:pt x="13808" y="381"/>
                  </a:moveTo>
                  <a:cubicBezTo>
                    <a:pt x="13808" y="7"/>
                    <a:pt x="13808" y="7"/>
                    <a:pt x="13808" y="7"/>
                  </a:cubicBezTo>
                  <a:cubicBezTo>
                    <a:pt x="13731" y="7"/>
                    <a:pt x="13731" y="7"/>
                    <a:pt x="13731" y="7"/>
                  </a:cubicBezTo>
                  <a:cubicBezTo>
                    <a:pt x="13731" y="156"/>
                    <a:pt x="13731" y="156"/>
                    <a:pt x="13731" y="156"/>
                  </a:cubicBezTo>
                  <a:cubicBezTo>
                    <a:pt x="13554" y="156"/>
                    <a:pt x="13554" y="156"/>
                    <a:pt x="13554" y="156"/>
                  </a:cubicBezTo>
                  <a:cubicBezTo>
                    <a:pt x="13554" y="7"/>
                    <a:pt x="13554" y="7"/>
                    <a:pt x="13554" y="7"/>
                  </a:cubicBezTo>
                  <a:cubicBezTo>
                    <a:pt x="13476" y="7"/>
                    <a:pt x="13476" y="7"/>
                    <a:pt x="13476" y="7"/>
                  </a:cubicBezTo>
                  <a:cubicBezTo>
                    <a:pt x="13476" y="381"/>
                    <a:pt x="13476" y="381"/>
                    <a:pt x="13476" y="381"/>
                  </a:cubicBezTo>
                  <a:cubicBezTo>
                    <a:pt x="13554" y="381"/>
                    <a:pt x="13554" y="381"/>
                    <a:pt x="13554" y="381"/>
                  </a:cubicBezTo>
                  <a:cubicBezTo>
                    <a:pt x="13554" y="223"/>
                    <a:pt x="13554" y="223"/>
                    <a:pt x="13554" y="223"/>
                  </a:cubicBezTo>
                  <a:cubicBezTo>
                    <a:pt x="13731" y="223"/>
                    <a:pt x="13731" y="223"/>
                    <a:pt x="13731" y="223"/>
                  </a:cubicBezTo>
                  <a:cubicBezTo>
                    <a:pt x="13731" y="381"/>
                    <a:pt x="13731" y="381"/>
                    <a:pt x="13731" y="381"/>
                  </a:cubicBezTo>
                  <a:lnTo>
                    <a:pt x="13808" y="381"/>
                  </a:lnTo>
                  <a:close/>
                  <a:moveTo>
                    <a:pt x="13307" y="131"/>
                  </a:moveTo>
                  <a:cubicBezTo>
                    <a:pt x="13307" y="175"/>
                    <a:pt x="13277" y="198"/>
                    <a:pt x="13229" y="198"/>
                  </a:cubicBezTo>
                  <a:cubicBezTo>
                    <a:pt x="13219" y="198"/>
                    <a:pt x="13204" y="197"/>
                    <a:pt x="13196" y="195"/>
                  </a:cubicBezTo>
                  <a:cubicBezTo>
                    <a:pt x="13196" y="68"/>
                    <a:pt x="13196" y="68"/>
                    <a:pt x="13196" y="68"/>
                  </a:cubicBezTo>
                  <a:cubicBezTo>
                    <a:pt x="13206" y="67"/>
                    <a:pt x="13219" y="67"/>
                    <a:pt x="13234" y="67"/>
                  </a:cubicBezTo>
                  <a:cubicBezTo>
                    <a:pt x="13282" y="67"/>
                    <a:pt x="13307" y="94"/>
                    <a:pt x="13307" y="131"/>
                  </a:cubicBezTo>
                  <a:close/>
                  <a:moveTo>
                    <a:pt x="13389" y="126"/>
                  </a:moveTo>
                  <a:cubicBezTo>
                    <a:pt x="13389" y="50"/>
                    <a:pt x="13335" y="5"/>
                    <a:pt x="13240" y="5"/>
                  </a:cubicBezTo>
                  <a:cubicBezTo>
                    <a:pt x="13196" y="5"/>
                    <a:pt x="13149" y="6"/>
                    <a:pt x="13118" y="7"/>
                  </a:cubicBezTo>
                  <a:cubicBezTo>
                    <a:pt x="13118" y="381"/>
                    <a:pt x="13118" y="381"/>
                    <a:pt x="13118" y="381"/>
                  </a:cubicBezTo>
                  <a:cubicBezTo>
                    <a:pt x="13196" y="381"/>
                    <a:pt x="13196" y="381"/>
                    <a:pt x="13196" y="381"/>
                  </a:cubicBezTo>
                  <a:cubicBezTo>
                    <a:pt x="13196" y="258"/>
                    <a:pt x="13196" y="258"/>
                    <a:pt x="13196" y="258"/>
                  </a:cubicBezTo>
                  <a:cubicBezTo>
                    <a:pt x="13205" y="259"/>
                    <a:pt x="13219" y="260"/>
                    <a:pt x="13229" y="260"/>
                  </a:cubicBezTo>
                  <a:cubicBezTo>
                    <a:pt x="13324" y="260"/>
                    <a:pt x="13389" y="208"/>
                    <a:pt x="13389" y="126"/>
                  </a:cubicBezTo>
                  <a:close/>
                  <a:moveTo>
                    <a:pt x="12909" y="252"/>
                  </a:moveTo>
                  <a:cubicBezTo>
                    <a:pt x="12791" y="252"/>
                    <a:pt x="12791" y="252"/>
                    <a:pt x="12791" y="252"/>
                  </a:cubicBezTo>
                  <a:cubicBezTo>
                    <a:pt x="12831" y="147"/>
                    <a:pt x="12831" y="147"/>
                    <a:pt x="12831" y="147"/>
                  </a:cubicBezTo>
                  <a:cubicBezTo>
                    <a:pt x="12838" y="127"/>
                    <a:pt x="12846" y="106"/>
                    <a:pt x="12850" y="88"/>
                  </a:cubicBezTo>
                  <a:cubicBezTo>
                    <a:pt x="12851" y="88"/>
                    <a:pt x="12851" y="88"/>
                    <a:pt x="12851" y="88"/>
                  </a:cubicBezTo>
                  <a:cubicBezTo>
                    <a:pt x="12856" y="106"/>
                    <a:pt x="12863" y="128"/>
                    <a:pt x="12870" y="147"/>
                  </a:cubicBezTo>
                  <a:lnTo>
                    <a:pt x="12909" y="252"/>
                  </a:lnTo>
                  <a:close/>
                  <a:moveTo>
                    <a:pt x="13042" y="381"/>
                  </a:moveTo>
                  <a:cubicBezTo>
                    <a:pt x="12900" y="7"/>
                    <a:pt x="12900" y="7"/>
                    <a:pt x="12900" y="7"/>
                  </a:cubicBezTo>
                  <a:cubicBezTo>
                    <a:pt x="12809" y="7"/>
                    <a:pt x="12809" y="7"/>
                    <a:pt x="12809" y="7"/>
                  </a:cubicBezTo>
                  <a:cubicBezTo>
                    <a:pt x="12667" y="381"/>
                    <a:pt x="12667" y="381"/>
                    <a:pt x="12667" y="381"/>
                  </a:cubicBezTo>
                  <a:cubicBezTo>
                    <a:pt x="12745" y="381"/>
                    <a:pt x="12745" y="381"/>
                    <a:pt x="12745" y="381"/>
                  </a:cubicBezTo>
                  <a:cubicBezTo>
                    <a:pt x="12772" y="309"/>
                    <a:pt x="12772" y="309"/>
                    <a:pt x="12772" y="309"/>
                  </a:cubicBezTo>
                  <a:cubicBezTo>
                    <a:pt x="12928" y="309"/>
                    <a:pt x="12928" y="309"/>
                    <a:pt x="12928" y="309"/>
                  </a:cubicBezTo>
                  <a:cubicBezTo>
                    <a:pt x="12955" y="381"/>
                    <a:pt x="12955" y="381"/>
                    <a:pt x="12955" y="381"/>
                  </a:cubicBezTo>
                  <a:lnTo>
                    <a:pt x="13042" y="381"/>
                  </a:lnTo>
                  <a:close/>
                  <a:moveTo>
                    <a:pt x="12525" y="116"/>
                  </a:moveTo>
                  <a:cubicBezTo>
                    <a:pt x="12525" y="152"/>
                    <a:pt x="12499" y="175"/>
                    <a:pt x="12458" y="175"/>
                  </a:cubicBezTo>
                  <a:cubicBezTo>
                    <a:pt x="12445" y="175"/>
                    <a:pt x="12432" y="175"/>
                    <a:pt x="12422" y="174"/>
                  </a:cubicBezTo>
                  <a:cubicBezTo>
                    <a:pt x="12422" y="66"/>
                    <a:pt x="12422" y="66"/>
                    <a:pt x="12422" y="66"/>
                  </a:cubicBezTo>
                  <a:cubicBezTo>
                    <a:pt x="12432" y="64"/>
                    <a:pt x="12442" y="64"/>
                    <a:pt x="12455" y="64"/>
                  </a:cubicBezTo>
                  <a:cubicBezTo>
                    <a:pt x="12499" y="64"/>
                    <a:pt x="12525" y="82"/>
                    <a:pt x="12525" y="116"/>
                  </a:cubicBezTo>
                  <a:close/>
                  <a:moveTo>
                    <a:pt x="12628" y="381"/>
                  </a:moveTo>
                  <a:cubicBezTo>
                    <a:pt x="12535" y="256"/>
                    <a:pt x="12535" y="256"/>
                    <a:pt x="12535" y="256"/>
                  </a:cubicBezTo>
                  <a:cubicBezTo>
                    <a:pt x="12524" y="240"/>
                    <a:pt x="12514" y="226"/>
                    <a:pt x="12505" y="216"/>
                  </a:cubicBezTo>
                  <a:cubicBezTo>
                    <a:pt x="12565" y="206"/>
                    <a:pt x="12607" y="170"/>
                    <a:pt x="12607" y="108"/>
                  </a:cubicBezTo>
                  <a:cubicBezTo>
                    <a:pt x="12607" y="39"/>
                    <a:pt x="12556" y="5"/>
                    <a:pt x="12466" y="5"/>
                  </a:cubicBezTo>
                  <a:cubicBezTo>
                    <a:pt x="12420" y="5"/>
                    <a:pt x="12371" y="5"/>
                    <a:pt x="12344" y="7"/>
                  </a:cubicBezTo>
                  <a:cubicBezTo>
                    <a:pt x="12344" y="381"/>
                    <a:pt x="12344" y="381"/>
                    <a:pt x="12344" y="381"/>
                  </a:cubicBezTo>
                  <a:cubicBezTo>
                    <a:pt x="12422" y="381"/>
                    <a:pt x="12422" y="381"/>
                    <a:pt x="12422" y="381"/>
                  </a:cubicBezTo>
                  <a:cubicBezTo>
                    <a:pt x="12422" y="227"/>
                    <a:pt x="12422" y="227"/>
                    <a:pt x="12422" y="227"/>
                  </a:cubicBezTo>
                  <a:cubicBezTo>
                    <a:pt x="12425" y="227"/>
                    <a:pt x="12425" y="227"/>
                    <a:pt x="12425" y="227"/>
                  </a:cubicBezTo>
                  <a:cubicBezTo>
                    <a:pt x="12532" y="381"/>
                    <a:pt x="12532" y="381"/>
                    <a:pt x="12532" y="381"/>
                  </a:cubicBezTo>
                  <a:lnTo>
                    <a:pt x="12628" y="381"/>
                  </a:lnTo>
                  <a:close/>
                  <a:moveTo>
                    <a:pt x="12224" y="362"/>
                  </a:moveTo>
                  <a:cubicBezTo>
                    <a:pt x="12224" y="185"/>
                    <a:pt x="12224" y="185"/>
                    <a:pt x="12224" y="185"/>
                  </a:cubicBezTo>
                  <a:cubicBezTo>
                    <a:pt x="12146" y="185"/>
                    <a:pt x="12146" y="185"/>
                    <a:pt x="12146" y="185"/>
                  </a:cubicBezTo>
                  <a:cubicBezTo>
                    <a:pt x="12146" y="312"/>
                    <a:pt x="12146" y="312"/>
                    <a:pt x="12146" y="312"/>
                  </a:cubicBezTo>
                  <a:cubicBezTo>
                    <a:pt x="12130" y="316"/>
                    <a:pt x="12111" y="319"/>
                    <a:pt x="12091" y="319"/>
                  </a:cubicBezTo>
                  <a:cubicBezTo>
                    <a:pt x="12021" y="319"/>
                    <a:pt x="11973" y="275"/>
                    <a:pt x="11973" y="195"/>
                  </a:cubicBezTo>
                  <a:cubicBezTo>
                    <a:pt x="11973" y="110"/>
                    <a:pt x="12029" y="66"/>
                    <a:pt x="12099" y="66"/>
                  </a:cubicBezTo>
                  <a:cubicBezTo>
                    <a:pt x="12135" y="66"/>
                    <a:pt x="12169" y="73"/>
                    <a:pt x="12202" y="86"/>
                  </a:cubicBezTo>
                  <a:cubicBezTo>
                    <a:pt x="12216" y="18"/>
                    <a:pt x="12216" y="18"/>
                    <a:pt x="12216" y="18"/>
                  </a:cubicBezTo>
                  <a:cubicBezTo>
                    <a:pt x="12177" y="7"/>
                    <a:pt x="12138" y="1"/>
                    <a:pt x="12098" y="1"/>
                  </a:cubicBezTo>
                  <a:cubicBezTo>
                    <a:pt x="11968" y="1"/>
                    <a:pt x="11890" y="89"/>
                    <a:pt x="11890" y="201"/>
                  </a:cubicBezTo>
                  <a:cubicBezTo>
                    <a:pt x="11890" y="324"/>
                    <a:pt x="11972" y="387"/>
                    <a:pt x="12084" y="387"/>
                  </a:cubicBezTo>
                  <a:cubicBezTo>
                    <a:pt x="12135" y="387"/>
                    <a:pt x="12180" y="378"/>
                    <a:pt x="12224" y="362"/>
                  </a:cubicBezTo>
                  <a:close/>
                  <a:moveTo>
                    <a:pt x="11748" y="196"/>
                  </a:moveTo>
                  <a:cubicBezTo>
                    <a:pt x="11748" y="279"/>
                    <a:pt x="11699" y="319"/>
                    <a:pt x="11640" y="319"/>
                  </a:cubicBezTo>
                  <a:cubicBezTo>
                    <a:pt x="11566" y="319"/>
                    <a:pt x="11536" y="263"/>
                    <a:pt x="11536" y="192"/>
                  </a:cubicBezTo>
                  <a:cubicBezTo>
                    <a:pt x="11536" y="111"/>
                    <a:pt x="11586" y="68"/>
                    <a:pt x="11643" y="68"/>
                  </a:cubicBezTo>
                  <a:cubicBezTo>
                    <a:pt x="11707" y="68"/>
                    <a:pt x="11748" y="112"/>
                    <a:pt x="11748" y="196"/>
                  </a:cubicBezTo>
                  <a:close/>
                  <a:moveTo>
                    <a:pt x="11832" y="191"/>
                  </a:moveTo>
                  <a:cubicBezTo>
                    <a:pt x="11832" y="64"/>
                    <a:pt x="11756" y="0"/>
                    <a:pt x="11648" y="0"/>
                  </a:cubicBezTo>
                  <a:cubicBezTo>
                    <a:pt x="11544" y="0"/>
                    <a:pt x="11453" y="75"/>
                    <a:pt x="11453" y="198"/>
                  </a:cubicBezTo>
                  <a:cubicBezTo>
                    <a:pt x="11453" y="310"/>
                    <a:pt x="11514" y="388"/>
                    <a:pt x="11635" y="388"/>
                  </a:cubicBezTo>
                  <a:cubicBezTo>
                    <a:pt x="11743" y="388"/>
                    <a:pt x="11832" y="314"/>
                    <a:pt x="11832" y="191"/>
                  </a:cubicBezTo>
                  <a:close/>
                  <a:moveTo>
                    <a:pt x="11378" y="381"/>
                  </a:moveTo>
                  <a:cubicBezTo>
                    <a:pt x="11322" y="7"/>
                    <a:pt x="11322" y="7"/>
                    <a:pt x="11322" y="7"/>
                  </a:cubicBezTo>
                  <a:cubicBezTo>
                    <a:pt x="11221" y="7"/>
                    <a:pt x="11221" y="7"/>
                    <a:pt x="11221" y="7"/>
                  </a:cubicBezTo>
                  <a:cubicBezTo>
                    <a:pt x="11149" y="219"/>
                    <a:pt x="11149" y="219"/>
                    <a:pt x="11149" y="219"/>
                  </a:cubicBezTo>
                  <a:cubicBezTo>
                    <a:pt x="11141" y="243"/>
                    <a:pt x="11136" y="262"/>
                    <a:pt x="11130" y="288"/>
                  </a:cubicBezTo>
                  <a:cubicBezTo>
                    <a:pt x="11129" y="288"/>
                    <a:pt x="11129" y="288"/>
                    <a:pt x="11129" y="288"/>
                  </a:cubicBezTo>
                  <a:cubicBezTo>
                    <a:pt x="11125" y="265"/>
                    <a:pt x="11118" y="240"/>
                    <a:pt x="11110" y="217"/>
                  </a:cubicBezTo>
                  <a:cubicBezTo>
                    <a:pt x="11041" y="7"/>
                    <a:pt x="11041" y="7"/>
                    <a:pt x="11041" y="7"/>
                  </a:cubicBezTo>
                  <a:cubicBezTo>
                    <a:pt x="10943" y="7"/>
                    <a:pt x="10943" y="7"/>
                    <a:pt x="10943" y="7"/>
                  </a:cubicBezTo>
                  <a:cubicBezTo>
                    <a:pt x="10886" y="381"/>
                    <a:pt x="10886" y="381"/>
                    <a:pt x="10886" y="381"/>
                  </a:cubicBezTo>
                  <a:cubicBezTo>
                    <a:pt x="10964" y="381"/>
                    <a:pt x="10964" y="381"/>
                    <a:pt x="10964" y="381"/>
                  </a:cubicBezTo>
                  <a:cubicBezTo>
                    <a:pt x="10988" y="190"/>
                    <a:pt x="10988" y="190"/>
                    <a:pt x="10988" y="190"/>
                  </a:cubicBezTo>
                  <a:cubicBezTo>
                    <a:pt x="10992" y="157"/>
                    <a:pt x="10996" y="129"/>
                    <a:pt x="10997" y="100"/>
                  </a:cubicBezTo>
                  <a:cubicBezTo>
                    <a:pt x="10998" y="100"/>
                    <a:pt x="10998" y="100"/>
                    <a:pt x="10998" y="100"/>
                  </a:cubicBezTo>
                  <a:cubicBezTo>
                    <a:pt x="11003" y="126"/>
                    <a:pt x="11013" y="158"/>
                    <a:pt x="11021" y="185"/>
                  </a:cubicBezTo>
                  <a:cubicBezTo>
                    <a:pt x="11085" y="381"/>
                    <a:pt x="11085" y="381"/>
                    <a:pt x="11085" y="381"/>
                  </a:cubicBezTo>
                  <a:cubicBezTo>
                    <a:pt x="11167" y="381"/>
                    <a:pt x="11167" y="381"/>
                    <a:pt x="11167" y="381"/>
                  </a:cubicBezTo>
                  <a:cubicBezTo>
                    <a:pt x="11238" y="170"/>
                    <a:pt x="11238" y="170"/>
                    <a:pt x="11238" y="170"/>
                  </a:cubicBezTo>
                  <a:cubicBezTo>
                    <a:pt x="11246" y="145"/>
                    <a:pt x="11252" y="121"/>
                    <a:pt x="11257" y="100"/>
                  </a:cubicBezTo>
                  <a:cubicBezTo>
                    <a:pt x="11257" y="100"/>
                    <a:pt x="11257" y="100"/>
                    <a:pt x="11257" y="100"/>
                  </a:cubicBezTo>
                  <a:cubicBezTo>
                    <a:pt x="11260" y="121"/>
                    <a:pt x="11262" y="149"/>
                    <a:pt x="11268" y="185"/>
                  </a:cubicBezTo>
                  <a:cubicBezTo>
                    <a:pt x="11296" y="381"/>
                    <a:pt x="11296" y="381"/>
                    <a:pt x="11296" y="381"/>
                  </a:cubicBezTo>
                  <a:lnTo>
                    <a:pt x="11378" y="381"/>
                  </a:lnTo>
                  <a:close/>
                  <a:moveTo>
                    <a:pt x="10794" y="381"/>
                  </a:moveTo>
                  <a:cubicBezTo>
                    <a:pt x="10794" y="319"/>
                    <a:pt x="10794" y="319"/>
                    <a:pt x="10794" y="319"/>
                  </a:cubicBezTo>
                  <a:cubicBezTo>
                    <a:pt x="10651" y="319"/>
                    <a:pt x="10651" y="319"/>
                    <a:pt x="10651" y="319"/>
                  </a:cubicBezTo>
                  <a:cubicBezTo>
                    <a:pt x="10651" y="219"/>
                    <a:pt x="10651" y="219"/>
                    <a:pt x="10651" y="219"/>
                  </a:cubicBezTo>
                  <a:cubicBezTo>
                    <a:pt x="10787" y="219"/>
                    <a:pt x="10787" y="219"/>
                    <a:pt x="10787" y="219"/>
                  </a:cubicBezTo>
                  <a:cubicBezTo>
                    <a:pt x="10787" y="160"/>
                    <a:pt x="10787" y="160"/>
                    <a:pt x="10787" y="160"/>
                  </a:cubicBezTo>
                  <a:cubicBezTo>
                    <a:pt x="10651" y="160"/>
                    <a:pt x="10651" y="160"/>
                    <a:pt x="10651" y="160"/>
                  </a:cubicBezTo>
                  <a:cubicBezTo>
                    <a:pt x="10651" y="68"/>
                    <a:pt x="10651" y="68"/>
                    <a:pt x="10651" y="68"/>
                  </a:cubicBezTo>
                  <a:cubicBezTo>
                    <a:pt x="10794" y="68"/>
                    <a:pt x="10794" y="68"/>
                    <a:pt x="10794" y="68"/>
                  </a:cubicBezTo>
                  <a:cubicBezTo>
                    <a:pt x="10794" y="7"/>
                    <a:pt x="10794" y="7"/>
                    <a:pt x="10794" y="7"/>
                  </a:cubicBezTo>
                  <a:cubicBezTo>
                    <a:pt x="10573" y="7"/>
                    <a:pt x="10573" y="7"/>
                    <a:pt x="10573" y="7"/>
                  </a:cubicBezTo>
                  <a:cubicBezTo>
                    <a:pt x="10573" y="381"/>
                    <a:pt x="10573" y="381"/>
                    <a:pt x="10573" y="381"/>
                  </a:cubicBezTo>
                  <a:lnTo>
                    <a:pt x="10794" y="381"/>
                  </a:lnTo>
                  <a:close/>
                  <a:moveTo>
                    <a:pt x="10400" y="193"/>
                  </a:moveTo>
                  <a:cubicBezTo>
                    <a:pt x="10400" y="278"/>
                    <a:pt x="10346" y="319"/>
                    <a:pt x="10269" y="319"/>
                  </a:cubicBezTo>
                  <a:cubicBezTo>
                    <a:pt x="10252" y="319"/>
                    <a:pt x="10233" y="317"/>
                    <a:pt x="10222" y="317"/>
                  </a:cubicBezTo>
                  <a:cubicBezTo>
                    <a:pt x="10222" y="70"/>
                    <a:pt x="10222" y="70"/>
                    <a:pt x="10222" y="70"/>
                  </a:cubicBezTo>
                  <a:cubicBezTo>
                    <a:pt x="10237" y="69"/>
                    <a:pt x="10257" y="68"/>
                    <a:pt x="10272" y="68"/>
                  </a:cubicBezTo>
                  <a:cubicBezTo>
                    <a:pt x="10357" y="68"/>
                    <a:pt x="10400" y="110"/>
                    <a:pt x="10400" y="193"/>
                  </a:cubicBezTo>
                  <a:close/>
                  <a:moveTo>
                    <a:pt x="10483" y="188"/>
                  </a:moveTo>
                  <a:cubicBezTo>
                    <a:pt x="10483" y="58"/>
                    <a:pt x="10403" y="5"/>
                    <a:pt x="10280" y="5"/>
                  </a:cubicBezTo>
                  <a:cubicBezTo>
                    <a:pt x="10236" y="5"/>
                    <a:pt x="10177" y="7"/>
                    <a:pt x="10144" y="7"/>
                  </a:cubicBezTo>
                  <a:cubicBezTo>
                    <a:pt x="10144" y="381"/>
                    <a:pt x="10144" y="381"/>
                    <a:pt x="10144" y="381"/>
                  </a:cubicBezTo>
                  <a:cubicBezTo>
                    <a:pt x="10177" y="382"/>
                    <a:pt x="10213" y="384"/>
                    <a:pt x="10261" y="384"/>
                  </a:cubicBezTo>
                  <a:cubicBezTo>
                    <a:pt x="10387" y="384"/>
                    <a:pt x="10483" y="323"/>
                    <a:pt x="10483" y="188"/>
                  </a:cubicBezTo>
                  <a:close/>
                  <a:moveTo>
                    <a:pt x="9920" y="7"/>
                  </a:moveTo>
                  <a:cubicBezTo>
                    <a:pt x="9840" y="7"/>
                    <a:pt x="9840" y="7"/>
                    <a:pt x="9840" y="7"/>
                  </a:cubicBezTo>
                  <a:cubicBezTo>
                    <a:pt x="9785" y="111"/>
                    <a:pt x="9785" y="111"/>
                    <a:pt x="9785" y="111"/>
                  </a:cubicBezTo>
                  <a:cubicBezTo>
                    <a:pt x="9773" y="133"/>
                    <a:pt x="9761" y="157"/>
                    <a:pt x="9751" y="183"/>
                  </a:cubicBezTo>
                  <a:cubicBezTo>
                    <a:pt x="9750" y="183"/>
                    <a:pt x="9750" y="183"/>
                    <a:pt x="9750" y="183"/>
                  </a:cubicBezTo>
                  <a:cubicBezTo>
                    <a:pt x="9741" y="158"/>
                    <a:pt x="9731" y="136"/>
                    <a:pt x="9720" y="114"/>
                  </a:cubicBezTo>
                  <a:cubicBezTo>
                    <a:pt x="9665" y="7"/>
                    <a:pt x="9665" y="7"/>
                    <a:pt x="9665" y="7"/>
                  </a:cubicBezTo>
                  <a:cubicBezTo>
                    <a:pt x="9579" y="7"/>
                    <a:pt x="9579" y="7"/>
                    <a:pt x="9579" y="7"/>
                  </a:cubicBezTo>
                  <a:cubicBezTo>
                    <a:pt x="9710" y="257"/>
                    <a:pt x="9710" y="257"/>
                    <a:pt x="9710" y="257"/>
                  </a:cubicBezTo>
                  <a:cubicBezTo>
                    <a:pt x="9710" y="381"/>
                    <a:pt x="9710" y="381"/>
                    <a:pt x="9710" y="381"/>
                  </a:cubicBezTo>
                  <a:cubicBezTo>
                    <a:pt x="9788" y="381"/>
                    <a:pt x="9788" y="381"/>
                    <a:pt x="9788" y="381"/>
                  </a:cubicBezTo>
                  <a:cubicBezTo>
                    <a:pt x="9788" y="256"/>
                    <a:pt x="9788" y="256"/>
                    <a:pt x="9788" y="256"/>
                  </a:cubicBezTo>
                  <a:lnTo>
                    <a:pt x="9920" y="7"/>
                  </a:lnTo>
                  <a:close/>
                  <a:moveTo>
                    <a:pt x="9456" y="116"/>
                  </a:moveTo>
                  <a:cubicBezTo>
                    <a:pt x="9456" y="152"/>
                    <a:pt x="9429" y="175"/>
                    <a:pt x="9388" y="175"/>
                  </a:cubicBezTo>
                  <a:cubicBezTo>
                    <a:pt x="9376" y="175"/>
                    <a:pt x="9363" y="175"/>
                    <a:pt x="9352" y="174"/>
                  </a:cubicBezTo>
                  <a:cubicBezTo>
                    <a:pt x="9352" y="66"/>
                    <a:pt x="9352" y="66"/>
                    <a:pt x="9352" y="66"/>
                  </a:cubicBezTo>
                  <a:cubicBezTo>
                    <a:pt x="9362" y="64"/>
                    <a:pt x="9372" y="64"/>
                    <a:pt x="9385" y="64"/>
                  </a:cubicBezTo>
                  <a:cubicBezTo>
                    <a:pt x="9429" y="64"/>
                    <a:pt x="9456" y="82"/>
                    <a:pt x="9456" y="116"/>
                  </a:cubicBezTo>
                  <a:close/>
                  <a:moveTo>
                    <a:pt x="9559" y="381"/>
                  </a:moveTo>
                  <a:cubicBezTo>
                    <a:pt x="9466" y="256"/>
                    <a:pt x="9466" y="256"/>
                    <a:pt x="9466" y="256"/>
                  </a:cubicBezTo>
                  <a:cubicBezTo>
                    <a:pt x="9455" y="240"/>
                    <a:pt x="9444" y="226"/>
                    <a:pt x="9436" y="216"/>
                  </a:cubicBezTo>
                  <a:cubicBezTo>
                    <a:pt x="9496" y="206"/>
                    <a:pt x="9538" y="170"/>
                    <a:pt x="9538" y="108"/>
                  </a:cubicBezTo>
                  <a:cubicBezTo>
                    <a:pt x="9538" y="39"/>
                    <a:pt x="9486" y="5"/>
                    <a:pt x="9397" y="5"/>
                  </a:cubicBezTo>
                  <a:cubicBezTo>
                    <a:pt x="9351" y="5"/>
                    <a:pt x="9302" y="5"/>
                    <a:pt x="9274" y="7"/>
                  </a:cubicBezTo>
                  <a:cubicBezTo>
                    <a:pt x="9274" y="381"/>
                    <a:pt x="9274" y="381"/>
                    <a:pt x="9274" y="381"/>
                  </a:cubicBezTo>
                  <a:cubicBezTo>
                    <a:pt x="9352" y="381"/>
                    <a:pt x="9352" y="381"/>
                    <a:pt x="9352" y="381"/>
                  </a:cubicBezTo>
                  <a:cubicBezTo>
                    <a:pt x="9352" y="227"/>
                    <a:pt x="9352" y="227"/>
                    <a:pt x="9352" y="227"/>
                  </a:cubicBezTo>
                  <a:cubicBezTo>
                    <a:pt x="9356" y="227"/>
                    <a:pt x="9356" y="227"/>
                    <a:pt x="9356" y="227"/>
                  </a:cubicBezTo>
                  <a:cubicBezTo>
                    <a:pt x="9463" y="381"/>
                    <a:pt x="9463" y="381"/>
                    <a:pt x="9463" y="381"/>
                  </a:cubicBezTo>
                  <a:lnTo>
                    <a:pt x="9559" y="381"/>
                  </a:lnTo>
                  <a:close/>
                  <a:moveTo>
                    <a:pt x="9066" y="252"/>
                  </a:moveTo>
                  <a:cubicBezTo>
                    <a:pt x="8948" y="252"/>
                    <a:pt x="8948" y="252"/>
                    <a:pt x="8948" y="252"/>
                  </a:cubicBezTo>
                  <a:cubicBezTo>
                    <a:pt x="8988" y="147"/>
                    <a:pt x="8988" y="147"/>
                    <a:pt x="8988" y="147"/>
                  </a:cubicBezTo>
                  <a:cubicBezTo>
                    <a:pt x="8995" y="127"/>
                    <a:pt x="9002" y="106"/>
                    <a:pt x="9007" y="88"/>
                  </a:cubicBezTo>
                  <a:cubicBezTo>
                    <a:pt x="9007" y="88"/>
                    <a:pt x="9007" y="88"/>
                    <a:pt x="9007" y="88"/>
                  </a:cubicBezTo>
                  <a:cubicBezTo>
                    <a:pt x="9012" y="106"/>
                    <a:pt x="9020" y="128"/>
                    <a:pt x="9027" y="147"/>
                  </a:cubicBezTo>
                  <a:lnTo>
                    <a:pt x="9066" y="252"/>
                  </a:lnTo>
                  <a:close/>
                  <a:moveTo>
                    <a:pt x="9198" y="381"/>
                  </a:moveTo>
                  <a:cubicBezTo>
                    <a:pt x="9057" y="7"/>
                    <a:pt x="9057" y="7"/>
                    <a:pt x="9057" y="7"/>
                  </a:cubicBezTo>
                  <a:cubicBezTo>
                    <a:pt x="8966" y="7"/>
                    <a:pt x="8966" y="7"/>
                    <a:pt x="8966" y="7"/>
                  </a:cubicBezTo>
                  <a:cubicBezTo>
                    <a:pt x="8824" y="381"/>
                    <a:pt x="8824" y="381"/>
                    <a:pt x="8824" y="381"/>
                  </a:cubicBezTo>
                  <a:cubicBezTo>
                    <a:pt x="8902" y="381"/>
                    <a:pt x="8902" y="381"/>
                    <a:pt x="8902" y="381"/>
                  </a:cubicBezTo>
                  <a:cubicBezTo>
                    <a:pt x="8929" y="309"/>
                    <a:pt x="8929" y="309"/>
                    <a:pt x="8929" y="309"/>
                  </a:cubicBezTo>
                  <a:cubicBezTo>
                    <a:pt x="9085" y="309"/>
                    <a:pt x="9085" y="309"/>
                    <a:pt x="9085" y="309"/>
                  </a:cubicBezTo>
                  <a:cubicBezTo>
                    <a:pt x="9112" y="381"/>
                    <a:pt x="9112" y="381"/>
                    <a:pt x="9112" y="381"/>
                  </a:cubicBezTo>
                  <a:lnTo>
                    <a:pt x="9198" y="381"/>
                  </a:lnTo>
                  <a:close/>
                  <a:moveTo>
                    <a:pt x="8746" y="381"/>
                  </a:moveTo>
                  <a:cubicBezTo>
                    <a:pt x="8746" y="7"/>
                    <a:pt x="8746" y="7"/>
                    <a:pt x="8746" y="7"/>
                  </a:cubicBezTo>
                  <a:cubicBezTo>
                    <a:pt x="8670" y="7"/>
                    <a:pt x="8670" y="7"/>
                    <a:pt x="8670" y="7"/>
                  </a:cubicBezTo>
                  <a:cubicBezTo>
                    <a:pt x="8671" y="172"/>
                    <a:pt x="8671" y="172"/>
                    <a:pt x="8671" y="172"/>
                  </a:cubicBezTo>
                  <a:cubicBezTo>
                    <a:pt x="8671" y="220"/>
                    <a:pt x="8672" y="256"/>
                    <a:pt x="8673" y="280"/>
                  </a:cubicBezTo>
                  <a:cubicBezTo>
                    <a:pt x="8673" y="280"/>
                    <a:pt x="8673" y="280"/>
                    <a:pt x="8673" y="280"/>
                  </a:cubicBezTo>
                  <a:cubicBezTo>
                    <a:pt x="8660" y="254"/>
                    <a:pt x="8646" y="229"/>
                    <a:pt x="8632" y="206"/>
                  </a:cubicBezTo>
                  <a:cubicBezTo>
                    <a:pt x="8506" y="7"/>
                    <a:pt x="8506" y="7"/>
                    <a:pt x="8506" y="7"/>
                  </a:cubicBezTo>
                  <a:cubicBezTo>
                    <a:pt x="8402" y="7"/>
                    <a:pt x="8402" y="7"/>
                    <a:pt x="8402" y="7"/>
                  </a:cubicBezTo>
                  <a:cubicBezTo>
                    <a:pt x="8402" y="381"/>
                    <a:pt x="8402" y="381"/>
                    <a:pt x="8402" y="381"/>
                  </a:cubicBezTo>
                  <a:cubicBezTo>
                    <a:pt x="8477" y="381"/>
                    <a:pt x="8477" y="381"/>
                    <a:pt x="8477" y="381"/>
                  </a:cubicBezTo>
                  <a:cubicBezTo>
                    <a:pt x="8477" y="185"/>
                    <a:pt x="8477" y="185"/>
                    <a:pt x="8477" y="185"/>
                  </a:cubicBezTo>
                  <a:cubicBezTo>
                    <a:pt x="8477" y="151"/>
                    <a:pt x="8476" y="128"/>
                    <a:pt x="8475" y="107"/>
                  </a:cubicBezTo>
                  <a:cubicBezTo>
                    <a:pt x="8475" y="107"/>
                    <a:pt x="8475" y="107"/>
                    <a:pt x="8475" y="107"/>
                  </a:cubicBezTo>
                  <a:cubicBezTo>
                    <a:pt x="8485" y="129"/>
                    <a:pt x="8499" y="156"/>
                    <a:pt x="8513" y="178"/>
                  </a:cubicBezTo>
                  <a:cubicBezTo>
                    <a:pt x="8642" y="381"/>
                    <a:pt x="8642" y="381"/>
                    <a:pt x="8642" y="381"/>
                  </a:cubicBezTo>
                  <a:lnTo>
                    <a:pt x="8746" y="381"/>
                  </a:lnTo>
                  <a:close/>
                  <a:moveTo>
                    <a:pt x="8272" y="381"/>
                  </a:moveTo>
                  <a:cubicBezTo>
                    <a:pt x="8272" y="7"/>
                    <a:pt x="8272" y="7"/>
                    <a:pt x="8272" y="7"/>
                  </a:cubicBezTo>
                  <a:cubicBezTo>
                    <a:pt x="8194" y="7"/>
                    <a:pt x="8194" y="7"/>
                    <a:pt x="8194" y="7"/>
                  </a:cubicBezTo>
                  <a:cubicBezTo>
                    <a:pt x="8194" y="381"/>
                    <a:pt x="8194" y="381"/>
                    <a:pt x="8194" y="381"/>
                  </a:cubicBezTo>
                  <a:lnTo>
                    <a:pt x="8272" y="381"/>
                  </a:lnTo>
                  <a:close/>
                  <a:moveTo>
                    <a:pt x="8116" y="381"/>
                  </a:moveTo>
                  <a:cubicBezTo>
                    <a:pt x="8116" y="314"/>
                    <a:pt x="8116" y="314"/>
                    <a:pt x="8116" y="314"/>
                  </a:cubicBezTo>
                  <a:cubicBezTo>
                    <a:pt x="7987" y="314"/>
                    <a:pt x="7987" y="314"/>
                    <a:pt x="7987" y="314"/>
                  </a:cubicBezTo>
                  <a:cubicBezTo>
                    <a:pt x="7987" y="7"/>
                    <a:pt x="7987" y="7"/>
                    <a:pt x="7987" y="7"/>
                  </a:cubicBezTo>
                  <a:cubicBezTo>
                    <a:pt x="7909" y="7"/>
                    <a:pt x="7909" y="7"/>
                    <a:pt x="7909" y="7"/>
                  </a:cubicBezTo>
                  <a:cubicBezTo>
                    <a:pt x="7909" y="381"/>
                    <a:pt x="7909" y="381"/>
                    <a:pt x="7909" y="381"/>
                  </a:cubicBezTo>
                  <a:lnTo>
                    <a:pt x="8116" y="381"/>
                  </a:lnTo>
                  <a:close/>
                  <a:moveTo>
                    <a:pt x="7739" y="131"/>
                  </a:moveTo>
                  <a:cubicBezTo>
                    <a:pt x="7739" y="175"/>
                    <a:pt x="7710" y="198"/>
                    <a:pt x="7662" y="198"/>
                  </a:cubicBezTo>
                  <a:cubicBezTo>
                    <a:pt x="7652" y="198"/>
                    <a:pt x="7637" y="197"/>
                    <a:pt x="7629" y="195"/>
                  </a:cubicBezTo>
                  <a:cubicBezTo>
                    <a:pt x="7629" y="68"/>
                    <a:pt x="7629" y="68"/>
                    <a:pt x="7629" y="68"/>
                  </a:cubicBezTo>
                  <a:cubicBezTo>
                    <a:pt x="7639" y="67"/>
                    <a:pt x="7652" y="67"/>
                    <a:pt x="7667" y="67"/>
                  </a:cubicBezTo>
                  <a:cubicBezTo>
                    <a:pt x="7715" y="67"/>
                    <a:pt x="7739" y="94"/>
                    <a:pt x="7739" y="131"/>
                  </a:cubicBezTo>
                  <a:close/>
                  <a:moveTo>
                    <a:pt x="7822" y="126"/>
                  </a:moveTo>
                  <a:cubicBezTo>
                    <a:pt x="7822" y="50"/>
                    <a:pt x="7768" y="5"/>
                    <a:pt x="7673" y="5"/>
                  </a:cubicBezTo>
                  <a:cubicBezTo>
                    <a:pt x="7629" y="5"/>
                    <a:pt x="7582" y="6"/>
                    <a:pt x="7551" y="7"/>
                  </a:cubicBezTo>
                  <a:cubicBezTo>
                    <a:pt x="7551" y="381"/>
                    <a:pt x="7551" y="381"/>
                    <a:pt x="7551" y="381"/>
                  </a:cubicBezTo>
                  <a:cubicBezTo>
                    <a:pt x="7629" y="381"/>
                    <a:pt x="7629" y="381"/>
                    <a:pt x="7629" y="381"/>
                  </a:cubicBezTo>
                  <a:cubicBezTo>
                    <a:pt x="7629" y="258"/>
                    <a:pt x="7629" y="258"/>
                    <a:pt x="7629" y="258"/>
                  </a:cubicBezTo>
                  <a:cubicBezTo>
                    <a:pt x="7638" y="259"/>
                    <a:pt x="7652" y="260"/>
                    <a:pt x="7662" y="260"/>
                  </a:cubicBezTo>
                  <a:cubicBezTo>
                    <a:pt x="7757" y="260"/>
                    <a:pt x="7822" y="208"/>
                    <a:pt x="7822" y="126"/>
                  </a:cubicBezTo>
                  <a:close/>
                  <a:moveTo>
                    <a:pt x="7421" y="381"/>
                  </a:moveTo>
                  <a:cubicBezTo>
                    <a:pt x="7421" y="7"/>
                    <a:pt x="7421" y="7"/>
                    <a:pt x="7421" y="7"/>
                  </a:cubicBezTo>
                  <a:cubicBezTo>
                    <a:pt x="7343" y="7"/>
                    <a:pt x="7343" y="7"/>
                    <a:pt x="7343" y="7"/>
                  </a:cubicBezTo>
                  <a:cubicBezTo>
                    <a:pt x="7343" y="381"/>
                    <a:pt x="7343" y="381"/>
                    <a:pt x="7343" y="381"/>
                  </a:cubicBezTo>
                  <a:lnTo>
                    <a:pt x="7421" y="381"/>
                  </a:lnTo>
                  <a:close/>
                  <a:moveTo>
                    <a:pt x="7250" y="370"/>
                  </a:moveTo>
                  <a:cubicBezTo>
                    <a:pt x="7243" y="301"/>
                    <a:pt x="7243" y="301"/>
                    <a:pt x="7243" y="301"/>
                  </a:cubicBezTo>
                  <a:cubicBezTo>
                    <a:pt x="7221" y="312"/>
                    <a:pt x="7193" y="318"/>
                    <a:pt x="7165" y="318"/>
                  </a:cubicBezTo>
                  <a:cubicBezTo>
                    <a:pt x="7091" y="318"/>
                    <a:pt x="7047" y="276"/>
                    <a:pt x="7047" y="195"/>
                  </a:cubicBezTo>
                  <a:cubicBezTo>
                    <a:pt x="7047" y="121"/>
                    <a:pt x="7087" y="67"/>
                    <a:pt x="7161" y="67"/>
                  </a:cubicBezTo>
                  <a:cubicBezTo>
                    <a:pt x="7187" y="67"/>
                    <a:pt x="7213" y="72"/>
                    <a:pt x="7240" y="80"/>
                  </a:cubicBezTo>
                  <a:cubicBezTo>
                    <a:pt x="7247" y="12"/>
                    <a:pt x="7247" y="12"/>
                    <a:pt x="7247" y="12"/>
                  </a:cubicBezTo>
                  <a:cubicBezTo>
                    <a:pt x="7222" y="5"/>
                    <a:pt x="7191" y="2"/>
                    <a:pt x="7166" y="2"/>
                  </a:cubicBezTo>
                  <a:cubicBezTo>
                    <a:pt x="7026" y="2"/>
                    <a:pt x="6965" y="96"/>
                    <a:pt x="6965" y="202"/>
                  </a:cubicBezTo>
                  <a:cubicBezTo>
                    <a:pt x="6965" y="316"/>
                    <a:pt x="7027" y="386"/>
                    <a:pt x="7149" y="386"/>
                  </a:cubicBezTo>
                  <a:cubicBezTo>
                    <a:pt x="7186" y="386"/>
                    <a:pt x="7219" y="381"/>
                    <a:pt x="7250" y="370"/>
                  </a:cubicBezTo>
                  <a:close/>
                  <a:moveTo>
                    <a:pt x="6896" y="263"/>
                  </a:moveTo>
                  <a:cubicBezTo>
                    <a:pt x="6896" y="145"/>
                    <a:pt x="6729" y="173"/>
                    <a:pt x="6729" y="109"/>
                  </a:cubicBezTo>
                  <a:cubicBezTo>
                    <a:pt x="6729" y="81"/>
                    <a:pt x="6749" y="62"/>
                    <a:pt x="6797" y="62"/>
                  </a:cubicBezTo>
                  <a:cubicBezTo>
                    <a:pt x="6819" y="62"/>
                    <a:pt x="6848" y="67"/>
                    <a:pt x="6868" y="73"/>
                  </a:cubicBezTo>
                  <a:cubicBezTo>
                    <a:pt x="6871" y="7"/>
                    <a:pt x="6871" y="7"/>
                    <a:pt x="6871" y="7"/>
                  </a:cubicBezTo>
                  <a:cubicBezTo>
                    <a:pt x="6850" y="3"/>
                    <a:pt x="6821" y="0"/>
                    <a:pt x="6800" y="0"/>
                  </a:cubicBezTo>
                  <a:cubicBezTo>
                    <a:pt x="6701" y="0"/>
                    <a:pt x="6646" y="47"/>
                    <a:pt x="6646" y="118"/>
                  </a:cubicBezTo>
                  <a:cubicBezTo>
                    <a:pt x="6646" y="239"/>
                    <a:pt x="6811" y="205"/>
                    <a:pt x="6811" y="271"/>
                  </a:cubicBezTo>
                  <a:cubicBezTo>
                    <a:pt x="6811" y="308"/>
                    <a:pt x="6778" y="324"/>
                    <a:pt x="6742" y="324"/>
                  </a:cubicBezTo>
                  <a:cubicBezTo>
                    <a:pt x="6711" y="324"/>
                    <a:pt x="6681" y="318"/>
                    <a:pt x="6659" y="309"/>
                  </a:cubicBezTo>
                  <a:cubicBezTo>
                    <a:pt x="6657" y="379"/>
                    <a:pt x="6657" y="379"/>
                    <a:pt x="6657" y="379"/>
                  </a:cubicBezTo>
                  <a:cubicBezTo>
                    <a:pt x="6677" y="384"/>
                    <a:pt x="6708" y="389"/>
                    <a:pt x="6734" y="389"/>
                  </a:cubicBezTo>
                  <a:cubicBezTo>
                    <a:pt x="6829" y="389"/>
                    <a:pt x="6896" y="339"/>
                    <a:pt x="6896" y="263"/>
                  </a:cubicBezTo>
                  <a:close/>
                  <a:moveTo>
                    <a:pt x="6547" y="381"/>
                  </a:moveTo>
                  <a:cubicBezTo>
                    <a:pt x="6547" y="7"/>
                    <a:pt x="6547" y="7"/>
                    <a:pt x="6547" y="7"/>
                  </a:cubicBezTo>
                  <a:cubicBezTo>
                    <a:pt x="6469" y="7"/>
                    <a:pt x="6469" y="7"/>
                    <a:pt x="6469" y="7"/>
                  </a:cubicBezTo>
                  <a:cubicBezTo>
                    <a:pt x="6469" y="381"/>
                    <a:pt x="6469" y="381"/>
                    <a:pt x="6469" y="381"/>
                  </a:cubicBezTo>
                  <a:lnTo>
                    <a:pt x="6547" y="381"/>
                  </a:lnTo>
                  <a:close/>
                  <a:moveTo>
                    <a:pt x="6296" y="193"/>
                  </a:moveTo>
                  <a:cubicBezTo>
                    <a:pt x="6296" y="278"/>
                    <a:pt x="6242" y="319"/>
                    <a:pt x="6165" y="319"/>
                  </a:cubicBezTo>
                  <a:cubicBezTo>
                    <a:pt x="6148" y="319"/>
                    <a:pt x="6129" y="317"/>
                    <a:pt x="6118" y="317"/>
                  </a:cubicBezTo>
                  <a:cubicBezTo>
                    <a:pt x="6118" y="70"/>
                    <a:pt x="6118" y="70"/>
                    <a:pt x="6118" y="70"/>
                  </a:cubicBezTo>
                  <a:cubicBezTo>
                    <a:pt x="6133" y="69"/>
                    <a:pt x="6153" y="68"/>
                    <a:pt x="6168" y="68"/>
                  </a:cubicBezTo>
                  <a:cubicBezTo>
                    <a:pt x="6253" y="68"/>
                    <a:pt x="6296" y="110"/>
                    <a:pt x="6296" y="193"/>
                  </a:cubicBezTo>
                  <a:close/>
                  <a:moveTo>
                    <a:pt x="6379" y="188"/>
                  </a:moveTo>
                  <a:cubicBezTo>
                    <a:pt x="6379" y="58"/>
                    <a:pt x="6299" y="5"/>
                    <a:pt x="6176" y="5"/>
                  </a:cubicBezTo>
                  <a:cubicBezTo>
                    <a:pt x="6132" y="5"/>
                    <a:pt x="6073" y="7"/>
                    <a:pt x="6040" y="7"/>
                  </a:cubicBezTo>
                  <a:cubicBezTo>
                    <a:pt x="6040" y="381"/>
                    <a:pt x="6040" y="381"/>
                    <a:pt x="6040" y="381"/>
                  </a:cubicBezTo>
                  <a:cubicBezTo>
                    <a:pt x="6073" y="382"/>
                    <a:pt x="6109" y="384"/>
                    <a:pt x="6157" y="384"/>
                  </a:cubicBezTo>
                  <a:cubicBezTo>
                    <a:pt x="6283" y="384"/>
                    <a:pt x="6379" y="323"/>
                    <a:pt x="6379" y="188"/>
                  </a:cubicBezTo>
                  <a:close/>
                  <a:moveTo>
                    <a:pt x="5850" y="116"/>
                  </a:moveTo>
                  <a:cubicBezTo>
                    <a:pt x="5850" y="152"/>
                    <a:pt x="5824" y="175"/>
                    <a:pt x="5782" y="175"/>
                  </a:cubicBezTo>
                  <a:cubicBezTo>
                    <a:pt x="5770" y="175"/>
                    <a:pt x="5757" y="175"/>
                    <a:pt x="5746" y="174"/>
                  </a:cubicBezTo>
                  <a:cubicBezTo>
                    <a:pt x="5746" y="66"/>
                    <a:pt x="5746" y="66"/>
                    <a:pt x="5746" y="66"/>
                  </a:cubicBezTo>
                  <a:cubicBezTo>
                    <a:pt x="5757" y="64"/>
                    <a:pt x="5767" y="64"/>
                    <a:pt x="5780" y="64"/>
                  </a:cubicBezTo>
                  <a:cubicBezTo>
                    <a:pt x="5824" y="64"/>
                    <a:pt x="5850" y="82"/>
                    <a:pt x="5850" y="116"/>
                  </a:cubicBezTo>
                  <a:close/>
                  <a:moveTo>
                    <a:pt x="5953" y="381"/>
                  </a:moveTo>
                  <a:cubicBezTo>
                    <a:pt x="5860" y="256"/>
                    <a:pt x="5860" y="256"/>
                    <a:pt x="5860" y="256"/>
                  </a:cubicBezTo>
                  <a:cubicBezTo>
                    <a:pt x="5849" y="240"/>
                    <a:pt x="5839" y="226"/>
                    <a:pt x="5830" y="216"/>
                  </a:cubicBezTo>
                  <a:cubicBezTo>
                    <a:pt x="5890" y="206"/>
                    <a:pt x="5932" y="170"/>
                    <a:pt x="5932" y="108"/>
                  </a:cubicBezTo>
                  <a:cubicBezTo>
                    <a:pt x="5932" y="39"/>
                    <a:pt x="5880" y="5"/>
                    <a:pt x="5791" y="5"/>
                  </a:cubicBezTo>
                  <a:cubicBezTo>
                    <a:pt x="5745" y="5"/>
                    <a:pt x="5696" y="5"/>
                    <a:pt x="5669" y="7"/>
                  </a:cubicBezTo>
                  <a:cubicBezTo>
                    <a:pt x="5669" y="381"/>
                    <a:pt x="5669" y="381"/>
                    <a:pt x="5669" y="381"/>
                  </a:cubicBezTo>
                  <a:cubicBezTo>
                    <a:pt x="5746" y="381"/>
                    <a:pt x="5746" y="381"/>
                    <a:pt x="5746" y="381"/>
                  </a:cubicBezTo>
                  <a:cubicBezTo>
                    <a:pt x="5746" y="227"/>
                    <a:pt x="5746" y="227"/>
                    <a:pt x="5746" y="227"/>
                  </a:cubicBezTo>
                  <a:cubicBezTo>
                    <a:pt x="5750" y="227"/>
                    <a:pt x="5750" y="227"/>
                    <a:pt x="5750" y="227"/>
                  </a:cubicBezTo>
                  <a:cubicBezTo>
                    <a:pt x="5857" y="381"/>
                    <a:pt x="5857" y="381"/>
                    <a:pt x="5857" y="381"/>
                  </a:cubicBezTo>
                  <a:lnTo>
                    <a:pt x="5953" y="381"/>
                  </a:lnTo>
                  <a:close/>
                  <a:moveTo>
                    <a:pt x="5558" y="381"/>
                  </a:moveTo>
                  <a:cubicBezTo>
                    <a:pt x="5558" y="319"/>
                    <a:pt x="5558" y="319"/>
                    <a:pt x="5558" y="319"/>
                  </a:cubicBezTo>
                  <a:cubicBezTo>
                    <a:pt x="5415" y="319"/>
                    <a:pt x="5415" y="319"/>
                    <a:pt x="5415" y="319"/>
                  </a:cubicBezTo>
                  <a:cubicBezTo>
                    <a:pt x="5415" y="219"/>
                    <a:pt x="5415" y="219"/>
                    <a:pt x="5415" y="219"/>
                  </a:cubicBezTo>
                  <a:cubicBezTo>
                    <a:pt x="5551" y="219"/>
                    <a:pt x="5551" y="219"/>
                    <a:pt x="5551" y="219"/>
                  </a:cubicBezTo>
                  <a:cubicBezTo>
                    <a:pt x="5551" y="160"/>
                    <a:pt x="5551" y="160"/>
                    <a:pt x="5551" y="160"/>
                  </a:cubicBezTo>
                  <a:cubicBezTo>
                    <a:pt x="5415" y="160"/>
                    <a:pt x="5415" y="160"/>
                    <a:pt x="5415" y="160"/>
                  </a:cubicBezTo>
                  <a:cubicBezTo>
                    <a:pt x="5415" y="68"/>
                    <a:pt x="5415" y="68"/>
                    <a:pt x="5415" y="68"/>
                  </a:cubicBezTo>
                  <a:cubicBezTo>
                    <a:pt x="5558" y="68"/>
                    <a:pt x="5558" y="68"/>
                    <a:pt x="5558" y="68"/>
                  </a:cubicBezTo>
                  <a:cubicBezTo>
                    <a:pt x="5558" y="7"/>
                    <a:pt x="5558" y="7"/>
                    <a:pt x="5558" y="7"/>
                  </a:cubicBezTo>
                  <a:cubicBezTo>
                    <a:pt x="5337" y="7"/>
                    <a:pt x="5337" y="7"/>
                    <a:pt x="5337" y="7"/>
                  </a:cubicBezTo>
                  <a:cubicBezTo>
                    <a:pt x="5337" y="381"/>
                    <a:pt x="5337" y="381"/>
                    <a:pt x="5337" y="381"/>
                  </a:cubicBezTo>
                  <a:lnTo>
                    <a:pt x="5558" y="381"/>
                  </a:lnTo>
                  <a:close/>
                  <a:moveTo>
                    <a:pt x="5261" y="73"/>
                  </a:moveTo>
                  <a:cubicBezTo>
                    <a:pt x="5261" y="7"/>
                    <a:pt x="5261" y="7"/>
                    <a:pt x="5261" y="7"/>
                  </a:cubicBezTo>
                  <a:cubicBezTo>
                    <a:pt x="4976" y="7"/>
                    <a:pt x="4976" y="7"/>
                    <a:pt x="4976" y="7"/>
                  </a:cubicBezTo>
                  <a:cubicBezTo>
                    <a:pt x="4976" y="73"/>
                    <a:pt x="4976" y="73"/>
                    <a:pt x="4976" y="73"/>
                  </a:cubicBezTo>
                  <a:cubicBezTo>
                    <a:pt x="5080" y="73"/>
                    <a:pt x="5080" y="73"/>
                    <a:pt x="5080" y="73"/>
                  </a:cubicBezTo>
                  <a:cubicBezTo>
                    <a:pt x="5080" y="381"/>
                    <a:pt x="5080" y="381"/>
                    <a:pt x="5080" y="381"/>
                  </a:cubicBezTo>
                  <a:cubicBezTo>
                    <a:pt x="5158" y="381"/>
                    <a:pt x="5158" y="381"/>
                    <a:pt x="5158" y="381"/>
                  </a:cubicBezTo>
                  <a:cubicBezTo>
                    <a:pt x="5158" y="73"/>
                    <a:pt x="5158" y="73"/>
                    <a:pt x="5158" y="73"/>
                  </a:cubicBezTo>
                  <a:lnTo>
                    <a:pt x="5261" y="73"/>
                  </a:lnTo>
                  <a:close/>
                  <a:moveTo>
                    <a:pt x="4902" y="381"/>
                  </a:moveTo>
                  <a:cubicBezTo>
                    <a:pt x="4902" y="7"/>
                    <a:pt x="4902" y="7"/>
                    <a:pt x="4902" y="7"/>
                  </a:cubicBezTo>
                  <a:cubicBezTo>
                    <a:pt x="4826" y="7"/>
                    <a:pt x="4826" y="7"/>
                    <a:pt x="4826" y="7"/>
                  </a:cubicBezTo>
                  <a:cubicBezTo>
                    <a:pt x="4827" y="172"/>
                    <a:pt x="4827" y="172"/>
                    <a:pt x="4827" y="172"/>
                  </a:cubicBezTo>
                  <a:cubicBezTo>
                    <a:pt x="4827" y="220"/>
                    <a:pt x="4828" y="256"/>
                    <a:pt x="4829" y="280"/>
                  </a:cubicBezTo>
                  <a:cubicBezTo>
                    <a:pt x="4829" y="280"/>
                    <a:pt x="4829" y="280"/>
                    <a:pt x="4829" y="280"/>
                  </a:cubicBezTo>
                  <a:cubicBezTo>
                    <a:pt x="4816" y="254"/>
                    <a:pt x="4802" y="229"/>
                    <a:pt x="4787" y="206"/>
                  </a:cubicBezTo>
                  <a:cubicBezTo>
                    <a:pt x="4661" y="7"/>
                    <a:pt x="4661" y="7"/>
                    <a:pt x="4661" y="7"/>
                  </a:cubicBezTo>
                  <a:cubicBezTo>
                    <a:pt x="4558" y="7"/>
                    <a:pt x="4558" y="7"/>
                    <a:pt x="4558" y="7"/>
                  </a:cubicBezTo>
                  <a:cubicBezTo>
                    <a:pt x="4558" y="381"/>
                    <a:pt x="4558" y="381"/>
                    <a:pt x="4558" y="381"/>
                  </a:cubicBezTo>
                  <a:cubicBezTo>
                    <a:pt x="4633" y="381"/>
                    <a:pt x="4633" y="381"/>
                    <a:pt x="4633" y="381"/>
                  </a:cubicBezTo>
                  <a:cubicBezTo>
                    <a:pt x="4633" y="185"/>
                    <a:pt x="4633" y="185"/>
                    <a:pt x="4633" y="185"/>
                  </a:cubicBezTo>
                  <a:cubicBezTo>
                    <a:pt x="4633" y="151"/>
                    <a:pt x="4632" y="128"/>
                    <a:pt x="4630" y="107"/>
                  </a:cubicBezTo>
                  <a:cubicBezTo>
                    <a:pt x="4631" y="107"/>
                    <a:pt x="4631" y="107"/>
                    <a:pt x="4631" y="107"/>
                  </a:cubicBezTo>
                  <a:cubicBezTo>
                    <a:pt x="4641" y="129"/>
                    <a:pt x="4655" y="156"/>
                    <a:pt x="4669" y="178"/>
                  </a:cubicBezTo>
                  <a:cubicBezTo>
                    <a:pt x="4798" y="381"/>
                    <a:pt x="4798" y="381"/>
                    <a:pt x="4798" y="381"/>
                  </a:cubicBezTo>
                  <a:lnTo>
                    <a:pt x="4902" y="381"/>
                  </a:lnTo>
                  <a:close/>
                  <a:moveTo>
                    <a:pt x="4428" y="381"/>
                  </a:moveTo>
                  <a:cubicBezTo>
                    <a:pt x="4428" y="7"/>
                    <a:pt x="4428" y="7"/>
                    <a:pt x="4428" y="7"/>
                  </a:cubicBezTo>
                  <a:cubicBezTo>
                    <a:pt x="4350" y="7"/>
                    <a:pt x="4350" y="7"/>
                    <a:pt x="4350" y="7"/>
                  </a:cubicBezTo>
                  <a:cubicBezTo>
                    <a:pt x="4350" y="381"/>
                    <a:pt x="4350" y="381"/>
                    <a:pt x="4350" y="381"/>
                  </a:cubicBezTo>
                  <a:lnTo>
                    <a:pt x="4428" y="381"/>
                  </a:lnTo>
                  <a:close/>
                  <a:moveTo>
                    <a:pt x="4093" y="263"/>
                  </a:moveTo>
                  <a:cubicBezTo>
                    <a:pt x="4093" y="145"/>
                    <a:pt x="3926" y="173"/>
                    <a:pt x="3926" y="109"/>
                  </a:cubicBezTo>
                  <a:cubicBezTo>
                    <a:pt x="3926" y="81"/>
                    <a:pt x="3947" y="62"/>
                    <a:pt x="3995" y="62"/>
                  </a:cubicBezTo>
                  <a:cubicBezTo>
                    <a:pt x="4016" y="62"/>
                    <a:pt x="4046" y="67"/>
                    <a:pt x="4066" y="73"/>
                  </a:cubicBezTo>
                  <a:cubicBezTo>
                    <a:pt x="4069" y="7"/>
                    <a:pt x="4069" y="7"/>
                    <a:pt x="4069" y="7"/>
                  </a:cubicBezTo>
                  <a:cubicBezTo>
                    <a:pt x="4048" y="3"/>
                    <a:pt x="4019" y="0"/>
                    <a:pt x="3998" y="0"/>
                  </a:cubicBezTo>
                  <a:cubicBezTo>
                    <a:pt x="3899" y="0"/>
                    <a:pt x="3844" y="47"/>
                    <a:pt x="3844" y="118"/>
                  </a:cubicBezTo>
                  <a:cubicBezTo>
                    <a:pt x="3844" y="239"/>
                    <a:pt x="4009" y="205"/>
                    <a:pt x="4009" y="271"/>
                  </a:cubicBezTo>
                  <a:cubicBezTo>
                    <a:pt x="4009" y="308"/>
                    <a:pt x="3975" y="324"/>
                    <a:pt x="3940" y="324"/>
                  </a:cubicBezTo>
                  <a:cubicBezTo>
                    <a:pt x="3908" y="324"/>
                    <a:pt x="3879" y="318"/>
                    <a:pt x="3857" y="309"/>
                  </a:cubicBezTo>
                  <a:cubicBezTo>
                    <a:pt x="3854" y="379"/>
                    <a:pt x="3854" y="379"/>
                    <a:pt x="3854" y="379"/>
                  </a:cubicBezTo>
                  <a:cubicBezTo>
                    <a:pt x="3875" y="384"/>
                    <a:pt x="3905" y="389"/>
                    <a:pt x="3931" y="389"/>
                  </a:cubicBezTo>
                  <a:cubicBezTo>
                    <a:pt x="4027" y="389"/>
                    <a:pt x="4093" y="339"/>
                    <a:pt x="4093" y="263"/>
                  </a:cubicBezTo>
                  <a:close/>
                  <a:moveTo>
                    <a:pt x="3697" y="193"/>
                  </a:moveTo>
                  <a:cubicBezTo>
                    <a:pt x="3697" y="278"/>
                    <a:pt x="3643" y="319"/>
                    <a:pt x="3566" y="319"/>
                  </a:cubicBezTo>
                  <a:cubicBezTo>
                    <a:pt x="3550" y="319"/>
                    <a:pt x="3530" y="317"/>
                    <a:pt x="3520" y="317"/>
                  </a:cubicBezTo>
                  <a:cubicBezTo>
                    <a:pt x="3520" y="70"/>
                    <a:pt x="3520" y="70"/>
                    <a:pt x="3520" y="70"/>
                  </a:cubicBezTo>
                  <a:cubicBezTo>
                    <a:pt x="3535" y="69"/>
                    <a:pt x="3554" y="68"/>
                    <a:pt x="3569" y="68"/>
                  </a:cubicBezTo>
                  <a:cubicBezTo>
                    <a:pt x="3654" y="68"/>
                    <a:pt x="3697" y="110"/>
                    <a:pt x="3697" y="193"/>
                  </a:cubicBezTo>
                  <a:close/>
                  <a:moveTo>
                    <a:pt x="3780" y="188"/>
                  </a:moveTo>
                  <a:cubicBezTo>
                    <a:pt x="3780" y="58"/>
                    <a:pt x="3701" y="5"/>
                    <a:pt x="3578" y="5"/>
                  </a:cubicBezTo>
                  <a:cubicBezTo>
                    <a:pt x="3534" y="5"/>
                    <a:pt x="3475" y="7"/>
                    <a:pt x="3442" y="7"/>
                  </a:cubicBezTo>
                  <a:cubicBezTo>
                    <a:pt x="3442" y="381"/>
                    <a:pt x="3442" y="381"/>
                    <a:pt x="3442" y="381"/>
                  </a:cubicBezTo>
                  <a:cubicBezTo>
                    <a:pt x="3474" y="382"/>
                    <a:pt x="3511" y="384"/>
                    <a:pt x="3558" y="384"/>
                  </a:cubicBezTo>
                  <a:cubicBezTo>
                    <a:pt x="3684" y="384"/>
                    <a:pt x="3780" y="323"/>
                    <a:pt x="3780" y="188"/>
                  </a:cubicBezTo>
                  <a:close/>
                  <a:moveTo>
                    <a:pt x="3312" y="381"/>
                  </a:moveTo>
                  <a:cubicBezTo>
                    <a:pt x="3312" y="7"/>
                    <a:pt x="3312" y="7"/>
                    <a:pt x="3312" y="7"/>
                  </a:cubicBezTo>
                  <a:cubicBezTo>
                    <a:pt x="3237" y="7"/>
                    <a:pt x="3237" y="7"/>
                    <a:pt x="3237" y="7"/>
                  </a:cubicBezTo>
                  <a:cubicBezTo>
                    <a:pt x="3237" y="172"/>
                    <a:pt x="3237" y="172"/>
                    <a:pt x="3237" y="172"/>
                  </a:cubicBezTo>
                  <a:cubicBezTo>
                    <a:pt x="3237" y="220"/>
                    <a:pt x="3238" y="256"/>
                    <a:pt x="3239" y="280"/>
                  </a:cubicBezTo>
                  <a:cubicBezTo>
                    <a:pt x="3239" y="280"/>
                    <a:pt x="3239" y="280"/>
                    <a:pt x="3239" y="280"/>
                  </a:cubicBezTo>
                  <a:cubicBezTo>
                    <a:pt x="3227" y="254"/>
                    <a:pt x="3212" y="229"/>
                    <a:pt x="3198" y="206"/>
                  </a:cubicBezTo>
                  <a:cubicBezTo>
                    <a:pt x="3072" y="7"/>
                    <a:pt x="3072" y="7"/>
                    <a:pt x="3072" y="7"/>
                  </a:cubicBezTo>
                  <a:cubicBezTo>
                    <a:pt x="2968" y="7"/>
                    <a:pt x="2968" y="7"/>
                    <a:pt x="2968" y="7"/>
                  </a:cubicBezTo>
                  <a:cubicBezTo>
                    <a:pt x="2968" y="381"/>
                    <a:pt x="2968" y="381"/>
                    <a:pt x="2968" y="381"/>
                  </a:cubicBezTo>
                  <a:cubicBezTo>
                    <a:pt x="3044" y="381"/>
                    <a:pt x="3044" y="381"/>
                    <a:pt x="3044" y="381"/>
                  </a:cubicBezTo>
                  <a:cubicBezTo>
                    <a:pt x="3043" y="185"/>
                    <a:pt x="3043" y="185"/>
                    <a:pt x="3043" y="185"/>
                  </a:cubicBezTo>
                  <a:cubicBezTo>
                    <a:pt x="3043" y="151"/>
                    <a:pt x="3042" y="128"/>
                    <a:pt x="3041" y="107"/>
                  </a:cubicBezTo>
                  <a:cubicBezTo>
                    <a:pt x="3041" y="107"/>
                    <a:pt x="3041" y="107"/>
                    <a:pt x="3041" y="107"/>
                  </a:cubicBezTo>
                  <a:cubicBezTo>
                    <a:pt x="3052" y="129"/>
                    <a:pt x="3065" y="156"/>
                    <a:pt x="3080" y="178"/>
                  </a:cubicBezTo>
                  <a:cubicBezTo>
                    <a:pt x="3209" y="381"/>
                    <a:pt x="3209" y="381"/>
                    <a:pt x="3209" y="381"/>
                  </a:cubicBezTo>
                  <a:lnTo>
                    <a:pt x="3312" y="381"/>
                  </a:lnTo>
                  <a:close/>
                  <a:moveTo>
                    <a:pt x="2759" y="252"/>
                  </a:moveTo>
                  <a:cubicBezTo>
                    <a:pt x="2641" y="252"/>
                    <a:pt x="2641" y="252"/>
                    <a:pt x="2641" y="252"/>
                  </a:cubicBezTo>
                  <a:cubicBezTo>
                    <a:pt x="2681" y="147"/>
                    <a:pt x="2681" y="147"/>
                    <a:pt x="2681" y="147"/>
                  </a:cubicBezTo>
                  <a:cubicBezTo>
                    <a:pt x="2689" y="127"/>
                    <a:pt x="2696" y="106"/>
                    <a:pt x="2700" y="88"/>
                  </a:cubicBezTo>
                  <a:cubicBezTo>
                    <a:pt x="2701" y="88"/>
                    <a:pt x="2701" y="88"/>
                    <a:pt x="2701" y="88"/>
                  </a:cubicBezTo>
                  <a:cubicBezTo>
                    <a:pt x="2706" y="106"/>
                    <a:pt x="2713" y="128"/>
                    <a:pt x="2720" y="147"/>
                  </a:cubicBezTo>
                  <a:lnTo>
                    <a:pt x="2759" y="252"/>
                  </a:lnTo>
                  <a:close/>
                  <a:moveTo>
                    <a:pt x="2892" y="381"/>
                  </a:moveTo>
                  <a:cubicBezTo>
                    <a:pt x="2751" y="7"/>
                    <a:pt x="2751" y="7"/>
                    <a:pt x="2751" y="7"/>
                  </a:cubicBezTo>
                  <a:cubicBezTo>
                    <a:pt x="2659" y="7"/>
                    <a:pt x="2659" y="7"/>
                    <a:pt x="2659" y="7"/>
                  </a:cubicBezTo>
                  <a:cubicBezTo>
                    <a:pt x="2517" y="381"/>
                    <a:pt x="2517" y="381"/>
                    <a:pt x="2517" y="381"/>
                  </a:cubicBezTo>
                  <a:cubicBezTo>
                    <a:pt x="2595" y="381"/>
                    <a:pt x="2595" y="381"/>
                    <a:pt x="2595" y="381"/>
                  </a:cubicBezTo>
                  <a:cubicBezTo>
                    <a:pt x="2622" y="309"/>
                    <a:pt x="2622" y="309"/>
                    <a:pt x="2622" y="309"/>
                  </a:cubicBezTo>
                  <a:cubicBezTo>
                    <a:pt x="2779" y="309"/>
                    <a:pt x="2779" y="309"/>
                    <a:pt x="2779" y="309"/>
                  </a:cubicBezTo>
                  <a:cubicBezTo>
                    <a:pt x="2805" y="381"/>
                    <a:pt x="2805" y="381"/>
                    <a:pt x="2805" y="381"/>
                  </a:cubicBezTo>
                  <a:lnTo>
                    <a:pt x="2892" y="381"/>
                  </a:lnTo>
                  <a:close/>
                  <a:moveTo>
                    <a:pt x="2487" y="381"/>
                  </a:moveTo>
                  <a:cubicBezTo>
                    <a:pt x="2487" y="314"/>
                    <a:pt x="2487" y="314"/>
                    <a:pt x="2487" y="314"/>
                  </a:cubicBezTo>
                  <a:cubicBezTo>
                    <a:pt x="2358" y="314"/>
                    <a:pt x="2358" y="314"/>
                    <a:pt x="2358" y="314"/>
                  </a:cubicBezTo>
                  <a:cubicBezTo>
                    <a:pt x="2358" y="7"/>
                    <a:pt x="2358" y="7"/>
                    <a:pt x="2358" y="7"/>
                  </a:cubicBezTo>
                  <a:cubicBezTo>
                    <a:pt x="2280" y="7"/>
                    <a:pt x="2280" y="7"/>
                    <a:pt x="2280" y="7"/>
                  </a:cubicBezTo>
                  <a:cubicBezTo>
                    <a:pt x="2280" y="381"/>
                    <a:pt x="2280" y="381"/>
                    <a:pt x="2280" y="381"/>
                  </a:cubicBezTo>
                  <a:lnTo>
                    <a:pt x="2487" y="381"/>
                  </a:lnTo>
                  <a:close/>
                  <a:moveTo>
                    <a:pt x="2090" y="116"/>
                  </a:moveTo>
                  <a:cubicBezTo>
                    <a:pt x="2090" y="152"/>
                    <a:pt x="2064" y="175"/>
                    <a:pt x="2023" y="175"/>
                  </a:cubicBezTo>
                  <a:cubicBezTo>
                    <a:pt x="2010" y="175"/>
                    <a:pt x="1997" y="175"/>
                    <a:pt x="1987" y="174"/>
                  </a:cubicBezTo>
                  <a:cubicBezTo>
                    <a:pt x="1987" y="66"/>
                    <a:pt x="1987" y="66"/>
                    <a:pt x="1987" y="66"/>
                  </a:cubicBezTo>
                  <a:cubicBezTo>
                    <a:pt x="1997" y="64"/>
                    <a:pt x="2007" y="64"/>
                    <a:pt x="2020" y="64"/>
                  </a:cubicBezTo>
                  <a:cubicBezTo>
                    <a:pt x="2064" y="64"/>
                    <a:pt x="2090" y="82"/>
                    <a:pt x="2090" y="116"/>
                  </a:cubicBezTo>
                  <a:close/>
                  <a:moveTo>
                    <a:pt x="2193" y="381"/>
                  </a:moveTo>
                  <a:cubicBezTo>
                    <a:pt x="2100" y="256"/>
                    <a:pt x="2100" y="256"/>
                    <a:pt x="2100" y="256"/>
                  </a:cubicBezTo>
                  <a:cubicBezTo>
                    <a:pt x="2089" y="240"/>
                    <a:pt x="2079" y="226"/>
                    <a:pt x="2070" y="216"/>
                  </a:cubicBezTo>
                  <a:cubicBezTo>
                    <a:pt x="2130" y="206"/>
                    <a:pt x="2172" y="170"/>
                    <a:pt x="2172" y="108"/>
                  </a:cubicBezTo>
                  <a:cubicBezTo>
                    <a:pt x="2172" y="39"/>
                    <a:pt x="2121" y="5"/>
                    <a:pt x="2031" y="5"/>
                  </a:cubicBezTo>
                  <a:cubicBezTo>
                    <a:pt x="1985" y="5"/>
                    <a:pt x="1936" y="5"/>
                    <a:pt x="1909" y="7"/>
                  </a:cubicBezTo>
                  <a:cubicBezTo>
                    <a:pt x="1909" y="381"/>
                    <a:pt x="1909" y="381"/>
                    <a:pt x="1909" y="381"/>
                  </a:cubicBezTo>
                  <a:cubicBezTo>
                    <a:pt x="1987" y="381"/>
                    <a:pt x="1987" y="381"/>
                    <a:pt x="1987" y="381"/>
                  </a:cubicBezTo>
                  <a:cubicBezTo>
                    <a:pt x="1987" y="227"/>
                    <a:pt x="1987" y="227"/>
                    <a:pt x="1987" y="227"/>
                  </a:cubicBezTo>
                  <a:cubicBezTo>
                    <a:pt x="1990" y="227"/>
                    <a:pt x="1990" y="227"/>
                    <a:pt x="1990" y="227"/>
                  </a:cubicBezTo>
                  <a:cubicBezTo>
                    <a:pt x="2098" y="381"/>
                    <a:pt x="2098" y="381"/>
                    <a:pt x="2098" y="381"/>
                  </a:cubicBezTo>
                  <a:lnTo>
                    <a:pt x="2193" y="381"/>
                  </a:lnTo>
                  <a:close/>
                  <a:moveTo>
                    <a:pt x="1798" y="381"/>
                  </a:moveTo>
                  <a:cubicBezTo>
                    <a:pt x="1798" y="319"/>
                    <a:pt x="1798" y="319"/>
                    <a:pt x="1798" y="319"/>
                  </a:cubicBezTo>
                  <a:cubicBezTo>
                    <a:pt x="1655" y="319"/>
                    <a:pt x="1655" y="319"/>
                    <a:pt x="1655" y="319"/>
                  </a:cubicBezTo>
                  <a:cubicBezTo>
                    <a:pt x="1655" y="219"/>
                    <a:pt x="1655" y="219"/>
                    <a:pt x="1655" y="219"/>
                  </a:cubicBezTo>
                  <a:cubicBezTo>
                    <a:pt x="1792" y="219"/>
                    <a:pt x="1792" y="219"/>
                    <a:pt x="1792" y="219"/>
                  </a:cubicBezTo>
                  <a:cubicBezTo>
                    <a:pt x="1792" y="160"/>
                    <a:pt x="1792" y="160"/>
                    <a:pt x="1792" y="160"/>
                  </a:cubicBezTo>
                  <a:cubicBezTo>
                    <a:pt x="1655" y="160"/>
                    <a:pt x="1655" y="160"/>
                    <a:pt x="1655" y="160"/>
                  </a:cubicBezTo>
                  <a:cubicBezTo>
                    <a:pt x="1655" y="68"/>
                    <a:pt x="1655" y="68"/>
                    <a:pt x="1655" y="68"/>
                  </a:cubicBezTo>
                  <a:cubicBezTo>
                    <a:pt x="1798" y="68"/>
                    <a:pt x="1798" y="68"/>
                    <a:pt x="1798" y="68"/>
                  </a:cubicBezTo>
                  <a:cubicBezTo>
                    <a:pt x="1798" y="7"/>
                    <a:pt x="1798" y="7"/>
                    <a:pt x="1798" y="7"/>
                  </a:cubicBezTo>
                  <a:cubicBezTo>
                    <a:pt x="1578" y="7"/>
                    <a:pt x="1578" y="7"/>
                    <a:pt x="1578" y="7"/>
                  </a:cubicBezTo>
                  <a:cubicBezTo>
                    <a:pt x="1578" y="381"/>
                    <a:pt x="1578" y="381"/>
                    <a:pt x="1578" y="381"/>
                  </a:cubicBezTo>
                  <a:lnTo>
                    <a:pt x="1798" y="381"/>
                  </a:lnTo>
                  <a:close/>
                  <a:moveTo>
                    <a:pt x="1448" y="381"/>
                  </a:moveTo>
                  <a:cubicBezTo>
                    <a:pt x="1448" y="7"/>
                    <a:pt x="1448" y="7"/>
                    <a:pt x="1448" y="7"/>
                  </a:cubicBezTo>
                  <a:cubicBezTo>
                    <a:pt x="1370" y="7"/>
                    <a:pt x="1370" y="7"/>
                    <a:pt x="1370" y="7"/>
                  </a:cubicBezTo>
                  <a:cubicBezTo>
                    <a:pt x="1370" y="156"/>
                    <a:pt x="1370" y="156"/>
                    <a:pt x="1370" y="156"/>
                  </a:cubicBezTo>
                  <a:cubicBezTo>
                    <a:pt x="1194" y="156"/>
                    <a:pt x="1194" y="156"/>
                    <a:pt x="1194" y="156"/>
                  </a:cubicBezTo>
                  <a:cubicBezTo>
                    <a:pt x="1194" y="7"/>
                    <a:pt x="1194" y="7"/>
                    <a:pt x="1194" y="7"/>
                  </a:cubicBezTo>
                  <a:cubicBezTo>
                    <a:pt x="1116" y="7"/>
                    <a:pt x="1116" y="7"/>
                    <a:pt x="1116" y="7"/>
                  </a:cubicBezTo>
                  <a:cubicBezTo>
                    <a:pt x="1116" y="381"/>
                    <a:pt x="1116" y="381"/>
                    <a:pt x="1116" y="381"/>
                  </a:cubicBezTo>
                  <a:cubicBezTo>
                    <a:pt x="1194" y="381"/>
                    <a:pt x="1194" y="381"/>
                    <a:pt x="1194" y="381"/>
                  </a:cubicBezTo>
                  <a:cubicBezTo>
                    <a:pt x="1194" y="223"/>
                    <a:pt x="1194" y="223"/>
                    <a:pt x="1194" y="223"/>
                  </a:cubicBezTo>
                  <a:cubicBezTo>
                    <a:pt x="1370" y="223"/>
                    <a:pt x="1370" y="223"/>
                    <a:pt x="1370" y="223"/>
                  </a:cubicBezTo>
                  <a:cubicBezTo>
                    <a:pt x="1370" y="381"/>
                    <a:pt x="1370" y="381"/>
                    <a:pt x="1370" y="381"/>
                  </a:cubicBezTo>
                  <a:lnTo>
                    <a:pt x="1448" y="381"/>
                  </a:lnTo>
                  <a:close/>
                  <a:moveTo>
                    <a:pt x="1040" y="73"/>
                  </a:moveTo>
                  <a:cubicBezTo>
                    <a:pt x="1040" y="7"/>
                    <a:pt x="1040" y="7"/>
                    <a:pt x="1040" y="7"/>
                  </a:cubicBezTo>
                  <a:cubicBezTo>
                    <a:pt x="755" y="7"/>
                    <a:pt x="755" y="7"/>
                    <a:pt x="755" y="7"/>
                  </a:cubicBezTo>
                  <a:cubicBezTo>
                    <a:pt x="755" y="73"/>
                    <a:pt x="755" y="73"/>
                    <a:pt x="755" y="73"/>
                  </a:cubicBezTo>
                  <a:cubicBezTo>
                    <a:pt x="858" y="73"/>
                    <a:pt x="858" y="73"/>
                    <a:pt x="858" y="73"/>
                  </a:cubicBezTo>
                  <a:cubicBezTo>
                    <a:pt x="858" y="381"/>
                    <a:pt x="858" y="381"/>
                    <a:pt x="858" y="381"/>
                  </a:cubicBezTo>
                  <a:cubicBezTo>
                    <a:pt x="936" y="381"/>
                    <a:pt x="936" y="381"/>
                    <a:pt x="936" y="381"/>
                  </a:cubicBezTo>
                  <a:cubicBezTo>
                    <a:pt x="936" y="73"/>
                    <a:pt x="936" y="73"/>
                    <a:pt x="936" y="73"/>
                  </a:cubicBezTo>
                  <a:lnTo>
                    <a:pt x="1040" y="73"/>
                  </a:lnTo>
                  <a:close/>
                  <a:moveTo>
                    <a:pt x="694" y="381"/>
                  </a:moveTo>
                  <a:cubicBezTo>
                    <a:pt x="694" y="319"/>
                    <a:pt x="694" y="319"/>
                    <a:pt x="694" y="319"/>
                  </a:cubicBezTo>
                  <a:cubicBezTo>
                    <a:pt x="552" y="319"/>
                    <a:pt x="552" y="319"/>
                    <a:pt x="552" y="319"/>
                  </a:cubicBezTo>
                  <a:cubicBezTo>
                    <a:pt x="552" y="219"/>
                    <a:pt x="552" y="219"/>
                    <a:pt x="552" y="219"/>
                  </a:cubicBezTo>
                  <a:cubicBezTo>
                    <a:pt x="688" y="219"/>
                    <a:pt x="688" y="219"/>
                    <a:pt x="688" y="219"/>
                  </a:cubicBezTo>
                  <a:cubicBezTo>
                    <a:pt x="688" y="160"/>
                    <a:pt x="688" y="160"/>
                    <a:pt x="688" y="160"/>
                  </a:cubicBezTo>
                  <a:cubicBezTo>
                    <a:pt x="552" y="160"/>
                    <a:pt x="552" y="160"/>
                    <a:pt x="552" y="160"/>
                  </a:cubicBezTo>
                  <a:cubicBezTo>
                    <a:pt x="552" y="68"/>
                    <a:pt x="552" y="68"/>
                    <a:pt x="552" y="68"/>
                  </a:cubicBezTo>
                  <a:cubicBezTo>
                    <a:pt x="694" y="68"/>
                    <a:pt x="694" y="68"/>
                    <a:pt x="694" y="68"/>
                  </a:cubicBezTo>
                  <a:cubicBezTo>
                    <a:pt x="694" y="7"/>
                    <a:pt x="694" y="7"/>
                    <a:pt x="694" y="7"/>
                  </a:cubicBezTo>
                  <a:cubicBezTo>
                    <a:pt x="474" y="7"/>
                    <a:pt x="474" y="7"/>
                    <a:pt x="474" y="7"/>
                  </a:cubicBezTo>
                  <a:cubicBezTo>
                    <a:pt x="474" y="381"/>
                    <a:pt x="474" y="381"/>
                    <a:pt x="474" y="381"/>
                  </a:cubicBezTo>
                  <a:lnTo>
                    <a:pt x="694" y="381"/>
                  </a:lnTo>
                  <a:close/>
                  <a:moveTo>
                    <a:pt x="344" y="381"/>
                  </a:moveTo>
                  <a:cubicBezTo>
                    <a:pt x="344" y="7"/>
                    <a:pt x="344" y="7"/>
                    <a:pt x="344" y="7"/>
                  </a:cubicBezTo>
                  <a:cubicBezTo>
                    <a:pt x="269" y="7"/>
                    <a:pt x="269" y="7"/>
                    <a:pt x="269" y="7"/>
                  </a:cubicBezTo>
                  <a:cubicBezTo>
                    <a:pt x="269" y="172"/>
                    <a:pt x="269" y="172"/>
                    <a:pt x="269" y="172"/>
                  </a:cubicBezTo>
                  <a:cubicBezTo>
                    <a:pt x="269" y="220"/>
                    <a:pt x="270" y="256"/>
                    <a:pt x="272" y="280"/>
                  </a:cubicBezTo>
                  <a:cubicBezTo>
                    <a:pt x="271" y="280"/>
                    <a:pt x="271" y="280"/>
                    <a:pt x="271" y="280"/>
                  </a:cubicBezTo>
                  <a:cubicBezTo>
                    <a:pt x="259" y="254"/>
                    <a:pt x="244" y="229"/>
                    <a:pt x="230" y="206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76" y="381"/>
                    <a:pt x="76" y="381"/>
                    <a:pt x="76" y="381"/>
                  </a:cubicBezTo>
                  <a:cubicBezTo>
                    <a:pt x="75" y="185"/>
                    <a:pt x="75" y="185"/>
                    <a:pt x="75" y="185"/>
                  </a:cubicBezTo>
                  <a:cubicBezTo>
                    <a:pt x="75" y="151"/>
                    <a:pt x="74" y="128"/>
                    <a:pt x="73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84" y="129"/>
                    <a:pt x="97" y="156"/>
                    <a:pt x="112" y="178"/>
                  </a:cubicBezTo>
                  <a:cubicBezTo>
                    <a:pt x="241" y="381"/>
                    <a:pt x="241" y="381"/>
                    <a:pt x="241" y="381"/>
                  </a:cubicBezTo>
                  <a:lnTo>
                    <a:pt x="344" y="38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grpSp>
          <p:nvGrpSpPr>
            <p:cNvPr id="47" name="Groep 46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sp>
            <p:nvSpPr>
              <p:cNvPr id="1027" name="AutoShape 3"/>
              <p:cNvSpPr>
                <a:spLocks noChangeAspect="1" noChangeArrowheads="1" noTextEdit="1"/>
              </p:cNvSpPr>
              <p:nvPr userDrawn="1"/>
            </p:nvSpPr>
            <p:spPr bwMode="auto">
              <a:xfrm>
                <a:off x="0" y="0"/>
                <a:ext cx="9144000" cy="685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1029" name="Freeform 5"/>
              <p:cNvSpPr>
                <a:spLocks/>
              </p:cNvSpPr>
              <p:nvPr userDrawn="1"/>
            </p:nvSpPr>
            <p:spPr bwMode="auto">
              <a:xfrm>
                <a:off x="7620000" y="1449388"/>
                <a:ext cx="665163" cy="720725"/>
              </a:xfrm>
              <a:custGeom>
                <a:avLst/>
                <a:gdLst/>
                <a:ahLst/>
                <a:cxnLst>
                  <a:cxn ang="0">
                    <a:pos x="146" y="763"/>
                  </a:cxn>
                  <a:cxn ang="0">
                    <a:pos x="884" y="555"/>
                  </a:cxn>
                  <a:cxn ang="0">
                    <a:pos x="936" y="535"/>
                  </a:cxn>
                  <a:cxn ang="0">
                    <a:pos x="761" y="277"/>
                  </a:cxn>
                  <a:cxn ang="0">
                    <a:pos x="1038" y="0"/>
                  </a:cxn>
                  <a:cxn ang="0">
                    <a:pos x="1316" y="277"/>
                  </a:cxn>
                  <a:cxn ang="0">
                    <a:pos x="1145" y="533"/>
                  </a:cxn>
                  <a:cxn ang="0">
                    <a:pos x="1213" y="555"/>
                  </a:cxn>
                  <a:cxn ang="0">
                    <a:pos x="1950" y="763"/>
                  </a:cxn>
                  <a:cxn ang="0">
                    <a:pos x="2050" y="954"/>
                  </a:cxn>
                  <a:cxn ang="0">
                    <a:pos x="1851" y="1029"/>
                  </a:cxn>
                  <a:cxn ang="0">
                    <a:pos x="1268" y="854"/>
                  </a:cxn>
                  <a:cxn ang="0">
                    <a:pos x="1268" y="1201"/>
                  </a:cxn>
                  <a:cxn ang="0">
                    <a:pos x="1762" y="1911"/>
                  </a:cxn>
                  <a:cxn ang="0">
                    <a:pos x="1754" y="2188"/>
                  </a:cxn>
                  <a:cxn ang="0">
                    <a:pos x="1521" y="2109"/>
                  </a:cxn>
                  <a:cxn ang="0">
                    <a:pos x="1115" y="1560"/>
                  </a:cxn>
                  <a:cxn ang="0">
                    <a:pos x="1052" y="1516"/>
                  </a:cxn>
                  <a:cxn ang="0">
                    <a:pos x="981" y="1560"/>
                  </a:cxn>
                  <a:cxn ang="0">
                    <a:pos x="575" y="2109"/>
                  </a:cxn>
                  <a:cxn ang="0">
                    <a:pos x="442" y="2221"/>
                  </a:cxn>
                  <a:cxn ang="0">
                    <a:pos x="343" y="2205"/>
                  </a:cxn>
                  <a:cxn ang="0">
                    <a:pos x="267" y="2104"/>
                  </a:cxn>
                  <a:cxn ang="0">
                    <a:pos x="323" y="1922"/>
                  </a:cxn>
                  <a:cxn ang="0">
                    <a:pos x="828" y="1201"/>
                  </a:cxn>
                  <a:cxn ang="0">
                    <a:pos x="828" y="854"/>
                  </a:cxn>
                  <a:cxn ang="0">
                    <a:pos x="245" y="1029"/>
                  </a:cxn>
                  <a:cxn ang="0">
                    <a:pos x="46" y="954"/>
                  </a:cxn>
                  <a:cxn ang="0">
                    <a:pos x="144" y="763"/>
                  </a:cxn>
                  <a:cxn ang="0">
                    <a:pos x="146" y="763"/>
                  </a:cxn>
                </a:cxnLst>
                <a:rect l="0" t="0" r="r" b="b"/>
                <a:pathLst>
                  <a:path w="2096" h="2270">
                    <a:moveTo>
                      <a:pt x="146" y="763"/>
                    </a:moveTo>
                    <a:cubicBezTo>
                      <a:pt x="884" y="555"/>
                      <a:pt x="884" y="555"/>
                      <a:pt x="884" y="555"/>
                    </a:cubicBezTo>
                    <a:cubicBezTo>
                      <a:pt x="884" y="555"/>
                      <a:pt x="907" y="545"/>
                      <a:pt x="936" y="535"/>
                    </a:cubicBezTo>
                    <a:cubicBezTo>
                      <a:pt x="831" y="493"/>
                      <a:pt x="761" y="391"/>
                      <a:pt x="761" y="277"/>
                    </a:cubicBezTo>
                    <a:cubicBezTo>
                      <a:pt x="761" y="124"/>
                      <a:pt x="885" y="0"/>
                      <a:pt x="1038" y="0"/>
                    </a:cubicBezTo>
                    <a:cubicBezTo>
                      <a:pt x="1191" y="0"/>
                      <a:pt x="1316" y="124"/>
                      <a:pt x="1316" y="277"/>
                    </a:cubicBezTo>
                    <a:cubicBezTo>
                      <a:pt x="1316" y="390"/>
                      <a:pt x="1247" y="491"/>
                      <a:pt x="1145" y="533"/>
                    </a:cubicBezTo>
                    <a:cubicBezTo>
                      <a:pt x="1182" y="544"/>
                      <a:pt x="1212" y="555"/>
                      <a:pt x="1213" y="555"/>
                    </a:cubicBezTo>
                    <a:cubicBezTo>
                      <a:pt x="1950" y="763"/>
                      <a:pt x="1950" y="763"/>
                      <a:pt x="1950" y="763"/>
                    </a:cubicBezTo>
                    <a:cubicBezTo>
                      <a:pt x="1953" y="764"/>
                      <a:pt x="2096" y="830"/>
                      <a:pt x="2050" y="954"/>
                    </a:cubicBezTo>
                    <a:cubicBezTo>
                      <a:pt x="2004" y="1078"/>
                      <a:pt x="1852" y="1029"/>
                      <a:pt x="1851" y="1029"/>
                    </a:cubicBezTo>
                    <a:cubicBezTo>
                      <a:pt x="1657" y="971"/>
                      <a:pt x="1462" y="912"/>
                      <a:pt x="1268" y="854"/>
                    </a:cubicBezTo>
                    <a:cubicBezTo>
                      <a:pt x="1268" y="1201"/>
                      <a:pt x="1268" y="1201"/>
                      <a:pt x="1268" y="1201"/>
                    </a:cubicBezTo>
                    <a:cubicBezTo>
                      <a:pt x="1433" y="1438"/>
                      <a:pt x="1597" y="1674"/>
                      <a:pt x="1762" y="1911"/>
                    </a:cubicBezTo>
                    <a:cubicBezTo>
                      <a:pt x="1767" y="1920"/>
                      <a:pt x="1870" y="2112"/>
                      <a:pt x="1754" y="2188"/>
                    </a:cubicBezTo>
                    <a:cubicBezTo>
                      <a:pt x="1629" y="2270"/>
                      <a:pt x="1522" y="2111"/>
                      <a:pt x="1521" y="2109"/>
                    </a:cubicBezTo>
                    <a:cubicBezTo>
                      <a:pt x="1115" y="1560"/>
                      <a:pt x="1115" y="1560"/>
                      <a:pt x="1115" y="1560"/>
                    </a:cubicBezTo>
                    <a:cubicBezTo>
                      <a:pt x="1107" y="1548"/>
                      <a:pt x="1079" y="1516"/>
                      <a:pt x="1052" y="1516"/>
                    </a:cubicBezTo>
                    <a:cubicBezTo>
                      <a:pt x="1013" y="1516"/>
                      <a:pt x="981" y="1560"/>
                      <a:pt x="981" y="1560"/>
                    </a:cubicBezTo>
                    <a:cubicBezTo>
                      <a:pt x="575" y="2109"/>
                      <a:pt x="575" y="2109"/>
                      <a:pt x="575" y="2109"/>
                    </a:cubicBezTo>
                    <a:cubicBezTo>
                      <a:pt x="573" y="2112"/>
                      <a:pt x="520" y="2201"/>
                      <a:pt x="442" y="2221"/>
                    </a:cubicBezTo>
                    <a:cubicBezTo>
                      <a:pt x="408" y="2230"/>
                      <a:pt x="375" y="2225"/>
                      <a:pt x="343" y="2205"/>
                    </a:cubicBezTo>
                    <a:cubicBezTo>
                      <a:pt x="300" y="2180"/>
                      <a:pt x="275" y="2146"/>
                      <a:pt x="267" y="2104"/>
                    </a:cubicBezTo>
                    <a:cubicBezTo>
                      <a:pt x="251" y="2016"/>
                      <a:pt x="320" y="1926"/>
                      <a:pt x="323" y="1922"/>
                    </a:cubicBezTo>
                    <a:cubicBezTo>
                      <a:pt x="491" y="1682"/>
                      <a:pt x="659" y="1442"/>
                      <a:pt x="828" y="1201"/>
                    </a:cubicBezTo>
                    <a:cubicBezTo>
                      <a:pt x="828" y="854"/>
                      <a:pt x="828" y="854"/>
                      <a:pt x="828" y="854"/>
                    </a:cubicBezTo>
                    <a:cubicBezTo>
                      <a:pt x="633" y="912"/>
                      <a:pt x="439" y="971"/>
                      <a:pt x="245" y="1029"/>
                    </a:cubicBezTo>
                    <a:cubicBezTo>
                      <a:pt x="244" y="1029"/>
                      <a:pt x="92" y="1078"/>
                      <a:pt x="46" y="954"/>
                    </a:cubicBezTo>
                    <a:cubicBezTo>
                      <a:pt x="0" y="830"/>
                      <a:pt x="143" y="764"/>
                      <a:pt x="144" y="763"/>
                    </a:cubicBezTo>
                    <a:lnTo>
                      <a:pt x="146" y="76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1030" name="Freeform 6"/>
              <p:cNvSpPr>
                <a:spLocks/>
              </p:cNvSpPr>
              <p:nvPr userDrawn="1"/>
            </p:nvSpPr>
            <p:spPr bwMode="auto">
              <a:xfrm>
                <a:off x="7629525" y="1446213"/>
                <a:ext cx="647700" cy="712788"/>
              </a:xfrm>
              <a:custGeom>
                <a:avLst/>
                <a:gdLst/>
                <a:ahLst/>
                <a:cxnLst>
                  <a:cxn ang="0">
                    <a:pos x="857" y="565"/>
                  </a:cxn>
                  <a:cxn ang="0">
                    <a:pos x="905" y="535"/>
                  </a:cxn>
                  <a:cxn ang="0">
                    <a:pos x="1011" y="0"/>
                  </a:cxn>
                  <a:cxn ang="0">
                    <a:pos x="1121" y="534"/>
                  </a:cxn>
                  <a:cxn ang="0">
                    <a:pos x="1189" y="556"/>
                  </a:cxn>
                  <a:cxn ang="0">
                    <a:pos x="1188" y="557"/>
                  </a:cxn>
                  <a:cxn ang="0">
                    <a:pos x="1926" y="763"/>
                  </a:cxn>
                  <a:cxn ang="0">
                    <a:pos x="2042" y="915"/>
                  </a:cxn>
                  <a:cxn ang="0">
                    <a:pos x="1821" y="1048"/>
                  </a:cxn>
                  <a:cxn ang="0">
                    <a:pos x="1241" y="864"/>
                  </a:cxn>
                  <a:cxn ang="0">
                    <a:pos x="1250" y="1205"/>
                  </a:cxn>
                  <a:cxn ang="0">
                    <a:pos x="1792" y="2086"/>
                  </a:cxn>
                  <a:cxn ang="0">
                    <a:pos x="1485" y="2124"/>
                  </a:cxn>
                  <a:cxn ang="0">
                    <a:pos x="1080" y="1576"/>
                  </a:cxn>
                  <a:cxn ang="0">
                    <a:pos x="962" y="1576"/>
                  </a:cxn>
                  <a:cxn ang="0">
                    <a:pos x="518" y="2176"/>
                  </a:cxn>
                  <a:cxn ang="0">
                    <a:pos x="230" y="2116"/>
                  </a:cxn>
                  <a:cxn ang="0">
                    <a:pos x="288" y="1927"/>
                  </a:cxn>
                  <a:cxn ang="0">
                    <a:pos x="791" y="864"/>
                  </a:cxn>
                  <a:cxn ang="0">
                    <a:pos x="218" y="1039"/>
                  </a:cxn>
                  <a:cxn ang="0">
                    <a:pos x="10" y="967"/>
                  </a:cxn>
                  <a:cxn ang="0">
                    <a:pos x="114" y="764"/>
                  </a:cxn>
                  <a:cxn ang="0">
                    <a:pos x="119" y="773"/>
                  </a:cxn>
                  <a:cxn ang="0">
                    <a:pos x="121" y="782"/>
                  </a:cxn>
                  <a:cxn ang="0">
                    <a:pos x="120" y="779"/>
                  </a:cxn>
                  <a:cxn ang="0">
                    <a:pos x="28" y="960"/>
                  </a:cxn>
                  <a:cxn ang="0">
                    <a:pos x="215" y="1029"/>
                  </a:cxn>
                  <a:cxn ang="0">
                    <a:pos x="811" y="1214"/>
                  </a:cxn>
                  <a:cxn ang="0">
                    <a:pos x="304" y="1939"/>
                  </a:cxn>
                  <a:cxn ang="0">
                    <a:pos x="384" y="2225"/>
                  </a:cxn>
                  <a:cxn ang="0">
                    <a:pos x="540" y="2114"/>
                  </a:cxn>
                  <a:cxn ang="0">
                    <a:pos x="1070" y="1536"/>
                  </a:cxn>
                  <a:cxn ang="0">
                    <a:pos x="1502" y="2113"/>
                  </a:cxn>
                  <a:cxn ang="0">
                    <a:pos x="1721" y="2190"/>
                  </a:cxn>
                  <a:cxn ang="0">
                    <a:pos x="1727" y="1926"/>
                  </a:cxn>
                  <a:cxn ang="0">
                    <a:pos x="1244" y="855"/>
                  </a:cxn>
                  <a:cxn ang="0">
                    <a:pos x="1891" y="1038"/>
                  </a:cxn>
                  <a:cxn ang="0">
                    <a:pos x="1972" y="817"/>
                  </a:cxn>
                  <a:cxn ang="0">
                    <a:pos x="1920" y="782"/>
                  </a:cxn>
                  <a:cxn ang="0">
                    <a:pos x="1919" y="782"/>
                  </a:cxn>
                  <a:cxn ang="0">
                    <a:pos x="1920" y="782"/>
                  </a:cxn>
                  <a:cxn ang="0">
                    <a:pos x="1115" y="553"/>
                  </a:cxn>
                  <a:cxn ang="0">
                    <a:pos x="1201" y="98"/>
                  </a:cxn>
                  <a:cxn ang="0">
                    <a:pos x="912" y="536"/>
                  </a:cxn>
                  <a:cxn ang="0">
                    <a:pos x="865" y="573"/>
                  </a:cxn>
                  <a:cxn ang="0">
                    <a:pos x="858" y="567"/>
                  </a:cxn>
                  <a:cxn ang="0">
                    <a:pos x="862" y="574"/>
                  </a:cxn>
                  <a:cxn ang="0">
                    <a:pos x="857" y="565"/>
                  </a:cxn>
                  <a:cxn ang="0">
                    <a:pos x="119" y="773"/>
                  </a:cxn>
                </a:cxnLst>
                <a:rect l="0" t="0" r="r" b="b"/>
                <a:pathLst>
                  <a:path w="2042" h="2245">
                    <a:moveTo>
                      <a:pt x="119" y="773"/>
                    </a:moveTo>
                    <a:cubicBezTo>
                      <a:pt x="116" y="763"/>
                      <a:pt x="116" y="763"/>
                      <a:pt x="116" y="763"/>
                    </a:cubicBezTo>
                    <a:cubicBezTo>
                      <a:pt x="854" y="556"/>
                      <a:pt x="854" y="556"/>
                      <a:pt x="854" y="556"/>
                    </a:cubicBezTo>
                    <a:cubicBezTo>
                      <a:pt x="857" y="565"/>
                      <a:pt x="857" y="565"/>
                      <a:pt x="857" y="565"/>
                    </a:cubicBezTo>
                    <a:cubicBezTo>
                      <a:pt x="851" y="557"/>
                      <a:pt x="851" y="557"/>
                      <a:pt x="851" y="557"/>
                    </a:cubicBezTo>
                    <a:cubicBezTo>
                      <a:pt x="853" y="556"/>
                      <a:pt x="853" y="556"/>
                      <a:pt x="853" y="556"/>
                    </a:cubicBezTo>
                    <a:cubicBezTo>
                      <a:pt x="858" y="554"/>
                      <a:pt x="858" y="554"/>
                      <a:pt x="858" y="554"/>
                    </a:cubicBezTo>
                    <a:cubicBezTo>
                      <a:pt x="866" y="551"/>
                      <a:pt x="883" y="543"/>
                      <a:pt x="905" y="535"/>
                    </a:cubicBezTo>
                    <a:cubicBezTo>
                      <a:pt x="909" y="545"/>
                      <a:pt x="909" y="545"/>
                      <a:pt x="909" y="545"/>
                    </a:cubicBezTo>
                    <a:cubicBezTo>
                      <a:pt x="905" y="554"/>
                      <a:pt x="905" y="554"/>
                      <a:pt x="905" y="554"/>
                    </a:cubicBezTo>
                    <a:cubicBezTo>
                      <a:pt x="797" y="511"/>
                      <a:pt x="724" y="405"/>
                      <a:pt x="724" y="287"/>
                    </a:cubicBezTo>
                    <a:cubicBezTo>
                      <a:pt x="724" y="129"/>
                      <a:pt x="853" y="0"/>
                      <a:pt x="1011" y="0"/>
                    </a:cubicBezTo>
                    <a:cubicBezTo>
                      <a:pt x="1170" y="0"/>
                      <a:pt x="1299" y="129"/>
                      <a:pt x="1299" y="287"/>
                    </a:cubicBezTo>
                    <a:cubicBezTo>
                      <a:pt x="1299" y="404"/>
                      <a:pt x="1228" y="508"/>
                      <a:pt x="1122" y="553"/>
                    </a:cubicBezTo>
                    <a:cubicBezTo>
                      <a:pt x="1118" y="543"/>
                      <a:pt x="1118" y="543"/>
                      <a:pt x="1118" y="543"/>
                    </a:cubicBezTo>
                    <a:cubicBezTo>
                      <a:pt x="1121" y="534"/>
                      <a:pt x="1121" y="534"/>
                      <a:pt x="1121" y="534"/>
                    </a:cubicBezTo>
                    <a:cubicBezTo>
                      <a:pt x="1139" y="539"/>
                      <a:pt x="1156" y="545"/>
                      <a:pt x="1169" y="549"/>
                    </a:cubicBezTo>
                    <a:cubicBezTo>
                      <a:pt x="1175" y="551"/>
                      <a:pt x="1180" y="553"/>
                      <a:pt x="1183" y="554"/>
                    </a:cubicBezTo>
                    <a:cubicBezTo>
                      <a:pt x="1187" y="555"/>
                      <a:pt x="1187" y="555"/>
                      <a:pt x="1187" y="555"/>
                    </a:cubicBezTo>
                    <a:cubicBezTo>
                      <a:pt x="1189" y="556"/>
                      <a:pt x="1189" y="556"/>
                      <a:pt x="1189" y="556"/>
                    </a:cubicBezTo>
                    <a:cubicBezTo>
                      <a:pt x="1188" y="557"/>
                      <a:pt x="1188" y="557"/>
                      <a:pt x="1188" y="557"/>
                    </a:cubicBezTo>
                    <a:cubicBezTo>
                      <a:pt x="1188" y="556"/>
                      <a:pt x="1188" y="556"/>
                      <a:pt x="1188" y="556"/>
                    </a:cubicBezTo>
                    <a:cubicBezTo>
                      <a:pt x="1189" y="556"/>
                      <a:pt x="1189" y="556"/>
                      <a:pt x="1189" y="556"/>
                    </a:cubicBezTo>
                    <a:cubicBezTo>
                      <a:pt x="1188" y="557"/>
                      <a:pt x="1188" y="557"/>
                      <a:pt x="1188" y="557"/>
                    </a:cubicBezTo>
                    <a:cubicBezTo>
                      <a:pt x="1188" y="556"/>
                      <a:pt x="1188" y="556"/>
                      <a:pt x="1188" y="556"/>
                    </a:cubicBezTo>
                    <a:cubicBezTo>
                      <a:pt x="1186" y="565"/>
                      <a:pt x="1186" y="565"/>
                      <a:pt x="1186" y="565"/>
                    </a:cubicBezTo>
                    <a:cubicBezTo>
                      <a:pt x="1188" y="556"/>
                      <a:pt x="1188" y="556"/>
                      <a:pt x="1188" y="556"/>
                    </a:cubicBezTo>
                    <a:cubicBezTo>
                      <a:pt x="1926" y="763"/>
                      <a:pt x="1926" y="763"/>
                      <a:pt x="1926" y="763"/>
                    </a:cubicBezTo>
                    <a:cubicBezTo>
                      <a:pt x="1927" y="763"/>
                      <a:pt x="1927" y="763"/>
                      <a:pt x="1927" y="763"/>
                    </a:cubicBezTo>
                    <a:cubicBezTo>
                      <a:pt x="1929" y="764"/>
                      <a:pt x="1935" y="767"/>
                      <a:pt x="1946" y="774"/>
                    </a:cubicBezTo>
                    <a:cubicBezTo>
                      <a:pt x="1963" y="783"/>
                      <a:pt x="1986" y="800"/>
                      <a:pt x="2006" y="823"/>
                    </a:cubicBezTo>
                    <a:cubicBezTo>
                      <a:pt x="2026" y="847"/>
                      <a:pt x="2042" y="878"/>
                      <a:pt x="2042" y="915"/>
                    </a:cubicBezTo>
                    <a:cubicBezTo>
                      <a:pt x="2042" y="932"/>
                      <a:pt x="2039" y="949"/>
                      <a:pt x="2032" y="967"/>
                    </a:cubicBezTo>
                    <a:cubicBezTo>
                      <a:pt x="2019" y="1004"/>
                      <a:pt x="1995" y="1027"/>
                      <a:pt x="1970" y="1041"/>
                    </a:cubicBezTo>
                    <a:cubicBezTo>
                      <a:pt x="1944" y="1054"/>
                      <a:pt x="1916" y="1058"/>
                      <a:pt x="1891" y="1058"/>
                    </a:cubicBezTo>
                    <a:cubicBezTo>
                      <a:pt x="1852" y="1058"/>
                      <a:pt x="1822" y="1049"/>
                      <a:pt x="1821" y="1048"/>
                    </a:cubicBezTo>
                    <a:cubicBezTo>
                      <a:pt x="1824" y="1039"/>
                      <a:pt x="1824" y="1039"/>
                      <a:pt x="1824" y="1039"/>
                    </a:cubicBezTo>
                    <a:cubicBezTo>
                      <a:pt x="1821" y="1048"/>
                      <a:pt x="1821" y="1048"/>
                      <a:pt x="1821" y="1048"/>
                    </a:cubicBezTo>
                    <a:cubicBezTo>
                      <a:pt x="1627" y="990"/>
                      <a:pt x="1433" y="932"/>
                      <a:pt x="1239" y="874"/>
                    </a:cubicBezTo>
                    <a:cubicBezTo>
                      <a:pt x="1241" y="864"/>
                      <a:pt x="1241" y="864"/>
                      <a:pt x="1241" y="864"/>
                    </a:cubicBezTo>
                    <a:cubicBezTo>
                      <a:pt x="1251" y="864"/>
                      <a:pt x="1251" y="864"/>
                      <a:pt x="1251" y="864"/>
                    </a:cubicBezTo>
                    <a:cubicBezTo>
                      <a:pt x="1251" y="1211"/>
                      <a:pt x="1251" y="1211"/>
                      <a:pt x="1251" y="1211"/>
                    </a:cubicBezTo>
                    <a:cubicBezTo>
                      <a:pt x="1241" y="1211"/>
                      <a:pt x="1241" y="1211"/>
                      <a:pt x="1241" y="1211"/>
                    </a:cubicBezTo>
                    <a:cubicBezTo>
                      <a:pt x="1250" y="1205"/>
                      <a:pt x="1250" y="1205"/>
                      <a:pt x="1250" y="1205"/>
                    </a:cubicBezTo>
                    <a:cubicBezTo>
                      <a:pt x="1414" y="1442"/>
                      <a:pt x="1578" y="1678"/>
                      <a:pt x="1743" y="1915"/>
                    </a:cubicBezTo>
                    <a:cubicBezTo>
                      <a:pt x="1743" y="1915"/>
                      <a:pt x="1743" y="1915"/>
                      <a:pt x="1743" y="1915"/>
                    </a:cubicBezTo>
                    <a:cubicBezTo>
                      <a:pt x="1744" y="1916"/>
                      <a:pt x="1744" y="1916"/>
                      <a:pt x="1744" y="1916"/>
                    </a:cubicBezTo>
                    <a:cubicBezTo>
                      <a:pt x="1747" y="1922"/>
                      <a:pt x="1792" y="2004"/>
                      <a:pt x="1792" y="2086"/>
                    </a:cubicBezTo>
                    <a:cubicBezTo>
                      <a:pt x="1792" y="2131"/>
                      <a:pt x="1777" y="2177"/>
                      <a:pt x="1732" y="2206"/>
                    </a:cubicBezTo>
                    <a:cubicBezTo>
                      <a:pt x="1705" y="2224"/>
                      <a:pt x="1678" y="2232"/>
                      <a:pt x="1653" y="2231"/>
                    </a:cubicBezTo>
                    <a:cubicBezTo>
                      <a:pt x="1604" y="2231"/>
                      <a:pt x="1562" y="2204"/>
                      <a:pt x="1533" y="2178"/>
                    </a:cubicBezTo>
                    <a:cubicBezTo>
                      <a:pt x="1503" y="2152"/>
                      <a:pt x="1486" y="2126"/>
                      <a:pt x="1485" y="2124"/>
                    </a:cubicBezTo>
                    <a:cubicBezTo>
                      <a:pt x="1494" y="2119"/>
                      <a:pt x="1494" y="2119"/>
                      <a:pt x="1494" y="2119"/>
                    </a:cubicBezTo>
                    <a:cubicBezTo>
                      <a:pt x="1485" y="2125"/>
                      <a:pt x="1485" y="2125"/>
                      <a:pt x="1485" y="2125"/>
                    </a:cubicBezTo>
                    <a:cubicBezTo>
                      <a:pt x="1080" y="1576"/>
                      <a:pt x="1080" y="1576"/>
                      <a:pt x="1080" y="1576"/>
                    </a:cubicBezTo>
                    <a:cubicBezTo>
                      <a:pt x="1080" y="1576"/>
                      <a:pt x="1080" y="1576"/>
                      <a:pt x="1080" y="1576"/>
                    </a:cubicBezTo>
                    <a:cubicBezTo>
                      <a:pt x="1076" y="1570"/>
                      <a:pt x="1067" y="1560"/>
                      <a:pt x="1057" y="1551"/>
                    </a:cubicBezTo>
                    <a:cubicBezTo>
                      <a:pt x="1046" y="1542"/>
                      <a:pt x="1034" y="1535"/>
                      <a:pt x="1025" y="1536"/>
                    </a:cubicBezTo>
                    <a:cubicBezTo>
                      <a:pt x="1009" y="1535"/>
                      <a:pt x="993" y="1545"/>
                      <a:pt x="981" y="1555"/>
                    </a:cubicBezTo>
                    <a:cubicBezTo>
                      <a:pt x="969" y="1566"/>
                      <a:pt x="962" y="1576"/>
                      <a:pt x="962" y="1576"/>
                    </a:cubicBezTo>
                    <a:cubicBezTo>
                      <a:pt x="556" y="2125"/>
                      <a:pt x="556" y="2125"/>
                      <a:pt x="556" y="2125"/>
                    </a:cubicBezTo>
                    <a:cubicBezTo>
                      <a:pt x="548" y="2119"/>
                      <a:pt x="548" y="2119"/>
                      <a:pt x="548" y="2119"/>
                    </a:cubicBezTo>
                    <a:cubicBezTo>
                      <a:pt x="557" y="2124"/>
                      <a:pt x="557" y="2124"/>
                      <a:pt x="557" y="2124"/>
                    </a:cubicBezTo>
                    <a:cubicBezTo>
                      <a:pt x="556" y="2126"/>
                      <a:pt x="542" y="2150"/>
                      <a:pt x="518" y="2176"/>
                    </a:cubicBezTo>
                    <a:cubicBezTo>
                      <a:pt x="494" y="2202"/>
                      <a:pt x="459" y="2230"/>
                      <a:pt x="417" y="2241"/>
                    </a:cubicBezTo>
                    <a:cubicBezTo>
                      <a:pt x="406" y="2244"/>
                      <a:pt x="395" y="2245"/>
                      <a:pt x="384" y="2245"/>
                    </a:cubicBezTo>
                    <a:cubicBezTo>
                      <a:pt x="359" y="2245"/>
                      <a:pt x="334" y="2238"/>
                      <a:pt x="311" y="2224"/>
                    </a:cubicBezTo>
                    <a:cubicBezTo>
                      <a:pt x="266" y="2197"/>
                      <a:pt x="238" y="2161"/>
                      <a:pt x="230" y="2116"/>
                    </a:cubicBezTo>
                    <a:cubicBezTo>
                      <a:pt x="228" y="2106"/>
                      <a:pt x="227" y="2096"/>
                      <a:pt x="227" y="2086"/>
                    </a:cubicBezTo>
                    <a:cubicBezTo>
                      <a:pt x="228" y="2003"/>
                      <a:pt x="285" y="1930"/>
                      <a:pt x="288" y="1926"/>
                    </a:cubicBezTo>
                    <a:cubicBezTo>
                      <a:pt x="296" y="1932"/>
                      <a:pt x="296" y="1932"/>
                      <a:pt x="296" y="1932"/>
                    </a:cubicBezTo>
                    <a:cubicBezTo>
                      <a:pt x="288" y="1927"/>
                      <a:pt x="288" y="1927"/>
                      <a:pt x="288" y="1927"/>
                    </a:cubicBezTo>
                    <a:cubicBezTo>
                      <a:pt x="456" y="1686"/>
                      <a:pt x="624" y="1446"/>
                      <a:pt x="792" y="1205"/>
                    </a:cubicBezTo>
                    <a:cubicBezTo>
                      <a:pt x="801" y="1211"/>
                      <a:pt x="801" y="1211"/>
                      <a:pt x="801" y="1211"/>
                    </a:cubicBezTo>
                    <a:cubicBezTo>
                      <a:pt x="791" y="1211"/>
                      <a:pt x="791" y="1211"/>
                      <a:pt x="791" y="1211"/>
                    </a:cubicBezTo>
                    <a:cubicBezTo>
                      <a:pt x="791" y="864"/>
                      <a:pt x="791" y="864"/>
                      <a:pt x="791" y="864"/>
                    </a:cubicBezTo>
                    <a:cubicBezTo>
                      <a:pt x="801" y="864"/>
                      <a:pt x="801" y="864"/>
                      <a:pt x="801" y="864"/>
                    </a:cubicBezTo>
                    <a:cubicBezTo>
                      <a:pt x="803" y="874"/>
                      <a:pt x="803" y="874"/>
                      <a:pt x="803" y="874"/>
                    </a:cubicBezTo>
                    <a:cubicBezTo>
                      <a:pt x="609" y="932"/>
                      <a:pt x="415" y="990"/>
                      <a:pt x="221" y="1048"/>
                    </a:cubicBezTo>
                    <a:cubicBezTo>
                      <a:pt x="218" y="1039"/>
                      <a:pt x="218" y="1039"/>
                      <a:pt x="218" y="1039"/>
                    </a:cubicBezTo>
                    <a:cubicBezTo>
                      <a:pt x="221" y="1048"/>
                      <a:pt x="221" y="1048"/>
                      <a:pt x="221" y="1048"/>
                    </a:cubicBezTo>
                    <a:cubicBezTo>
                      <a:pt x="220" y="1049"/>
                      <a:pt x="190" y="1058"/>
                      <a:pt x="151" y="1058"/>
                    </a:cubicBezTo>
                    <a:cubicBezTo>
                      <a:pt x="126" y="1058"/>
                      <a:pt x="98" y="1054"/>
                      <a:pt x="73" y="1041"/>
                    </a:cubicBezTo>
                    <a:cubicBezTo>
                      <a:pt x="47" y="1027"/>
                      <a:pt x="23" y="1004"/>
                      <a:pt x="10" y="967"/>
                    </a:cubicBezTo>
                    <a:cubicBezTo>
                      <a:pt x="3" y="949"/>
                      <a:pt x="0" y="932"/>
                      <a:pt x="0" y="915"/>
                    </a:cubicBezTo>
                    <a:cubicBezTo>
                      <a:pt x="0" y="865"/>
                      <a:pt x="29" y="827"/>
                      <a:pt x="56" y="802"/>
                    </a:cubicBezTo>
                    <a:cubicBezTo>
                      <a:pt x="84" y="777"/>
                      <a:pt x="112" y="765"/>
                      <a:pt x="113" y="764"/>
                    </a:cubicBezTo>
                    <a:cubicBezTo>
                      <a:pt x="114" y="764"/>
                      <a:pt x="114" y="764"/>
                      <a:pt x="114" y="764"/>
                    </a:cubicBezTo>
                    <a:cubicBezTo>
                      <a:pt x="115" y="763"/>
                      <a:pt x="115" y="763"/>
                      <a:pt x="115" y="763"/>
                    </a:cubicBezTo>
                    <a:cubicBezTo>
                      <a:pt x="116" y="763"/>
                      <a:pt x="116" y="763"/>
                      <a:pt x="116" y="763"/>
                    </a:cubicBezTo>
                    <a:cubicBezTo>
                      <a:pt x="116" y="763"/>
                      <a:pt x="116" y="763"/>
                      <a:pt x="116" y="763"/>
                    </a:cubicBezTo>
                    <a:cubicBezTo>
                      <a:pt x="119" y="773"/>
                      <a:pt x="119" y="773"/>
                      <a:pt x="119" y="773"/>
                    </a:cubicBezTo>
                    <a:cubicBezTo>
                      <a:pt x="122" y="782"/>
                      <a:pt x="122" y="782"/>
                      <a:pt x="122" y="782"/>
                    </a:cubicBezTo>
                    <a:cubicBezTo>
                      <a:pt x="121" y="782"/>
                      <a:pt x="121" y="782"/>
                      <a:pt x="121" y="782"/>
                    </a:cubicBezTo>
                    <a:cubicBezTo>
                      <a:pt x="117" y="773"/>
                      <a:pt x="117" y="773"/>
                      <a:pt x="117" y="773"/>
                    </a:cubicBezTo>
                    <a:cubicBezTo>
                      <a:pt x="121" y="782"/>
                      <a:pt x="121" y="782"/>
                      <a:pt x="121" y="782"/>
                    </a:cubicBezTo>
                    <a:cubicBezTo>
                      <a:pt x="120" y="779"/>
                      <a:pt x="120" y="779"/>
                      <a:pt x="120" y="779"/>
                    </a:cubicBezTo>
                    <a:cubicBezTo>
                      <a:pt x="121" y="782"/>
                      <a:pt x="121" y="782"/>
                      <a:pt x="121" y="782"/>
                    </a:cubicBezTo>
                    <a:cubicBezTo>
                      <a:pt x="121" y="782"/>
                      <a:pt x="121" y="782"/>
                      <a:pt x="121" y="782"/>
                    </a:cubicBezTo>
                    <a:cubicBezTo>
                      <a:pt x="120" y="779"/>
                      <a:pt x="120" y="779"/>
                      <a:pt x="120" y="779"/>
                    </a:cubicBezTo>
                    <a:cubicBezTo>
                      <a:pt x="121" y="782"/>
                      <a:pt x="121" y="782"/>
                      <a:pt x="121" y="782"/>
                    </a:cubicBezTo>
                    <a:cubicBezTo>
                      <a:pt x="120" y="783"/>
                      <a:pt x="94" y="795"/>
                      <a:pt x="69" y="818"/>
                    </a:cubicBezTo>
                    <a:cubicBezTo>
                      <a:pt x="43" y="841"/>
                      <a:pt x="20" y="874"/>
                      <a:pt x="20" y="915"/>
                    </a:cubicBezTo>
                    <a:cubicBezTo>
                      <a:pt x="20" y="929"/>
                      <a:pt x="22" y="944"/>
                      <a:pt x="28" y="960"/>
                    </a:cubicBezTo>
                    <a:cubicBezTo>
                      <a:pt x="41" y="993"/>
                      <a:pt x="60" y="1012"/>
                      <a:pt x="82" y="1023"/>
                    </a:cubicBezTo>
                    <a:cubicBezTo>
                      <a:pt x="104" y="1035"/>
                      <a:pt x="129" y="1038"/>
                      <a:pt x="151" y="1038"/>
                    </a:cubicBezTo>
                    <a:cubicBezTo>
                      <a:pt x="186" y="1038"/>
                      <a:pt x="215" y="1029"/>
                      <a:pt x="215" y="1029"/>
                    </a:cubicBezTo>
                    <a:cubicBezTo>
                      <a:pt x="215" y="1029"/>
                      <a:pt x="215" y="1029"/>
                      <a:pt x="215" y="1029"/>
                    </a:cubicBezTo>
                    <a:cubicBezTo>
                      <a:pt x="215" y="1029"/>
                      <a:pt x="215" y="1029"/>
                      <a:pt x="215" y="1029"/>
                    </a:cubicBezTo>
                    <a:cubicBezTo>
                      <a:pt x="409" y="971"/>
                      <a:pt x="603" y="913"/>
                      <a:pt x="798" y="855"/>
                    </a:cubicBezTo>
                    <a:cubicBezTo>
                      <a:pt x="811" y="851"/>
                      <a:pt x="811" y="851"/>
                      <a:pt x="811" y="851"/>
                    </a:cubicBezTo>
                    <a:cubicBezTo>
                      <a:pt x="811" y="1214"/>
                      <a:pt x="811" y="1214"/>
                      <a:pt x="811" y="1214"/>
                    </a:cubicBezTo>
                    <a:cubicBezTo>
                      <a:pt x="809" y="1217"/>
                      <a:pt x="809" y="1217"/>
                      <a:pt x="809" y="1217"/>
                    </a:cubicBezTo>
                    <a:cubicBezTo>
                      <a:pt x="641" y="1457"/>
                      <a:pt x="472" y="1698"/>
                      <a:pt x="304" y="1938"/>
                    </a:cubicBezTo>
                    <a:cubicBezTo>
                      <a:pt x="304" y="1938"/>
                      <a:pt x="304" y="1938"/>
                      <a:pt x="304" y="1938"/>
                    </a:cubicBezTo>
                    <a:cubicBezTo>
                      <a:pt x="304" y="1939"/>
                      <a:pt x="304" y="1939"/>
                      <a:pt x="304" y="1939"/>
                    </a:cubicBezTo>
                    <a:cubicBezTo>
                      <a:pt x="302" y="1941"/>
                      <a:pt x="247" y="2013"/>
                      <a:pt x="247" y="2086"/>
                    </a:cubicBezTo>
                    <a:cubicBezTo>
                      <a:pt x="247" y="2095"/>
                      <a:pt x="248" y="2104"/>
                      <a:pt x="250" y="2112"/>
                    </a:cubicBezTo>
                    <a:cubicBezTo>
                      <a:pt x="257" y="2151"/>
                      <a:pt x="280" y="2182"/>
                      <a:pt x="321" y="2207"/>
                    </a:cubicBezTo>
                    <a:cubicBezTo>
                      <a:pt x="342" y="2219"/>
                      <a:pt x="362" y="2225"/>
                      <a:pt x="384" y="2225"/>
                    </a:cubicBezTo>
                    <a:cubicBezTo>
                      <a:pt x="393" y="2225"/>
                      <a:pt x="403" y="2224"/>
                      <a:pt x="412" y="2222"/>
                    </a:cubicBezTo>
                    <a:cubicBezTo>
                      <a:pt x="449" y="2212"/>
                      <a:pt x="480" y="2186"/>
                      <a:pt x="503" y="2162"/>
                    </a:cubicBezTo>
                    <a:cubicBezTo>
                      <a:pt x="526" y="2138"/>
                      <a:pt x="539" y="2115"/>
                      <a:pt x="539" y="2114"/>
                    </a:cubicBezTo>
                    <a:cubicBezTo>
                      <a:pt x="540" y="2114"/>
                      <a:pt x="540" y="2114"/>
                      <a:pt x="540" y="2114"/>
                    </a:cubicBezTo>
                    <a:cubicBezTo>
                      <a:pt x="946" y="1564"/>
                      <a:pt x="946" y="1564"/>
                      <a:pt x="946" y="1564"/>
                    </a:cubicBezTo>
                    <a:cubicBezTo>
                      <a:pt x="946" y="1564"/>
                      <a:pt x="954" y="1552"/>
                      <a:pt x="968" y="1540"/>
                    </a:cubicBezTo>
                    <a:cubicBezTo>
                      <a:pt x="982" y="1528"/>
                      <a:pt x="1002" y="1516"/>
                      <a:pt x="1025" y="1516"/>
                    </a:cubicBezTo>
                    <a:cubicBezTo>
                      <a:pt x="1043" y="1516"/>
                      <a:pt x="1058" y="1525"/>
                      <a:pt x="1070" y="1536"/>
                    </a:cubicBezTo>
                    <a:cubicBezTo>
                      <a:pt x="1082" y="1546"/>
                      <a:pt x="1092" y="1558"/>
                      <a:pt x="1097" y="1565"/>
                    </a:cubicBezTo>
                    <a:cubicBezTo>
                      <a:pt x="1088" y="1570"/>
                      <a:pt x="1088" y="1570"/>
                      <a:pt x="1088" y="1570"/>
                    </a:cubicBezTo>
                    <a:cubicBezTo>
                      <a:pt x="1096" y="1564"/>
                      <a:pt x="1096" y="1564"/>
                      <a:pt x="1096" y="1564"/>
                    </a:cubicBezTo>
                    <a:cubicBezTo>
                      <a:pt x="1502" y="2113"/>
                      <a:pt x="1502" y="2113"/>
                      <a:pt x="1502" y="2113"/>
                    </a:cubicBezTo>
                    <a:cubicBezTo>
                      <a:pt x="1502" y="2113"/>
                      <a:pt x="1502" y="2113"/>
                      <a:pt x="1502" y="2113"/>
                    </a:cubicBezTo>
                    <a:cubicBezTo>
                      <a:pt x="1502" y="2113"/>
                      <a:pt x="1519" y="2139"/>
                      <a:pt x="1546" y="2163"/>
                    </a:cubicBezTo>
                    <a:cubicBezTo>
                      <a:pt x="1574" y="2188"/>
                      <a:pt x="1612" y="2212"/>
                      <a:pt x="1653" y="2211"/>
                    </a:cubicBezTo>
                    <a:cubicBezTo>
                      <a:pt x="1674" y="2211"/>
                      <a:pt x="1697" y="2205"/>
                      <a:pt x="1721" y="2190"/>
                    </a:cubicBezTo>
                    <a:cubicBezTo>
                      <a:pt x="1760" y="2164"/>
                      <a:pt x="1772" y="2127"/>
                      <a:pt x="1772" y="2086"/>
                    </a:cubicBezTo>
                    <a:cubicBezTo>
                      <a:pt x="1772" y="2011"/>
                      <a:pt x="1729" y="1930"/>
                      <a:pt x="1726" y="1925"/>
                    </a:cubicBezTo>
                    <a:cubicBezTo>
                      <a:pt x="1735" y="1921"/>
                      <a:pt x="1735" y="1921"/>
                      <a:pt x="1735" y="1921"/>
                    </a:cubicBezTo>
                    <a:cubicBezTo>
                      <a:pt x="1727" y="1926"/>
                      <a:pt x="1727" y="1926"/>
                      <a:pt x="1727" y="1926"/>
                    </a:cubicBezTo>
                    <a:cubicBezTo>
                      <a:pt x="1562" y="1690"/>
                      <a:pt x="1398" y="1453"/>
                      <a:pt x="1233" y="1217"/>
                    </a:cubicBezTo>
                    <a:cubicBezTo>
                      <a:pt x="1231" y="1214"/>
                      <a:pt x="1231" y="1214"/>
                      <a:pt x="1231" y="1214"/>
                    </a:cubicBezTo>
                    <a:cubicBezTo>
                      <a:pt x="1231" y="851"/>
                      <a:pt x="1231" y="851"/>
                      <a:pt x="1231" y="851"/>
                    </a:cubicBezTo>
                    <a:cubicBezTo>
                      <a:pt x="1244" y="855"/>
                      <a:pt x="1244" y="855"/>
                      <a:pt x="1244" y="855"/>
                    </a:cubicBezTo>
                    <a:cubicBezTo>
                      <a:pt x="1438" y="913"/>
                      <a:pt x="1632" y="971"/>
                      <a:pt x="1827" y="1029"/>
                    </a:cubicBezTo>
                    <a:cubicBezTo>
                      <a:pt x="1827" y="1029"/>
                      <a:pt x="1827" y="1029"/>
                      <a:pt x="1827" y="1029"/>
                    </a:cubicBezTo>
                    <a:cubicBezTo>
                      <a:pt x="1827" y="1029"/>
                      <a:pt x="1827" y="1029"/>
                      <a:pt x="1827" y="1029"/>
                    </a:cubicBezTo>
                    <a:cubicBezTo>
                      <a:pt x="1827" y="1029"/>
                      <a:pt x="1856" y="1038"/>
                      <a:pt x="1891" y="1038"/>
                    </a:cubicBezTo>
                    <a:cubicBezTo>
                      <a:pt x="1913" y="1038"/>
                      <a:pt x="1938" y="1035"/>
                      <a:pt x="1960" y="1023"/>
                    </a:cubicBezTo>
                    <a:cubicBezTo>
                      <a:pt x="1982" y="1012"/>
                      <a:pt x="2001" y="993"/>
                      <a:pt x="2014" y="960"/>
                    </a:cubicBezTo>
                    <a:cubicBezTo>
                      <a:pt x="2020" y="944"/>
                      <a:pt x="2022" y="929"/>
                      <a:pt x="2022" y="915"/>
                    </a:cubicBezTo>
                    <a:cubicBezTo>
                      <a:pt x="2022" y="873"/>
                      <a:pt x="1998" y="840"/>
                      <a:pt x="1972" y="817"/>
                    </a:cubicBezTo>
                    <a:cubicBezTo>
                      <a:pt x="1959" y="806"/>
                      <a:pt x="1946" y="797"/>
                      <a:pt x="1936" y="791"/>
                    </a:cubicBezTo>
                    <a:cubicBezTo>
                      <a:pt x="1931" y="788"/>
                      <a:pt x="1927" y="786"/>
                      <a:pt x="1924" y="784"/>
                    </a:cubicBezTo>
                    <a:cubicBezTo>
                      <a:pt x="1920" y="782"/>
                      <a:pt x="1920" y="782"/>
                      <a:pt x="1920" y="782"/>
                    </a:cubicBezTo>
                    <a:cubicBezTo>
                      <a:pt x="1920" y="782"/>
                      <a:pt x="1920" y="782"/>
                      <a:pt x="1920" y="782"/>
                    </a:cubicBezTo>
                    <a:cubicBezTo>
                      <a:pt x="1919" y="782"/>
                      <a:pt x="1919" y="782"/>
                      <a:pt x="1919" y="782"/>
                    </a:cubicBezTo>
                    <a:cubicBezTo>
                      <a:pt x="1921" y="778"/>
                      <a:pt x="1921" y="778"/>
                      <a:pt x="1921" y="778"/>
                    </a:cubicBezTo>
                    <a:cubicBezTo>
                      <a:pt x="1919" y="782"/>
                      <a:pt x="1919" y="782"/>
                      <a:pt x="1919" y="782"/>
                    </a:cubicBezTo>
                    <a:cubicBezTo>
                      <a:pt x="1919" y="782"/>
                      <a:pt x="1919" y="782"/>
                      <a:pt x="1919" y="782"/>
                    </a:cubicBezTo>
                    <a:cubicBezTo>
                      <a:pt x="1921" y="778"/>
                      <a:pt x="1921" y="778"/>
                      <a:pt x="1921" y="778"/>
                    </a:cubicBezTo>
                    <a:cubicBezTo>
                      <a:pt x="1919" y="782"/>
                      <a:pt x="1919" y="782"/>
                      <a:pt x="1919" y="782"/>
                    </a:cubicBezTo>
                    <a:cubicBezTo>
                      <a:pt x="1923" y="773"/>
                      <a:pt x="1923" y="773"/>
                      <a:pt x="1923" y="773"/>
                    </a:cubicBezTo>
                    <a:cubicBezTo>
                      <a:pt x="1920" y="782"/>
                      <a:pt x="1920" y="782"/>
                      <a:pt x="1920" y="782"/>
                    </a:cubicBezTo>
                    <a:cubicBezTo>
                      <a:pt x="1183" y="575"/>
                      <a:pt x="1183" y="575"/>
                      <a:pt x="1183" y="575"/>
                    </a:cubicBezTo>
                    <a:cubicBezTo>
                      <a:pt x="1183" y="575"/>
                      <a:pt x="1183" y="575"/>
                      <a:pt x="1183" y="575"/>
                    </a:cubicBezTo>
                    <a:cubicBezTo>
                      <a:pt x="1182" y="575"/>
                      <a:pt x="1182" y="575"/>
                      <a:pt x="1182" y="575"/>
                    </a:cubicBezTo>
                    <a:cubicBezTo>
                      <a:pt x="1178" y="573"/>
                      <a:pt x="1149" y="563"/>
                      <a:pt x="1115" y="553"/>
                    </a:cubicBezTo>
                    <a:cubicBezTo>
                      <a:pt x="1088" y="545"/>
                      <a:pt x="1088" y="545"/>
                      <a:pt x="1088" y="545"/>
                    </a:cubicBezTo>
                    <a:cubicBezTo>
                      <a:pt x="1114" y="534"/>
                      <a:pt x="1114" y="534"/>
                      <a:pt x="1114" y="534"/>
                    </a:cubicBezTo>
                    <a:cubicBezTo>
                      <a:pt x="1213" y="493"/>
                      <a:pt x="1279" y="395"/>
                      <a:pt x="1279" y="287"/>
                    </a:cubicBezTo>
                    <a:cubicBezTo>
                      <a:pt x="1279" y="213"/>
                      <a:pt x="1249" y="147"/>
                      <a:pt x="1201" y="98"/>
                    </a:cubicBezTo>
                    <a:cubicBezTo>
                      <a:pt x="1152" y="50"/>
                      <a:pt x="1085" y="20"/>
                      <a:pt x="1011" y="20"/>
                    </a:cubicBezTo>
                    <a:cubicBezTo>
                      <a:pt x="938" y="20"/>
                      <a:pt x="871" y="50"/>
                      <a:pt x="822" y="98"/>
                    </a:cubicBezTo>
                    <a:cubicBezTo>
                      <a:pt x="774" y="147"/>
                      <a:pt x="744" y="214"/>
                      <a:pt x="744" y="287"/>
                    </a:cubicBezTo>
                    <a:cubicBezTo>
                      <a:pt x="744" y="397"/>
                      <a:pt x="812" y="495"/>
                      <a:pt x="912" y="536"/>
                    </a:cubicBezTo>
                    <a:cubicBezTo>
                      <a:pt x="937" y="545"/>
                      <a:pt x="937" y="545"/>
                      <a:pt x="937" y="545"/>
                    </a:cubicBezTo>
                    <a:cubicBezTo>
                      <a:pt x="912" y="554"/>
                      <a:pt x="912" y="554"/>
                      <a:pt x="912" y="554"/>
                    </a:cubicBezTo>
                    <a:cubicBezTo>
                      <a:pt x="898" y="559"/>
                      <a:pt x="885" y="564"/>
                      <a:pt x="876" y="568"/>
                    </a:cubicBezTo>
                    <a:cubicBezTo>
                      <a:pt x="871" y="570"/>
                      <a:pt x="868" y="571"/>
                      <a:pt x="865" y="573"/>
                    </a:cubicBezTo>
                    <a:cubicBezTo>
                      <a:pt x="862" y="574"/>
                      <a:pt x="862" y="574"/>
                      <a:pt x="862" y="574"/>
                    </a:cubicBezTo>
                    <a:cubicBezTo>
                      <a:pt x="862" y="574"/>
                      <a:pt x="862" y="574"/>
                      <a:pt x="862" y="574"/>
                    </a:cubicBezTo>
                    <a:cubicBezTo>
                      <a:pt x="862" y="574"/>
                      <a:pt x="862" y="574"/>
                      <a:pt x="862" y="574"/>
                    </a:cubicBezTo>
                    <a:cubicBezTo>
                      <a:pt x="858" y="567"/>
                      <a:pt x="858" y="567"/>
                      <a:pt x="858" y="567"/>
                    </a:cubicBezTo>
                    <a:cubicBezTo>
                      <a:pt x="862" y="574"/>
                      <a:pt x="862" y="574"/>
                      <a:pt x="862" y="574"/>
                    </a:cubicBezTo>
                    <a:cubicBezTo>
                      <a:pt x="862" y="574"/>
                      <a:pt x="862" y="574"/>
                      <a:pt x="862" y="574"/>
                    </a:cubicBezTo>
                    <a:cubicBezTo>
                      <a:pt x="858" y="567"/>
                      <a:pt x="858" y="567"/>
                      <a:pt x="858" y="567"/>
                    </a:cubicBezTo>
                    <a:cubicBezTo>
                      <a:pt x="862" y="574"/>
                      <a:pt x="862" y="574"/>
                      <a:pt x="862" y="574"/>
                    </a:cubicBezTo>
                    <a:cubicBezTo>
                      <a:pt x="857" y="565"/>
                      <a:pt x="857" y="565"/>
                      <a:pt x="857" y="565"/>
                    </a:cubicBezTo>
                    <a:cubicBezTo>
                      <a:pt x="863" y="573"/>
                      <a:pt x="863" y="573"/>
                      <a:pt x="863" y="573"/>
                    </a:cubicBezTo>
                    <a:cubicBezTo>
                      <a:pt x="862" y="574"/>
                      <a:pt x="862" y="574"/>
                      <a:pt x="862" y="574"/>
                    </a:cubicBezTo>
                    <a:cubicBezTo>
                      <a:pt x="857" y="565"/>
                      <a:pt x="857" y="565"/>
                      <a:pt x="857" y="565"/>
                    </a:cubicBezTo>
                    <a:cubicBezTo>
                      <a:pt x="863" y="573"/>
                      <a:pt x="863" y="573"/>
                      <a:pt x="863" y="573"/>
                    </a:cubicBezTo>
                    <a:cubicBezTo>
                      <a:pt x="862" y="574"/>
                      <a:pt x="862" y="574"/>
                      <a:pt x="862" y="574"/>
                    </a:cubicBezTo>
                    <a:cubicBezTo>
                      <a:pt x="121" y="782"/>
                      <a:pt x="121" y="782"/>
                      <a:pt x="121" y="782"/>
                    </a:cubicBezTo>
                    <a:cubicBezTo>
                      <a:pt x="119" y="773"/>
                      <a:pt x="119" y="773"/>
                      <a:pt x="119" y="773"/>
                    </a:cubicBezTo>
                    <a:cubicBezTo>
                      <a:pt x="122" y="782"/>
                      <a:pt x="122" y="782"/>
                      <a:pt x="122" y="782"/>
                    </a:cubicBezTo>
                    <a:lnTo>
                      <a:pt x="119" y="77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1031" name="Freeform 7"/>
              <p:cNvSpPr>
                <a:spLocks/>
              </p:cNvSpPr>
              <p:nvPr userDrawn="1"/>
            </p:nvSpPr>
            <p:spPr bwMode="auto">
              <a:xfrm>
                <a:off x="7620000" y="2409825"/>
                <a:ext cx="638175" cy="725488"/>
              </a:xfrm>
              <a:custGeom>
                <a:avLst/>
                <a:gdLst/>
                <a:ahLst/>
                <a:cxnLst>
                  <a:cxn ang="0">
                    <a:pos x="844" y="563"/>
                  </a:cxn>
                  <a:cxn ang="0">
                    <a:pos x="890" y="533"/>
                  </a:cxn>
                  <a:cxn ang="0">
                    <a:pos x="997" y="0"/>
                  </a:cxn>
                  <a:cxn ang="0">
                    <a:pos x="1107" y="531"/>
                  </a:cxn>
                  <a:cxn ang="0">
                    <a:pos x="1898" y="767"/>
                  </a:cxn>
                  <a:cxn ang="0">
                    <a:pos x="2003" y="971"/>
                  </a:cxn>
                  <a:cxn ang="0">
                    <a:pos x="1795" y="1042"/>
                  </a:cxn>
                  <a:cxn ang="0">
                    <a:pos x="1237" y="1042"/>
                  </a:cxn>
                  <a:cxn ang="0">
                    <a:pos x="1594" y="1598"/>
                  </a:cxn>
                  <a:cxn ang="0">
                    <a:pos x="1591" y="1674"/>
                  </a:cxn>
                  <a:cxn ang="0">
                    <a:pos x="1154" y="1691"/>
                  </a:cxn>
                  <a:cxn ang="0">
                    <a:pos x="1164" y="2130"/>
                  </a:cxn>
                  <a:cxn ang="0">
                    <a:pos x="853" y="2206"/>
                  </a:cxn>
                  <a:cxn ang="0">
                    <a:pos x="832" y="1681"/>
                  </a:cxn>
                  <a:cxn ang="0">
                    <a:pos x="434" y="1680"/>
                  </a:cxn>
                  <a:cxn ang="0">
                    <a:pos x="779" y="1036"/>
                  </a:cxn>
                  <a:cxn ang="0">
                    <a:pos x="790" y="871"/>
                  </a:cxn>
                  <a:cxn ang="0">
                    <a:pos x="151" y="1062"/>
                  </a:cxn>
                  <a:cxn ang="0">
                    <a:pos x="57" y="806"/>
                  </a:cxn>
                  <a:cxn ang="0">
                    <a:pos x="116" y="767"/>
                  </a:cxn>
                  <a:cxn ang="0">
                    <a:pos x="121" y="787"/>
                  </a:cxn>
                  <a:cxn ang="0">
                    <a:pos x="21" y="919"/>
                  </a:cxn>
                  <a:cxn ang="0">
                    <a:pos x="196" y="1037"/>
                  </a:cxn>
                  <a:cxn ang="0">
                    <a:pos x="215" y="1032"/>
                  </a:cxn>
                  <a:cxn ang="0">
                    <a:pos x="216" y="1035"/>
                  </a:cxn>
                  <a:cxn ang="0">
                    <a:pos x="784" y="851"/>
                  </a:cxn>
                  <a:cxn ang="0">
                    <a:pos x="443" y="1583"/>
                  </a:cxn>
                  <a:cxn ang="0">
                    <a:pos x="443" y="1661"/>
                  </a:cxn>
                  <a:cxn ang="0">
                    <a:pos x="852" y="1681"/>
                  </a:cxn>
                  <a:cxn ang="0">
                    <a:pos x="987" y="2262"/>
                  </a:cxn>
                  <a:cxn ang="0">
                    <a:pos x="1144" y="2129"/>
                  </a:cxn>
                  <a:cxn ang="0">
                    <a:pos x="1533" y="1670"/>
                  </a:cxn>
                  <a:cxn ang="0">
                    <a:pos x="1586" y="1636"/>
                  </a:cxn>
                  <a:cxn ang="0">
                    <a:pos x="1562" y="1584"/>
                  </a:cxn>
                  <a:cxn ang="0">
                    <a:pos x="1216" y="847"/>
                  </a:cxn>
                  <a:cxn ang="0">
                    <a:pos x="1799" y="1032"/>
                  </a:cxn>
                  <a:cxn ang="0">
                    <a:pos x="1797" y="1036"/>
                  </a:cxn>
                  <a:cxn ang="0">
                    <a:pos x="1984" y="964"/>
                  </a:cxn>
                  <a:cxn ang="0">
                    <a:pos x="1894" y="777"/>
                  </a:cxn>
                  <a:cxn ang="0">
                    <a:pos x="1169" y="568"/>
                  </a:cxn>
                  <a:cxn ang="0">
                    <a:pos x="1167" y="573"/>
                  </a:cxn>
                  <a:cxn ang="0">
                    <a:pos x="1263" y="287"/>
                  </a:cxn>
                  <a:cxn ang="0">
                    <a:pos x="731" y="287"/>
                  </a:cxn>
                  <a:cxn ang="0">
                    <a:pos x="862" y="566"/>
                  </a:cxn>
                  <a:cxn ang="0">
                    <a:pos x="848" y="572"/>
                  </a:cxn>
                  <a:cxn ang="0">
                    <a:pos x="848" y="572"/>
                  </a:cxn>
                  <a:cxn ang="0">
                    <a:pos x="844" y="564"/>
                  </a:cxn>
                  <a:cxn ang="0">
                    <a:pos x="849" y="572"/>
                  </a:cxn>
                  <a:cxn ang="0">
                    <a:pos x="122" y="787"/>
                  </a:cxn>
                </a:cxnLst>
                <a:rect l="0" t="0" r="r" b="b"/>
                <a:pathLst>
                  <a:path w="2013" h="2283">
                    <a:moveTo>
                      <a:pt x="119" y="777"/>
                    </a:moveTo>
                    <a:cubicBezTo>
                      <a:pt x="116" y="767"/>
                      <a:pt x="116" y="767"/>
                      <a:pt x="116" y="767"/>
                    </a:cubicBezTo>
                    <a:cubicBezTo>
                      <a:pt x="841" y="553"/>
                      <a:pt x="841" y="553"/>
                      <a:pt x="841" y="553"/>
                    </a:cubicBezTo>
                    <a:cubicBezTo>
                      <a:pt x="844" y="563"/>
                      <a:pt x="844" y="563"/>
                      <a:pt x="844" y="563"/>
                    </a:cubicBezTo>
                    <a:cubicBezTo>
                      <a:pt x="837" y="555"/>
                      <a:pt x="837" y="555"/>
                      <a:pt x="837" y="555"/>
                    </a:cubicBezTo>
                    <a:cubicBezTo>
                      <a:pt x="839" y="554"/>
                      <a:pt x="839" y="554"/>
                      <a:pt x="839" y="554"/>
                    </a:cubicBezTo>
                    <a:cubicBezTo>
                      <a:pt x="841" y="553"/>
                      <a:pt x="841" y="553"/>
                      <a:pt x="841" y="553"/>
                    </a:cubicBezTo>
                    <a:cubicBezTo>
                      <a:pt x="846" y="550"/>
                      <a:pt x="866" y="542"/>
                      <a:pt x="890" y="533"/>
                    </a:cubicBezTo>
                    <a:cubicBezTo>
                      <a:pt x="894" y="543"/>
                      <a:pt x="894" y="543"/>
                      <a:pt x="894" y="543"/>
                    </a:cubicBezTo>
                    <a:cubicBezTo>
                      <a:pt x="890" y="552"/>
                      <a:pt x="890" y="552"/>
                      <a:pt x="890" y="552"/>
                    </a:cubicBezTo>
                    <a:cubicBezTo>
                      <a:pt x="783" y="509"/>
                      <a:pt x="710" y="404"/>
                      <a:pt x="710" y="287"/>
                    </a:cubicBezTo>
                    <a:cubicBezTo>
                      <a:pt x="710" y="129"/>
                      <a:pt x="839" y="0"/>
                      <a:pt x="997" y="0"/>
                    </a:cubicBezTo>
                    <a:cubicBezTo>
                      <a:pt x="1155" y="0"/>
                      <a:pt x="1284" y="129"/>
                      <a:pt x="1284" y="287"/>
                    </a:cubicBezTo>
                    <a:cubicBezTo>
                      <a:pt x="1284" y="402"/>
                      <a:pt x="1213" y="506"/>
                      <a:pt x="1108" y="551"/>
                    </a:cubicBezTo>
                    <a:cubicBezTo>
                      <a:pt x="1104" y="541"/>
                      <a:pt x="1104" y="541"/>
                      <a:pt x="1104" y="541"/>
                    </a:cubicBezTo>
                    <a:cubicBezTo>
                      <a:pt x="1107" y="531"/>
                      <a:pt x="1107" y="531"/>
                      <a:pt x="1107" y="531"/>
                    </a:cubicBezTo>
                    <a:cubicBezTo>
                      <a:pt x="1144" y="542"/>
                      <a:pt x="1173" y="553"/>
                      <a:pt x="1174" y="553"/>
                    </a:cubicBezTo>
                    <a:cubicBezTo>
                      <a:pt x="1171" y="563"/>
                      <a:pt x="1171" y="563"/>
                      <a:pt x="1171" y="563"/>
                    </a:cubicBezTo>
                    <a:cubicBezTo>
                      <a:pt x="1173" y="553"/>
                      <a:pt x="1173" y="553"/>
                      <a:pt x="1173" y="553"/>
                    </a:cubicBezTo>
                    <a:cubicBezTo>
                      <a:pt x="1898" y="767"/>
                      <a:pt x="1898" y="767"/>
                      <a:pt x="1898" y="767"/>
                    </a:cubicBezTo>
                    <a:cubicBezTo>
                      <a:pt x="1898" y="767"/>
                      <a:pt x="1898" y="767"/>
                      <a:pt x="1898" y="767"/>
                    </a:cubicBezTo>
                    <a:cubicBezTo>
                      <a:pt x="1901" y="769"/>
                      <a:pt x="1928" y="781"/>
                      <a:pt x="1956" y="806"/>
                    </a:cubicBezTo>
                    <a:cubicBezTo>
                      <a:pt x="1984" y="831"/>
                      <a:pt x="2013" y="869"/>
                      <a:pt x="2013" y="919"/>
                    </a:cubicBezTo>
                    <a:cubicBezTo>
                      <a:pt x="2013" y="936"/>
                      <a:pt x="2010" y="953"/>
                      <a:pt x="2003" y="971"/>
                    </a:cubicBezTo>
                    <a:cubicBezTo>
                      <a:pt x="1990" y="1008"/>
                      <a:pt x="1966" y="1031"/>
                      <a:pt x="1941" y="1045"/>
                    </a:cubicBezTo>
                    <a:cubicBezTo>
                      <a:pt x="1915" y="1058"/>
                      <a:pt x="1887" y="1062"/>
                      <a:pt x="1862" y="1062"/>
                    </a:cubicBezTo>
                    <a:cubicBezTo>
                      <a:pt x="1824" y="1062"/>
                      <a:pt x="1794" y="1053"/>
                      <a:pt x="1792" y="1052"/>
                    </a:cubicBezTo>
                    <a:cubicBezTo>
                      <a:pt x="1795" y="1042"/>
                      <a:pt x="1795" y="1042"/>
                      <a:pt x="1795" y="1042"/>
                    </a:cubicBezTo>
                    <a:cubicBezTo>
                      <a:pt x="1792" y="1052"/>
                      <a:pt x="1792" y="1052"/>
                      <a:pt x="1792" y="1052"/>
                    </a:cubicBezTo>
                    <a:cubicBezTo>
                      <a:pt x="1602" y="992"/>
                      <a:pt x="1413" y="931"/>
                      <a:pt x="1223" y="871"/>
                    </a:cubicBezTo>
                    <a:cubicBezTo>
                      <a:pt x="1237" y="861"/>
                      <a:pt x="1237" y="861"/>
                      <a:pt x="1237" y="861"/>
                    </a:cubicBezTo>
                    <a:cubicBezTo>
                      <a:pt x="1237" y="1042"/>
                      <a:pt x="1237" y="1042"/>
                      <a:pt x="1237" y="1042"/>
                    </a:cubicBezTo>
                    <a:cubicBezTo>
                      <a:pt x="1235" y="1037"/>
                      <a:pt x="1235" y="1037"/>
                      <a:pt x="1235" y="1037"/>
                    </a:cubicBezTo>
                    <a:cubicBezTo>
                      <a:pt x="1350" y="1215"/>
                      <a:pt x="1464" y="1394"/>
                      <a:pt x="1579" y="1573"/>
                    </a:cubicBezTo>
                    <a:cubicBezTo>
                      <a:pt x="1579" y="1573"/>
                      <a:pt x="1579" y="1573"/>
                      <a:pt x="1579" y="1573"/>
                    </a:cubicBezTo>
                    <a:cubicBezTo>
                      <a:pt x="1581" y="1576"/>
                      <a:pt x="1588" y="1586"/>
                      <a:pt x="1594" y="1598"/>
                    </a:cubicBezTo>
                    <a:cubicBezTo>
                      <a:pt x="1600" y="1610"/>
                      <a:pt x="1606" y="1622"/>
                      <a:pt x="1606" y="1635"/>
                    </a:cubicBezTo>
                    <a:cubicBezTo>
                      <a:pt x="1606" y="1635"/>
                      <a:pt x="1606" y="1635"/>
                      <a:pt x="1606" y="1635"/>
                    </a:cubicBezTo>
                    <a:cubicBezTo>
                      <a:pt x="1606" y="1636"/>
                      <a:pt x="1606" y="1636"/>
                      <a:pt x="1606" y="1636"/>
                    </a:cubicBezTo>
                    <a:cubicBezTo>
                      <a:pt x="1606" y="1651"/>
                      <a:pt x="1601" y="1665"/>
                      <a:pt x="1591" y="1674"/>
                    </a:cubicBezTo>
                    <a:cubicBezTo>
                      <a:pt x="1574" y="1690"/>
                      <a:pt x="1551" y="1691"/>
                      <a:pt x="1539" y="1691"/>
                    </a:cubicBezTo>
                    <a:cubicBezTo>
                      <a:pt x="1535" y="1691"/>
                      <a:pt x="1532" y="1691"/>
                      <a:pt x="1531" y="1691"/>
                    </a:cubicBezTo>
                    <a:cubicBezTo>
                      <a:pt x="1532" y="1691"/>
                      <a:pt x="1532" y="1691"/>
                      <a:pt x="1532" y="1691"/>
                    </a:cubicBezTo>
                    <a:cubicBezTo>
                      <a:pt x="1406" y="1691"/>
                      <a:pt x="1280" y="1691"/>
                      <a:pt x="1154" y="1691"/>
                    </a:cubicBezTo>
                    <a:cubicBezTo>
                      <a:pt x="1164" y="1681"/>
                      <a:pt x="1164" y="1681"/>
                      <a:pt x="1164" y="1681"/>
                    </a:cubicBezTo>
                    <a:cubicBezTo>
                      <a:pt x="1164" y="2129"/>
                      <a:pt x="1164" y="2129"/>
                      <a:pt x="1164" y="2129"/>
                    </a:cubicBezTo>
                    <a:cubicBezTo>
                      <a:pt x="1164" y="2129"/>
                      <a:pt x="1164" y="2129"/>
                      <a:pt x="1164" y="2129"/>
                    </a:cubicBezTo>
                    <a:cubicBezTo>
                      <a:pt x="1164" y="2130"/>
                      <a:pt x="1164" y="2130"/>
                      <a:pt x="1164" y="2130"/>
                    </a:cubicBezTo>
                    <a:cubicBezTo>
                      <a:pt x="1164" y="2140"/>
                      <a:pt x="1163" y="2193"/>
                      <a:pt x="1122" y="2235"/>
                    </a:cubicBezTo>
                    <a:cubicBezTo>
                      <a:pt x="1091" y="2267"/>
                      <a:pt x="1045" y="2283"/>
                      <a:pt x="989" y="2283"/>
                    </a:cubicBezTo>
                    <a:cubicBezTo>
                      <a:pt x="987" y="2283"/>
                      <a:pt x="987" y="2283"/>
                      <a:pt x="987" y="2283"/>
                    </a:cubicBezTo>
                    <a:cubicBezTo>
                      <a:pt x="913" y="2283"/>
                      <a:pt x="872" y="2244"/>
                      <a:pt x="853" y="2206"/>
                    </a:cubicBezTo>
                    <a:cubicBezTo>
                      <a:pt x="833" y="2168"/>
                      <a:pt x="832" y="2131"/>
                      <a:pt x="832" y="2129"/>
                    </a:cubicBezTo>
                    <a:cubicBezTo>
                      <a:pt x="832" y="2129"/>
                      <a:pt x="832" y="2129"/>
                      <a:pt x="832" y="2129"/>
                    </a:cubicBezTo>
                    <a:cubicBezTo>
                      <a:pt x="832" y="2129"/>
                      <a:pt x="832" y="2129"/>
                      <a:pt x="832" y="2129"/>
                    </a:cubicBezTo>
                    <a:cubicBezTo>
                      <a:pt x="832" y="1980"/>
                      <a:pt x="832" y="1830"/>
                      <a:pt x="832" y="1681"/>
                    </a:cubicBezTo>
                    <a:cubicBezTo>
                      <a:pt x="842" y="1691"/>
                      <a:pt x="842" y="1691"/>
                      <a:pt x="842" y="1691"/>
                    </a:cubicBezTo>
                    <a:cubicBezTo>
                      <a:pt x="484" y="1691"/>
                      <a:pt x="484" y="1691"/>
                      <a:pt x="484" y="1691"/>
                    </a:cubicBezTo>
                    <a:cubicBezTo>
                      <a:pt x="484" y="1691"/>
                      <a:pt x="484" y="1691"/>
                      <a:pt x="484" y="1691"/>
                    </a:cubicBezTo>
                    <a:cubicBezTo>
                      <a:pt x="469" y="1691"/>
                      <a:pt x="451" y="1688"/>
                      <a:pt x="434" y="1680"/>
                    </a:cubicBezTo>
                    <a:cubicBezTo>
                      <a:pt x="418" y="1672"/>
                      <a:pt x="403" y="1657"/>
                      <a:pt x="403" y="1634"/>
                    </a:cubicBezTo>
                    <a:cubicBezTo>
                      <a:pt x="404" y="1601"/>
                      <a:pt x="425" y="1574"/>
                      <a:pt x="426" y="1572"/>
                    </a:cubicBezTo>
                    <a:cubicBezTo>
                      <a:pt x="426" y="1572"/>
                      <a:pt x="426" y="1572"/>
                      <a:pt x="426" y="1572"/>
                    </a:cubicBezTo>
                    <a:cubicBezTo>
                      <a:pt x="543" y="1394"/>
                      <a:pt x="661" y="1215"/>
                      <a:pt x="779" y="1036"/>
                    </a:cubicBezTo>
                    <a:cubicBezTo>
                      <a:pt x="777" y="1042"/>
                      <a:pt x="777" y="1042"/>
                      <a:pt x="777" y="1042"/>
                    </a:cubicBezTo>
                    <a:cubicBezTo>
                      <a:pt x="777" y="861"/>
                      <a:pt x="777" y="861"/>
                      <a:pt x="777" y="861"/>
                    </a:cubicBezTo>
                    <a:cubicBezTo>
                      <a:pt x="787" y="861"/>
                      <a:pt x="787" y="861"/>
                      <a:pt x="787" y="861"/>
                    </a:cubicBezTo>
                    <a:cubicBezTo>
                      <a:pt x="790" y="871"/>
                      <a:pt x="790" y="871"/>
                      <a:pt x="790" y="871"/>
                    </a:cubicBezTo>
                    <a:cubicBezTo>
                      <a:pt x="601" y="931"/>
                      <a:pt x="411" y="992"/>
                      <a:pt x="221" y="1052"/>
                    </a:cubicBezTo>
                    <a:cubicBezTo>
                      <a:pt x="218" y="1042"/>
                      <a:pt x="218" y="1042"/>
                      <a:pt x="218" y="1042"/>
                    </a:cubicBezTo>
                    <a:cubicBezTo>
                      <a:pt x="221" y="1052"/>
                      <a:pt x="221" y="1052"/>
                      <a:pt x="221" y="1052"/>
                    </a:cubicBezTo>
                    <a:cubicBezTo>
                      <a:pt x="220" y="1053"/>
                      <a:pt x="190" y="1062"/>
                      <a:pt x="151" y="1062"/>
                    </a:cubicBezTo>
                    <a:cubicBezTo>
                      <a:pt x="127" y="1062"/>
                      <a:pt x="99" y="1058"/>
                      <a:pt x="73" y="1045"/>
                    </a:cubicBezTo>
                    <a:cubicBezTo>
                      <a:pt x="47" y="1031"/>
                      <a:pt x="24" y="1008"/>
                      <a:pt x="10" y="971"/>
                    </a:cubicBezTo>
                    <a:cubicBezTo>
                      <a:pt x="3" y="953"/>
                      <a:pt x="0" y="936"/>
                      <a:pt x="0" y="919"/>
                    </a:cubicBezTo>
                    <a:cubicBezTo>
                      <a:pt x="0" y="869"/>
                      <a:pt x="29" y="831"/>
                      <a:pt x="57" y="806"/>
                    </a:cubicBezTo>
                    <a:cubicBezTo>
                      <a:pt x="85" y="781"/>
                      <a:pt x="112" y="769"/>
                      <a:pt x="113" y="768"/>
                    </a:cubicBezTo>
                    <a:cubicBezTo>
                      <a:pt x="114" y="768"/>
                      <a:pt x="114" y="768"/>
                      <a:pt x="114" y="768"/>
                    </a:cubicBezTo>
                    <a:cubicBezTo>
                      <a:pt x="115" y="767"/>
                      <a:pt x="115" y="767"/>
                      <a:pt x="115" y="767"/>
                    </a:cubicBezTo>
                    <a:cubicBezTo>
                      <a:pt x="116" y="767"/>
                      <a:pt x="116" y="767"/>
                      <a:pt x="116" y="767"/>
                    </a:cubicBezTo>
                    <a:cubicBezTo>
                      <a:pt x="116" y="767"/>
                      <a:pt x="116" y="767"/>
                      <a:pt x="116" y="767"/>
                    </a:cubicBezTo>
                    <a:cubicBezTo>
                      <a:pt x="119" y="777"/>
                      <a:pt x="119" y="777"/>
                      <a:pt x="119" y="777"/>
                    </a:cubicBezTo>
                    <a:cubicBezTo>
                      <a:pt x="123" y="787"/>
                      <a:pt x="123" y="787"/>
                      <a:pt x="123" y="787"/>
                    </a:cubicBezTo>
                    <a:cubicBezTo>
                      <a:pt x="121" y="787"/>
                      <a:pt x="121" y="787"/>
                      <a:pt x="121" y="787"/>
                    </a:cubicBezTo>
                    <a:cubicBezTo>
                      <a:pt x="118" y="777"/>
                      <a:pt x="118" y="777"/>
                      <a:pt x="118" y="777"/>
                    </a:cubicBezTo>
                    <a:cubicBezTo>
                      <a:pt x="122" y="787"/>
                      <a:pt x="122" y="787"/>
                      <a:pt x="122" y="787"/>
                    </a:cubicBezTo>
                    <a:cubicBezTo>
                      <a:pt x="122" y="787"/>
                      <a:pt x="96" y="799"/>
                      <a:pt x="70" y="822"/>
                    </a:cubicBezTo>
                    <a:cubicBezTo>
                      <a:pt x="45" y="845"/>
                      <a:pt x="21" y="877"/>
                      <a:pt x="21" y="919"/>
                    </a:cubicBezTo>
                    <a:cubicBezTo>
                      <a:pt x="21" y="933"/>
                      <a:pt x="23" y="948"/>
                      <a:pt x="29" y="964"/>
                    </a:cubicBezTo>
                    <a:cubicBezTo>
                      <a:pt x="42" y="996"/>
                      <a:pt x="61" y="1015"/>
                      <a:pt x="82" y="1026"/>
                    </a:cubicBezTo>
                    <a:cubicBezTo>
                      <a:pt x="104" y="1038"/>
                      <a:pt x="129" y="1042"/>
                      <a:pt x="151" y="1042"/>
                    </a:cubicBezTo>
                    <a:cubicBezTo>
                      <a:pt x="169" y="1042"/>
                      <a:pt x="185" y="1039"/>
                      <a:pt x="196" y="1037"/>
                    </a:cubicBezTo>
                    <a:cubicBezTo>
                      <a:pt x="202" y="1036"/>
                      <a:pt x="207" y="1035"/>
                      <a:pt x="210" y="1034"/>
                    </a:cubicBezTo>
                    <a:cubicBezTo>
                      <a:pt x="214" y="1033"/>
                      <a:pt x="214" y="1033"/>
                      <a:pt x="214" y="1033"/>
                    </a:cubicBezTo>
                    <a:cubicBezTo>
                      <a:pt x="215" y="1033"/>
                      <a:pt x="215" y="1033"/>
                      <a:pt x="215" y="1033"/>
                    </a:cubicBezTo>
                    <a:cubicBezTo>
                      <a:pt x="215" y="1032"/>
                      <a:pt x="215" y="1032"/>
                      <a:pt x="215" y="1032"/>
                    </a:cubicBezTo>
                    <a:cubicBezTo>
                      <a:pt x="216" y="1035"/>
                      <a:pt x="216" y="1035"/>
                      <a:pt x="216" y="1035"/>
                    </a:cubicBezTo>
                    <a:cubicBezTo>
                      <a:pt x="215" y="1033"/>
                      <a:pt x="215" y="1033"/>
                      <a:pt x="215" y="1033"/>
                    </a:cubicBezTo>
                    <a:cubicBezTo>
                      <a:pt x="215" y="1032"/>
                      <a:pt x="215" y="1032"/>
                      <a:pt x="215" y="1032"/>
                    </a:cubicBezTo>
                    <a:cubicBezTo>
                      <a:pt x="216" y="1035"/>
                      <a:pt x="216" y="1035"/>
                      <a:pt x="216" y="1035"/>
                    </a:cubicBezTo>
                    <a:cubicBezTo>
                      <a:pt x="215" y="1033"/>
                      <a:pt x="215" y="1033"/>
                      <a:pt x="215" y="1033"/>
                    </a:cubicBezTo>
                    <a:cubicBezTo>
                      <a:pt x="215" y="1032"/>
                      <a:pt x="215" y="1032"/>
                      <a:pt x="215" y="1032"/>
                    </a:cubicBezTo>
                    <a:cubicBezTo>
                      <a:pt x="215" y="1032"/>
                      <a:pt x="215" y="1032"/>
                      <a:pt x="215" y="1032"/>
                    </a:cubicBezTo>
                    <a:cubicBezTo>
                      <a:pt x="405" y="972"/>
                      <a:pt x="594" y="912"/>
                      <a:pt x="784" y="851"/>
                    </a:cubicBezTo>
                    <a:cubicBezTo>
                      <a:pt x="798" y="847"/>
                      <a:pt x="798" y="847"/>
                      <a:pt x="798" y="847"/>
                    </a:cubicBezTo>
                    <a:cubicBezTo>
                      <a:pt x="798" y="1045"/>
                      <a:pt x="798" y="1045"/>
                      <a:pt x="798" y="1045"/>
                    </a:cubicBezTo>
                    <a:cubicBezTo>
                      <a:pt x="796" y="1048"/>
                      <a:pt x="796" y="1048"/>
                      <a:pt x="796" y="1048"/>
                    </a:cubicBezTo>
                    <a:cubicBezTo>
                      <a:pt x="678" y="1226"/>
                      <a:pt x="560" y="1405"/>
                      <a:pt x="443" y="1583"/>
                    </a:cubicBezTo>
                    <a:cubicBezTo>
                      <a:pt x="443" y="1584"/>
                      <a:pt x="443" y="1584"/>
                      <a:pt x="443" y="1584"/>
                    </a:cubicBezTo>
                    <a:cubicBezTo>
                      <a:pt x="442" y="1584"/>
                      <a:pt x="442" y="1584"/>
                      <a:pt x="442" y="1584"/>
                    </a:cubicBezTo>
                    <a:cubicBezTo>
                      <a:pt x="442" y="1584"/>
                      <a:pt x="424" y="1610"/>
                      <a:pt x="424" y="1634"/>
                    </a:cubicBezTo>
                    <a:cubicBezTo>
                      <a:pt x="424" y="1647"/>
                      <a:pt x="431" y="1655"/>
                      <a:pt x="443" y="1661"/>
                    </a:cubicBezTo>
                    <a:cubicBezTo>
                      <a:pt x="456" y="1667"/>
                      <a:pt x="472" y="1670"/>
                      <a:pt x="484" y="1670"/>
                    </a:cubicBezTo>
                    <a:cubicBezTo>
                      <a:pt x="484" y="1670"/>
                      <a:pt x="484" y="1670"/>
                      <a:pt x="484" y="1670"/>
                    </a:cubicBezTo>
                    <a:cubicBezTo>
                      <a:pt x="852" y="1670"/>
                      <a:pt x="852" y="1670"/>
                      <a:pt x="852" y="1670"/>
                    </a:cubicBezTo>
                    <a:cubicBezTo>
                      <a:pt x="852" y="1681"/>
                      <a:pt x="852" y="1681"/>
                      <a:pt x="852" y="1681"/>
                    </a:cubicBezTo>
                    <a:cubicBezTo>
                      <a:pt x="852" y="1830"/>
                      <a:pt x="852" y="1980"/>
                      <a:pt x="852" y="2129"/>
                    </a:cubicBezTo>
                    <a:cubicBezTo>
                      <a:pt x="852" y="2129"/>
                      <a:pt x="852" y="2129"/>
                      <a:pt x="852" y="2129"/>
                    </a:cubicBezTo>
                    <a:cubicBezTo>
                      <a:pt x="852" y="2129"/>
                      <a:pt x="854" y="2163"/>
                      <a:pt x="871" y="2196"/>
                    </a:cubicBezTo>
                    <a:cubicBezTo>
                      <a:pt x="889" y="2229"/>
                      <a:pt x="921" y="2262"/>
                      <a:pt x="987" y="2262"/>
                    </a:cubicBezTo>
                    <a:cubicBezTo>
                      <a:pt x="989" y="2262"/>
                      <a:pt x="989" y="2262"/>
                      <a:pt x="989" y="2262"/>
                    </a:cubicBezTo>
                    <a:cubicBezTo>
                      <a:pt x="1042" y="2262"/>
                      <a:pt x="1081" y="2248"/>
                      <a:pt x="1107" y="2221"/>
                    </a:cubicBezTo>
                    <a:cubicBezTo>
                      <a:pt x="1142" y="2185"/>
                      <a:pt x="1144" y="2138"/>
                      <a:pt x="1144" y="2130"/>
                    </a:cubicBezTo>
                    <a:cubicBezTo>
                      <a:pt x="1144" y="2129"/>
                      <a:pt x="1144" y="2129"/>
                      <a:pt x="1144" y="2129"/>
                    </a:cubicBezTo>
                    <a:cubicBezTo>
                      <a:pt x="1144" y="1670"/>
                      <a:pt x="1144" y="1670"/>
                      <a:pt x="1144" y="1670"/>
                    </a:cubicBezTo>
                    <a:cubicBezTo>
                      <a:pt x="1154" y="1670"/>
                      <a:pt x="1154" y="1670"/>
                      <a:pt x="1154" y="1670"/>
                    </a:cubicBezTo>
                    <a:cubicBezTo>
                      <a:pt x="1280" y="1670"/>
                      <a:pt x="1406" y="1670"/>
                      <a:pt x="1532" y="1670"/>
                    </a:cubicBezTo>
                    <a:cubicBezTo>
                      <a:pt x="1533" y="1670"/>
                      <a:pt x="1533" y="1670"/>
                      <a:pt x="1533" y="1670"/>
                    </a:cubicBezTo>
                    <a:cubicBezTo>
                      <a:pt x="1533" y="1670"/>
                      <a:pt x="1533" y="1670"/>
                      <a:pt x="1533" y="1670"/>
                    </a:cubicBezTo>
                    <a:cubicBezTo>
                      <a:pt x="1539" y="1670"/>
                      <a:pt x="1539" y="1670"/>
                      <a:pt x="1539" y="1670"/>
                    </a:cubicBezTo>
                    <a:cubicBezTo>
                      <a:pt x="1549" y="1671"/>
                      <a:pt x="1567" y="1668"/>
                      <a:pt x="1577" y="1659"/>
                    </a:cubicBezTo>
                    <a:cubicBezTo>
                      <a:pt x="1583" y="1653"/>
                      <a:pt x="1586" y="1646"/>
                      <a:pt x="1586" y="1636"/>
                    </a:cubicBezTo>
                    <a:cubicBezTo>
                      <a:pt x="1586" y="1635"/>
                      <a:pt x="1586" y="1635"/>
                      <a:pt x="1586" y="1635"/>
                    </a:cubicBezTo>
                    <a:cubicBezTo>
                      <a:pt x="1586" y="1635"/>
                      <a:pt x="1586" y="1635"/>
                      <a:pt x="1586" y="1635"/>
                    </a:cubicBezTo>
                    <a:cubicBezTo>
                      <a:pt x="1586" y="1630"/>
                      <a:pt x="1581" y="1618"/>
                      <a:pt x="1575" y="1607"/>
                    </a:cubicBezTo>
                    <a:cubicBezTo>
                      <a:pt x="1570" y="1596"/>
                      <a:pt x="1564" y="1587"/>
                      <a:pt x="1562" y="1584"/>
                    </a:cubicBezTo>
                    <a:cubicBezTo>
                      <a:pt x="1562" y="1584"/>
                      <a:pt x="1562" y="1584"/>
                      <a:pt x="1562" y="1584"/>
                    </a:cubicBezTo>
                    <a:cubicBezTo>
                      <a:pt x="1447" y="1405"/>
                      <a:pt x="1332" y="1226"/>
                      <a:pt x="1218" y="1048"/>
                    </a:cubicBezTo>
                    <a:cubicBezTo>
                      <a:pt x="1216" y="1045"/>
                      <a:pt x="1216" y="1045"/>
                      <a:pt x="1216" y="1045"/>
                    </a:cubicBezTo>
                    <a:cubicBezTo>
                      <a:pt x="1216" y="847"/>
                      <a:pt x="1216" y="847"/>
                      <a:pt x="1216" y="847"/>
                    </a:cubicBezTo>
                    <a:cubicBezTo>
                      <a:pt x="1229" y="851"/>
                      <a:pt x="1229" y="851"/>
                      <a:pt x="1229" y="851"/>
                    </a:cubicBezTo>
                    <a:cubicBezTo>
                      <a:pt x="1419" y="912"/>
                      <a:pt x="1609" y="972"/>
                      <a:pt x="1798" y="1032"/>
                    </a:cubicBezTo>
                    <a:cubicBezTo>
                      <a:pt x="1798" y="1032"/>
                      <a:pt x="1798" y="1032"/>
                      <a:pt x="1798" y="1032"/>
                    </a:cubicBezTo>
                    <a:cubicBezTo>
                      <a:pt x="1799" y="1032"/>
                      <a:pt x="1799" y="1032"/>
                      <a:pt x="1799" y="1032"/>
                    </a:cubicBezTo>
                    <a:cubicBezTo>
                      <a:pt x="1797" y="1036"/>
                      <a:pt x="1797" y="1036"/>
                      <a:pt x="1797" y="1036"/>
                    </a:cubicBezTo>
                    <a:cubicBezTo>
                      <a:pt x="1799" y="1032"/>
                      <a:pt x="1799" y="1032"/>
                      <a:pt x="1799" y="1032"/>
                    </a:cubicBezTo>
                    <a:cubicBezTo>
                      <a:pt x="1799" y="1032"/>
                      <a:pt x="1799" y="1032"/>
                      <a:pt x="1799" y="1032"/>
                    </a:cubicBezTo>
                    <a:cubicBezTo>
                      <a:pt x="1797" y="1036"/>
                      <a:pt x="1797" y="1036"/>
                      <a:pt x="1797" y="1036"/>
                    </a:cubicBezTo>
                    <a:cubicBezTo>
                      <a:pt x="1799" y="1032"/>
                      <a:pt x="1799" y="1032"/>
                      <a:pt x="1799" y="1032"/>
                    </a:cubicBezTo>
                    <a:cubicBezTo>
                      <a:pt x="1800" y="1033"/>
                      <a:pt x="1828" y="1042"/>
                      <a:pt x="1862" y="1042"/>
                    </a:cubicBezTo>
                    <a:cubicBezTo>
                      <a:pt x="1885" y="1042"/>
                      <a:pt x="1909" y="1038"/>
                      <a:pt x="1931" y="1026"/>
                    </a:cubicBezTo>
                    <a:cubicBezTo>
                      <a:pt x="1953" y="1015"/>
                      <a:pt x="1972" y="996"/>
                      <a:pt x="1984" y="964"/>
                    </a:cubicBezTo>
                    <a:cubicBezTo>
                      <a:pt x="1990" y="948"/>
                      <a:pt x="1993" y="933"/>
                      <a:pt x="1993" y="919"/>
                    </a:cubicBezTo>
                    <a:cubicBezTo>
                      <a:pt x="1993" y="877"/>
                      <a:pt x="1969" y="845"/>
                      <a:pt x="1943" y="822"/>
                    </a:cubicBezTo>
                    <a:cubicBezTo>
                      <a:pt x="1917" y="799"/>
                      <a:pt x="1891" y="786"/>
                      <a:pt x="1890" y="786"/>
                    </a:cubicBezTo>
                    <a:cubicBezTo>
                      <a:pt x="1894" y="777"/>
                      <a:pt x="1894" y="777"/>
                      <a:pt x="1894" y="777"/>
                    </a:cubicBezTo>
                    <a:cubicBezTo>
                      <a:pt x="1892" y="787"/>
                      <a:pt x="1892" y="787"/>
                      <a:pt x="1892" y="787"/>
                    </a:cubicBezTo>
                    <a:cubicBezTo>
                      <a:pt x="1167" y="573"/>
                      <a:pt x="1167" y="573"/>
                      <a:pt x="1167" y="573"/>
                    </a:cubicBezTo>
                    <a:cubicBezTo>
                      <a:pt x="1167" y="573"/>
                      <a:pt x="1167" y="573"/>
                      <a:pt x="1167" y="573"/>
                    </a:cubicBezTo>
                    <a:cubicBezTo>
                      <a:pt x="1169" y="568"/>
                      <a:pt x="1169" y="568"/>
                      <a:pt x="1169" y="568"/>
                    </a:cubicBezTo>
                    <a:cubicBezTo>
                      <a:pt x="1167" y="573"/>
                      <a:pt x="1167" y="573"/>
                      <a:pt x="1167" y="573"/>
                    </a:cubicBezTo>
                    <a:cubicBezTo>
                      <a:pt x="1167" y="573"/>
                      <a:pt x="1167" y="573"/>
                      <a:pt x="1167" y="573"/>
                    </a:cubicBezTo>
                    <a:cubicBezTo>
                      <a:pt x="1169" y="568"/>
                      <a:pt x="1169" y="568"/>
                      <a:pt x="1169" y="568"/>
                    </a:cubicBezTo>
                    <a:cubicBezTo>
                      <a:pt x="1167" y="573"/>
                      <a:pt x="1167" y="573"/>
                      <a:pt x="1167" y="573"/>
                    </a:cubicBezTo>
                    <a:cubicBezTo>
                      <a:pt x="1165" y="572"/>
                      <a:pt x="1136" y="562"/>
                      <a:pt x="1101" y="551"/>
                    </a:cubicBezTo>
                    <a:cubicBezTo>
                      <a:pt x="1074" y="543"/>
                      <a:pt x="1074" y="543"/>
                      <a:pt x="1074" y="543"/>
                    </a:cubicBezTo>
                    <a:cubicBezTo>
                      <a:pt x="1100" y="532"/>
                      <a:pt x="1100" y="532"/>
                      <a:pt x="1100" y="532"/>
                    </a:cubicBezTo>
                    <a:cubicBezTo>
                      <a:pt x="1198" y="491"/>
                      <a:pt x="1263" y="394"/>
                      <a:pt x="1263" y="287"/>
                    </a:cubicBezTo>
                    <a:cubicBezTo>
                      <a:pt x="1263" y="214"/>
                      <a:pt x="1233" y="147"/>
                      <a:pt x="1185" y="99"/>
                    </a:cubicBezTo>
                    <a:cubicBezTo>
                      <a:pt x="1137" y="51"/>
                      <a:pt x="1071" y="21"/>
                      <a:pt x="997" y="21"/>
                    </a:cubicBezTo>
                    <a:cubicBezTo>
                      <a:pt x="924" y="21"/>
                      <a:pt x="857" y="51"/>
                      <a:pt x="809" y="99"/>
                    </a:cubicBezTo>
                    <a:cubicBezTo>
                      <a:pt x="761" y="147"/>
                      <a:pt x="731" y="214"/>
                      <a:pt x="731" y="287"/>
                    </a:cubicBezTo>
                    <a:cubicBezTo>
                      <a:pt x="731" y="396"/>
                      <a:pt x="798" y="493"/>
                      <a:pt x="898" y="533"/>
                    </a:cubicBezTo>
                    <a:cubicBezTo>
                      <a:pt x="923" y="543"/>
                      <a:pt x="923" y="543"/>
                      <a:pt x="923" y="543"/>
                    </a:cubicBezTo>
                    <a:cubicBezTo>
                      <a:pt x="897" y="553"/>
                      <a:pt x="897" y="553"/>
                      <a:pt x="897" y="553"/>
                    </a:cubicBezTo>
                    <a:cubicBezTo>
                      <a:pt x="883" y="558"/>
                      <a:pt x="871" y="562"/>
                      <a:pt x="862" y="566"/>
                    </a:cubicBezTo>
                    <a:cubicBezTo>
                      <a:pt x="858" y="568"/>
                      <a:pt x="854" y="569"/>
                      <a:pt x="852" y="571"/>
                    </a:cubicBezTo>
                    <a:cubicBezTo>
                      <a:pt x="849" y="572"/>
                      <a:pt x="849" y="572"/>
                      <a:pt x="849" y="572"/>
                    </a:cubicBezTo>
                    <a:cubicBezTo>
                      <a:pt x="848" y="572"/>
                      <a:pt x="848" y="572"/>
                      <a:pt x="848" y="572"/>
                    </a:cubicBezTo>
                    <a:cubicBezTo>
                      <a:pt x="848" y="572"/>
                      <a:pt x="848" y="572"/>
                      <a:pt x="848" y="572"/>
                    </a:cubicBezTo>
                    <a:cubicBezTo>
                      <a:pt x="848" y="572"/>
                      <a:pt x="848" y="572"/>
                      <a:pt x="848" y="572"/>
                    </a:cubicBezTo>
                    <a:cubicBezTo>
                      <a:pt x="848" y="572"/>
                      <a:pt x="848" y="572"/>
                      <a:pt x="848" y="572"/>
                    </a:cubicBezTo>
                    <a:cubicBezTo>
                      <a:pt x="848" y="572"/>
                      <a:pt x="848" y="572"/>
                      <a:pt x="848" y="572"/>
                    </a:cubicBezTo>
                    <a:cubicBezTo>
                      <a:pt x="848" y="572"/>
                      <a:pt x="848" y="572"/>
                      <a:pt x="848" y="572"/>
                    </a:cubicBezTo>
                    <a:cubicBezTo>
                      <a:pt x="844" y="564"/>
                      <a:pt x="844" y="564"/>
                      <a:pt x="844" y="564"/>
                    </a:cubicBezTo>
                    <a:cubicBezTo>
                      <a:pt x="849" y="572"/>
                      <a:pt x="849" y="572"/>
                      <a:pt x="849" y="572"/>
                    </a:cubicBezTo>
                    <a:cubicBezTo>
                      <a:pt x="848" y="572"/>
                      <a:pt x="848" y="572"/>
                      <a:pt x="848" y="572"/>
                    </a:cubicBezTo>
                    <a:cubicBezTo>
                      <a:pt x="844" y="564"/>
                      <a:pt x="844" y="564"/>
                      <a:pt x="844" y="564"/>
                    </a:cubicBezTo>
                    <a:cubicBezTo>
                      <a:pt x="849" y="572"/>
                      <a:pt x="849" y="572"/>
                      <a:pt x="849" y="572"/>
                    </a:cubicBezTo>
                    <a:cubicBezTo>
                      <a:pt x="844" y="563"/>
                      <a:pt x="844" y="563"/>
                      <a:pt x="844" y="563"/>
                    </a:cubicBezTo>
                    <a:cubicBezTo>
                      <a:pt x="850" y="571"/>
                      <a:pt x="850" y="571"/>
                      <a:pt x="850" y="571"/>
                    </a:cubicBezTo>
                    <a:cubicBezTo>
                      <a:pt x="849" y="572"/>
                      <a:pt x="849" y="572"/>
                      <a:pt x="849" y="572"/>
                    </a:cubicBezTo>
                    <a:cubicBezTo>
                      <a:pt x="844" y="563"/>
                      <a:pt x="844" y="563"/>
                      <a:pt x="844" y="563"/>
                    </a:cubicBezTo>
                    <a:cubicBezTo>
                      <a:pt x="850" y="571"/>
                      <a:pt x="850" y="571"/>
                      <a:pt x="850" y="571"/>
                    </a:cubicBezTo>
                    <a:cubicBezTo>
                      <a:pt x="848" y="572"/>
                      <a:pt x="848" y="572"/>
                      <a:pt x="848" y="572"/>
                    </a:cubicBezTo>
                    <a:cubicBezTo>
                      <a:pt x="122" y="787"/>
                      <a:pt x="122" y="787"/>
                      <a:pt x="122" y="787"/>
                    </a:cubicBezTo>
                    <a:cubicBezTo>
                      <a:pt x="119" y="777"/>
                      <a:pt x="119" y="777"/>
                      <a:pt x="119" y="777"/>
                    </a:cubicBezTo>
                    <a:cubicBezTo>
                      <a:pt x="123" y="787"/>
                      <a:pt x="123" y="787"/>
                      <a:pt x="123" y="787"/>
                    </a:cubicBezTo>
                    <a:lnTo>
                      <a:pt x="119" y="77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(1)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ep 21"/>
          <p:cNvGrpSpPr/>
          <p:nvPr userDrawn="1"/>
        </p:nvGrpSpPr>
        <p:grpSpPr>
          <a:xfrm>
            <a:off x="0" y="0"/>
            <a:ext cx="9145588" cy="6858000"/>
            <a:chOff x="0" y="0"/>
            <a:chExt cx="9145588" cy="6858000"/>
          </a:xfrm>
        </p:grpSpPr>
        <p:grpSp>
          <p:nvGrpSpPr>
            <p:cNvPr id="21" name="Groep 20"/>
            <p:cNvGrpSpPr/>
            <p:nvPr userDrawn="1"/>
          </p:nvGrpSpPr>
          <p:grpSpPr>
            <a:xfrm>
              <a:off x="0" y="0"/>
              <a:ext cx="9145588" cy="6858000"/>
              <a:chOff x="0" y="0"/>
              <a:chExt cx="9145588" cy="6858000"/>
            </a:xfrm>
          </p:grpSpPr>
          <p:sp>
            <p:nvSpPr>
              <p:cNvPr id="24" name="Freeform 26"/>
              <p:cNvSpPr>
                <a:spLocks/>
              </p:cNvSpPr>
              <p:nvPr/>
            </p:nvSpPr>
            <p:spPr bwMode="auto">
              <a:xfrm>
                <a:off x="0" y="0"/>
                <a:ext cx="9144000" cy="6858000"/>
              </a:xfrm>
              <a:custGeom>
                <a:avLst/>
                <a:gdLst/>
                <a:ahLst/>
                <a:cxnLst>
                  <a:cxn ang="0">
                    <a:pos x="112" y="3696"/>
                  </a:cxn>
                  <a:cxn ang="0">
                    <a:pos x="112" y="112"/>
                  </a:cxn>
                  <a:cxn ang="0">
                    <a:pos x="5760" y="112"/>
                  </a:cxn>
                  <a:cxn ang="0">
                    <a:pos x="5760" y="0"/>
                  </a:cxn>
                  <a:cxn ang="0">
                    <a:pos x="0" y="0"/>
                  </a:cxn>
                  <a:cxn ang="0">
                    <a:pos x="0" y="4320"/>
                  </a:cxn>
                  <a:cxn ang="0">
                    <a:pos x="5760" y="4320"/>
                  </a:cxn>
                  <a:cxn ang="0">
                    <a:pos x="5760" y="3920"/>
                  </a:cxn>
                  <a:cxn ang="0">
                    <a:pos x="340" y="3920"/>
                  </a:cxn>
                  <a:cxn ang="0">
                    <a:pos x="112" y="3696"/>
                  </a:cxn>
                </a:cxnLst>
                <a:rect l="0" t="0" r="r" b="b"/>
                <a:pathLst>
                  <a:path w="5760" h="4320">
                    <a:moveTo>
                      <a:pt x="112" y="3696"/>
                    </a:moveTo>
                    <a:lnTo>
                      <a:pt x="112" y="112"/>
                    </a:lnTo>
                    <a:lnTo>
                      <a:pt x="5760" y="112"/>
                    </a:lnTo>
                    <a:lnTo>
                      <a:pt x="5760" y="0"/>
                    </a:lnTo>
                    <a:lnTo>
                      <a:pt x="0" y="0"/>
                    </a:lnTo>
                    <a:lnTo>
                      <a:pt x="0" y="4320"/>
                    </a:lnTo>
                    <a:lnTo>
                      <a:pt x="5760" y="4320"/>
                    </a:lnTo>
                    <a:lnTo>
                      <a:pt x="5760" y="3920"/>
                    </a:lnTo>
                    <a:lnTo>
                      <a:pt x="340" y="3920"/>
                    </a:lnTo>
                    <a:lnTo>
                      <a:pt x="112" y="369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25" name="Rectangle 27"/>
              <p:cNvSpPr>
                <a:spLocks noChangeArrowheads="1"/>
              </p:cNvSpPr>
              <p:nvPr/>
            </p:nvSpPr>
            <p:spPr bwMode="auto">
              <a:xfrm>
                <a:off x="9144000" y="179388"/>
                <a:ext cx="1588" cy="60483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26" name="Freeform 28"/>
              <p:cNvSpPr>
                <a:spLocks/>
              </p:cNvSpPr>
              <p:nvPr/>
            </p:nvSpPr>
            <p:spPr bwMode="auto">
              <a:xfrm>
                <a:off x="781050" y="6315075"/>
                <a:ext cx="325438" cy="134938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205" y="0"/>
                  </a:cxn>
                  <a:cxn ang="0">
                    <a:pos x="205" y="85"/>
                  </a:cxn>
                  <a:cxn ang="0">
                    <a:pos x="202" y="85"/>
                  </a:cxn>
                  <a:cxn ang="0">
                    <a:pos x="202" y="3"/>
                  </a:cxn>
                  <a:cxn ang="0">
                    <a:pos x="2" y="3"/>
                  </a:cxn>
                  <a:cxn ang="0">
                    <a:pos x="2" y="85"/>
                  </a:cxn>
                  <a:cxn ang="0">
                    <a:pos x="0" y="85"/>
                  </a:cxn>
                </a:cxnLst>
                <a:rect l="0" t="0" r="r" b="b"/>
                <a:pathLst>
                  <a:path w="205" h="85">
                    <a:moveTo>
                      <a:pt x="0" y="85"/>
                    </a:moveTo>
                    <a:lnTo>
                      <a:pt x="0" y="0"/>
                    </a:lnTo>
                    <a:lnTo>
                      <a:pt x="205" y="0"/>
                    </a:lnTo>
                    <a:lnTo>
                      <a:pt x="205" y="85"/>
                    </a:lnTo>
                    <a:lnTo>
                      <a:pt x="202" y="85"/>
                    </a:lnTo>
                    <a:lnTo>
                      <a:pt x="202" y="3"/>
                    </a:lnTo>
                    <a:lnTo>
                      <a:pt x="2" y="3"/>
                    </a:lnTo>
                    <a:lnTo>
                      <a:pt x="2" y="85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554038" y="6456363"/>
                <a:ext cx="136525" cy="131763"/>
              </a:xfrm>
              <a:custGeom>
                <a:avLst/>
                <a:gdLst/>
                <a:ahLst/>
                <a:cxnLst>
                  <a:cxn ang="0">
                    <a:pos x="50" y="341"/>
                  </a:cxn>
                  <a:cxn ang="0">
                    <a:pos x="14" y="387"/>
                  </a:cxn>
                  <a:cxn ang="0">
                    <a:pos x="0" y="387"/>
                  </a:cxn>
                  <a:cxn ang="0">
                    <a:pos x="0" y="406"/>
                  </a:cxn>
                  <a:cxn ang="0">
                    <a:pos x="66" y="403"/>
                  </a:cxn>
                  <a:cxn ang="0">
                    <a:pos x="135" y="406"/>
                  </a:cxn>
                  <a:cxn ang="0">
                    <a:pos x="135" y="387"/>
                  </a:cxn>
                  <a:cxn ang="0">
                    <a:pos x="112" y="387"/>
                  </a:cxn>
                  <a:cxn ang="0">
                    <a:pos x="79" y="341"/>
                  </a:cxn>
                  <a:cxn ang="0">
                    <a:pos x="79" y="63"/>
                  </a:cxn>
                  <a:cxn ang="0">
                    <a:pos x="367" y="413"/>
                  </a:cxn>
                  <a:cxn ang="0">
                    <a:pos x="387" y="413"/>
                  </a:cxn>
                  <a:cxn ang="0">
                    <a:pos x="387" y="63"/>
                  </a:cxn>
                  <a:cxn ang="0">
                    <a:pos x="420" y="20"/>
                  </a:cxn>
                  <a:cxn ang="0">
                    <a:pos x="433" y="20"/>
                  </a:cxn>
                  <a:cxn ang="0">
                    <a:pos x="433" y="0"/>
                  </a:cxn>
                  <a:cxn ang="0">
                    <a:pos x="370" y="4"/>
                  </a:cxn>
                  <a:cxn ang="0">
                    <a:pos x="302" y="0"/>
                  </a:cxn>
                  <a:cxn ang="0">
                    <a:pos x="302" y="20"/>
                  </a:cxn>
                  <a:cxn ang="0">
                    <a:pos x="321" y="20"/>
                  </a:cxn>
                  <a:cxn ang="0">
                    <a:pos x="354" y="63"/>
                  </a:cxn>
                  <a:cxn ang="0">
                    <a:pos x="354" y="292"/>
                  </a:cxn>
                  <a:cxn ang="0">
                    <a:pos x="105" y="0"/>
                  </a:cxn>
                  <a:cxn ang="0">
                    <a:pos x="53" y="4"/>
                  </a:cxn>
                  <a:cxn ang="0">
                    <a:pos x="4" y="0"/>
                  </a:cxn>
                  <a:cxn ang="0">
                    <a:pos x="4" y="20"/>
                  </a:cxn>
                  <a:cxn ang="0">
                    <a:pos x="10" y="20"/>
                  </a:cxn>
                  <a:cxn ang="0">
                    <a:pos x="50" y="33"/>
                  </a:cxn>
                  <a:cxn ang="0">
                    <a:pos x="50" y="341"/>
                  </a:cxn>
                </a:cxnLst>
                <a:rect l="0" t="0" r="r" b="b"/>
                <a:pathLst>
                  <a:path w="433" h="413">
                    <a:moveTo>
                      <a:pt x="50" y="341"/>
                    </a:moveTo>
                    <a:cubicBezTo>
                      <a:pt x="49" y="377"/>
                      <a:pt x="33" y="385"/>
                      <a:pt x="14" y="387"/>
                    </a:cubicBezTo>
                    <a:cubicBezTo>
                      <a:pt x="0" y="387"/>
                      <a:pt x="0" y="387"/>
                      <a:pt x="0" y="387"/>
                    </a:cubicBezTo>
                    <a:cubicBezTo>
                      <a:pt x="0" y="406"/>
                      <a:pt x="0" y="406"/>
                      <a:pt x="0" y="406"/>
                    </a:cubicBezTo>
                    <a:cubicBezTo>
                      <a:pt x="23" y="404"/>
                      <a:pt x="41" y="402"/>
                      <a:pt x="66" y="403"/>
                    </a:cubicBezTo>
                    <a:cubicBezTo>
                      <a:pt x="87" y="402"/>
                      <a:pt x="105" y="404"/>
                      <a:pt x="135" y="406"/>
                    </a:cubicBezTo>
                    <a:cubicBezTo>
                      <a:pt x="135" y="387"/>
                      <a:pt x="135" y="387"/>
                      <a:pt x="135" y="387"/>
                    </a:cubicBezTo>
                    <a:cubicBezTo>
                      <a:pt x="112" y="387"/>
                      <a:pt x="112" y="387"/>
                      <a:pt x="112" y="387"/>
                    </a:cubicBezTo>
                    <a:cubicBezTo>
                      <a:pt x="95" y="385"/>
                      <a:pt x="79" y="377"/>
                      <a:pt x="79" y="341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367" y="413"/>
                      <a:pt x="367" y="413"/>
                      <a:pt x="367" y="413"/>
                    </a:cubicBezTo>
                    <a:cubicBezTo>
                      <a:pt x="387" y="413"/>
                      <a:pt x="387" y="413"/>
                      <a:pt x="387" y="413"/>
                    </a:cubicBezTo>
                    <a:cubicBezTo>
                      <a:pt x="387" y="63"/>
                      <a:pt x="387" y="63"/>
                      <a:pt x="387" y="63"/>
                    </a:cubicBezTo>
                    <a:cubicBezTo>
                      <a:pt x="385" y="25"/>
                      <a:pt x="401" y="19"/>
                      <a:pt x="420" y="20"/>
                    </a:cubicBezTo>
                    <a:cubicBezTo>
                      <a:pt x="433" y="20"/>
                      <a:pt x="433" y="20"/>
                      <a:pt x="433" y="2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11" y="1"/>
                      <a:pt x="393" y="2"/>
                      <a:pt x="370" y="4"/>
                    </a:cubicBezTo>
                    <a:cubicBezTo>
                      <a:pt x="347" y="2"/>
                      <a:pt x="329" y="1"/>
                      <a:pt x="302" y="0"/>
                    </a:cubicBezTo>
                    <a:cubicBezTo>
                      <a:pt x="302" y="20"/>
                      <a:pt x="302" y="20"/>
                      <a:pt x="302" y="20"/>
                    </a:cubicBezTo>
                    <a:cubicBezTo>
                      <a:pt x="321" y="20"/>
                      <a:pt x="321" y="20"/>
                      <a:pt x="321" y="20"/>
                    </a:cubicBezTo>
                    <a:cubicBezTo>
                      <a:pt x="339" y="19"/>
                      <a:pt x="355" y="25"/>
                      <a:pt x="354" y="63"/>
                    </a:cubicBezTo>
                    <a:cubicBezTo>
                      <a:pt x="354" y="292"/>
                      <a:pt x="354" y="292"/>
                      <a:pt x="354" y="29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9" y="1"/>
                      <a:pt x="72" y="2"/>
                      <a:pt x="53" y="4"/>
                    </a:cubicBezTo>
                    <a:cubicBezTo>
                      <a:pt x="37" y="2"/>
                      <a:pt x="21" y="1"/>
                      <a:pt x="4" y="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25" y="19"/>
                      <a:pt x="40" y="20"/>
                      <a:pt x="50" y="33"/>
                    </a:cubicBezTo>
                    <a:lnTo>
                      <a:pt x="50" y="3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771525" y="6446838"/>
                <a:ext cx="20638" cy="25400"/>
              </a:xfrm>
              <a:custGeom>
                <a:avLst/>
                <a:gdLst/>
                <a:ahLst/>
                <a:cxnLst>
                  <a:cxn ang="0">
                    <a:pos x="68" y="40"/>
                  </a:cxn>
                  <a:cxn ang="0">
                    <a:pos x="36" y="1"/>
                  </a:cxn>
                  <a:cxn ang="0">
                    <a:pos x="0" y="40"/>
                  </a:cxn>
                  <a:cxn ang="0">
                    <a:pos x="36" y="76"/>
                  </a:cxn>
                  <a:cxn ang="0">
                    <a:pos x="68" y="40"/>
                  </a:cxn>
                </a:cxnLst>
                <a:rect l="0" t="0" r="r" b="b"/>
                <a:pathLst>
                  <a:path w="68" h="77">
                    <a:moveTo>
                      <a:pt x="68" y="40"/>
                    </a:moveTo>
                    <a:cubicBezTo>
                      <a:pt x="68" y="16"/>
                      <a:pt x="55" y="0"/>
                      <a:pt x="36" y="1"/>
                    </a:cubicBezTo>
                    <a:cubicBezTo>
                      <a:pt x="14" y="0"/>
                      <a:pt x="1" y="16"/>
                      <a:pt x="0" y="40"/>
                    </a:cubicBezTo>
                    <a:cubicBezTo>
                      <a:pt x="1" y="62"/>
                      <a:pt x="14" y="77"/>
                      <a:pt x="36" y="76"/>
                    </a:cubicBezTo>
                    <a:cubicBezTo>
                      <a:pt x="55" y="77"/>
                      <a:pt x="68" y="62"/>
                      <a:pt x="68" y="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874713" y="6456363"/>
                <a:ext cx="133350" cy="128588"/>
              </a:xfrm>
              <a:custGeom>
                <a:avLst/>
                <a:gdLst/>
                <a:ahLst/>
                <a:cxnLst>
                  <a:cxn ang="0">
                    <a:pos x="118" y="50"/>
                  </a:cxn>
                  <a:cxn ang="0">
                    <a:pos x="177" y="28"/>
                  </a:cxn>
                  <a:cxn ang="0">
                    <a:pos x="350" y="208"/>
                  </a:cxn>
                  <a:cxn ang="0">
                    <a:pos x="170" y="378"/>
                  </a:cxn>
                  <a:cxn ang="0">
                    <a:pos x="118" y="352"/>
                  </a:cxn>
                  <a:cxn ang="0">
                    <a:pos x="118" y="50"/>
                  </a:cxn>
                  <a:cxn ang="0">
                    <a:pos x="56" y="352"/>
                  </a:cxn>
                  <a:cxn ang="0">
                    <a:pos x="10" y="388"/>
                  </a:cxn>
                  <a:cxn ang="0">
                    <a:pos x="0" y="388"/>
                  </a:cxn>
                  <a:cxn ang="0">
                    <a:pos x="0" y="407"/>
                  </a:cxn>
                  <a:cxn ang="0">
                    <a:pos x="89" y="404"/>
                  </a:cxn>
                  <a:cxn ang="0">
                    <a:pos x="197" y="407"/>
                  </a:cxn>
                  <a:cxn ang="0">
                    <a:pos x="419" y="198"/>
                  </a:cxn>
                  <a:cxn ang="0">
                    <a:pos x="223" y="1"/>
                  </a:cxn>
                  <a:cxn ang="0">
                    <a:pos x="105" y="5"/>
                  </a:cxn>
                  <a:cxn ang="0">
                    <a:pos x="10" y="1"/>
                  </a:cxn>
                  <a:cxn ang="0">
                    <a:pos x="10" y="21"/>
                  </a:cxn>
                  <a:cxn ang="0">
                    <a:pos x="17" y="21"/>
                  </a:cxn>
                  <a:cxn ang="0">
                    <a:pos x="56" y="47"/>
                  </a:cxn>
                  <a:cxn ang="0">
                    <a:pos x="56" y="352"/>
                  </a:cxn>
                </a:cxnLst>
                <a:rect l="0" t="0" r="r" b="b"/>
                <a:pathLst>
                  <a:path w="420" h="407">
                    <a:moveTo>
                      <a:pt x="118" y="50"/>
                    </a:moveTo>
                    <a:cubicBezTo>
                      <a:pt x="119" y="30"/>
                      <a:pt x="122" y="27"/>
                      <a:pt x="177" y="28"/>
                    </a:cubicBezTo>
                    <a:cubicBezTo>
                      <a:pt x="281" y="27"/>
                      <a:pt x="349" y="71"/>
                      <a:pt x="350" y="208"/>
                    </a:cubicBezTo>
                    <a:cubicBezTo>
                      <a:pt x="349" y="340"/>
                      <a:pt x="276" y="379"/>
                      <a:pt x="170" y="378"/>
                    </a:cubicBezTo>
                    <a:cubicBezTo>
                      <a:pt x="121" y="379"/>
                      <a:pt x="119" y="373"/>
                      <a:pt x="118" y="352"/>
                    </a:cubicBezTo>
                    <a:lnTo>
                      <a:pt x="118" y="50"/>
                    </a:lnTo>
                    <a:close/>
                    <a:moveTo>
                      <a:pt x="56" y="352"/>
                    </a:moveTo>
                    <a:cubicBezTo>
                      <a:pt x="55" y="375"/>
                      <a:pt x="41" y="386"/>
                      <a:pt x="10" y="388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30" y="405"/>
                      <a:pt x="59" y="403"/>
                      <a:pt x="89" y="404"/>
                    </a:cubicBezTo>
                    <a:cubicBezTo>
                      <a:pt x="126" y="403"/>
                      <a:pt x="167" y="406"/>
                      <a:pt x="197" y="407"/>
                    </a:cubicBezTo>
                    <a:cubicBezTo>
                      <a:pt x="332" y="406"/>
                      <a:pt x="420" y="338"/>
                      <a:pt x="419" y="198"/>
                    </a:cubicBezTo>
                    <a:cubicBezTo>
                      <a:pt x="420" y="64"/>
                      <a:pt x="340" y="0"/>
                      <a:pt x="223" y="1"/>
                    </a:cubicBezTo>
                    <a:cubicBezTo>
                      <a:pt x="177" y="0"/>
                      <a:pt x="135" y="3"/>
                      <a:pt x="105" y="5"/>
                    </a:cubicBezTo>
                    <a:cubicBezTo>
                      <a:pt x="69" y="3"/>
                      <a:pt x="37" y="2"/>
                      <a:pt x="10" y="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9" y="20"/>
                      <a:pt x="55" y="23"/>
                      <a:pt x="56" y="47"/>
                    </a:cubicBezTo>
                    <a:lnTo>
                      <a:pt x="56" y="3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1084263" y="6492875"/>
                <a:ext cx="39688" cy="9207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76" y="0"/>
                  </a:cxn>
                  <a:cxn ang="0">
                    <a:pos x="0" y="16"/>
                  </a:cxn>
                  <a:cxn ang="0">
                    <a:pos x="0" y="36"/>
                  </a:cxn>
                  <a:cxn ang="0">
                    <a:pos x="13" y="36"/>
                  </a:cxn>
                  <a:cxn ang="0">
                    <a:pos x="39" y="59"/>
                  </a:cxn>
                  <a:cxn ang="0">
                    <a:pos x="39" y="249"/>
                  </a:cxn>
                  <a:cxn ang="0">
                    <a:pos x="13" y="272"/>
                  </a:cxn>
                  <a:cxn ang="0">
                    <a:pos x="0" y="272"/>
                  </a:cxn>
                  <a:cxn ang="0">
                    <a:pos x="0" y="291"/>
                  </a:cxn>
                  <a:cxn ang="0">
                    <a:pos x="62" y="288"/>
                  </a:cxn>
                  <a:cxn ang="0">
                    <a:pos x="128" y="291"/>
                  </a:cxn>
                  <a:cxn ang="0">
                    <a:pos x="128" y="272"/>
                  </a:cxn>
                  <a:cxn ang="0">
                    <a:pos x="115" y="272"/>
                  </a:cxn>
                  <a:cxn ang="0">
                    <a:pos x="89" y="249"/>
                  </a:cxn>
                  <a:cxn ang="0">
                    <a:pos x="89" y="0"/>
                  </a:cxn>
                </a:cxnLst>
                <a:rect l="0" t="0" r="r" b="b"/>
                <a:pathLst>
                  <a:path w="128" h="291">
                    <a:moveTo>
                      <a:pt x="89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59" y="8"/>
                      <a:pt x="27" y="17"/>
                      <a:pt x="0" y="1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38" y="37"/>
                      <a:pt x="39" y="45"/>
                      <a:pt x="39" y="59"/>
                    </a:cubicBezTo>
                    <a:cubicBezTo>
                      <a:pt x="39" y="249"/>
                      <a:pt x="39" y="249"/>
                      <a:pt x="39" y="249"/>
                    </a:cubicBezTo>
                    <a:cubicBezTo>
                      <a:pt x="39" y="262"/>
                      <a:pt x="38" y="270"/>
                      <a:pt x="13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91"/>
                      <a:pt x="0" y="291"/>
                      <a:pt x="0" y="291"/>
                    </a:cubicBezTo>
                    <a:cubicBezTo>
                      <a:pt x="20" y="289"/>
                      <a:pt x="44" y="287"/>
                      <a:pt x="62" y="288"/>
                    </a:cubicBezTo>
                    <a:cubicBezTo>
                      <a:pt x="84" y="287"/>
                      <a:pt x="108" y="289"/>
                      <a:pt x="128" y="291"/>
                    </a:cubicBezTo>
                    <a:cubicBezTo>
                      <a:pt x="128" y="272"/>
                      <a:pt x="128" y="272"/>
                      <a:pt x="128" y="272"/>
                    </a:cubicBezTo>
                    <a:cubicBezTo>
                      <a:pt x="115" y="272"/>
                      <a:pt x="115" y="272"/>
                      <a:pt x="115" y="272"/>
                    </a:cubicBezTo>
                    <a:cubicBezTo>
                      <a:pt x="90" y="270"/>
                      <a:pt x="89" y="262"/>
                      <a:pt x="89" y="249"/>
                    </a:cubicBez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1093788" y="6446838"/>
                <a:ext cx="20638" cy="25400"/>
              </a:xfrm>
              <a:custGeom>
                <a:avLst/>
                <a:gdLst/>
                <a:ahLst/>
                <a:cxnLst>
                  <a:cxn ang="0">
                    <a:pos x="68" y="40"/>
                  </a:cxn>
                  <a:cxn ang="0">
                    <a:pos x="32" y="1"/>
                  </a:cxn>
                  <a:cxn ang="0">
                    <a:pos x="0" y="40"/>
                  </a:cxn>
                  <a:cxn ang="0">
                    <a:pos x="32" y="76"/>
                  </a:cxn>
                  <a:cxn ang="0">
                    <a:pos x="68" y="40"/>
                  </a:cxn>
                </a:cxnLst>
                <a:rect l="0" t="0" r="r" b="b"/>
                <a:pathLst>
                  <a:path w="68" h="77">
                    <a:moveTo>
                      <a:pt x="68" y="40"/>
                    </a:moveTo>
                    <a:cubicBezTo>
                      <a:pt x="68" y="16"/>
                      <a:pt x="54" y="0"/>
                      <a:pt x="32" y="1"/>
                    </a:cubicBezTo>
                    <a:cubicBezTo>
                      <a:pt x="14" y="0"/>
                      <a:pt x="0" y="16"/>
                      <a:pt x="0" y="40"/>
                    </a:cubicBezTo>
                    <a:cubicBezTo>
                      <a:pt x="0" y="62"/>
                      <a:pt x="14" y="77"/>
                      <a:pt x="32" y="76"/>
                    </a:cubicBezTo>
                    <a:cubicBezTo>
                      <a:pt x="54" y="77"/>
                      <a:pt x="68" y="62"/>
                      <a:pt x="68" y="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784225" y="6356350"/>
                <a:ext cx="406400" cy="95250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49" y="0"/>
                  </a:cxn>
                  <a:cxn ang="0">
                    <a:pos x="256" y="0"/>
                  </a:cxn>
                  <a:cxn ang="0">
                    <a:pos x="206" y="60"/>
                  </a:cxn>
                  <a:cxn ang="0">
                    <a:pos x="204" y="58"/>
                  </a:cxn>
                  <a:cxn ang="0">
                    <a:pos x="250" y="2"/>
                  </a:cxn>
                  <a:cxn ang="0">
                    <a:pos x="50" y="2"/>
                  </a:cxn>
                  <a:cxn ang="0">
                    <a:pos x="2" y="60"/>
                  </a:cxn>
                  <a:cxn ang="0">
                    <a:pos x="0" y="58"/>
                  </a:cxn>
                </a:cxnLst>
                <a:rect l="0" t="0" r="r" b="b"/>
                <a:pathLst>
                  <a:path w="256" h="60">
                    <a:moveTo>
                      <a:pt x="0" y="58"/>
                    </a:moveTo>
                    <a:lnTo>
                      <a:pt x="49" y="0"/>
                    </a:lnTo>
                    <a:lnTo>
                      <a:pt x="256" y="0"/>
                    </a:lnTo>
                    <a:lnTo>
                      <a:pt x="206" y="60"/>
                    </a:lnTo>
                    <a:lnTo>
                      <a:pt x="204" y="58"/>
                    </a:lnTo>
                    <a:lnTo>
                      <a:pt x="250" y="2"/>
                    </a:lnTo>
                    <a:lnTo>
                      <a:pt x="50" y="2"/>
                    </a:lnTo>
                    <a:lnTo>
                      <a:pt x="2" y="6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3" name="Freeform 35"/>
              <p:cNvSpPr>
                <a:spLocks noEditPoints="1"/>
              </p:cNvSpPr>
              <p:nvPr/>
            </p:nvSpPr>
            <p:spPr bwMode="auto">
              <a:xfrm>
                <a:off x="781050" y="6464300"/>
                <a:ext cx="317500" cy="312738"/>
              </a:xfrm>
              <a:custGeom>
                <a:avLst/>
                <a:gdLst/>
                <a:ahLst/>
                <a:cxnLst>
                  <a:cxn ang="0">
                    <a:pos x="991" y="0"/>
                  </a:cxn>
                  <a:cxn ang="0">
                    <a:pos x="979" y="33"/>
                  </a:cxn>
                  <a:cxn ang="0">
                    <a:pos x="914" y="88"/>
                  </a:cxn>
                  <a:cxn ang="0">
                    <a:pos x="958" y="56"/>
                  </a:cxn>
                  <a:cxn ang="0">
                    <a:pos x="914" y="88"/>
                  </a:cxn>
                  <a:cxn ang="0">
                    <a:pos x="895" y="112"/>
                  </a:cxn>
                  <a:cxn ang="0">
                    <a:pos x="874" y="163"/>
                  </a:cxn>
                  <a:cxn ang="0">
                    <a:pos x="815" y="225"/>
                  </a:cxn>
                  <a:cxn ang="0">
                    <a:pos x="856" y="188"/>
                  </a:cxn>
                  <a:cxn ang="0">
                    <a:pos x="815" y="225"/>
                  </a:cxn>
                  <a:cxn ang="0">
                    <a:pos x="798" y="251"/>
                  </a:cxn>
                  <a:cxn ang="0">
                    <a:pos x="781" y="303"/>
                  </a:cxn>
                  <a:cxn ang="0">
                    <a:pos x="725" y="369"/>
                  </a:cxn>
                  <a:cxn ang="0">
                    <a:pos x="765" y="330"/>
                  </a:cxn>
                  <a:cxn ang="0">
                    <a:pos x="725" y="369"/>
                  </a:cxn>
                  <a:cxn ang="0">
                    <a:pos x="710" y="395"/>
                  </a:cxn>
                  <a:cxn ang="0">
                    <a:pos x="694" y="448"/>
                  </a:cxn>
                  <a:cxn ang="0">
                    <a:pos x="639" y="513"/>
                  </a:cxn>
                  <a:cxn ang="0">
                    <a:pos x="678" y="474"/>
                  </a:cxn>
                  <a:cxn ang="0">
                    <a:pos x="639" y="513"/>
                  </a:cxn>
                  <a:cxn ang="0">
                    <a:pos x="623" y="539"/>
                  </a:cxn>
                  <a:cxn ang="0">
                    <a:pos x="605" y="592"/>
                  </a:cxn>
                  <a:cxn ang="0">
                    <a:pos x="546" y="653"/>
                  </a:cxn>
                  <a:cxn ang="0">
                    <a:pos x="588" y="617"/>
                  </a:cxn>
                  <a:cxn ang="0">
                    <a:pos x="546" y="653"/>
                  </a:cxn>
                  <a:cxn ang="0">
                    <a:pos x="528" y="678"/>
                  </a:cxn>
                  <a:cxn ang="0">
                    <a:pos x="504" y="728"/>
                  </a:cxn>
                  <a:cxn ang="0">
                    <a:pos x="437" y="780"/>
                  </a:cxn>
                  <a:cxn ang="0">
                    <a:pos x="484" y="751"/>
                  </a:cxn>
                  <a:cxn ang="0">
                    <a:pos x="437" y="780"/>
                  </a:cxn>
                  <a:cxn ang="0">
                    <a:pos x="415" y="800"/>
                  </a:cxn>
                  <a:cxn ang="0">
                    <a:pos x="382" y="845"/>
                  </a:cxn>
                  <a:cxn ang="0">
                    <a:pos x="304" y="880"/>
                  </a:cxn>
                  <a:cxn ang="0">
                    <a:pos x="356" y="863"/>
                  </a:cxn>
                  <a:cxn ang="0">
                    <a:pos x="304" y="880"/>
                  </a:cxn>
                  <a:cxn ang="0">
                    <a:pos x="277" y="894"/>
                  </a:cxn>
                  <a:cxn ang="0">
                    <a:pos x="234" y="929"/>
                  </a:cxn>
                  <a:cxn ang="0">
                    <a:pos x="150" y="943"/>
                  </a:cxn>
                  <a:cxn ang="0">
                    <a:pos x="205" y="940"/>
                  </a:cxn>
                  <a:cxn ang="0">
                    <a:pos x="150" y="943"/>
                  </a:cxn>
                  <a:cxn ang="0">
                    <a:pos x="87" y="957"/>
                  </a:cxn>
                  <a:cxn ang="0">
                    <a:pos x="121" y="950"/>
                  </a:cxn>
                  <a:cxn ang="0">
                    <a:pos x="90" y="971"/>
                  </a:cxn>
                  <a:cxn ang="0">
                    <a:pos x="90" y="971"/>
                  </a:cxn>
                  <a:cxn ang="0">
                    <a:pos x="69" y="961"/>
                  </a:cxn>
                  <a:cxn ang="0">
                    <a:pos x="13" y="977"/>
                  </a:cxn>
                  <a:cxn ang="0">
                    <a:pos x="6" y="971"/>
                  </a:cxn>
                  <a:cxn ang="0">
                    <a:pos x="40" y="979"/>
                  </a:cxn>
                  <a:cxn ang="0">
                    <a:pos x="0" y="985"/>
                  </a:cxn>
                  <a:cxn ang="0">
                    <a:pos x="13" y="957"/>
                  </a:cxn>
                </a:cxnLst>
                <a:rect l="0" t="0" r="r" b="b"/>
                <a:pathLst>
                  <a:path w="1000" h="985">
                    <a:moveTo>
                      <a:pt x="969" y="24"/>
                    </a:moveTo>
                    <a:cubicBezTo>
                      <a:pt x="976" y="16"/>
                      <a:pt x="983" y="8"/>
                      <a:pt x="991" y="0"/>
                    </a:cubicBezTo>
                    <a:cubicBezTo>
                      <a:pt x="1000" y="9"/>
                      <a:pt x="1000" y="9"/>
                      <a:pt x="1000" y="9"/>
                    </a:cubicBezTo>
                    <a:cubicBezTo>
                      <a:pt x="993" y="17"/>
                      <a:pt x="986" y="25"/>
                      <a:pt x="979" y="33"/>
                    </a:cubicBezTo>
                    <a:lnTo>
                      <a:pt x="969" y="24"/>
                    </a:lnTo>
                    <a:close/>
                    <a:moveTo>
                      <a:pt x="914" y="88"/>
                    </a:moveTo>
                    <a:cubicBezTo>
                      <a:pt x="925" y="74"/>
                      <a:pt x="936" y="60"/>
                      <a:pt x="948" y="47"/>
                    </a:cubicBezTo>
                    <a:cubicBezTo>
                      <a:pt x="958" y="56"/>
                      <a:pt x="958" y="56"/>
                      <a:pt x="958" y="56"/>
                    </a:cubicBezTo>
                    <a:cubicBezTo>
                      <a:pt x="947" y="69"/>
                      <a:pt x="935" y="83"/>
                      <a:pt x="924" y="97"/>
                    </a:cubicBezTo>
                    <a:lnTo>
                      <a:pt x="914" y="88"/>
                    </a:lnTo>
                    <a:close/>
                    <a:moveTo>
                      <a:pt x="863" y="155"/>
                    </a:moveTo>
                    <a:cubicBezTo>
                      <a:pt x="873" y="141"/>
                      <a:pt x="884" y="127"/>
                      <a:pt x="895" y="112"/>
                    </a:cubicBezTo>
                    <a:cubicBezTo>
                      <a:pt x="905" y="121"/>
                      <a:pt x="905" y="121"/>
                      <a:pt x="905" y="121"/>
                    </a:cubicBezTo>
                    <a:cubicBezTo>
                      <a:pt x="894" y="135"/>
                      <a:pt x="884" y="149"/>
                      <a:pt x="874" y="163"/>
                    </a:cubicBezTo>
                    <a:lnTo>
                      <a:pt x="863" y="155"/>
                    </a:lnTo>
                    <a:close/>
                    <a:moveTo>
                      <a:pt x="815" y="225"/>
                    </a:moveTo>
                    <a:cubicBezTo>
                      <a:pt x="825" y="210"/>
                      <a:pt x="835" y="195"/>
                      <a:pt x="845" y="181"/>
                    </a:cubicBezTo>
                    <a:cubicBezTo>
                      <a:pt x="856" y="188"/>
                      <a:pt x="856" y="188"/>
                      <a:pt x="856" y="188"/>
                    </a:cubicBezTo>
                    <a:cubicBezTo>
                      <a:pt x="846" y="203"/>
                      <a:pt x="836" y="218"/>
                      <a:pt x="826" y="233"/>
                    </a:cubicBezTo>
                    <a:lnTo>
                      <a:pt x="815" y="225"/>
                    </a:lnTo>
                    <a:close/>
                    <a:moveTo>
                      <a:pt x="769" y="296"/>
                    </a:moveTo>
                    <a:cubicBezTo>
                      <a:pt x="779" y="281"/>
                      <a:pt x="788" y="266"/>
                      <a:pt x="798" y="251"/>
                    </a:cubicBezTo>
                    <a:cubicBezTo>
                      <a:pt x="809" y="258"/>
                      <a:pt x="809" y="258"/>
                      <a:pt x="809" y="258"/>
                    </a:cubicBezTo>
                    <a:cubicBezTo>
                      <a:pt x="799" y="273"/>
                      <a:pt x="790" y="288"/>
                      <a:pt x="781" y="303"/>
                    </a:cubicBezTo>
                    <a:lnTo>
                      <a:pt x="769" y="296"/>
                    </a:lnTo>
                    <a:close/>
                    <a:moveTo>
                      <a:pt x="725" y="369"/>
                    </a:moveTo>
                    <a:cubicBezTo>
                      <a:pt x="735" y="353"/>
                      <a:pt x="744" y="338"/>
                      <a:pt x="753" y="323"/>
                    </a:cubicBezTo>
                    <a:cubicBezTo>
                      <a:pt x="765" y="330"/>
                      <a:pt x="765" y="330"/>
                      <a:pt x="765" y="330"/>
                    </a:cubicBezTo>
                    <a:cubicBezTo>
                      <a:pt x="755" y="345"/>
                      <a:pt x="746" y="360"/>
                      <a:pt x="737" y="375"/>
                    </a:cubicBezTo>
                    <a:lnTo>
                      <a:pt x="725" y="369"/>
                    </a:lnTo>
                    <a:close/>
                    <a:moveTo>
                      <a:pt x="682" y="441"/>
                    </a:moveTo>
                    <a:cubicBezTo>
                      <a:pt x="691" y="426"/>
                      <a:pt x="701" y="410"/>
                      <a:pt x="710" y="395"/>
                    </a:cubicBezTo>
                    <a:cubicBezTo>
                      <a:pt x="721" y="402"/>
                      <a:pt x="721" y="402"/>
                      <a:pt x="721" y="402"/>
                    </a:cubicBezTo>
                    <a:cubicBezTo>
                      <a:pt x="712" y="417"/>
                      <a:pt x="703" y="433"/>
                      <a:pt x="694" y="448"/>
                    </a:cubicBezTo>
                    <a:lnTo>
                      <a:pt x="682" y="441"/>
                    </a:lnTo>
                    <a:close/>
                    <a:moveTo>
                      <a:pt x="639" y="513"/>
                    </a:moveTo>
                    <a:cubicBezTo>
                      <a:pt x="648" y="498"/>
                      <a:pt x="657" y="483"/>
                      <a:pt x="667" y="468"/>
                    </a:cubicBezTo>
                    <a:cubicBezTo>
                      <a:pt x="678" y="474"/>
                      <a:pt x="678" y="474"/>
                      <a:pt x="678" y="474"/>
                    </a:cubicBezTo>
                    <a:cubicBezTo>
                      <a:pt x="669" y="490"/>
                      <a:pt x="660" y="505"/>
                      <a:pt x="650" y="520"/>
                    </a:cubicBezTo>
                    <a:lnTo>
                      <a:pt x="639" y="513"/>
                    </a:lnTo>
                    <a:close/>
                    <a:moveTo>
                      <a:pt x="594" y="584"/>
                    </a:moveTo>
                    <a:cubicBezTo>
                      <a:pt x="604" y="570"/>
                      <a:pt x="613" y="555"/>
                      <a:pt x="623" y="539"/>
                    </a:cubicBezTo>
                    <a:cubicBezTo>
                      <a:pt x="634" y="547"/>
                      <a:pt x="634" y="547"/>
                      <a:pt x="634" y="547"/>
                    </a:cubicBezTo>
                    <a:cubicBezTo>
                      <a:pt x="625" y="562"/>
                      <a:pt x="615" y="577"/>
                      <a:pt x="605" y="592"/>
                    </a:cubicBezTo>
                    <a:lnTo>
                      <a:pt x="594" y="584"/>
                    </a:lnTo>
                    <a:close/>
                    <a:moveTo>
                      <a:pt x="546" y="653"/>
                    </a:moveTo>
                    <a:cubicBezTo>
                      <a:pt x="557" y="639"/>
                      <a:pt x="567" y="625"/>
                      <a:pt x="577" y="610"/>
                    </a:cubicBezTo>
                    <a:cubicBezTo>
                      <a:pt x="588" y="617"/>
                      <a:pt x="588" y="617"/>
                      <a:pt x="588" y="617"/>
                    </a:cubicBezTo>
                    <a:cubicBezTo>
                      <a:pt x="578" y="632"/>
                      <a:pt x="568" y="647"/>
                      <a:pt x="557" y="661"/>
                    </a:cubicBezTo>
                    <a:lnTo>
                      <a:pt x="546" y="653"/>
                    </a:lnTo>
                    <a:close/>
                    <a:moveTo>
                      <a:pt x="494" y="719"/>
                    </a:moveTo>
                    <a:cubicBezTo>
                      <a:pt x="506" y="706"/>
                      <a:pt x="517" y="692"/>
                      <a:pt x="528" y="678"/>
                    </a:cubicBezTo>
                    <a:cubicBezTo>
                      <a:pt x="538" y="686"/>
                      <a:pt x="538" y="686"/>
                      <a:pt x="538" y="686"/>
                    </a:cubicBezTo>
                    <a:cubicBezTo>
                      <a:pt x="527" y="700"/>
                      <a:pt x="516" y="714"/>
                      <a:pt x="504" y="728"/>
                    </a:cubicBezTo>
                    <a:lnTo>
                      <a:pt x="494" y="719"/>
                    </a:lnTo>
                    <a:close/>
                    <a:moveTo>
                      <a:pt x="437" y="780"/>
                    </a:moveTo>
                    <a:cubicBezTo>
                      <a:pt x="450" y="768"/>
                      <a:pt x="462" y="755"/>
                      <a:pt x="474" y="742"/>
                    </a:cubicBezTo>
                    <a:cubicBezTo>
                      <a:pt x="484" y="751"/>
                      <a:pt x="484" y="751"/>
                      <a:pt x="484" y="751"/>
                    </a:cubicBezTo>
                    <a:cubicBezTo>
                      <a:pt x="472" y="764"/>
                      <a:pt x="459" y="777"/>
                      <a:pt x="446" y="789"/>
                    </a:cubicBezTo>
                    <a:lnTo>
                      <a:pt x="437" y="780"/>
                    </a:lnTo>
                    <a:close/>
                    <a:moveTo>
                      <a:pt x="374" y="834"/>
                    </a:moveTo>
                    <a:cubicBezTo>
                      <a:pt x="388" y="823"/>
                      <a:pt x="401" y="812"/>
                      <a:pt x="415" y="800"/>
                    </a:cubicBezTo>
                    <a:cubicBezTo>
                      <a:pt x="423" y="810"/>
                      <a:pt x="423" y="810"/>
                      <a:pt x="423" y="810"/>
                    </a:cubicBezTo>
                    <a:cubicBezTo>
                      <a:pt x="410" y="822"/>
                      <a:pt x="396" y="834"/>
                      <a:pt x="382" y="845"/>
                    </a:cubicBezTo>
                    <a:lnTo>
                      <a:pt x="374" y="834"/>
                    </a:lnTo>
                    <a:close/>
                    <a:moveTo>
                      <a:pt x="304" y="880"/>
                    </a:moveTo>
                    <a:cubicBezTo>
                      <a:pt x="320" y="871"/>
                      <a:pt x="334" y="862"/>
                      <a:pt x="349" y="852"/>
                    </a:cubicBezTo>
                    <a:cubicBezTo>
                      <a:pt x="356" y="863"/>
                      <a:pt x="356" y="863"/>
                      <a:pt x="356" y="863"/>
                    </a:cubicBezTo>
                    <a:cubicBezTo>
                      <a:pt x="342" y="873"/>
                      <a:pt x="326" y="882"/>
                      <a:pt x="311" y="892"/>
                    </a:cubicBezTo>
                    <a:lnTo>
                      <a:pt x="304" y="880"/>
                    </a:lnTo>
                    <a:close/>
                    <a:moveTo>
                      <a:pt x="229" y="916"/>
                    </a:moveTo>
                    <a:cubicBezTo>
                      <a:pt x="246" y="909"/>
                      <a:pt x="262" y="902"/>
                      <a:pt x="277" y="894"/>
                    </a:cubicBezTo>
                    <a:cubicBezTo>
                      <a:pt x="283" y="906"/>
                      <a:pt x="283" y="906"/>
                      <a:pt x="283" y="906"/>
                    </a:cubicBezTo>
                    <a:cubicBezTo>
                      <a:pt x="268" y="914"/>
                      <a:pt x="251" y="922"/>
                      <a:pt x="234" y="929"/>
                    </a:cubicBezTo>
                    <a:lnTo>
                      <a:pt x="229" y="916"/>
                    </a:lnTo>
                    <a:close/>
                    <a:moveTo>
                      <a:pt x="150" y="943"/>
                    </a:moveTo>
                    <a:cubicBezTo>
                      <a:pt x="168" y="938"/>
                      <a:pt x="185" y="933"/>
                      <a:pt x="201" y="927"/>
                    </a:cubicBezTo>
                    <a:cubicBezTo>
                      <a:pt x="205" y="940"/>
                      <a:pt x="205" y="940"/>
                      <a:pt x="205" y="940"/>
                    </a:cubicBezTo>
                    <a:cubicBezTo>
                      <a:pt x="189" y="946"/>
                      <a:pt x="172" y="951"/>
                      <a:pt x="154" y="956"/>
                    </a:cubicBezTo>
                    <a:lnTo>
                      <a:pt x="150" y="943"/>
                    </a:lnTo>
                    <a:close/>
                    <a:moveTo>
                      <a:pt x="69" y="961"/>
                    </a:moveTo>
                    <a:cubicBezTo>
                      <a:pt x="75" y="960"/>
                      <a:pt x="81" y="959"/>
                      <a:pt x="87" y="957"/>
                    </a:cubicBezTo>
                    <a:cubicBezTo>
                      <a:pt x="87" y="957"/>
                      <a:pt x="87" y="957"/>
                      <a:pt x="87" y="957"/>
                    </a:cubicBezTo>
                    <a:cubicBezTo>
                      <a:pt x="99" y="955"/>
                      <a:pt x="110" y="953"/>
                      <a:pt x="121" y="950"/>
                    </a:cubicBezTo>
                    <a:cubicBezTo>
                      <a:pt x="124" y="964"/>
                      <a:pt x="124" y="964"/>
                      <a:pt x="124" y="964"/>
                    </a:cubicBezTo>
                    <a:cubicBezTo>
                      <a:pt x="113" y="966"/>
                      <a:pt x="101" y="968"/>
                      <a:pt x="90" y="971"/>
                    </a:cubicBezTo>
                    <a:cubicBezTo>
                      <a:pt x="90" y="971"/>
                      <a:pt x="90" y="971"/>
                      <a:pt x="90" y="971"/>
                    </a:cubicBezTo>
                    <a:cubicBezTo>
                      <a:pt x="90" y="971"/>
                      <a:pt x="90" y="971"/>
                      <a:pt x="90" y="971"/>
                    </a:cubicBezTo>
                    <a:cubicBezTo>
                      <a:pt x="83" y="972"/>
                      <a:pt x="77" y="973"/>
                      <a:pt x="71" y="974"/>
                    </a:cubicBezTo>
                    <a:lnTo>
                      <a:pt x="69" y="961"/>
                    </a:lnTo>
                    <a:close/>
                    <a:moveTo>
                      <a:pt x="13" y="957"/>
                    </a:moveTo>
                    <a:cubicBezTo>
                      <a:pt x="13" y="977"/>
                      <a:pt x="13" y="977"/>
                      <a:pt x="13" y="977"/>
                    </a:cubicBezTo>
                    <a:cubicBezTo>
                      <a:pt x="7" y="977"/>
                      <a:pt x="7" y="977"/>
                      <a:pt x="7" y="977"/>
                    </a:cubicBezTo>
                    <a:cubicBezTo>
                      <a:pt x="6" y="971"/>
                      <a:pt x="6" y="971"/>
                      <a:pt x="6" y="971"/>
                    </a:cubicBezTo>
                    <a:cubicBezTo>
                      <a:pt x="18" y="969"/>
                      <a:pt x="29" y="967"/>
                      <a:pt x="38" y="966"/>
                    </a:cubicBezTo>
                    <a:cubicBezTo>
                      <a:pt x="40" y="979"/>
                      <a:pt x="40" y="979"/>
                      <a:pt x="40" y="979"/>
                    </a:cubicBezTo>
                    <a:cubicBezTo>
                      <a:pt x="30" y="980"/>
                      <a:pt x="20" y="982"/>
                      <a:pt x="8" y="984"/>
                    </a:cubicBezTo>
                    <a:cubicBezTo>
                      <a:pt x="0" y="985"/>
                      <a:pt x="0" y="985"/>
                      <a:pt x="0" y="985"/>
                    </a:cubicBezTo>
                    <a:cubicBezTo>
                      <a:pt x="0" y="957"/>
                      <a:pt x="0" y="957"/>
                      <a:pt x="0" y="957"/>
                    </a:cubicBezTo>
                    <a:lnTo>
                      <a:pt x="13" y="9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4" name="Rectangle 36"/>
              <p:cNvSpPr>
                <a:spLocks noChangeArrowheads="1"/>
              </p:cNvSpPr>
              <p:nvPr/>
            </p:nvSpPr>
            <p:spPr bwMode="auto">
              <a:xfrm>
                <a:off x="781050" y="6573838"/>
                <a:ext cx="3175" cy="2016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5" name="Freeform 37"/>
              <p:cNvSpPr>
                <a:spLocks/>
              </p:cNvSpPr>
              <p:nvPr/>
            </p:nvSpPr>
            <p:spPr bwMode="auto">
              <a:xfrm>
                <a:off x="781050" y="6573838"/>
                <a:ext cx="3175" cy="2016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127"/>
                  </a:cxn>
                  <a:cxn ang="0">
                    <a:pos x="0" y="127"/>
                  </a:cxn>
                  <a:cxn ang="0">
                    <a:pos x="0" y="0"/>
                  </a:cxn>
                </a:cxnLst>
                <a:rect l="0" t="0" r="r" b="b"/>
                <a:pathLst>
                  <a:path w="2" h="127">
                    <a:moveTo>
                      <a:pt x="2" y="0"/>
                    </a:moveTo>
                    <a:lnTo>
                      <a:pt x="2" y="127"/>
                    </a:lnTo>
                    <a:lnTo>
                      <a:pt x="0" y="127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6" name="Freeform 38"/>
              <p:cNvSpPr>
                <a:spLocks/>
              </p:cNvSpPr>
              <p:nvPr/>
            </p:nvSpPr>
            <p:spPr bwMode="auto">
              <a:xfrm>
                <a:off x="762000" y="6492875"/>
                <a:ext cx="41275" cy="9207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76" y="0"/>
                  </a:cxn>
                  <a:cxn ang="0">
                    <a:pos x="0" y="16"/>
                  </a:cxn>
                  <a:cxn ang="0">
                    <a:pos x="0" y="36"/>
                  </a:cxn>
                  <a:cxn ang="0">
                    <a:pos x="13" y="36"/>
                  </a:cxn>
                  <a:cxn ang="0">
                    <a:pos x="40" y="59"/>
                  </a:cxn>
                  <a:cxn ang="0">
                    <a:pos x="40" y="249"/>
                  </a:cxn>
                  <a:cxn ang="0">
                    <a:pos x="13" y="272"/>
                  </a:cxn>
                  <a:cxn ang="0">
                    <a:pos x="0" y="272"/>
                  </a:cxn>
                  <a:cxn ang="0">
                    <a:pos x="0" y="291"/>
                  </a:cxn>
                  <a:cxn ang="0">
                    <a:pos x="66" y="288"/>
                  </a:cxn>
                  <a:cxn ang="0">
                    <a:pos x="131" y="291"/>
                  </a:cxn>
                  <a:cxn ang="0">
                    <a:pos x="131" y="272"/>
                  </a:cxn>
                  <a:cxn ang="0">
                    <a:pos x="115" y="272"/>
                  </a:cxn>
                  <a:cxn ang="0">
                    <a:pos x="89" y="249"/>
                  </a:cxn>
                  <a:cxn ang="0">
                    <a:pos x="89" y="0"/>
                  </a:cxn>
                </a:cxnLst>
                <a:rect l="0" t="0" r="r" b="b"/>
                <a:pathLst>
                  <a:path w="131" h="291">
                    <a:moveTo>
                      <a:pt x="89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0" y="8"/>
                      <a:pt x="27" y="17"/>
                      <a:pt x="0" y="1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39" y="37"/>
                      <a:pt x="39" y="45"/>
                      <a:pt x="40" y="59"/>
                    </a:cubicBezTo>
                    <a:cubicBezTo>
                      <a:pt x="40" y="249"/>
                      <a:pt x="40" y="249"/>
                      <a:pt x="40" y="249"/>
                    </a:cubicBezTo>
                    <a:cubicBezTo>
                      <a:pt x="39" y="262"/>
                      <a:pt x="39" y="270"/>
                      <a:pt x="13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91"/>
                      <a:pt x="0" y="291"/>
                      <a:pt x="0" y="291"/>
                    </a:cubicBezTo>
                    <a:cubicBezTo>
                      <a:pt x="21" y="289"/>
                      <a:pt x="44" y="287"/>
                      <a:pt x="66" y="288"/>
                    </a:cubicBezTo>
                    <a:cubicBezTo>
                      <a:pt x="85" y="287"/>
                      <a:pt x="108" y="289"/>
                      <a:pt x="131" y="291"/>
                    </a:cubicBezTo>
                    <a:cubicBezTo>
                      <a:pt x="131" y="272"/>
                      <a:pt x="131" y="272"/>
                      <a:pt x="131" y="272"/>
                    </a:cubicBezTo>
                    <a:cubicBezTo>
                      <a:pt x="115" y="272"/>
                      <a:pt x="115" y="272"/>
                      <a:pt x="115" y="272"/>
                    </a:cubicBezTo>
                    <a:cubicBezTo>
                      <a:pt x="90" y="270"/>
                      <a:pt x="90" y="262"/>
                      <a:pt x="89" y="249"/>
                    </a:cubicBez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</p:grpSp>
        <p:sp>
          <p:nvSpPr>
            <p:cNvPr id="37" name="Rectangle 5"/>
            <p:cNvSpPr>
              <a:spLocks noChangeArrowheads="1"/>
            </p:cNvSpPr>
            <p:nvPr userDrawn="1"/>
          </p:nvSpPr>
          <p:spPr bwMode="auto">
            <a:xfrm>
              <a:off x="539750" y="1049338"/>
              <a:ext cx="8243888" cy="254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8" name="Freeform 43"/>
            <p:cNvSpPr>
              <a:spLocks noEditPoints="1"/>
            </p:cNvSpPr>
            <p:nvPr userDrawn="1"/>
          </p:nvSpPr>
          <p:spPr bwMode="auto">
            <a:xfrm>
              <a:off x="4775200" y="6497638"/>
              <a:ext cx="3998913" cy="88900"/>
            </a:xfrm>
            <a:custGeom>
              <a:avLst/>
              <a:gdLst/>
              <a:ahLst/>
              <a:cxnLst>
                <a:cxn ang="0">
                  <a:pos x="12591" y="5"/>
                </a:cxn>
                <a:cxn ang="0">
                  <a:pos x="12302" y="275"/>
                </a:cxn>
                <a:cxn ang="0">
                  <a:pos x="11881" y="5"/>
                </a:cxn>
                <a:cxn ang="0">
                  <a:pos x="11754" y="275"/>
                </a:cxn>
                <a:cxn ang="0">
                  <a:pos x="11252" y="5"/>
                </a:cxn>
                <a:cxn ang="0">
                  <a:pos x="11208" y="53"/>
                </a:cxn>
                <a:cxn ang="0">
                  <a:pos x="10976" y="275"/>
                </a:cxn>
                <a:cxn ang="0">
                  <a:pos x="10782" y="275"/>
                </a:cxn>
                <a:cxn ang="0">
                  <a:pos x="10577" y="275"/>
                </a:cxn>
                <a:cxn ang="0">
                  <a:pos x="10191" y="146"/>
                </a:cxn>
                <a:cxn ang="0">
                  <a:pos x="9916" y="5"/>
                </a:cxn>
                <a:cxn ang="0">
                  <a:pos x="9972" y="275"/>
                </a:cxn>
                <a:cxn ang="0">
                  <a:pos x="9474" y="275"/>
                </a:cxn>
                <a:cxn ang="0">
                  <a:pos x="9295" y="106"/>
                </a:cxn>
                <a:cxn ang="0">
                  <a:pos x="9418" y="275"/>
                </a:cxn>
                <a:cxn ang="0">
                  <a:pos x="9105" y="78"/>
                </a:cxn>
                <a:cxn ang="0">
                  <a:pos x="8828" y="134"/>
                </a:cxn>
                <a:cxn ang="0">
                  <a:pos x="8727" y="279"/>
                </a:cxn>
                <a:cxn ang="0">
                  <a:pos x="8403" y="280"/>
                </a:cxn>
                <a:cxn ang="0">
                  <a:pos x="7903" y="5"/>
                </a:cxn>
                <a:cxn ang="0">
                  <a:pos x="8129" y="72"/>
                </a:cxn>
                <a:cxn ang="0">
                  <a:pos x="7790" y="115"/>
                </a:cxn>
                <a:cxn ang="0">
                  <a:pos x="7382" y="228"/>
                </a:cxn>
                <a:cxn ang="0">
                  <a:pos x="7164" y="5"/>
                </a:cxn>
                <a:cxn ang="0">
                  <a:pos x="7069" y="275"/>
                </a:cxn>
                <a:cxn ang="0">
                  <a:pos x="6836" y="185"/>
                </a:cxn>
                <a:cxn ang="0">
                  <a:pos x="6903" y="275"/>
                </a:cxn>
                <a:cxn ang="0">
                  <a:pos x="6475" y="5"/>
                </a:cxn>
                <a:cxn ang="0">
                  <a:pos x="6262" y="124"/>
                </a:cxn>
                <a:cxn ang="0">
                  <a:pos x="6121" y="77"/>
                </a:cxn>
                <a:cxn ang="0">
                  <a:pos x="5861" y="226"/>
                </a:cxn>
                <a:cxn ang="0">
                  <a:pos x="5537" y="49"/>
                </a:cxn>
                <a:cxn ang="0">
                  <a:pos x="5359" y="275"/>
                </a:cxn>
                <a:cxn ang="0">
                  <a:pos x="5228" y="58"/>
                </a:cxn>
                <a:cxn ang="0">
                  <a:pos x="4962" y="5"/>
                </a:cxn>
                <a:cxn ang="0">
                  <a:pos x="4728" y="5"/>
                </a:cxn>
                <a:cxn ang="0">
                  <a:pos x="4606" y="136"/>
                </a:cxn>
                <a:cxn ang="0">
                  <a:pos x="4174" y="46"/>
                </a:cxn>
                <a:cxn ang="0">
                  <a:pos x="4150" y="164"/>
                </a:cxn>
                <a:cxn ang="0">
                  <a:pos x="3911" y="115"/>
                </a:cxn>
                <a:cxn ang="0">
                  <a:pos x="3593" y="53"/>
                </a:cxn>
                <a:cxn ang="0">
                  <a:pos x="3487" y="202"/>
                </a:cxn>
                <a:cxn ang="0">
                  <a:pos x="3372" y="129"/>
                </a:cxn>
                <a:cxn ang="0">
                  <a:pos x="2885" y="45"/>
                </a:cxn>
                <a:cxn ang="0">
                  <a:pos x="2956" y="189"/>
                </a:cxn>
                <a:cxn ang="0">
                  <a:pos x="2485" y="275"/>
                </a:cxn>
                <a:cxn ang="0">
                  <a:pos x="2218" y="5"/>
                </a:cxn>
                <a:cxn ang="0">
                  <a:pos x="1992" y="182"/>
                </a:cxn>
                <a:cxn ang="0">
                  <a:pos x="1818" y="275"/>
                </a:cxn>
                <a:cxn ang="0">
                  <a:pos x="1646" y="5"/>
                </a:cxn>
                <a:cxn ang="0">
                  <a:pos x="1516" y="185"/>
                </a:cxn>
                <a:cxn ang="0">
                  <a:pos x="1584" y="275"/>
                </a:cxn>
                <a:cxn ang="0">
                  <a:pos x="1298" y="5"/>
                </a:cxn>
                <a:cxn ang="0">
                  <a:pos x="806" y="5"/>
                </a:cxn>
                <a:cxn ang="0">
                  <a:pos x="545" y="53"/>
                </a:cxn>
                <a:cxn ang="0">
                  <a:pos x="496" y="158"/>
                </a:cxn>
                <a:cxn ang="0">
                  <a:pos x="248" y="5"/>
                </a:cxn>
                <a:cxn ang="0">
                  <a:pos x="54" y="134"/>
                </a:cxn>
              </a:cxnLst>
              <a:rect l="0" t="0" r="r" b="b"/>
              <a:pathLst>
                <a:path w="12591" h="280">
                  <a:moveTo>
                    <a:pt x="12591" y="275"/>
                  </a:moveTo>
                  <a:cubicBezTo>
                    <a:pt x="12591" y="231"/>
                    <a:pt x="12591" y="231"/>
                    <a:pt x="12591" y="231"/>
                  </a:cubicBezTo>
                  <a:cubicBezTo>
                    <a:pt x="12488" y="231"/>
                    <a:pt x="12488" y="231"/>
                    <a:pt x="12488" y="231"/>
                  </a:cubicBezTo>
                  <a:cubicBezTo>
                    <a:pt x="12488" y="158"/>
                    <a:pt x="12488" y="158"/>
                    <a:pt x="12488" y="158"/>
                  </a:cubicBezTo>
                  <a:cubicBezTo>
                    <a:pt x="12586" y="158"/>
                    <a:pt x="12586" y="158"/>
                    <a:pt x="12586" y="158"/>
                  </a:cubicBezTo>
                  <a:cubicBezTo>
                    <a:pt x="12586" y="115"/>
                    <a:pt x="12586" y="115"/>
                    <a:pt x="12586" y="115"/>
                  </a:cubicBezTo>
                  <a:cubicBezTo>
                    <a:pt x="12488" y="115"/>
                    <a:pt x="12488" y="115"/>
                    <a:pt x="12488" y="115"/>
                  </a:cubicBezTo>
                  <a:cubicBezTo>
                    <a:pt x="12488" y="49"/>
                    <a:pt x="12488" y="49"/>
                    <a:pt x="12488" y="49"/>
                  </a:cubicBezTo>
                  <a:cubicBezTo>
                    <a:pt x="12591" y="49"/>
                    <a:pt x="12591" y="49"/>
                    <a:pt x="12591" y="49"/>
                  </a:cubicBezTo>
                  <a:cubicBezTo>
                    <a:pt x="12591" y="5"/>
                    <a:pt x="12591" y="5"/>
                    <a:pt x="12591" y="5"/>
                  </a:cubicBezTo>
                  <a:cubicBezTo>
                    <a:pt x="12432" y="5"/>
                    <a:pt x="12432" y="5"/>
                    <a:pt x="12432" y="5"/>
                  </a:cubicBezTo>
                  <a:cubicBezTo>
                    <a:pt x="12432" y="275"/>
                    <a:pt x="12432" y="275"/>
                    <a:pt x="12432" y="275"/>
                  </a:cubicBezTo>
                  <a:lnTo>
                    <a:pt x="12591" y="275"/>
                  </a:lnTo>
                  <a:close/>
                  <a:moveTo>
                    <a:pt x="12377" y="53"/>
                  </a:moveTo>
                  <a:cubicBezTo>
                    <a:pt x="12377" y="5"/>
                    <a:pt x="12377" y="5"/>
                    <a:pt x="12377" y="5"/>
                  </a:cubicBezTo>
                  <a:cubicBezTo>
                    <a:pt x="12171" y="5"/>
                    <a:pt x="12171" y="5"/>
                    <a:pt x="12171" y="5"/>
                  </a:cubicBezTo>
                  <a:cubicBezTo>
                    <a:pt x="12171" y="53"/>
                    <a:pt x="12171" y="53"/>
                    <a:pt x="12171" y="53"/>
                  </a:cubicBezTo>
                  <a:cubicBezTo>
                    <a:pt x="12246" y="53"/>
                    <a:pt x="12246" y="53"/>
                    <a:pt x="12246" y="53"/>
                  </a:cubicBezTo>
                  <a:cubicBezTo>
                    <a:pt x="12246" y="275"/>
                    <a:pt x="12246" y="275"/>
                    <a:pt x="12246" y="275"/>
                  </a:cubicBezTo>
                  <a:cubicBezTo>
                    <a:pt x="12302" y="275"/>
                    <a:pt x="12302" y="275"/>
                    <a:pt x="12302" y="275"/>
                  </a:cubicBezTo>
                  <a:cubicBezTo>
                    <a:pt x="12302" y="53"/>
                    <a:pt x="12302" y="53"/>
                    <a:pt x="12302" y="53"/>
                  </a:cubicBezTo>
                  <a:lnTo>
                    <a:pt x="12377" y="53"/>
                  </a:lnTo>
                  <a:close/>
                  <a:moveTo>
                    <a:pt x="12121" y="172"/>
                  </a:moveTo>
                  <a:cubicBezTo>
                    <a:pt x="12121" y="5"/>
                    <a:pt x="12121" y="5"/>
                    <a:pt x="12121" y="5"/>
                  </a:cubicBezTo>
                  <a:cubicBezTo>
                    <a:pt x="12066" y="5"/>
                    <a:pt x="12066" y="5"/>
                    <a:pt x="12066" y="5"/>
                  </a:cubicBezTo>
                  <a:cubicBezTo>
                    <a:pt x="12066" y="166"/>
                    <a:pt x="12066" y="166"/>
                    <a:pt x="12066" y="166"/>
                  </a:cubicBezTo>
                  <a:cubicBezTo>
                    <a:pt x="12066" y="207"/>
                    <a:pt x="12048" y="233"/>
                    <a:pt x="12002" y="233"/>
                  </a:cubicBezTo>
                  <a:cubicBezTo>
                    <a:pt x="11960" y="233"/>
                    <a:pt x="11937" y="214"/>
                    <a:pt x="11937" y="170"/>
                  </a:cubicBezTo>
                  <a:cubicBezTo>
                    <a:pt x="11937" y="5"/>
                    <a:pt x="11937" y="5"/>
                    <a:pt x="11937" y="5"/>
                  </a:cubicBezTo>
                  <a:cubicBezTo>
                    <a:pt x="11881" y="5"/>
                    <a:pt x="11881" y="5"/>
                    <a:pt x="11881" y="5"/>
                  </a:cubicBezTo>
                  <a:cubicBezTo>
                    <a:pt x="11881" y="181"/>
                    <a:pt x="11881" y="181"/>
                    <a:pt x="11881" y="181"/>
                  </a:cubicBezTo>
                  <a:cubicBezTo>
                    <a:pt x="11881" y="243"/>
                    <a:pt x="11920" y="280"/>
                    <a:pt x="11998" y="280"/>
                  </a:cubicBezTo>
                  <a:cubicBezTo>
                    <a:pt x="12085" y="280"/>
                    <a:pt x="12121" y="231"/>
                    <a:pt x="12121" y="172"/>
                  </a:cubicBezTo>
                  <a:close/>
                  <a:moveTo>
                    <a:pt x="11829" y="53"/>
                  </a:moveTo>
                  <a:cubicBezTo>
                    <a:pt x="11829" y="5"/>
                    <a:pt x="11829" y="5"/>
                    <a:pt x="11829" y="5"/>
                  </a:cubicBezTo>
                  <a:cubicBezTo>
                    <a:pt x="11623" y="5"/>
                    <a:pt x="11623" y="5"/>
                    <a:pt x="11623" y="5"/>
                  </a:cubicBezTo>
                  <a:cubicBezTo>
                    <a:pt x="11623" y="53"/>
                    <a:pt x="11623" y="53"/>
                    <a:pt x="11623" y="53"/>
                  </a:cubicBezTo>
                  <a:cubicBezTo>
                    <a:pt x="11698" y="53"/>
                    <a:pt x="11698" y="53"/>
                    <a:pt x="11698" y="53"/>
                  </a:cubicBezTo>
                  <a:cubicBezTo>
                    <a:pt x="11698" y="275"/>
                    <a:pt x="11698" y="275"/>
                    <a:pt x="11698" y="275"/>
                  </a:cubicBezTo>
                  <a:cubicBezTo>
                    <a:pt x="11754" y="275"/>
                    <a:pt x="11754" y="275"/>
                    <a:pt x="11754" y="275"/>
                  </a:cubicBezTo>
                  <a:cubicBezTo>
                    <a:pt x="11754" y="53"/>
                    <a:pt x="11754" y="53"/>
                    <a:pt x="11754" y="53"/>
                  </a:cubicBezTo>
                  <a:lnTo>
                    <a:pt x="11829" y="53"/>
                  </a:lnTo>
                  <a:close/>
                  <a:moveTo>
                    <a:pt x="11570" y="275"/>
                  </a:moveTo>
                  <a:cubicBezTo>
                    <a:pt x="11570" y="5"/>
                    <a:pt x="11570" y="5"/>
                    <a:pt x="11570" y="5"/>
                  </a:cubicBezTo>
                  <a:cubicBezTo>
                    <a:pt x="11514" y="5"/>
                    <a:pt x="11514" y="5"/>
                    <a:pt x="11514" y="5"/>
                  </a:cubicBezTo>
                  <a:cubicBezTo>
                    <a:pt x="11514" y="275"/>
                    <a:pt x="11514" y="275"/>
                    <a:pt x="11514" y="275"/>
                  </a:cubicBezTo>
                  <a:lnTo>
                    <a:pt x="11570" y="275"/>
                  </a:lnTo>
                  <a:close/>
                  <a:moveTo>
                    <a:pt x="11458" y="53"/>
                  </a:moveTo>
                  <a:cubicBezTo>
                    <a:pt x="11458" y="5"/>
                    <a:pt x="11458" y="5"/>
                    <a:pt x="11458" y="5"/>
                  </a:cubicBezTo>
                  <a:cubicBezTo>
                    <a:pt x="11252" y="5"/>
                    <a:pt x="11252" y="5"/>
                    <a:pt x="11252" y="5"/>
                  </a:cubicBezTo>
                  <a:cubicBezTo>
                    <a:pt x="11252" y="53"/>
                    <a:pt x="11252" y="53"/>
                    <a:pt x="11252" y="53"/>
                  </a:cubicBezTo>
                  <a:cubicBezTo>
                    <a:pt x="11327" y="53"/>
                    <a:pt x="11327" y="53"/>
                    <a:pt x="11327" y="53"/>
                  </a:cubicBezTo>
                  <a:cubicBezTo>
                    <a:pt x="11327" y="275"/>
                    <a:pt x="11327" y="275"/>
                    <a:pt x="11327" y="275"/>
                  </a:cubicBezTo>
                  <a:cubicBezTo>
                    <a:pt x="11384" y="275"/>
                    <a:pt x="11384" y="275"/>
                    <a:pt x="11384" y="275"/>
                  </a:cubicBezTo>
                  <a:cubicBezTo>
                    <a:pt x="11384" y="53"/>
                    <a:pt x="11384" y="53"/>
                    <a:pt x="11384" y="53"/>
                  </a:cubicBezTo>
                  <a:lnTo>
                    <a:pt x="11458" y="53"/>
                  </a:lnTo>
                  <a:close/>
                  <a:moveTo>
                    <a:pt x="11228" y="189"/>
                  </a:moveTo>
                  <a:cubicBezTo>
                    <a:pt x="11228" y="105"/>
                    <a:pt x="11107" y="125"/>
                    <a:pt x="11107" y="79"/>
                  </a:cubicBezTo>
                  <a:cubicBezTo>
                    <a:pt x="11107" y="58"/>
                    <a:pt x="11122" y="45"/>
                    <a:pt x="11156" y="45"/>
                  </a:cubicBezTo>
                  <a:cubicBezTo>
                    <a:pt x="11172" y="45"/>
                    <a:pt x="11193" y="48"/>
                    <a:pt x="11208" y="53"/>
                  </a:cubicBezTo>
                  <a:cubicBezTo>
                    <a:pt x="11210" y="5"/>
                    <a:pt x="11210" y="5"/>
                    <a:pt x="11210" y="5"/>
                  </a:cubicBezTo>
                  <a:cubicBezTo>
                    <a:pt x="11195" y="2"/>
                    <a:pt x="11174" y="0"/>
                    <a:pt x="11158" y="0"/>
                  </a:cubicBezTo>
                  <a:cubicBezTo>
                    <a:pt x="11087" y="0"/>
                    <a:pt x="11048" y="34"/>
                    <a:pt x="11048" y="85"/>
                  </a:cubicBezTo>
                  <a:cubicBezTo>
                    <a:pt x="11048" y="173"/>
                    <a:pt x="11167" y="148"/>
                    <a:pt x="11167" y="196"/>
                  </a:cubicBezTo>
                  <a:cubicBezTo>
                    <a:pt x="11167" y="222"/>
                    <a:pt x="11142" y="234"/>
                    <a:pt x="11117" y="234"/>
                  </a:cubicBezTo>
                  <a:cubicBezTo>
                    <a:pt x="11094" y="234"/>
                    <a:pt x="11073" y="229"/>
                    <a:pt x="11057" y="223"/>
                  </a:cubicBezTo>
                  <a:cubicBezTo>
                    <a:pt x="11055" y="274"/>
                    <a:pt x="11055" y="274"/>
                    <a:pt x="11055" y="274"/>
                  </a:cubicBezTo>
                  <a:cubicBezTo>
                    <a:pt x="11070" y="277"/>
                    <a:pt x="11092" y="280"/>
                    <a:pt x="11111" y="280"/>
                  </a:cubicBezTo>
                  <a:cubicBezTo>
                    <a:pt x="11180" y="280"/>
                    <a:pt x="11228" y="245"/>
                    <a:pt x="11228" y="189"/>
                  </a:cubicBezTo>
                  <a:close/>
                  <a:moveTo>
                    <a:pt x="10976" y="275"/>
                  </a:moveTo>
                  <a:cubicBezTo>
                    <a:pt x="10976" y="5"/>
                    <a:pt x="10976" y="5"/>
                    <a:pt x="10976" y="5"/>
                  </a:cubicBezTo>
                  <a:cubicBezTo>
                    <a:pt x="10921" y="5"/>
                    <a:pt x="10921" y="5"/>
                    <a:pt x="10921" y="5"/>
                  </a:cubicBezTo>
                  <a:cubicBezTo>
                    <a:pt x="10922" y="124"/>
                    <a:pt x="10922" y="124"/>
                    <a:pt x="10922" y="124"/>
                  </a:cubicBezTo>
                  <a:cubicBezTo>
                    <a:pt x="10922" y="159"/>
                    <a:pt x="10922" y="185"/>
                    <a:pt x="10923" y="202"/>
                  </a:cubicBezTo>
                  <a:cubicBezTo>
                    <a:pt x="10923" y="202"/>
                    <a:pt x="10923" y="202"/>
                    <a:pt x="10923" y="202"/>
                  </a:cubicBezTo>
                  <a:cubicBezTo>
                    <a:pt x="10914" y="183"/>
                    <a:pt x="10904" y="166"/>
                    <a:pt x="10893" y="149"/>
                  </a:cubicBezTo>
                  <a:cubicBezTo>
                    <a:pt x="10802" y="5"/>
                    <a:pt x="10802" y="5"/>
                    <a:pt x="10802" y="5"/>
                  </a:cubicBezTo>
                  <a:cubicBezTo>
                    <a:pt x="10727" y="5"/>
                    <a:pt x="10727" y="5"/>
                    <a:pt x="10727" y="5"/>
                  </a:cubicBezTo>
                  <a:cubicBezTo>
                    <a:pt x="10727" y="275"/>
                    <a:pt x="10727" y="275"/>
                    <a:pt x="10727" y="275"/>
                  </a:cubicBezTo>
                  <a:cubicBezTo>
                    <a:pt x="10782" y="275"/>
                    <a:pt x="10782" y="275"/>
                    <a:pt x="10782" y="275"/>
                  </a:cubicBezTo>
                  <a:cubicBezTo>
                    <a:pt x="10781" y="134"/>
                    <a:pt x="10781" y="134"/>
                    <a:pt x="10781" y="134"/>
                  </a:cubicBezTo>
                  <a:cubicBezTo>
                    <a:pt x="10781" y="109"/>
                    <a:pt x="10781" y="92"/>
                    <a:pt x="10780" y="77"/>
                  </a:cubicBezTo>
                  <a:cubicBezTo>
                    <a:pt x="10780" y="77"/>
                    <a:pt x="10780" y="77"/>
                    <a:pt x="10780" y="77"/>
                  </a:cubicBezTo>
                  <a:cubicBezTo>
                    <a:pt x="10788" y="93"/>
                    <a:pt x="10797" y="112"/>
                    <a:pt x="10808" y="129"/>
                  </a:cubicBezTo>
                  <a:cubicBezTo>
                    <a:pt x="10901" y="275"/>
                    <a:pt x="10901" y="275"/>
                    <a:pt x="10901" y="275"/>
                  </a:cubicBezTo>
                  <a:lnTo>
                    <a:pt x="10976" y="275"/>
                  </a:lnTo>
                  <a:close/>
                  <a:moveTo>
                    <a:pt x="10634" y="275"/>
                  </a:moveTo>
                  <a:cubicBezTo>
                    <a:pt x="10634" y="5"/>
                    <a:pt x="10634" y="5"/>
                    <a:pt x="10634" y="5"/>
                  </a:cubicBezTo>
                  <a:cubicBezTo>
                    <a:pt x="10577" y="5"/>
                    <a:pt x="10577" y="5"/>
                    <a:pt x="10577" y="5"/>
                  </a:cubicBezTo>
                  <a:cubicBezTo>
                    <a:pt x="10577" y="275"/>
                    <a:pt x="10577" y="275"/>
                    <a:pt x="10577" y="275"/>
                  </a:cubicBezTo>
                  <a:lnTo>
                    <a:pt x="10634" y="275"/>
                  </a:lnTo>
                  <a:close/>
                  <a:moveTo>
                    <a:pt x="10397" y="267"/>
                  </a:moveTo>
                  <a:cubicBezTo>
                    <a:pt x="10392" y="217"/>
                    <a:pt x="10392" y="217"/>
                    <a:pt x="10392" y="217"/>
                  </a:cubicBezTo>
                  <a:cubicBezTo>
                    <a:pt x="10376" y="225"/>
                    <a:pt x="10355" y="229"/>
                    <a:pt x="10335" y="229"/>
                  </a:cubicBezTo>
                  <a:cubicBezTo>
                    <a:pt x="10282" y="229"/>
                    <a:pt x="10250" y="199"/>
                    <a:pt x="10250" y="141"/>
                  </a:cubicBezTo>
                  <a:cubicBezTo>
                    <a:pt x="10250" y="87"/>
                    <a:pt x="10279" y="49"/>
                    <a:pt x="10332" y="49"/>
                  </a:cubicBezTo>
                  <a:cubicBezTo>
                    <a:pt x="10351" y="49"/>
                    <a:pt x="10370" y="52"/>
                    <a:pt x="10389" y="58"/>
                  </a:cubicBezTo>
                  <a:cubicBezTo>
                    <a:pt x="10394" y="8"/>
                    <a:pt x="10394" y="8"/>
                    <a:pt x="10394" y="8"/>
                  </a:cubicBezTo>
                  <a:cubicBezTo>
                    <a:pt x="10376" y="3"/>
                    <a:pt x="10354" y="1"/>
                    <a:pt x="10336" y="1"/>
                  </a:cubicBezTo>
                  <a:cubicBezTo>
                    <a:pt x="10235" y="1"/>
                    <a:pt x="10191" y="69"/>
                    <a:pt x="10191" y="146"/>
                  </a:cubicBezTo>
                  <a:cubicBezTo>
                    <a:pt x="10191" y="228"/>
                    <a:pt x="10235" y="279"/>
                    <a:pt x="10324" y="279"/>
                  </a:cubicBezTo>
                  <a:cubicBezTo>
                    <a:pt x="10350" y="279"/>
                    <a:pt x="10374" y="275"/>
                    <a:pt x="10397" y="267"/>
                  </a:cubicBezTo>
                  <a:close/>
                  <a:moveTo>
                    <a:pt x="10122" y="275"/>
                  </a:moveTo>
                  <a:cubicBezTo>
                    <a:pt x="10122" y="5"/>
                    <a:pt x="10122" y="5"/>
                    <a:pt x="10122" y="5"/>
                  </a:cubicBezTo>
                  <a:cubicBezTo>
                    <a:pt x="10066" y="5"/>
                    <a:pt x="10066" y="5"/>
                    <a:pt x="10066" y="5"/>
                  </a:cubicBezTo>
                  <a:cubicBezTo>
                    <a:pt x="10066" y="275"/>
                    <a:pt x="10066" y="275"/>
                    <a:pt x="10066" y="275"/>
                  </a:cubicBezTo>
                  <a:lnTo>
                    <a:pt x="10122" y="275"/>
                  </a:lnTo>
                  <a:close/>
                  <a:moveTo>
                    <a:pt x="9972" y="275"/>
                  </a:moveTo>
                  <a:cubicBezTo>
                    <a:pt x="9972" y="5"/>
                    <a:pt x="9972" y="5"/>
                    <a:pt x="9972" y="5"/>
                  </a:cubicBezTo>
                  <a:cubicBezTo>
                    <a:pt x="9916" y="5"/>
                    <a:pt x="9916" y="5"/>
                    <a:pt x="9916" y="5"/>
                  </a:cubicBezTo>
                  <a:cubicBezTo>
                    <a:pt x="9916" y="112"/>
                    <a:pt x="9916" y="112"/>
                    <a:pt x="9916" y="112"/>
                  </a:cubicBezTo>
                  <a:cubicBezTo>
                    <a:pt x="9789" y="112"/>
                    <a:pt x="9789" y="112"/>
                    <a:pt x="9789" y="112"/>
                  </a:cubicBezTo>
                  <a:cubicBezTo>
                    <a:pt x="9789" y="5"/>
                    <a:pt x="9789" y="5"/>
                    <a:pt x="9789" y="5"/>
                  </a:cubicBezTo>
                  <a:cubicBezTo>
                    <a:pt x="9732" y="5"/>
                    <a:pt x="9732" y="5"/>
                    <a:pt x="9732" y="5"/>
                  </a:cubicBezTo>
                  <a:cubicBezTo>
                    <a:pt x="9732" y="275"/>
                    <a:pt x="9732" y="275"/>
                    <a:pt x="9732" y="275"/>
                  </a:cubicBezTo>
                  <a:cubicBezTo>
                    <a:pt x="9789" y="275"/>
                    <a:pt x="9789" y="275"/>
                    <a:pt x="9789" y="275"/>
                  </a:cubicBezTo>
                  <a:cubicBezTo>
                    <a:pt x="9789" y="161"/>
                    <a:pt x="9789" y="161"/>
                    <a:pt x="9789" y="161"/>
                  </a:cubicBezTo>
                  <a:cubicBezTo>
                    <a:pt x="9916" y="161"/>
                    <a:pt x="9916" y="161"/>
                    <a:pt x="9916" y="161"/>
                  </a:cubicBezTo>
                  <a:cubicBezTo>
                    <a:pt x="9916" y="275"/>
                    <a:pt x="9916" y="275"/>
                    <a:pt x="9916" y="275"/>
                  </a:cubicBezTo>
                  <a:lnTo>
                    <a:pt x="9972" y="275"/>
                  </a:lnTo>
                  <a:close/>
                  <a:moveTo>
                    <a:pt x="9610" y="94"/>
                  </a:moveTo>
                  <a:cubicBezTo>
                    <a:pt x="9610" y="126"/>
                    <a:pt x="9588" y="143"/>
                    <a:pt x="9554" y="143"/>
                  </a:cubicBezTo>
                  <a:cubicBezTo>
                    <a:pt x="9546" y="143"/>
                    <a:pt x="9536" y="142"/>
                    <a:pt x="9530" y="141"/>
                  </a:cubicBezTo>
                  <a:cubicBezTo>
                    <a:pt x="9530" y="49"/>
                    <a:pt x="9530" y="49"/>
                    <a:pt x="9530" y="49"/>
                  </a:cubicBezTo>
                  <a:cubicBezTo>
                    <a:pt x="9537" y="49"/>
                    <a:pt x="9547" y="49"/>
                    <a:pt x="9557" y="49"/>
                  </a:cubicBezTo>
                  <a:cubicBezTo>
                    <a:pt x="9592" y="49"/>
                    <a:pt x="9610" y="68"/>
                    <a:pt x="9610" y="94"/>
                  </a:cubicBezTo>
                  <a:close/>
                  <a:moveTo>
                    <a:pt x="9670" y="91"/>
                  </a:moveTo>
                  <a:cubicBezTo>
                    <a:pt x="9670" y="36"/>
                    <a:pt x="9631" y="3"/>
                    <a:pt x="9562" y="3"/>
                  </a:cubicBezTo>
                  <a:cubicBezTo>
                    <a:pt x="9530" y="3"/>
                    <a:pt x="9496" y="4"/>
                    <a:pt x="9474" y="5"/>
                  </a:cubicBezTo>
                  <a:cubicBezTo>
                    <a:pt x="9474" y="275"/>
                    <a:pt x="9474" y="275"/>
                    <a:pt x="9474" y="275"/>
                  </a:cubicBezTo>
                  <a:cubicBezTo>
                    <a:pt x="9530" y="275"/>
                    <a:pt x="9530" y="275"/>
                    <a:pt x="9530" y="275"/>
                  </a:cubicBezTo>
                  <a:cubicBezTo>
                    <a:pt x="9530" y="186"/>
                    <a:pt x="9530" y="186"/>
                    <a:pt x="9530" y="186"/>
                  </a:cubicBezTo>
                  <a:cubicBezTo>
                    <a:pt x="9536" y="187"/>
                    <a:pt x="9547" y="187"/>
                    <a:pt x="9554" y="187"/>
                  </a:cubicBezTo>
                  <a:cubicBezTo>
                    <a:pt x="9622" y="187"/>
                    <a:pt x="9670" y="150"/>
                    <a:pt x="9670" y="91"/>
                  </a:cubicBezTo>
                  <a:close/>
                  <a:moveTo>
                    <a:pt x="9323" y="182"/>
                  </a:moveTo>
                  <a:cubicBezTo>
                    <a:pt x="9237" y="182"/>
                    <a:pt x="9237" y="182"/>
                    <a:pt x="9237" y="182"/>
                  </a:cubicBezTo>
                  <a:cubicBezTo>
                    <a:pt x="9267" y="106"/>
                    <a:pt x="9267" y="106"/>
                    <a:pt x="9267" y="106"/>
                  </a:cubicBezTo>
                  <a:cubicBezTo>
                    <a:pt x="9272" y="92"/>
                    <a:pt x="9277" y="77"/>
                    <a:pt x="9280" y="64"/>
                  </a:cubicBezTo>
                  <a:cubicBezTo>
                    <a:pt x="9281" y="64"/>
                    <a:pt x="9281" y="64"/>
                    <a:pt x="9281" y="64"/>
                  </a:cubicBezTo>
                  <a:cubicBezTo>
                    <a:pt x="9284" y="76"/>
                    <a:pt x="9289" y="92"/>
                    <a:pt x="9295" y="106"/>
                  </a:cubicBezTo>
                  <a:lnTo>
                    <a:pt x="9323" y="182"/>
                  </a:lnTo>
                  <a:close/>
                  <a:moveTo>
                    <a:pt x="9418" y="275"/>
                  </a:moveTo>
                  <a:cubicBezTo>
                    <a:pt x="9317" y="5"/>
                    <a:pt x="9317" y="5"/>
                    <a:pt x="9317" y="5"/>
                  </a:cubicBezTo>
                  <a:cubicBezTo>
                    <a:pt x="9250" y="5"/>
                    <a:pt x="9250" y="5"/>
                    <a:pt x="9250" y="5"/>
                  </a:cubicBezTo>
                  <a:cubicBezTo>
                    <a:pt x="9148" y="275"/>
                    <a:pt x="9148" y="275"/>
                    <a:pt x="9148" y="275"/>
                  </a:cubicBezTo>
                  <a:cubicBezTo>
                    <a:pt x="9204" y="275"/>
                    <a:pt x="9204" y="275"/>
                    <a:pt x="9204" y="275"/>
                  </a:cubicBezTo>
                  <a:cubicBezTo>
                    <a:pt x="9224" y="223"/>
                    <a:pt x="9224" y="223"/>
                    <a:pt x="9224" y="223"/>
                  </a:cubicBezTo>
                  <a:cubicBezTo>
                    <a:pt x="9337" y="223"/>
                    <a:pt x="9337" y="223"/>
                    <a:pt x="9337" y="223"/>
                  </a:cubicBezTo>
                  <a:cubicBezTo>
                    <a:pt x="9356" y="275"/>
                    <a:pt x="9356" y="275"/>
                    <a:pt x="9356" y="275"/>
                  </a:cubicBezTo>
                  <a:lnTo>
                    <a:pt x="9418" y="275"/>
                  </a:lnTo>
                  <a:close/>
                  <a:moveTo>
                    <a:pt x="9046" y="84"/>
                  </a:moveTo>
                  <a:cubicBezTo>
                    <a:pt x="9046" y="109"/>
                    <a:pt x="9026" y="127"/>
                    <a:pt x="8997" y="127"/>
                  </a:cubicBezTo>
                  <a:cubicBezTo>
                    <a:pt x="8988" y="127"/>
                    <a:pt x="8979" y="126"/>
                    <a:pt x="8971" y="125"/>
                  </a:cubicBezTo>
                  <a:cubicBezTo>
                    <a:pt x="8971" y="47"/>
                    <a:pt x="8971" y="47"/>
                    <a:pt x="8971" y="47"/>
                  </a:cubicBezTo>
                  <a:cubicBezTo>
                    <a:pt x="8978" y="46"/>
                    <a:pt x="8985" y="46"/>
                    <a:pt x="8995" y="46"/>
                  </a:cubicBezTo>
                  <a:cubicBezTo>
                    <a:pt x="9026" y="46"/>
                    <a:pt x="9046" y="59"/>
                    <a:pt x="9046" y="84"/>
                  </a:cubicBezTo>
                  <a:close/>
                  <a:moveTo>
                    <a:pt x="9120" y="275"/>
                  </a:moveTo>
                  <a:cubicBezTo>
                    <a:pt x="9053" y="185"/>
                    <a:pt x="9053" y="185"/>
                    <a:pt x="9053" y="185"/>
                  </a:cubicBezTo>
                  <a:cubicBezTo>
                    <a:pt x="9045" y="173"/>
                    <a:pt x="9037" y="163"/>
                    <a:pt x="9031" y="156"/>
                  </a:cubicBezTo>
                  <a:cubicBezTo>
                    <a:pt x="9074" y="149"/>
                    <a:pt x="9105" y="122"/>
                    <a:pt x="9105" y="78"/>
                  </a:cubicBezTo>
                  <a:cubicBezTo>
                    <a:pt x="9105" y="28"/>
                    <a:pt x="9067" y="3"/>
                    <a:pt x="9003" y="3"/>
                  </a:cubicBezTo>
                  <a:cubicBezTo>
                    <a:pt x="8970" y="3"/>
                    <a:pt x="8934" y="4"/>
                    <a:pt x="8915" y="5"/>
                  </a:cubicBezTo>
                  <a:cubicBezTo>
                    <a:pt x="8915" y="275"/>
                    <a:pt x="8915" y="275"/>
                    <a:pt x="8915" y="275"/>
                  </a:cubicBezTo>
                  <a:cubicBezTo>
                    <a:pt x="8971" y="275"/>
                    <a:pt x="8971" y="275"/>
                    <a:pt x="8971" y="275"/>
                  </a:cubicBezTo>
                  <a:cubicBezTo>
                    <a:pt x="8971" y="164"/>
                    <a:pt x="8971" y="164"/>
                    <a:pt x="8971" y="164"/>
                  </a:cubicBezTo>
                  <a:cubicBezTo>
                    <a:pt x="8973" y="164"/>
                    <a:pt x="8973" y="164"/>
                    <a:pt x="8973" y="164"/>
                  </a:cubicBezTo>
                  <a:cubicBezTo>
                    <a:pt x="9051" y="275"/>
                    <a:pt x="9051" y="275"/>
                    <a:pt x="9051" y="275"/>
                  </a:cubicBezTo>
                  <a:lnTo>
                    <a:pt x="9120" y="275"/>
                  </a:lnTo>
                  <a:close/>
                  <a:moveTo>
                    <a:pt x="8828" y="261"/>
                  </a:moveTo>
                  <a:cubicBezTo>
                    <a:pt x="8828" y="134"/>
                    <a:pt x="8828" y="134"/>
                    <a:pt x="8828" y="134"/>
                  </a:cubicBezTo>
                  <a:cubicBezTo>
                    <a:pt x="8772" y="134"/>
                    <a:pt x="8772" y="134"/>
                    <a:pt x="8772" y="134"/>
                  </a:cubicBezTo>
                  <a:cubicBezTo>
                    <a:pt x="8772" y="225"/>
                    <a:pt x="8772" y="225"/>
                    <a:pt x="8772" y="225"/>
                  </a:cubicBezTo>
                  <a:cubicBezTo>
                    <a:pt x="8760" y="228"/>
                    <a:pt x="8746" y="230"/>
                    <a:pt x="8732" y="230"/>
                  </a:cubicBezTo>
                  <a:cubicBezTo>
                    <a:pt x="8682" y="230"/>
                    <a:pt x="8647" y="198"/>
                    <a:pt x="8647" y="141"/>
                  </a:cubicBezTo>
                  <a:cubicBezTo>
                    <a:pt x="8647" y="79"/>
                    <a:pt x="8687" y="47"/>
                    <a:pt x="8738" y="47"/>
                  </a:cubicBezTo>
                  <a:cubicBezTo>
                    <a:pt x="8764" y="47"/>
                    <a:pt x="8788" y="53"/>
                    <a:pt x="8812" y="62"/>
                  </a:cubicBezTo>
                  <a:cubicBezTo>
                    <a:pt x="8822" y="13"/>
                    <a:pt x="8822" y="13"/>
                    <a:pt x="8822" y="13"/>
                  </a:cubicBezTo>
                  <a:cubicBezTo>
                    <a:pt x="8794" y="5"/>
                    <a:pt x="8766" y="1"/>
                    <a:pt x="8737" y="1"/>
                  </a:cubicBezTo>
                  <a:cubicBezTo>
                    <a:pt x="8643" y="1"/>
                    <a:pt x="8587" y="64"/>
                    <a:pt x="8587" y="145"/>
                  </a:cubicBezTo>
                  <a:cubicBezTo>
                    <a:pt x="8587" y="234"/>
                    <a:pt x="8646" y="279"/>
                    <a:pt x="8727" y="279"/>
                  </a:cubicBezTo>
                  <a:cubicBezTo>
                    <a:pt x="8764" y="279"/>
                    <a:pt x="8797" y="273"/>
                    <a:pt x="8828" y="261"/>
                  </a:cubicBezTo>
                  <a:close/>
                  <a:moveTo>
                    <a:pt x="8484" y="141"/>
                  </a:moveTo>
                  <a:cubicBezTo>
                    <a:pt x="8484" y="201"/>
                    <a:pt x="8449" y="231"/>
                    <a:pt x="8406" y="231"/>
                  </a:cubicBezTo>
                  <a:cubicBezTo>
                    <a:pt x="8353" y="231"/>
                    <a:pt x="8331" y="190"/>
                    <a:pt x="8331" y="138"/>
                  </a:cubicBezTo>
                  <a:cubicBezTo>
                    <a:pt x="8331" y="80"/>
                    <a:pt x="8367" y="49"/>
                    <a:pt x="8408" y="49"/>
                  </a:cubicBezTo>
                  <a:cubicBezTo>
                    <a:pt x="8454" y="49"/>
                    <a:pt x="8484" y="81"/>
                    <a:pt x="8484" y="141"/>
                  </a:cubicBezTo>
                  <a:close/>
                  <a:moveTo>
                    <a:pt x="8545" y="137"/>
                  </a:moveTo>
                  <a:cubicBezTo>
                    <a:pt x="8545" y="46"/>
                    <a:pt x="8490" y="0"/>
                    <a:pt x="8412" y="0"/>
                  </a:cubicBezTo>
                  <a:cubicBezTo>
                    <a:pt x="8337" y="0"/>
                    <a:pt x="8271" y="54"/>
                    <a:pt x="8271" y="143"/>
                  </a:cubicBezTo>
                  <a:cubicBezTo>
                    <a:pt x="8271" y="224"/>
                    <a:pt x="8315" y="280"/>
                    <a:pt x="8403" y="280"/>
                  </a:cubicBezTo>
                  <a:cubicBezTo>
                    <a:pt x="8480" y="280"/>
                    <a:pt x="8545" y="227"/>
                    <a:pt x="8545" y="137"/>
                  </a:cubicBezTo>
                  <a:close/>
                  <a:moveTo>
                    <a:pt x="8217" y="275"/>
                  </a:moveTo>
                  <a:cubicBezTo>
                    <a:pt x="8176" y="5"/>
                    <a:pt x="8176" y="5"/>
                    <a:pt x="8176" y="5"/>
                  </a:cubicBezTo>
                  <a:cubicBezTo>
                    <a:pt x="8104" y="5"/>
                    <a:pt x="8104" y="5"/>
                    <a:pt x="8104" y="5"/>
                  </a:cubicBezTo>
                  <a:cubicBezTo>
                    <a:pt x="8052" y="158"/>
                    <a:pt x="8052" y="158"/>
                    <a:pt x="8052" y="158"/>
                  </a:cubicBezTo>
                  <a:cubicBezTo>
                    <a:pt x="8046" y="175"/>
                    <a:pt x="8042" y="189"/>
                    <a:pt x="8038" y="208"/>
                  </a:cubicBezTo>
                  <a:cubicBezTo>
                    <a:pt x="8037" y="208"/>
                    <a:pt x="8037" y="208"/>
                    <a:pt x="8037" y="208"/>
                  </a:cubicBezTo>
                  <a:cubicBezTo>
                    <a:pt x="8034" y="191"/>
                    <a:pt x="8029" y="173"/>
                    <a:pt x="8024" y="157"/>
                  </a:cubicBezTo>
                  <a:cubicBezTo>
                    <a:pt x="7973" y="5"/>
                    <a:pt x="7973" y="5"/>
                    <a:pt x="7973" y="5"/>
                  </a:cubicBezTo>
                  <a:cubicBezTo>
                    <a:pt x="7903" y="5"/>
                    <a:pt x="7903" y="5"/>
                    <a:pt x="7903" y="5"/>
                  </a:cubicBezTo>
                  <a:cubicBezTo>
                    <a:pt x="7862" y="275"/>
                    <a:pt x="7862" y="275"/>
                    <a:pt x="7862" y="275"/>
                  </a:cubicBezTo>
                  <a:cubicBezTo>
                    <a:pt x="7918" y="275"/>
                    <a:pt x="7918" y="275"/>
                    <a:pt x="7918" y="275"/>
                  </a:cubicBezTo>
                  <a:cubicBezTo>
                    <a:pt x="7935" y="137"/>
                    <a:pt x="7935" y="137"/>
                    <a:pt x="7935" y="137"/>
                  </a:cubicBezTo>
                  <a:cubicBezTo>
                    <a:pt x="7939" y="113"/>
                    <a:pt x="7941" y="93"/>
                    <a:pt x="7942" y="72"/>
                  </a:cubicBezTo>
                  <a:cubicBezTo>
                    <a:pt x="7943" y="72"/>
                    <a:pt x="7943" y="72"/>
                    <a:pt x="7943" y="72"/>
                  </a:cubicBezTo>
                  <a:cubicBezTo>
                    <a:pt x="7946" y="91"/>
                    <a:pt x="7953" y="114"/>
                    <a:pt x="7959" y="133"/>
                  </a:cubicBezTo>
                  <a:cubicBezTo>
                    <a:pt x="8006" y="275"/>
                    <a:pt x="8006" y="275"/>
                    <a:pt x="8006" y="275"/>
                  </a:cubicBezTo>
                  <a:cubicBezTo>
                    <a:pt x="8065" y="275"/>
                    <a:pt x="8065" y="275"/>
                    <a:pt x="8065" y="275"/>
                  </a:cubicBezTo>
                  <a:cubicBezTo>
                    <a:pt x="8116" y="122"/>
                    <a:pt x="8116" y="122"/>
                    <a:pt x="8116" y="122"/>
                  </a:cubicBezTo>
                  <a:cubicBezTo>
                    <a:pt x="8122" y="105"/>
                    <a:pt x="8126" y="87"/>
                    <a:pt x="8129" y="72"/>
                  </a:cubicBezTo>
                  <a:cubicBezTo>
                    <a:pt x="8130" y="72"/>
                    <a:pt x="8130" y="72"/>
                    <a:pt x="8130" y="72"/>
                  </a:cubicBezTo>
                  <a:cubicBezTo>
                    <a:pt x="8131" y="87"/>
                    <a:pt x="8134" y="108"/>
                    <a:pt x="8137" y="134"/>
                  </a:cubicBezTo>
                  <a:cubicBezTo>
                    <a:pt x="8157" y="275"/>
                    <a:pt x="8157" y="275"/>
                    <a:pt x="8157" y="275"/>
                  </a:cubicBezTo>
                  <a:lnTo>
                    <a:pt x="8217" y="275"/>
                  </a:lnTo>
                  <a:close/>
                  <a:moveTo>
                    <a:pt x="7795" y="275"/>
                  </a:moveTo>
                  <a:cubicBezTo>
                    <a:pt x="7795" y="231"/>
                    <a:pt x="7795" y="231"/>
                    <a:pt x="7795" y="231"/>
                  </a:cubicBezTo>
                  <a:cubicBezTo>
                    <a:pt x="7692" y="231"/>
                    <a:pt x="7692" y="231"/>
                    <a:pt x="7692" y="231"/>
                  </a:cubicBezTo>
                  <a:cubicBezTo>
                    <a:pt x="7692" y="158"/>
                    <a:pt x="7692" y="158"/>
                    <a:pt x="7692" y="158"/>
                  </a:cubicBezTo>
                  <a:cubicBezTo>
                    <a:pt x="7790" y="158"/>
                    <a:pt x="7790" y="158"/>
                    <a:pt x="7790" y="158"/>
                  </a:cubicBezTo>
                  <a:cubicBezTo>
                    <a:pt x="7790" y="115"/>
                    <a:pt x="7790" y="115"/>
                    <a:pt x="7790" y="115"/>
                  </a:cubicBezTo>
                  <a:cubicBezTo>
                    <a:pt x="7692" y="115"/>
                    <a:pt x="7692" y="115"/>
                    <a:pt x="7692" y="115"/>
                  </a:cubicBezTo>
                  <a:cubicBezTo>
                    <a:pt x="7692" y="49"/>
                    <a:pt x="7692" y="49"/>
                    <a:pt x="7692" y="49"/>
                  </a:cubicBezTo>
                  <a:cubicBezTo>
                    <a:pt x="7795" y="49"/>
                    <a:pt x="7795" y="49"/>
                    <a:pt x="7795" y="49"/>
                  </a:cubicBezTo>
                  <a:cubicBezTo>
                    <a:pt x="7795" y="5"/>
                    <a:pt x="7795" y="5"/>
                    <a:pt x="7795" y="5"/>
                  </a:cubicBezTo>
                  <a:cubicBezTo>
                    <a:pt x="7636" y="5"/>
                    <a:pt x="7636" y="5"/>
                    <a:pt x="7636" y="5"/>
                  </a:cubicBezTo>
                  <a:cubicBezTo>
                    <a:pt x="7636" y="275"/>
                    <a:pt x="7636" y="275"/>
                    <a:pt x="7636" y="275"/>
                  </a:cubicBezTo>
                  <a:lnTo>
                    <a:pt x="7795" y="275"/>
                  </a:lnTo>
                  <a:close/>
                  <a:moveTo>
                    <a:pt x="7511" y="139"/>
                  </a:moveTo>
                  <a:cubicBezTo>
                    <a:pt x="7511" y="200"/>
                    <a:pt x="7472" y="230"/>
                    <a:pt x="7416" y="230"/>
                  </a:cubicBezTo>
                  <a:cubicBezTo>
                    <a:pt x="7404" y="230"/>
                    <a:pt x="7390" y="229"/>
                    <a:pt x="7382" y="228"/>
                  </a:cubicBezTo>
                  <a:cubicBezTo>
                    <a:pt x="7382" y="50"/>
                    <a:pt x="7382" y="50"/>
                    <a:pt x="7382" y="50"/>
                  </a:cubicBezTo>
                  <a:cubicBezTo>
                    <a:pt x="7393" y="50"/>
                    <a:pt x="7407" y="49"/>
                    <a:pt x="7418" y="49"/>
                  </a:cubicBezTo>
                  <a:cubicBezTo>
                    <a:pt x="7479" y="49"/>
                    <a:pt x="7511" y="79"/>
                    <a:pt x="7511" y="139"/>
                  </a:cubicBezTo>
                  <a:close/>
                  <a:moveTo>
                    <a:pt x="7570" y="136"/>
                  </a:moveTo>
                  <a:cubicBezTo>
                    <a:pt x="7570" y="42"/>
                    <a:pt x="7513" y="4"/>
                    <a:pt x="7424" y="4"/>
                  </a:cubicBezTo>
                  <a:cubicBezTo>
                    <a:pt x="7392" y="4"/>
                    <a:pt x="7350" y="5"/>
                    <a:pt x="7326" y="5"/>
                  </a:cubicBezTo>
                  <a:cubicBezTo>
                    <a:pt x="7326" y="275"/>
                    <a:pt x="7326" y="275"/>
                    <a:pt x="7326" y="275"/>
                  </a:cubicBezTo>
                  <a:cubicBezTo>
                    <a:pt x="7349" y="276"/>
                    <a:pt x="7376" y="277"/>
                    <a:pt x="7410" y="277"/>
                  </a:cubicBezTo>
                  <a:cubicBezTo>
                    <a:pt x="7501" y="277"/>
                    <a:pt x="7570" y="233"/>
                    <a:pt x="7570" y="136"/>
                  </a:cubicBezTo>
                  <a:close/>
                  <a:moveTo>
                    <a:pt x="7164" y="5"/>
                  </a:moveTo>
                  <a:cubicBezTo>
                    <a:pt x="7106" y="5"/>
                    <a:pt x="7106" y="5"/>
                    <a:pt x="7106" y="5"/>
                  </a:cubicBezTo>
                  <a:cubicBezTo>
                    <a:pt x="7066" y="80"/>
                    <a:pt x="7066" y="80"/>
                    <a:pt x="7066" y="80"/>
                  </a:cubicBezTo>
                  <a:cubicBezTo>
                    <a:pt x="7058" y="96"/>
                    <a:pt x="7049" y="114"/>
                    <a:pt x="7042" y="132"/>
                  </a:cubicBezTo>
                  <a:cubicBezTo>
                    <a:pt x="7042" y="132"/>
                    <a:pt x="7042" y="132"/>
                    <a:pt x="7042" y="132"/>
                  </a:cubicBezTo>
                  <a:cubicBezTo>
                    <a:pt x="7035" y="114"/>
                    <a:pt x="7027" y="98"/>
                    <a:pt x="7020" y="82"/>
                  </a:cubicBezTo>
                  <a:cubicBezTo>
                    <a:pt x="6980" y="5"/>
                    <a:pt x="6980" y="5"/>
                    <a:pt x="6980" y="5"/>
                  </a:cubicBezTo>
                  <a:cubicBezTo>
                    <a:pt x="6918" y="5"/>
                    <a:pt x="6918" y="5"/>
                    <a:pt x="6918" y="5"/>
                  </a:cubicBezTo>
                  <a:cubicBezTo>
                    <a:pt x="7012" y="185"/>
                    <a:pt x="7012" y="185"/>
                    <a:pt x="7012" y="185"/>
                  </a:cubicBezTo>
                  <a:cubicBezTo>
                    <a:pt x="7012" y="275"/>
                    <a:pt x="7012" y="275"/>
                    <a:pt x="7012" y="275"/>
                  </a:cubicBezTo>
                  <a:cubicBezTo>
                    <a:pt x="7069" y="275"/>
                    <a:pt x="7069" y="275"/>
                    <a:pt x="7069" y="275"/>
                  </a:cubicBezTo>
                  <a:cubicBezTo>
                    <a:pt x="7069" y="185"/>
                    <a:pt x="7069" y="185"/>
                    <a:pt x="7069" y="185"/>
                  </a:cubicBezTo>
                  <a:lnTo>
                    <a:pt x="7164" y="5"/>
                  </a:lnTo>
                  <a:close/>
                  <a:moveTo>
                    <a:pt x="6829" y="84"/>
                  </a:moveTo>
                  <a:cubicBezTo>
                    <a:pt x="6829" y="109"/>
                    <a:pt x="6810" y="127"/>
                    <a:pt x="6780" y="127"/>
                  </a:cubicBezTo>
                  <a:cubicBezTo>
                    <a:pt x="6771" y="127"/>
                    <a:pt x="6762" y="126"/>
                    <a:pt x="6754" y="125"/>
                  </a:cubicBezTo>
                  <a:cubicBezTo>
                    <a:pt x="6754" y="47"/>
                    <a:pt x="6754" y="47"/>
                    <a:pt x="6754" y="47"/>
                  </a:cubicBezTo>
                  <a:cubicBezTo>
                    <a:pt x="6761" y="46"/>
                    <a:pt x="6769" y="46"/>
                    <a:pt x="6778" y="46"/>
                  </a:cubicBezTo>
                  <a:cubicBezTo>
                    <a:pt x="6810" y="46"/>
                    <a:pt x="6829" y="59"/>
                    <a:pt x="6829" y="84"/>
                  </a:cubicBezTo>
                  <a:close/>
                  <a:moveTo>
                    <a:pt x="6903" y="275"/>
                  </a:moveTo>
                  <a:cubicBezTo>
                    <a:pt x="6836" y="185"/>
                    <a:pt x="6836" y="185"/>
                    <a:pt x="6836" y="185"/>
                  </a:cubicBezTo>
                  <a:cubicBezTo>
                    <a:pt x="6828" y="173"/>
                    <a:pt x="6821" y="163"/>
                    <a:pt x="6814" y="156"/>
                  </a:cubicBezTo>
                  <a:cubicBezTo>
                    <a:pt x="6857" y="149"/>
                    <a:pt x="6888" y="122"/>
                    <a:pt x="6888" y="78"/>
                  </a:cubicBezTo>
                  <a:cubicBezTo>
                    <a:pt x="6888" y="28"/>
                    <a:pt x="6851" y="3"/>
                    <a:pt x="6786" y="3"/>
                  </a:cubicBezTo>
                  <a:cubicBezTo>
                    <a:pt x="6753" y="3"/>
                    <a:pt x="6718" y="4"/>
                    <a:pt x="6698" y="5"/>
                  </a:cubicBezTo>
                  <a:cubicBezTo>
                    <a:pt x="6698" y="275"/>
                    <a:pt x="6698" y="275"/>
                    <a:pt x="6698" y="275"/>
                  </a:cubicBezTo>
                  <a:cubicBezTo>
                    <a:pt x="6754" y="275"/>
                    <a:pt x="6754" y="275"/>
                    <a:pt x="6754" y="275"/>
                  </a:cubicBezTo>
                  <a:cubicBezTo>
                    <a:pt x="6754" y="164"/>
                    <a:pt x="6754" y="164"/>
                    <a:pt x="6754" y="164"/>
                  </a:cubicBezTo>
                  <a:cubicBezTo>
                    <a:pt x="6757" y="164"/>
                    <a:pt x="6757" y="164"/>
                    <a:pt x="6757" y="164"/>
                  </a:cubicBezTo>
                  <a:cubicBezTo>
                    <a:pt x="6834" y="275"/>
                    <a:pt x="6834" y="275"/>
                    <a:pt x="6834" y="275"/>
                  </a:cubicBezTo>
                  <a:lnTo>
                    <a:pt x="6903" y="275"/>
                  </a:lnTo>
                  <a:close/>
                  <a:moveTo>
                    <a:pt x="6547" y="182"/>
                  </a:moveTo>
                  <a:cubicBezTo>
                    <a:pt x="6462" y="182"/>
                    <a:pt x="6462" y="182"/>
                    <a:pt x="6462" y="182"/>
                  </a:cubicBezTo>
                  <a:cubicBezTo>
                    <a:pt x="6491" y="106"/>
                    <a:pt x="6491" y="106"/>
                    <a:pt x="6491" y="106"/>
                  </a:cubicBezTo>
                  <a:cubicBezTo>
                    <a:pt x="6496" y="92"/>
                    <a:pt x="6501" y="77"/>
                    <a:pt x="6504" y="64"/>
                  </a:cubicBezTo>
                  <a:cubicBezTo>
                    <a:pt x="6505" y="64"/>
                    <a:pt x="6505" y="64"/>
                    <a:pt x="6505" y="64"/>
                  </a:cubicBezTo>
                  <a:cubicBezTo>
                    <a:pt x="6509" y="76"/>
                    <a:pt x="6514" y="92"/>
                    <a:pt x="6519" y="106"/>
                  </a:cubicBezTo>
                  <a:lnTo>
                    <a:pt x="6547" y="182"/>
                  </a:lnTo>
                  <a:close/>
                  <a:moveTo>
                    <a:pt x="6643" y="275"/>
                  </a:moveTo>
                  <a:cubicBezTo>
                    <a:pt x="6541" y="5"/>
                    <a:pt x="6541" y="5"/>
                    <a:pt x="6541" y="5"/>
                  </a:cubicBezTo>
                  <a:cubicBezTo>
                    <a:pt x="6475" y="5"/>
                    <a:pt x="6475" y="5"/>
                    <a:pt x="6475" y="5"/>
                  </a:cubicBezTo>
                  <a:cubicBezTo>
                    <a:pt x="6372" y="275"/>
                    <a:pt x="6372" y="275"/>
                    <a:pt x="6372" y="275"/>
                  </a:cubicBezTo>
                  <a:cubicBezTo>
                    <a:pt x="6428" y="275"/>
                    <a:pt x="6428" y="275"/>
                    <a:pt x="6428" y="275"/>
                  </a:cubicBezTo>
                  <a:cubicBezTo>
                    <a:pt x="6448" y="223"/>
                    <a:pt x="6448" y="223"/>
                    <a:pt x="6448" y="223"/>
                  </a:cubicBezTo>
                  <a:cubicBezTo>
                    <a:pt x="6561" y="223"/>
                    <a:pt x="6561" y="223"/>
                    <a:pt x="6561" y="223"/>
                  </a:cubicBezTo>
                  <a:cubicBezTo>
                    <a:pt x="6580" y="275"/>
                    <a:pt x="6580" y="275"/>
                    <a:pt x="6580" y="275"/>
                  </a:cubicBezTo>
                  <a:lnTo>
                    <a:pt x="6643" y="275"/>
                  </a:lnTo>
                  <a:close/>
                  <a:moveTo>
                    <a:pt x="6316" y="275"/>
                  </a:moveTo>
                  <a:cubicBezTo>
                    <a:pt x="6316" y="5"/>
                    <a:pt x="6316" y="5"/>
                    <a:pt x="6316" y="5"/>
                  </a:cubicBezTo>
                  <a:cubicBezTo>
                    <a:pt x="6262" y="5"/>
                    <a:pt x="6262" y="5"/>
                    <a:pt x="6262" y="5"/>
                  </a:cubicBezTo>
                  <a:cubicBezTo>
                    <a:pt x="6262" y="124"/>
                    <a:pt x="6262" y="124"/>
                    <a:pt x="6262" y="124"/>
                  </a:cubicBezTo>
                  <a:cubicBezTo>
                    <a:pt x="6262" y="159"/>
                    <a:pt x="6263" y="185"/>
                    <a:pt x="6264" y="202"/>
                  </a:cubicBezTo>
                  <a:cubicBezTo>
                    <a:pt x="6263" y="202"/>
                    <a:pt x="6263" y="202"/>
                    <a:pt x="6263" y="202"/>
                  </a:cubicBezTo>
                  <a:cubicBezTo>
                    <a:pt x="6254" y="183"/>
                    <a:pt x="6244" y="166"/>
                    <a:pt x="6233" y="149"/>
                  </a:cubicBezTo>
                  <a:cubicBezTo>
                    <a:pt x="6142" y="5"/>
                    <a:pt x="6142" y="5"/>
                    <a:pt x="6142" y="5"/>
                  </a:cubicBezTo>
                  <a:cubicBezTo>
                    <a:pt x="6068" y="5"/>
                    <a:pt x="6068" y="5"/>
                    <a:pt x="6068" y="5"/>
                  </a:cubicBezTo>
                  <a:cubicBezTo>
                    <a:pt x="6068" y="275"/>
                    <a:pt x="6068" y="275"/>
                    <a:pt x="6068" y="275"/>
                  </a:cubicBezTo>
                  <a:cubicBezTo>
                    <a:pt x="6122" y="275"/>
                    <a:pt x="6122" y="275"/>
                    <a:pt x="6122" y="275"/>
                  </a:cubicBezTo>
                  <a:cubicBezTo>
                    <a:pt x="6122" y="134"/>
                    <a:pt x="6122" y="134"/>
                    <a:pt x="6122" y="134"/>
                  </a:cubicBezTo>
                  <a:cubicBezTo>
                    <a:pt x="6122" y="109"/>
                    <a:pt x="6121" y="92"/>
                    <a:pt x="6120" y="77"/>
                  </a:cubicBezTo>
                  <a:cubicBezTo>
                    <a:pt x="6121" y="77"/>
                    <a:pt x="6121" y="77"/>
                    <a:pt x="6121" y="77"/>
                  </a:cubicBezTo>
                  <a:cubicBezTo>
                    <a:pt x="6128" y="93"/>
                    <a:pt x="6138" y="112"/>
                    <a:pt x="6148" y="129"/>
                  </a:cubicBezTo>
                  <a:cubicBezTo>
                    <a:pt x="6241" y="275"/>
                    <a:pt x="6241" y="275"/>
                    <a:pt x="6241" y="275"/>
                  </a:cubicBezTo>
                  <a:lnTo>
                    <a:pt x="6316" y="275"/>
                  </a:lnTo>
                  <a:close/>
                  <a:moveTo>
                    <a:pt x="5974" y="275"/>
                  </a:moveTo>
                  <a:cubicBezTo>
                    <a:pt x="5974" y="5"/>
                    <a:pt x="5974" y="5"/>
                    <a:pt x="5974" y="5"/>
                  </a:cubicBezTo>
                  <a:cubicBezTo>
                    <a:pt x="5918" y="5"/>
                    <a:pt x="5918" y="5"/>
                    <a:pt x="5918" y="5"/>
                  </a:cubicBezTo>
                  <a:cubicBezTo>
                    <a:pt x="5918" y="275"/>
                    <a:pt x="5918" y="275"/>
                    <a:pt x="5918" y="275"/>
                  </a:cubicBezTo>
                  <a:lnTo>
                    <a:pt x="5974" y="275"/>
                  </a:lnTo>
                  <a:close/>
                  <a:moveTo>
                    <a:pt x="5861" y="275"/>
                  </a:moveTo>
                  <a:cubicBezTo>
                    <a:pt x="5861" y="226"/>
                    <a:pt x="5861" y="226"/>
                    <a:pt x="5861" y="226"/>
                  </a:cubicBezTo>
                  <a:cubicBezTo>
                    <a:pt x="5768" y="226"/>
                    <a:pt x="5768" y="226"/>
                    <a:pt x="5768" y="226"/>
                  </a:cubicBezTo>
                  <a:cubicBezTo>
                    <a:pt x="5768" y="5"/>
                    <a:pt x="5768" y="5"/>
                    <a:pt x="5768" y="5"/>
                  </a:cubicBezTo>
                  <a:cubicBezTo>
                    <a:pt x="5712" y="5"/>
                    <a:pt x="5712" y="5"/>
                    <a:pt x="5712" y="5"/>
                  </a:cubicBezTo>
                  <a:cubicBezTo>
                    <a:pt x="5712" y="275"/>
                    <a:pt x="5712" y="275"/>
                    <a:pt x="5712" y="275"/>
                  </a:cubicBezTo>
                  <a:lnTo>
                    <a:pt x="5861" y="275"/>
                  </a:lnTo>
                  <a:close/>
                  <a:moveTo>
                    <a:pt x="5589" y="94"/>
                  </a:moveTo>
                  <a:cubicBezTo>
                    <a:pt x="5589" y="126"/>
                    <a:pt x="5568" y="143"/>
                    <a:pt x="5533" y="143"/>
                  </a:cubicBezTo>
                  <a:cubicBezTo>
                    <a:pt x="5526" y="143"/>
                    <a:pt x="5515" y="142"/>
                    <a:pt x="5509" y="141"/>
                  </a:cubicBezTo>
                  <a:cubicBezTo>
                    <a:pt x="5509" y="49"/>
                    <a:pt x="5509" y="49"/>
                    <a:pt x="5509" y="49"/>
                  </a:cubicBezTo>
                  <a:cubicBezTo>
                    <a:pt x="5516" y="49"/>
                    <a:pt x="5526" y="49"/>
                    <a:pt x="5537" y="49"/>
                  </a:cubicBezTo>
                  <a:cubicBezTo>
                    <a:pt x="5571" y="49"/>
                    <a:pt x="5589" y="68"/>
                    <a:pt x="5589" y="94"/>
                  </a:cubicBezTo>
                  <a:close/>
                  <a:moveTo>
                    <a:pt x="5649" y="91"/>
                  </a:moveTo>
                  <a:cubicBezTo>
                    <a:pt x="5649" y="36"/>
                    <a:pt x="5610" y="3"/>
                    <a:pt x="5541" y="3"/>
                  </a:cubicBezTo>
                  <a:cubicBezTo>
                    <a:pt x="5510" y="3"/>
                    <a:pt x="5476" y="4"/>
                    <a:pt x="5453" y="5"/>
                  </a:cubicBezTo>
                  <a:cubicBezTo>
                    <a:pt x="5453" y="275"/>
                    <a:pt x="5453" y="275"/>
                    <a:pt x="5453" y="275"/>
                  </a:cubicBezTo>
                  <a:cubicBezTo>
                    <a:pt x="5509" y="275"/>
                    <a:pt x="5509" y="275"/>
                    <a:pt x="5509" y="275"/>
                  </a:cubicBezTo>
                  <a:cubicBezTo>
                    <a:pt x="5509" y="186"/>
                    <a:pt x="5509" y="186"/>
                    <a:pt x="5509" y="186"/>
                  </a:cubicBezTo>
                  <a:cubicBezTo>
                    <a:pt x="5516" y="187"/>
                    <a:pt x="5526" y="187"/>
                    <a:pt x="5533" y="187"/>
                  </a:cubicBezTo>
                  <a:cubicBezTo>
                    <a:pt x="5602" y="187"/>
                    <a:pt x="5649" y="150"/>
                    <a:pt x="5649" y="91"/>
                  </a:cubicBezTo>
                  <a:close/>
                  <a:moveTo>
                    <a:pt x="5359" y="275"/>
                  </a:moveTo>
                  <a:cubicBezTo>
                    <a:pt x="5359" y="5"/>
                    <a:pt x="5359" y="5"/>
                    <a:pt x="5359" y="5"/>
                  </a:cubicBezTo>
                  <a:cubicBezTo>
                    <a:pt x="5303" y="5"/>
                    <a:pt x="5303" y="5"/>
                    <a:pt x="5303" y="5"/>
                  </a:cubicBezTo>
                  <a:cubicBezTo>
                    <a:pt x="5303" y="275"/>
                    <a:pt x="5303" y="275"/>
                    <a:pt x="5303" y="275"/>
                  </a:cubicBezTo>
                  <a:lnTo>
                    <a:pt x="5359" y="275"/>
                  </a:lnTo>
                  <a:close/>
                  <a:moveTo>
                    <a:pt x="5236" y="267"/>
                  </a:moveTo>
                  <a:cubicBezTo>
                    <a:pt x="5231" y="217"/>
                    <a:pt x="5231" y="217"/>
                    <a:pt x="5231" y="217"/>
                  </a:cubicBezTo>
                  <a:cubicBezTo>
                    <a:pt x="5215" y="225"/>
                    <a:pt x="5194" y="229"/>
                    <a:pt x="5174" y="229"/>
                  </a:cubicBezTo>
                  <a:cubicBezTo>
                    <a:pt x="5121" y="229"/>
                    <a:pt x="5089" y="199"/>
                    <a:pt x="5089" y="141"/>
                  </a:cubicBezTo>
                  <a:cubicBezTo>
                    <a:pt x="5089" y="87"/>
                    <a:pt x="5118" y="49"/>
                    <a:pt x="5171" y="49"/>
                  </a:cubicBezTo>
                  <a:cubicBezTo>
                    <a:pt x="5190" y="49"/>
                    <a:pt x="5209" y="52"/>
                    <a:pt x="5228" y="58"/>
                  </a:cubicBezTo>
                  <a:cubicBezTo>
                    <a:pt x="5233" y="8"/>
                    <a:pt x="5233" y="8"/>
                    <a:pt x="5233" y="8"/>
                  </a:cubicBezTo>
                  <a:cubicBezTo>
                    <a:pt x="5215" y="3"/>
                    <a:pt x="5193" y="1"/>
                    <a:pt x="5175" y="1"/>
                  </a:cubicBezTo>
                  <a:cubicBezTo>
                    <a:pt x="5074" y="1"/>
                    <a:pt x="5030" y="69"/>
                    <a:pt x="5030" y="146"/>
                  </a:cubicBezTo>
                  <a:cubicBezTo>
                    <a:pt x="5030" y="228"/>
                    <a:pt x="5074" y="279"/>
                    <a:pt x="5163" y="279"/>
                  </a:cubicBezTo>
                  <a:cubicBezTo>
                    <a:pt x="5189" y="279"/>
                    <a:pt x="5213" y="275"/>
                    <a:pt x="5236" y="267"/>
                  </a:cubicBezTo>
                  <a:close/>
                  <a:moveTo>
                    <a:pt x="4980" y="189"/>
                  </a:moveTo>
                  <a:cubicBezTo>
                    <a:pt x="4980" y="105"/>
                    <a:pt x="4859" y="125"/>
                    <a:pt x="4859" y="79"/>
                  </a:cubicBezTo>
                  <a:cubicBezTo>
                    <a:pt x="4859" y="58"/>
                    <a:pt x="4874" y="45"/>
                    <a:pt x="4908" y="45"/>
                  </a:cubicBezTo>
                  <a:cubicBezTo>
                    <a:pt x="4924" y="45"/>
                    <a:pt x="4945" y="48"/>
                    <a:pt x="4960" y="53"/>
                  </a:cubicBezTo>
                  <a:cubicBezTo>
                    <a:pt x="4962" y="5"/>
                    <a:pt x="4962" y="5"/>
                    <a:pt x="4962" y="5"/>
                  </a:cubicBezTo>
                  <a:cubicBezTo>
                    <a:pt x="4947" y="2"/>
                    <a:pt x="4926" y="0"/>
                    <a:pt x="4911" y="0"/>
                  </a:cubicBezTo>
                  <a:cubicBezTo>
                    <a:pt x="4839" y="0"/>
                    <a:pt x="4800" y="34"/>
                    <a:pt x="4800" y="85"/>
                  </a:cubicBezTo>
                  <a:cubicBezTo>
                    <a:pt x="4800" y="173"/>
                    <a:pt x="4919" y="148"/>
                    <a:pt x="4919" y="196"/>
                  </a:cubicBezTo>
                  <a:cubicBezTo>
                    <a:pt x="4919" y="222"/>
                    <a:pt x="4894" y="234"/>
                    <a:pt x="4869" y="234"/>
                  </a:cubicBezTo>
                  <a:cubicBezTo>
                    <a:pt x="4846" y="234"/>
                    <a:pt x="4825" y="229"/>
                    <a:pt x="4809" y="223"/>
                  </a:cubicBezTo>
                  <a:cubicBezTo>
                    <a:pt x="4807" y="274"/>
                    <a:pt x="4807" y="274"/>
                    <a:pt x="4807" y="274"/>
                  </a:cubicBezTo>
                  <a:cubicBezTo>
                    <a:pt x="4822" y="277"/>
                    <a:pt x="4844" y="280"/>
                    <a:pt x="4863" y="280"/>
                  </a:cubicBezTo>
                  <a:cubicBezTo>
                    <a:pt x="4932" y="280"/>
                    <a:pt x="4980" y="245"/>
                    <a:pt x="4980" y="189"/>
                  </a:cubicBezTo>
                  <a:close/>
                  <a:moveTo>
                    <a:pt x="4728" y="275"/>
                  </a:moveTo>
                  <a:cubicBezTo>
                    <a:pt x="4728" y="5"/>
                    <a:pt x="4728" y="5"/>
                    <a:pt x="4728" y="5"/>
                  </a:cubicBezTo>
                  <a:cubicBezTo>
                    <a:pt x="4672" y="5"/>
                    <a:pt x="4672" y="5"/>
                    <a:pt x="4672" y="5"/>
                  </a:cubicBezTo>
                  <a:cubicBezTo>
                    <a:pt x="4672" y="275"/>
                    <a:pt x="4672" y="275"/>
                    <a:pt x="4672" y="275"/>
                  </a:cubicBezTo>
                  <a:lnTo>
                    <a:pt x="4728" y="275"/>
                  </a:lnTo>
                  <a:close/>
                  <a:moveTo>
                    <a:pt x="4547" y="139"/>
                  </a:moveTo>
                  <a:cubicBezTo>
                    <a:pt x="4547" y="200"/>
                    <a:pt x="4508" y="230"/>
                    <a:pt x="4452" y="230"/>
                  </a:cubicBezTo>
                  <a:cubicBezTo>
                    <a:pt x="4440" y="230"/>
                    <a:pt x="4426" y="229"/>
                    <a:pt x="4418" y="228"/>
                  </a:cubicBezTo>
                  <a:cubicBezTo>
                    <a:pt x="4418" y="50"/>
                    <a:pt x="4418" y="50"/>
                    <a:pt x="4418" y="50"/>
                  </a:cubicBezTo>
                  <a:cubicBezTo>
                    <a:pt x="4429" y="50"/>
                    <a:pt x="4443" y="49"/>
                    <a:pt x="4454" y="49"/>
                  </a:cubicBezTo>
                  <a:cubicBezTo>
                    <a:pt x="4515" y="49"/>
                    <a:pt x="4547" y="79"/>
                    <a:pt x="4547" y="139"/>
                  </a:cubicBezTo>
                  <a:close/>
                  <a:moveTo>
                    <a:pt x="4606" y="136"/>
                  </a:moveTo>
                  <a:cubicBezTo>
                    <a:pt x="4606" y="42"/>
                    <a:pt x="4549" y="4"/>
                    <a:pt x="4460" y="4"/>
                  </a:cubicBezTo>
                  <a:cubicBezTo>
                    <a:pt x="4429" y="4"/>
                    <a:pt x="4386" y="5"/>
                    <a:pt x="4362" y="5"/>
                  </a:cubicBezTo>
                  <a:cubicBezTo>
                    <a:pt x="4362" y="275"/>
                    <a:pt x="4362" y="275"/>
                    <a:pt x="4362" y="275"/>
                  </a:cubicBezTo>
                  <a:cubicBezTo>
                    <a:pt x="4385" y="276"/>
                    <a:pt x="4412" y="277"/>
                    <a:pt x="4446" y="277"/>
                  </a:cubicBezTo>
                  <a:cubicBezTo>
                    <a:pt x="4537" y="277"/>
                    <a:pt x="4606" y="233"/>
                    <a:pt x="4606" y="136"/>
                  </a:cubicBezTo>
                  <a:close/>
                  <a:moveTo>
                    <a:pt x="4225" y="84"/>
                  </a:moveTo>
                  <a:cubicBezTo>
                    <a:pt x="4225" y="109"/>
                    <a:pt x="4205" y="127"/>
                    <a:pt x="4176" y="127"/>
                  </a:cubicBezTo>
                  <a:cubicBezTo>
                    <a:pt x="4167" y="127"/>
                    <a:pt x="4158" y="126"/>
                    <a:pt x="4150" y="125"/>
                  </a:cubicBezTo>
                  <a:cubicBezTo>
                    <a:pt x="4150" y="47"/>
                    <a:pt x="4150" y="47"/>
                    <a:pt x="4150" y="47"/>
                  </a:cubicBezTo>
                  <a:cubicBezTo>
                    <a:pt x="4157" y="46"/>
                    <a:pt x="4164" y="46"/>
                    <a:pt x="4174" y="46"/>
                  </a:cubicBezTo>
                  <a:cubicBezTo>
                    <a:pt x="4205" y="46"/>
                    <a:pt x="4225" y="59"/>
                    <a:pt x="4225" y="84"/>
                  </a:cubicBezTo>
                  <a:close/>
                  <a:moveTo>
                    <a:pt x="4299" y="275"/>
                  </a:moveTo>
                  <a:cubicBezTo>
                    <a:pt x="4232" y="185"/>
                    <a:pt x="4232" y="185"/>
                    <a:pt x="4232" y="185"/>
                  </a:cubicBezTo>
                  <a:cubicBezTo>
                    <a:pt x="4224" y="173"/>
                    <a:pt x="4216" y="163"/>
                    <a:pt x="4210" y="156"/>
                  </a:cubicBezTo>
                  <a:cubicBezTo>
                    <a:pt x="4253" y="149"/>
                    <a:pt x="4284" y="122"/>
                    <a:pt x="4284" y="78"/>
                  </a:cubicBezTo>
                  <a:cubicBezTo>
                    <a:pt x="4284" y="28"/>
                    <a:pt x="4247" y="3"/>
                    <a:pt x="4182" y="3"/>
                  </a:cubicBezTo>
                  <a:cubicBezTo>
                    <a:pt x="4149" y="3"/>
                    <a:pt x="4113" y="4"/>
                    <a:pt x="4094" y="5"/>
                  </a:cubicBezTo>
                  <a:cubicBezTo>
                    <a:pt x="4094" y="275"/>
                    <a:pt x="4094" y="275"/>
                    <a:pt x="4094" y="275"/>
                  </a:cubicBezTo>
                  <a:cubicBezTo>
                    <a:pt x="4150" y="275"/>
                    <a:pt x="4150" y="275"/>
                    <a:pt x="4150" y="275"/>
                  </a:cubicBezTo>
                  <a:cubicBezTo>
                    <a:pt x="4150" y="164"/>
                    <a:pt x="4150" y="164"/>
                    <a:pt x="4150" y="164"/>
                  </a:cubicBezTo>
                  <a:cubicBezTo>
                    <a:pt x="4152" y="164"/>
                    <a:pt x="4152" y="164"/>
                    <a:pt x="4152" y="164"/>
                  </a:cubicBezTo>
                  <a:cubicBezTo>
                    <a:pt x="4230" y="275"/>
                    <a:pt x="4230" y="275"/>
                    <a:pt x="4230" y="275"/>
                  </a:cubicBezTo>
                  <a:lnTo>
                    <a:pt x="4299" y="275"/>
                  </a:lnTo>
                  <a:close/>
                  <a:moveTo>
                    <a:pt x="4014" y="275"/>
                  </a:moveTo>
                  <a:cubicBezTo>
                    <a:pt x="4014" y="231"/>
                    <a:pt x="4014" y="231"/>
                    <a:pt x="4014" y="231"/>
                  </a:cubicBezTo>
                  <a:cubicBezTo>
                    <a:pt x="3911" y="231"/>
                    <a:pt x="3911" y="231"/>
                    <a:pt x="3911" y="231"/>
                  </a:cubicBezTo>
                  <a:cubicBezTo>
                    <a:pt x="3911" y="158"/>
                    <a:pt x="3911" y="158"/>
                    <a:pt x="3911" y="158"/>
                  </a:cubicBezTo>
                  <a:cubicBezTo>
                    <a:pt x="4009" y="158"/>
                    <a:pt x="4009" y="158"/>
                    <a:pt x="4009" y="158"/>
                  </a:cubicBezTo>
                  <a:cubicBezTo>
                    <a:pt x="4009" y="115"/>
                    <a:pt x="4009" y="115"/>
                    <a:pt x="4009" y="115"/>
                  </a:cubicBezTo>
                  <a:cubicBezTo>
                    <a:pt x="3911" y="115"/>
                    <a:pt x="3911" y="115"/>
                    <a:pt x="3911" y="115"/>
                  </a:cubicBezTo>
                  <a:cubicBezTo>
                    <a:pt x="3911" y="49"/>
                    <a:pt x="3911" y="49"/>
                    <a:pt x="3911" y="49"/>
                  </a:cubicBezTo>
                  <a:cubicBezTo>
                    <a:pt x="4014" y="49"/>
                    <a:pt x="4014" y="49"/>
                    <a:pt x="4014" y="49"/>
                  </a:cubicBezTo>
                  <a:cubicBezTo>
                    <a:pt x="4014" y="5"/>
                    <a:pt x="4014" y="5"/>
                    <a:pt x="4014" y="5"/>
                  </a:cubicBezTo>
                  <a:cubicBezTo>
                    <a:pt x="3854" y="5"/>
                    <a:pt x="3854" y="5"/>
                    <a:pt x="3854" y="5"/>
                  </a:cubicBezTo>
                  <a:cubicBezTo>
                    <a:pt x="3854" y="275"/>
                    <a:pt x="3854" y="275"/>
                    <a:pt x="3854" y="275"/>
                  </a:cubicBezTo>
                  <a:lnTo>
                    <a:pt x="4014" y="275"/>
                  </a:lnTo>
                  <a:close/>
                  <a:moveTo>
                    <a:pt x="3799" y="53"/>
                  </a:moveTo>
                  <a:cubicBezTo>
                    <a:pt x="3799" y="5"/>
                    <a:pt x="3799" y="5"/>
                    <a:pt x="3799" y="5"/>
                  </a:cubicBezTo>
                  <a:cubicBezTo>
                    <a:pt x="3593" y="5"/>
                    <a:pt x="3593" y="5"/>
                    <a:pt x="3593" y="5"/>
                  </a:cubicBezTo>
                  <a:cubicBezTo>
                    <a:pt x="3593" y="53"/>
                    <a:pt x="3593" y="53"/>
                    <a:pt x="3593" y="53"/>
                  </a:cubicBezTo>
                  <a:cubicBezTo>
                    <a:pt x="3668" y="53"/>
                    <a:pt x="3668" y="53"/>
                    <a:pt x="3668" y="53"/>
                  </a:cubicBezTo>
                  <a:cubicBezTo>
                    <a:pt x="3668" y="275"/>
                    <a:pt x="3668" y="275"/>
                    <a:pt x="3668" y="275"/>
                  </a:cubicBezTo>
                  <a:cubicBezTo>
                    <a:pt x="3724" y="275"/>
                    <a:pt x="3724" y="275"/>
                    <a:pt x="3724" y="275"/>
                  </a:cubicBezTo>
                  <a:cubicBezTo>
                    <a:pt x="3724" y="53"/>
                    <a:pt x="3724" y="53"/>
                    <a:pt x="3724" y="53"/>
                  </a:cubicBezTo>
                  <a:lnTo>
                    <a:pt x="3799" y="53"/>
                  </a:lnTo>
                  <a:close/>
                  <a:moveTo>
                    <a:pt x="3540" y="275"/>
                  </a:moveTo>
                  <a:cubicBezTo>
                    <a:pt x="3540" y="5"/>
                    <a:pt x="3540" y="5"/>
                    <a:pt x="3540" y="5"/>
                  </a:cubicBezTo>
                  <a:cubicBezTo>
                    <a:pt x="3485" y="5"/>
                    <a:pt x="3485" y="5"/>
                    <a:pt x="3485" y="5"/>
                  </a:cubicBezTo>
                  <a:cubicBezTo>
                    <a:pt x="3486" y="124"/>
                    <a:pt x="3486" y="124"/>
                    <a:pt x="3486" y="124"/>
                  </a:cubicBezTo>
                  <a:cubicBezTo>
                    <a:pt x="3486" y="159"/>
                    <a:pt x="3486" y="185"/>
                    <a:pt x="3487" y="202"/>
                  </a:cubicBezTo>
                  <a:cubicBezTo>
                    <a:pt x="3487" y="202"/>
                    <a:pt x="3487" y="202"/>
                    <a:pt x="3487" y="202"/>
                  </a:cubicBezTo>
                  <a:cubicBezTo>
                    <a:pt x="3478" y="183"/>
                    <a:pt x="3468" y="166"/>
                    <a:pt x="3457" y="149"/>
                  </a:cubicBezTo>
                  <a:cubicBezTo>
                    <a:pt x="3366" y="5"/>
                    <a:pt x="3366" y="5"/>
                    <a:pt x="3366" y="5"/>
                  </a:cubicBezTo>
                  <a:cubicBezTo>
                    <a:pt x="3291" y="5"/>
                    <a:pt x="3291" y="5"/>
                    <a:pt x="3291" y="5"/>
                  </a:cubicBezTo>
                  <a:cubicBezTo>
                    <a:pt x="3291" y="275"/>
                    <a:pt x="3291" y="275"/>
                    <a:pt x="3291" y="275"/>
                  </a:cubicBezTo>
                  <a:cubicBezTo>
                    <a:pt x="3346" y="275"/>
                    <a:pt x="3346" y="275"/>
                    <a:pt x="3346" y="275"/>
                  </a:cubicBezTo>
                  <a:cubicBezTo>
                    <a:pt x="3345" y="134"/>
                    <a:pt x="3345" y="134"/>
                    <a:pt x="3345" y="134"/>
                  </a:cubicBezTo>
                  <a:cubicBezTo>
                    <a:pt x="3345" y="109"/>
                    <a:pt x="3345" y="92"/>
                    <a:pt x="3344" y="77"/>
                  </a:cubicBezTo>
                  <a:cubicBezTo>
                    <a:pt x="3344" y="77"/>
                    <a:pt x="3344" y="77"/>
                    <a:pt x="3344" y="77"/>
                  </a:cubicBezTo>
                  <a:cubicBezTo>
                    <a:pt x="3352" y="93"/>
                    <a:pt x="3361" y="112"/>
                    <a:pt x="3372" y="129"/>
                  </a:cubicBezTo>
                  <a:cubicBezTo>
                    <a:pt x="3465" y="275"/>
                    <a:pt x="3465" y="275"/>
                    <a:pt x="3465" y="275"/>
                  </a:cubicBezTo>
                  <a:lnTo>
                    <a:pt x="3540" y="275"/>
                  </a:lnTo>
                  <a:close/>
                  <a:moveTo>
                    <a:pt x="3198" y="275"/>
                  </a:moveTo>
                  <a:cubicBezTo>
                    <a:pt x="3198" y="5"/>
                    <a:pt x="3198" y="5"/>
                    <a:pt x="3198" y="5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41" y="275"/>
                    <a:pt x="3141" y="275"/>
                    <a:pt x="3141" y="275"/>
                  </a:cubicBezTo>
                  <a:lnTo>
                    <a:pt x="3198" y="275"/>
                  </a:lnTo>
                  <a:close/>
                  <a:moveTo>
                    <a:pt x="2956" y="189"/>
                  </a:moveTo>
                  <a:cubicBezTo>
                    <a:pt x="2956" y="105"/>
                    <a:pt x="2835" y="125"/>
                    <a:pt x="2835" y="79"/>
                  </a:cubicBezTo>
                  <a:cubicBezTo>
                    <a:pt x="2835" y="58"/>
                    <a:pt x="2850" y="45"/>
                    <a:pt x="2885" y="45"/>
                  </a:cubicBezTo>
                  <a:cubicBezTo>
                    <a:pt x="2900" y="45"/>
                    <a:pt x="2922" y="48"/>
                    <a:pt x="2936" y="53"/>
                  </a:cubicBezTo>
                  <a:cubicBezTo>
                    <a:pt x="2938" y="5"/>
                    <a:pt x="2938" y="5"/>
                    <a:pt x="2938" y="5"/>
                  </a:cubicBezTo>
                  <a:cubicBezTo>
                    <a:pt x="2923" y="2"/>
                    <a:pt x="2902" y="0"/>
                    <a:pt x="2887" y="0"/>
                  </a:cubicBezTo>
                  <a:cubicBezTo>
                    <a:pt x="2815" y="0"/>
                    <a:pt x="2776" y="34"/>
                    <a:pt x="2776" y="85"/>
                  </a:cubicBezTo>
                  <a:cubicBezTo>
                    <a:pt x="2776" y="173"/>
                    <a:pt x="2895" y="148"/>
                    <a:pt x="2895" y="196"/>
                  </a:cubicBezTo>
                  <a:cubicBezTo>
                    <a:pt x="2895" y="222"/>
                    <a:pt x="2871" y="234"/>
                    <a:pt x="2845" y="234"/>
                  </a:cubicBezTo>
                  <a:cubicBezTo>
                    <a:pt x="2822" y="234"/>
                    <a:pt x="2801" y="229"/>
                    <a:pt x="2785" y="223"/>
                  </a:cubicBezTo>
                  <a:cubicBezTo>
                    <a:pt x="2783" y="274"/>
                    <a:pt x="2783" y="274"/>
                    <a:pt x="2783" y="274"/>
                  </a:cubicBezTo>
                  <a:cubicBezTo>
                    <a:pt x="2798" y="277"/>
                    <a:pt x="2820" y="280"/>
                    <a:pt x="2839" y="280"/>
                  </a:cubicBezTo>
                  <a:cubicBezTo>
                    <a:pt x="2908" y="280"/>
                    <a:pt x="2956" y="245"/>
                    <a:pt x="2956" y="189"/>
                  </a:cubicBezTo>
                  <a:close/>
                  <a:moveTo>
                    <a:pt x="2670" y="139"/>
                  </a:moveTo>
                  <a:cubicBezTo>
                    <a:pt x="2670" y="200"/>
                    <a:pt x="2631" y="230"/>
                    <a:pt x="2575" y="230"/>
                  </a:cubicBezTo>
                  <a:cubicBezTo>
                    <a:pt x="2563" y="230"/>
                    <a:pt x="2549" y="229"/>
                    <a:pt x="2541" y="228"/>
                  </a:cubicBezTo>
                  <a:cubicBezTo>
                    <a:pt x="2541" y="50"/>
                    <a:pt x="2541" y="50"/>
                    <a:pt x="2541" y="50"/>
                  </a:cubicBezTo>
                  <a:cubicBezTo>
                    <a:pt x="2552" y="50"/>
                    <a:pt x="2566" y="49"/>
                    <a:pt x="2577" y="49"/>
                  </a:cubicBezTo>
                  <a:cubicBezTo>
                    <a:pt x="2639" y="49"/>
                    <a:pt x="2670" y="79"/>
                    <a:pt x="2670" y="139"/>
                  </a:cubicBezTo>
                  <a:close/>
                  <a:moveTo>
                    <a:pt x="2730" y="136"/>
                  </a:moveTo>
                  <a:cubicBezTo>
                    <a:pt x="2730" y="42"/>
                    <a:pt x="2672" y="4"/>
                    <a:pt x="2584" y="4"/>
                  </a:cubicBezTo>
                  <a:cubicBezTo>
                    <a:pt x="2552" y="4"/>
                    <a:pt x="2509" y="5"/>
                    <a:pt x="2485" y="5"/>
                  </a:cubicBezTo>
                  <a:cubicBezTo>
                    <a:pt x="2485" y="275"/>
                    <a:pt x="2485" y="275"/>
                    <a:pt x="2485" y="275"/>
                  </a:cubicBezTo>
                  <a:cubicBezTo>
                    <a:pt x="2509" y="276"/>
                    <a:pt x="2535" y="277"/>
                    <a:pt x="2569" y="277"/>
                  </a:cubicBezTo>
                  <a:cubicBezTo>
                    <a:pt x="2661" y="277"/>
                    <a:pt x="2730" y="233"/>
                    <a:pt x="2730" y="136"/>
                  </a:cubicBezTo>
                  <a:close/>
                  <a:moveTo>
                    <a:pt x="2392" y="275"/>
                  </a:moveTo>
                  <a:cubicBezTo>
                    <a:pt x="2392" y="5"/>
                    <a:pt x="2392" y="5"/>
                    <a:pt x="2392" y="5"/>
                  </a:cubicBezTo>
                  <a:cubicBezTo>
                    <a:pt x="2337" y="5"/>
                    <a:pt x="2337" y="5"/>
                    <a:pt x="2337" y="5"/>
                  </a:cubicBezTo>
                  <a:cubicBezTo>
                    <a:pt x="2338" y="124"/>
                    <a:pt x="2338" y="124"/>
                    <a:pt x="2338" y="124"/>
                  </a:cubicBezTo>
                  <a:cubicBezTo>
                    <a:pt x="2338" y="159"/>
                    <a:pt x="2338" y="185"/>
                    <a:pt x="2339" y="202"/>
                  </a:cubicBezTo>
                  <a:cubicBezTo>
                    <a:pt x="2339" y="202"/>
                    <a:pt x="2339" y="202"/>
                    <a:pt x="2339" y="202"/>
                  </a:cubicBezTo>
                  <a:cubicBezTo>
                    <a:pt x="2330" y="183"/>
                    <a:pt x="2319" y="166"/>
                    <a:pt x="2309" y="149"/>
                  </a:cubicBezTo>
                  <a:cubicBezTo>
                    <a:pt x="2218" y="5"/>
                    <a:pt x="2218" y="5"/>
                    <a:pt x="2218" y="5"/>
                  </a:cubicBezTo>
                  <a:cubicBezTo>
                    <a:pt x="2143" y="5"/>
                    <a:pt x="2143" y="5"/>
                    <a:pt x="2143" y="5"/>
                  </a:cubicBezTo>
                  <a:cubicBezTo>
                    <a:pt x="2143" y="275"/>
                    <a:pt x="2143" y="275"/>
                    <a:pt x="2143" y="275"/>
                  </a:cubicBezTo>
                  <a:cubicBezTo>
                    <a:pt x="2198" y="275"/>
                    <a:pt x="2198" y="275"/>
                    <a:pt x="2198" y="275"/>
                  </a:cubicBezTo>
                  <a:cubicBezTo>
                    <a:pt x="2197" y="134"/>
                    <a:pt x="2197" y="134"/>
                    <a:pt x="2197" y="134"/>
                  </a:cubicBezTo>
                  <a:cubicBezTo>
                    <a:pt x="2197" y="109"/>
                    <a:pt x="2197" y="92"/>
                    <a:pt x="2196" y="77"/>
                  </a:cubicBezTo>
                  <a:cubicBezTo>
                    <a:pt x="2196" y="77"/>
                    <a:pt x="2196" y="77"/>
                    <a:pt x="2196" y="77"/>
                  </a:cubicBezTo>
                  <a:cubicBezTo>
                    <a:pt x="2203" y="93"/>
                    <a:pt x="2213" y="112"/>
                    <a:pt x="2224" y="129"/>
                  </a:cubicBezTo>
                  <a:cubicBezTo>
                    <a:pt x="2317" y="275"/>
                    <a:pt x="2317" y="275"/>
                    <a:pt x="2317" y="275"/>
                  </a:cubicBezTo>
                  <a:lnTo>
                    <a:pt x="2392" y="275"/>
                  </a:lnTo>
                  <a:close/>
                  <a:moveTo>
                    <a:pt x="1992" y="182"/>
                  </a:moveTo>
                  <a:cubicBezTo>
                    <a:pt x="1907" y="182"/>
                    <a:pt x="1907" y="182"/>
                    <a:pt x="1907" y="182"/>
                  </a:cubicBezTo>
                  <a:cubicBezTo>
                    <a:pt x="1936" y="106"/>
                    <a:pt x="1936" y="106"/>
                    <a:pt x="1936" y="106"/>
                  </a:cubicBezTo>
                  <a:cubicBezTo>
                    <a:pt x="1941" y="92"/>
                    <a:pt x="1947" y="77"/>
                    <a:pt x="1950" y="64"/>
                  </a:cubicBezTo>
                  <a:cubicBezTo>
                    <a:pt x="1950" y="64"/>
                    <a:pt x="1950" y="64"/>
                    <a:pt x="1950" y="64"/>
                  </a:cubicBezTo>
                  <a:cubicBezTo>
                    <a:pt x="1954" y="76"/>
                    <a:pt x="1959" y="92"/>
                    <a:pt x="1964" y="106"/>
                  </a:cubicBezTo>
                  <a:lnTo>
                    <a:pt x="1992" y="182"/>
                  </a:lnTo>
                  <a:close/>
                  <a:moveTo>
                    <a:pt x="2088" y="275"/>
                  </a:moveTo>
                  <a:cubicBezTo>
                    <a:pt x="1986" y="5"/>
                    <a:pt x="1986" y="5"/>
                    <a:pt x="1986" y="5"/>
                  </a:cubicBezTo>
                  <a:cubicBezTo>
                    <a:pt x="1920" y="5"/>
                    <a:pt x="1920" y="5"/>
                    <a:pt x="1920" y="5"/>
                  </a:cubicBezTo>
                  <a:cubicBezTo>
                    <a:pt x="1818" y="275"/>
                    <a:pt x="1818" y="275"/>
                    <a:pt x="1818" y="275"/>
                  </a:cubicBezTo>
                  <a:cubicBezTo>
                    <a:pt x="1874" y="275"/>
                    <a:pt x="1874" y="275"/>
                    <a:pt x="1874" y="275"/>
                  </a:cubicBezTo>
                  <a:cubicBezTo>
                    <a:pt x="1894" y="223"/>
                    <a:pt x="1894" y="223"/>
                    <a:pt x="1894" y="223"/>
                  </a:cubicBezTo>
                  <a:cubicBezTo>
                    <a:pt x="2006" y="223"/>
                    <a:pt x="2006" y="223"/>
                    <a:pt x="2006" y="223"/>
                  </a:cubicBezTo>
                  <a:cubicBezTo>
                    <a:pt x="2026" y="275"/>
                    <a:pt x="2026" y="275"/>
                    <a:pt x="2026" y="275"/>
                  </a:cubicBezTo>
                  <a:lnTo>
                    <a:pt x="2088" y="275"/>
                  </a:lnTo>
                  <a:close/>
                  <a:moveTo>
                    <a:pt x="1796" y="275"/>
                  </a:moveTo>
                  <a:cubicBezTo>
                    <a:pt x="1796" y="226"/>
                    <a:pt x="1796" y="226"/>
                    <a:pt x="1796" y="226"/>
                  </a:cubicBezTo>
                  <a:cubicBezTo>
                    <a:pt x="1703" y="226"/>
                    <a:pt x="1703" y="226"/>
                    <a:pt x="1703" y="226"/>
                  </a:cubicBezTo>
                  <a:cubicBezTo>
                    <a:pt x="1703" y="5"/>
                    <a:pt x="1703" y="5"/>
                    <a:pt x="1703" y="5"/>
                  </a:cubicBezTo>
                  <a:cubicBezTo>
                    <a:pt x="1646" y="5"/>
                    <a:pt x="1646" y="5"/>
                    <a:pt x="1646" y="5"/>
                  </a:cubicBezTo>
                  <a:cubicBezTo>
                    <a:pt x="1646" y="275"/>
                    <a:pt x="1646" y="275"/>
                    <a:pt x="1646" y="275"/>
                  </a:cubicBezTo>
                  <a:lnTo>
                    <a:pt x="1796" y="275"/>
                  </a:lnTo>
                  <a:close/>
                  <a:moveTo>
                    <a:pt x="1509" y="84"/>
                  </a:moveTo>
                  <a:cubicBezTo>
                    <a:pt x="1509" y="109"/>
                    <a:pt x="1490" y="127"/>
                    <a:pt x="1460" y="127"/>
                  </a:cubicBezTo>
                  <a:cubicBezTo>
                    <a:pt x="1451" y="127"/>
                    <a:pt x="1442" y="126"/>
                    <a:pt x="1434" y="125"/>
                  </a:cubicBezTo>
                  <a:cubicBezTo>
                    <a:pt x="1434" y="47"/>
                    <a:pt x="1434" y="47"/>
                    <a:pt x="1434" y="47"/>
                  </a:cubicBezTo>
                  <a:cubicBezTo>
                    <a:pt x="1442" y="46"/>
                    <a:pt x="1449" y="46"/>
                    <a:pt x="1458" y="46"/>
                  </a:cubicBezTo>
                  <a:cubicBezTo>
                    <a:pt x="1490" y="46"/>
                    <a:pt x="1509" y="59"/>
                    <a:pt x="1509" y="84"/>
                  </a:cubicBezTo>
                  <a:close/>
                  <a:moveTo>
                    <a:pt x="1584" y="275"/>
                  </a:moveTo>
                  <a:cubicBezTo>
                    <a:pt x="1516" y="185"/>
                    <a:pt x="1516" y="185"/>
                    <a:pt x="1516" y="185"/>
                  </a:cubicBezTo>
                  <a:cubicBezTo>
                    <a:pt x="1508" y="173"/>
                    <a:pt x="1501" y="163"/>
                    <a:pt x="1495" y="156"/>
                  </a:cubicBezTo>
                  <a:cubicBezTo>
                    <a:pt x="1538" y="149"/>
                    <a:pt x="1569" y="122"/>
                    <a:pt x="1569" y="78"/>
                  </a:cubicBezTo>
                  <a:cubicBezTo>
                    <a:pt x="1569" y="28"/>
                    <a:pt x="1531" y="3"/>
                    <a:pt x="1467" y="3"/>
                  </a:cubicBezTo>
                  <a:cubicBezTo>
                    <a:pt x="1433" y="3"/>
                    <a:pt x="1398" y="4"/>
                    <a:pt x="1378" y="5"/>
                  </a:cubicBezTo>
                  <a:cubicBezTo>
                    <a:pt x="1378" y="275"/>
                    <a:pt x="1378" y="275"/>
                    <a:pt x="1378" y="275"/>
                  </a:cubicBezTo>
                  <a:cubicBezTo>
                    <a:pt x="1434" y="275"/>
                    <a:pt x="1434" y="275"/>
                    <a:pt x="1434" y="275"/>
                  </a:cubicBezTo>
                  <a:cubicBezTo>
                    <a:pt x="1434" y="164"/>
                    <a:pt x="1434" y="164"/>
                    <a:pt x="1434" y="164"/>
                  </a:cubicBezTo>
                  <a:cubicBezTo>
                    <a:pt x="1437" y="164"/>
                    <a:pt x="1437" y="164"/>
                    <a:pt x="1437" y="164"/>
                  </a:cubicBezTo>
                  <a:cubicBezTo>
                    <a:pt x="1514" y="275"/>
                    <a:pt x="1514" y="275"/>
                    <a:pt x="1514" y="275"/>
                  </a:cubicBezTo>
                  <a:lnTo>
                    <a:pt x="1584" y="275"/>
                  </a:lnTo>
                  <a:close/>
                  <a:moveTo>
                    <a:pt x="1298" y="275"/>
                  </a:moveTo>
                  <a:cubicBezTo>
                    <a:pt x="1298" y="231"/>
                    <a:pt x="1298" y="231"/>
                    <a:pt x="1298" y="231"/>
                  </a:cubicBezTo>
                  <a:cubicBezTo>
                    <a:pt x="1195" y="231"/>
                    <a:pt x="1195" y="231"/>
                    <a:pt x="1195" y="231"/>
                  </a:cubicBezTo>
                  <a:cubicBezTo>
                    <a:pt x="1195" y="158"/>
                    <a:pt x="1195" y="158"/>
                    <a:pt x="1195" y="158"/>
                  </a:cubicBezTo>
                  <a:cubicBezTo>
                    <a:pt x="1293" y="158"/>
                    <a:pt x="1293" y="158"/>
                    <a:pt x="1293" y="158"/>
                  </a:cubicBezTo>
                  <a:cubicBezTo>
                    <a:pt x="1293" y="115"/>
                    <a:pt x="1293" y="115"/>
                    <a:pt x="1293" y="115"/>
                  </a:cubicBezTo>
                  <a:cubicBezTo>
                    <a:pt x="1195" y="115"/>
                    <a:pt x="1195" y="115"/>
                    <a:pt x="1195" y="115"/>
                  </a:cubicBezTo>
                  <a:cubicBezTo>
                    <a:pt x="1195" y="49"/>
                    <a:pt x="1195" y="49"/>
                    <a:pt x="1195" y="49"/>
                  </a:cubicBezTo>
                  <a:cubicBezTo>
                    <a:pt x="1298" y="49"/>
                    <a:pt x="1298" y="49"/>
                    <a:pt x="1298" y="49"/>
                  </a:cubicBezTo>
                  <a:cubicBezTo>
                    <a:pt x="1298" y="5"/>
                    <a:pt x="1298" y="5"/>
                    <a:pt x="1298" y="5"/>
                  </a:cubicBezTo>
                  <a:cubicBezTo>
                    <a:pt x="1139" y="5"/>
                    <a:pt x="1139" y="5"/>
                    <a:pt x="1139" y="5"/>
                  </a:cubicBezTo>
                  <a:cubicBezTo>
                    <a:pt x="1139" y="275"/>
                    <a:pt x="1139" y="275"/>
                    <a:pt x="1139" y="275"/>
                  </a:cubicBezTo>
                  <a:lnTo>
                    <a:pt x="1298" y="275"/>
                  </a:lnTo>
                  <a:close/>
                  <a:moveTo>
                    <a:pt x="1045" y="275"/>
                  </a:moveTo>
                  <a:cubicBezTo>
                    <a:pt x="1045" y="5"/>
                    <a:pt x="1045" y="5"/>
                    <a:pt x="1045" y="5"/>
                  </a:cubicBezTo>
                  <a:cubicBezTo>
                    <a:pt x="989" y="5"/>
                    <a:pt x="989" y="5"/>
                    <a:pt x="989" y="5"/>
                  </a:cubicBezTo>
                  <a:cubicBezTo>
                    <a:pt x="989" y="112"/>
                    <a:pt x="989" y="112"/>
                    <a:pt x="989" y="112"/>
                  </a:cubicBezTo>
                  <a:cubicBezTo>
                    <a:pt x="862" y="112"/>
                    <a:pt x="862" y="112"/>
                    <a:pt x="862" y="112"/>
                  </a:cubicBezTo>
                  <a:cubicBezTo>
                    <a:pt x="862" y="5"/>
                    <a:pt x="862" y="5"/>
                    <a:pt x="862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6" y="275"/>
                    <a:pt x="806" y="275"/>
                    <a:pt x="806" y="275"/>
                  </a:cubicBezTo>
                  <a:cubicBezTo>
                    <a:pt x="862" y="275"/>
                    <a:pt x="862" y="275"/>
                    <a:pt x="862" y="275"/>
                  </a:cubicBezTo>
                  <a:cubicBezTo>
                    <a:pt x="862" y="161"/>
                    <a:pt x="862" y="161"/>
                    <a:pt x="862" y="161"/>
                  </a:cubicBezTo>
                  <a:cubicBezTo>
                    <a:pt x="989" y="161"/>
                    <a:pt x="989" y="161"/>
                    <a:pt x="989" y="161"/>
                  </a:cubicBezTo>
                  <a:cubicBezTo>
                    <a:pt x="989" y="275"/>
                    <a:pt x="989" y="275"/>
                    <a:pt x="989" y="275"/>
                  </a:cubicBezTo>
                  <a:lnTo>
                    <a:pt x="1045" y="275"/>
                  </a:lnTo>
                  <a:close/>
                  <a:moveTo>
                    <a:pt x="751" y="53"/>
                  </a:moveTo>
                  <a:cubicBezTo>
                    <a:pt x="751" y="5"/>
                    <a:pt x="751" y="5"/>
                    <a:pt x="751" y="5"/>
                  </a:cubicBezTo>
                  <a:cubicBezTo>
                    <a:pt x="545" y="5"/>
                    <a:pt x="545" y="5"/>
                    <a:pt x="545" y="5"/>
                  </a:cubicBezTo>
                  <a:cubicBezTo>
                    <a:pt x="545" y="53"/>
                    <a:pt x="545" y="53"/>
                    <a:pt x="545" y="53"/>
                  </a:cubicBezTo>
                  <a:cubicBezTo>
                    <a:pt x="619" y="53"/>
                    <a:pt x="619" y="53"/>
                    <a:pt x="619" y="53"/>
                  </a:cubicBezTo>
                  <a:cubicBezTo>
                    <a:pt x="619" y="275"/>
                    <a:pt x="619" y="275"/>
                    <a:pt x="619" y="275"/>
                  </a:cubicBezTo>
                  <a:cubicBezTo>
                    <a:pt x="676" y="275"/>
                    <a:pt x="676" y="275"/>
                    <a:pt x="676" y="275"/>
                  </a:cubicBezTo>
                  <a:cubicBezTo>
                    <a:pt x="676" y="53"/>
                    <a:pt x="676" y="53"/>
                    <a:pt x="676" y="53"/>
                  </a:cubicBezTo>
                  <a:lnTo>
                    <a:pt x="751" y="53"/>
                  </a:lnTo>
                  <a:close/>
                  <a:moveTo>
                    <a:pt x="501" y="275"/>
                  </a:moveTo>
                  <a:cubicBezTo>
                    <a:pt x="501" y="231"/>
                    <a:pt x="501" y="231"/>
                    <a:pt x="501" y="231"/>
                  </a:cubicBezTo>
                  <a:cubicBezTo>
                    <a:pt x="398" y="231"/>
                    <a:pt x="398" y="231"/>
                    <a:pt x="398" y="231"/>
                  </a:cubicBezTo>
                  <a:cubicBezTo>
                    <a:pt x="398" y="158"/>
                    <a:pt x="398" y="158"/>
                    <a:pt x="398" y="158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6" y="115"/>
                    <a:pt x="496" y="115"/>
                    <a:pt x="496" y="115"/>
                  </a:cubicBezTo>
                  <a:cubicBezTo>
                    <a:pt x="398" y="115"/>
                    <a:pt x="398" y="115"/>
                    <a:pt x="398" y="115"/>
                  </a:cubicBezTo>
                  <a:cubicBezTo>
                    <a:pt x="398" y="49"/>
                    <a:pt x="398" y="49"/>
                    <a:pt x="398" y="49"/>
                  </a:cubicBezTo>
                  <a:cubicBezTo>
                    <a:pt x="501" y="49"/>
                    <a:pt x="501" y="49"/>
                    <a:pt x="501" y="49"/>
                  </a:cubicBezTo>
                  <a:cubicBezTo>
                    <a:pt x="501" y="5"/>
                    <a:pt x="501" y="5"/>
                    <a:pt x="501" y="5"/>
                  </a:cubicBezTo>
                  <a:cubicBezTo>
                    <a:pt x="342" y="5"/>
                    <a:pt x="342" y="5"/>
                    <a:pt x="342" y="5"/>
                  </a:cubicBezTo>
                  <a:cubicBezTo>
                    <a:pt x="342" y="275"/>
                    <a:pt x="342" y="275"/>
                    <a:pt x="342" y="275"/>
                  </a:cubicBezTo>
                  <a:lnTo>
                    <a:pt x="501" y="275"/>
                  </a:lnTo>
                  <a:close/>
                  <a:moveTo>
                    <a:pt x="248" y="275"/>
                  </a:moveTo>
                  <a:cubicBezTo>
                    <a:pt x="248" y="5"/>
                    <a:pt x="248" y="5"/>
                    <a:pt x="248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94" y="159"/>
                    <a:pt x="195" y="185"/>
                    <a:pt x="196" y="202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86" y="183"/>
                    <a:pt x="176" y="166"/>
                    <a:pt x="166" y="14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54" y="275"/>
                    <a:pt x="54" y="275"/>
                    <a:pt x="54" y="275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54" y="109"/>
                    <a:pt x="53" y="92"/>
                    <a:pt x="52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60" y="93"/>
                    <a:pt x="70" y="112"/>
                    <a:pt x="80" y="129"/>
                  </a:cubicBezTo>
                  <a:cubicBezTo>
                    <a:pt x="173" y="275"/>
                    <a:pt x="173" y="275"/>
                    <a:pt x="173" y="275"/>
                  </a:cubicBezTo>
                  <a:lnTo>
                    <a:pt x="248" y="2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</p:grpSp>
      <p:sp>
        <p:nvSpPr>
          <p:cNvPr id="2" name="Titel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en-GB" noProof="1" smtClean="0"/>
              <a:t>Title</a:t>
            </a:r>
            <a:endParaRPr lang="en-GB" noProof="1"/>
          </a:p>
        </p:txBody>
      </p:sp>
      <p:sp>
        <p:nvSpPr>
          <p:cNvPr id="3" name="Tijdelijke aanduiding voor inhoud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3pPr marL="630000" indent="-630000">
              <a:buFont typeface="Arial" charset="0"/>
              <a:buChar char="•"/>
              <a:defRPr/>
            </a:lvl3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(2)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ep 19"/>
          <p:cNvGrpSpPr/>
          <p:nvPr userDrawn="1"/>
        </p:nvGrpSpPr>
        <p:grpSpPr>
          <a:xfrm>
            <a:off x="0" y="0"/>
            <a:ext cx="9145588" cy="6858000"/>
            <a:chOff x="0" y="0"/>
            <a:chExt cx="9145588" cy="6858000"/>
          </a:xfrm>
        </p:grpSpPr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0" y="0"/>
              <a:ext cx="9144000" cy="6858000"/>
            </a:xfrm>
            <a:custGeom>
              <a:avLst/>
              <a:gdLst/>
              <a:ahLst/>
              <a:cxnLst>
                <a:cxn ang="0">
                  <a:pos x="112" y="3696"/>
                </a:cxn>
                <a:cxn ang="0">
                  <a:pos x="112" y="112"/>
                </a:cxn>
                <a:cxn ang="0">
                  <a:pos x="5760" y="112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3920"/>
                </a:cxn>
                <a:cxn ang="0">
                  <a:pos x="340" y="3920"/>
                </a:cxn>
                <a:cxn ang="0">
                  <a:pos x="112" y="3696"/>
                </a:cxn>
              </a:cxnLst>
              <a:rect l="0" t="0" r="r" b="b"/>
              <a:pathLst>
                <a:path w="5760" h="4320">
                  <a:moveTo>
                    <a:pt x="112" y="3696"/>
                  </a:moveTo>
                  <a:lnTo>
                    <a:pt x="112" y="112"/>
                  </a:lnTo>
                  <a:lnTo>
                    <a:pt x="5760" y="112"/>
                  </a:lnTo>
                  <a:lnTo>
                    <a:pt x="5760" y="0"/>
                  </a:lnTo>
                  <a:lnTo>
                    <a:pt x="0" y="0"/>
                  </a:lnTo>
                  <a:lnTo>
                    <a:pt x="0" y="4320"/>
                  </a:lnTo>
                  <a:lnTo>
                    <a:pt x="5760" y="4320"/>
                  </a:lnTo>
                  <a:lnTo>
                    <a:pt x="5760" y="3920"/>
                  </a:lnTo>
                  <a:lnTo>
                    <a:pt x="340" y="3920"/>
                  </a:lnTo>
                  <a:lnTo>
                    <a:pt x="112" y="369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9144000" y="179388"/>
              <a:ext cx="1588" cy="60483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781050" y="6315075"/>
              <a:ext cx="325438" cy="134938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0"/>
                </a:cxn>
                <a:cxn ang="0">
                  <a:pos x="205" y="0"/>
                </a:cxn>
                <a:cxn ang="0">
                  <a:pos x="205" y="85"/>
                </a:cxn>
                <a:cxn ang="0">
                  <a:pos x="202" y="85"/>
                </a:cxn>
                <a:cxn ang="0">
                  <a:pos x="202" y="3"/>
                </a:cxn>
                <a:cxn ang="0">
                  <a:pos x="2" y="3"/>
                </a:cxn>
                <a:cxn ang="0">
                  <a:pos x="2" y="85"/>
                </a:cxn>
                <a:cxn ang="0">
                  <a:pos x="0" y="85"/>
                </a:cxn>
              </a:cxnLst>
              <a:rect l="0" t="0" r="r" b="b"/>
              <a:pathLst>
                <a:path w="205" h="85">
                  <a:moveTo>
                    <a:pt x="0" y="85"/>
                  </a:moveTo>
                  <a:lnTo>
                    <a:pt x="0" y="0"/>
                  </a:lnTo>
                  <a:lnTo>
                    <a:pt x="205" y="0"/>
                  </a:lnTo>
                  <a:lnTo>
                    <a:pt x="205" y="85"/>
                  </a:lnTo>
                  <a:lnTo>
                    <a:pt x="202" y="85"/>
                  </a:lnTo>
                  <a:lnTo>
                    <a:pt x="202" y="3"/>
                  </a:lnTo>
                  <a:lnTo>
                    <a:pt x="2" y="3"/>
                  </a:lnTo>
                  <a:lnTo>
                    <a:pt x="2" y="85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554038" y="6456363"/>
              <a:ext cx="136525" cy="131763"/>
            </a:xfrm>
            <a:custGeom>
              <a:avLst/>
              <a:gdLst/>
              <a:ahLst/>
              <a:cxnLst>
                <a:cxn ang="0">
                  <a:pos x="50" y="341"/>
                </a:cxn>
                <a:cxn ang="0">
                  <a:pos x="14" y="387"/>
                </a:cxn>
                <a:cxn ang="0">
                  <a:pos x="0" y="387"/>
                </a:cxn>
                <a:cxn ang="0">
                  <a:pos x="0" y="406"/>
                </a:cxn>
                <a:cxn ang="0">
                  <a:pos x="66" y="403"/>
                </a:cxn>
                <a:cxn ang="0">
                  <a:pos x="135" y="406"/>
                </a:cxn>
                <a:cxn ang="0">
                  <a:pos x="135" y="387"/>
                </a:cxn>
                <a:cxn ang="0">
                  <a:pos x="112" y="387"/>
                </a:cxn>
                <a:cxn ang="0">
                  <a:pos x="79" y="341"/>
                </a:cxn>
                <a:cxn ang="0">
                  <a:pos x="79" y="63"/>
                </a:cxn>
                <a:cxn ang="0">
                  <a:pos x="367" y="413"/>
                </a:cxn>
                <a:cxn ang="0">
                  <a:pos x="387" y="413"/>
                </a:cxn>
                <a:cxn ang="0">
                  <a:pos x="387" y="63"/>
                </a:cxn>
                <a:cxn ang="0">
                  <a:pos x="420" y="20"/>
                </a:cxn>
                <a:cxn ang="0">
                  <a:pos x="433" y="20"/>
                </a:cxn>
                <a:cxn ang="0">
                  <a:pos x="433" y="0"/>
                </a:cxn>
                <a:cxn ang="0">
                  <a:pos x="370" y="4"/>
                </a:cxn>
                <a:cxn ang="0">
                  <a:pos x="302" y="0"/>
                </a:cxn>
                <a:cxn ang="0">
                  <a:pos x="302" y="20"/>
                </a:cxn>
                <a:cxn ang="0">
                  <a:pos x="321" y="20"/>
                </a:cxn>
                <a:cxn ang="0">
                  <a:pos x="354" y="63"/>
                </a:cxn>
                <a:cxn ang="0">
                  <a:pos x="354" y="292"/>
                </a:cxn>
                <a:cxn ang="0">
                  <a:pos x="105" y="0"/>
                </a:cxn>
                <a:cxn ang="0">
                  <a:pos x="53" y="4"/>
                </a:cxn>
                <a:cxn ang="0">
                  <a:pos x="4" y="0"/>
                </a:cxn>
                <a:cxn ang="0">
                  <a:pos x="4" y="20"/>
                </a:cxn>
                <a:cxn ang="0">
                  <a:pos x="10" y="20"/>
                </a:cxn>
                <a:cxn ang="0">
                  <a:pos x="50" y="33"/>
                </a:cxn>
                <a:cxn ang="0">
                  <a:pos x="50" y="341"/>
                </a:cxn>
              </a:cxnLst>
              <a:rect l="0" t="0" r="r" b="b"/>
              <a:pathLst>
                <a:path w="433" h="413">
                  <a:moveTo>
                    <a:pt x="50" y="341"/>
                  </a:moveTo>
                  <a:cubicBezTo>
                    <a:pt x="49" y="377"/>
                    <a:pt x="33" y="385"/>
                    <a:pt x="14" y="387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0" y="406"/>
                    <a:pt x="0" y="406"/>
                    <a:pt x="0" y="406"/>
                  </a:cubicBezTo>
                  <a:cubicBezTo>
                    <a:pt x="23" y="404"/>
                    <a:pt x="41" y="402"/>
                    <a:pt x="66" y="403"/>
                  </a:cubicBezTo>
                  <a:cubicBezTo>
                    <a:pt x="87" y="402"/>
                    <a:pt x="105" y="404"/>
                    <a:pt x="135" y="406"/>
                  </a:cubicBezTo>
                  <a:cubicBezTo>
                    <a:pt x="135" y="387"/>
                    <a:pt x="135" y="387"/>
                    <a:pt x="135" y="387"/>
                  </a:cubicBezTo>
                  <a:cubicBezTo>
                    <a:pt x="112" y="387"/>
                    <a:pt x="112" y="387"/>
                    <a:pt x="112" y="387"/>
                  </a:cubicBezTo>
                  <a:cubicBezTo>
                    <a:pt x="95" y="385"/>
                    <a:pt x="79" y="377"/>
                    <a:pt x="79" y="341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367" y="413"/>
                    <a:pt x="367" y="413"/>
                    <a:pt x="367" y="413"/>
                  </a:cubicBezTo>
                  <a:cubicBezTo>
                    <a:pt x="387" y="413"/>
                    <a:pt x="387" y="413"/>
                    <a:pt x="387" y="413"/>
                  </a:cubicBezTo>
                  <a:cubicBezTo>
                    <a:pt x="387" y="63"/>
                    <a:pt x="387" y="63"/>
                    <a:pt x="387" y="63"/>
                  </a:cubicBezTo>
                  <a:cubicBezTo>
                    <a:pt x="385" y="25"/>
                    <a:pt x="401" y="19"/>
                    <a:pt x="420" y="20"/>
                  </a:cubicBezTo>
                  <a:cubicBezTo>
                    <a:pt x="433" y="20"/>
                    <a:pt x="433" y="20"/>
                    <a:pt x="433" y="20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411" y="1"/>
                    <a:pt x="393" y="2"/>
                    <a:pt x="370" y="4"/>
                  </a:cubicBezTo>
                  <a:cubicBezTo>
                    <a:pt x="347" y="2"/>
                    <a:pt x="329" y="1"/>
                    <a:pt x="302" y="0"/>
                  </a:cubicBezTo>
                  <a:cubicBezTo>
                    <a:pt x="302" y="20"/>
                    <a:pt x="302" y="20"/>
                    <a:pt x="302" y="20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39" y="19"/>
                    <a:pt x="355" y="25"/>
                    <a:pt x="354" y="63"/>
                  </a:cubicBezTo>
                  <a:cubicBezTo>
                    <a:pt x="354" y="292"/>
                    <a:pt x="354" y="292"/>
                    <a:pt x="354" y="292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89" y="1"/>
                    <a:pt x="72" y="2"/>
                    <a:pt x="53" y="4"/>
                  </a:cubicBezTo>
                  <a:cubicBezTo>
                    <a:pt x="37" y="2"/>
                    <a:pt x="21" y="1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25" y="19"/>
                    <a:pt x="40" y="20"/>
                    <a:pt x="50" y="33"/>
                  </a:cubicBezTo>
                  <a:lnTo>
                    <a:pt x="50" y="3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71525" y="6446838"/>
              <a:ext cx="20638" cy="25400"/>
            </a:xfrm>
            <a:custGeom>
              <a:avLst/>
              <a:gdLst/>
              <a:ahLst/>
              <a:cxnLst>
                <a:cxn ang="0">
                  <a:pos x="68" y="40"/>
                </a:cxn>
                <a:cxn ang="0">
                  <a:pos x="36" y="1"/>
                </a:cxn>
                <a:cxn ang="0">
                  <a:pos x="0" y="40"/>
                </a:cxn>
                <a:cxn ang="0">
                  <a:pos x="36" y="76"/>
                </a:cxn>
                <a:cxn ang="0">
                  <a:pos x="68" y="40"/>
                </a:cxn>
              </a:cxnLst>
              <a:rect l="0" t="0" r="r" b="b"/>
              <a:pathLst>
                <a:path w="68" h="77">
                  <a:moveTo>
                    <a:pt x="68" y="40"/>
                  </a:moveTo>
                  <a:cubicBezTo>
                    <a:pt x="68" y="16"/>
                    <a:pt x="55" y="0"/>
                    <a:pt x="36" y="1"/>
                  </a:cubicBezTo>
                  <a:cubicBezTo>
                    <a:pt x="14" y="0"/>
                    <a:pt x="1" y="16"/>
                    <a:pt x="0" y="40"/>
                  </a:cubicBezTo>
                  <a:cubicBezTo>
                    <a:pt x="1" y="62"/>
                    <a:pt x="14" y="77"/>
                    <a:pt x="36" y="76"/>
                  </a:cubicBezTo>
                  <a:cubicBezTo>
                    <a:pt x="55" y="77"/>
                    <a:pt x="68" y="62"/>
                    <a:pt x="68" y="4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27" name="Freeform 31"/>
            <p:cNvSpPr>
              <a:spLocks noEditPoints="1"/>
            </p:cNvSpPr>
            <p:nvPr/>
          </p:nvSpPr>
          <p:spPr bwMode="auto">
            <a:xfrm>
              <a:off x="874713" y="6456363"/>
              <a:ext cx="133350" cy="128588"/>
            </a:xfrm>
            <a:custGeom>
              <a:avLst/>
              <a:gdLst/>
              <a:ahLst/>
              <a:cxnLst>
                <a:cxn ang="0">
                  <a:pos x="118" y="50"/>
                </a:cxn>
                <a:cxn ang="0">
                  <a:pos x="177" y="28"/>
                </a:cxn>
                <a:cxn ang="0">
                  <a:pos x="350" y="208"/>
                </a:cxn>
                <a:cxn ang="0">
                  <a:pos x="170" y="378"/>
                </a:cxn>
                <a:cxn ang="0">
                  <a:pos x="118" y="352"/>
                </a:cxn>
                <a:cxn ang="0">
                  <a:pos x="118" y="50"/>
                </a:cxn>
                <a:cxn ang="0">
                  <a:pos x="56" y="352"/>
                </a:cxn>
                <a:cxn ang="0">
                  <a:pos x="10" y="388"/>
                </a:cxn>
                <a:cxn ang="0">
                  <a:pos x="0" y="388"/>
                </a:cxn>
                <a:cxn ang="0">
                  <a:pos x="0" y="407"/>
                </a:cxn>
                <a:cxn ang="0">
                  <a:pos x="89" y="404"/>
                </a:cxn>
                <a:cxn ang="0">
                  <a:pos x="197" y="407"/>
                </a:cxn>
                <a:cxn ang="0">
                  <a:pos x="419" y="198"/>
                </a:cxn>
                <a:cxn ang="0">
                  <a:pos x="223" y="1"/>
                </a:cxn>
                <a:cxn ang="0">
                  <a:pos x="105" y="5"/>
                </a:cxn>
                <a:cxn ang="0">
                  <a:pos x="10" y="1"/>
                </a:cxn>
                <a:cxn ang="0">
                  <a:pos x="10" y="21"/>
                </a:cxn>
                <a:cxn ang="0">
                  <a:pos x="17" y="21"/>
                </a:cxn>
                <a:cxn ang="0">
                  <a:pos x="56" y="47"/>
                </a:cxn>
                <a:cxn ang="0">
                  <a:pos x="56" y="352"/>
                </a:cxn>
              </a:cxnLst>
              <a:rect l="0" t="0" r="r" b="b"/>
              <a:pathLst>
                <a:path w="420" h="407">
                  <a:moveTo>
                    <a:pt x="118" y="50"/>
                  </a:moveTo>
                  <a:cubicBezTo>
                    <a:pt x="119" y="30"/>
                    <a:pt x="122" y="27"/>
                    <a:pt x="177" y="28"/>
                  </a:cubicBezTo>
                  <a:cubicBezTo>
                    <a:pt x="281" y="27"/>
                    <a:pt x="349" y="71"/>
                    <a:pt x="350" y="208"/>
                  </a:cubicBezTo>
                  <a:cubicBezTo>
                    <a:pt x="349" y="340"/>
                    <a:pt x="276" y="379"/>
                    <a:pt x="170" y="378"/>
                  </a:cubicBezTo>
                  <a:cubicBezTo>
                    <a:pt x="121" y="379"/>
                    <a:pt x="119" y="373"/>
                    <a:pt x="118" y="352"/>
                  </a:cubicBezTo>
                  <a:lnTo>
                    <a:pt x="118" y="50"/>
                  </a:lnTo>
                  <a:close/>
                  <a:moveTo>
                    <a:pt x="56" y="352"/>
                  </a:moveTo>
                  <a:cubicBezTo>
                    <a:pt x="55" y="375"/>
                    <a:pt x="41" y="386"/>
                    <a:pt x="10" y="388"/>
                  </a:cubicBezTo>
                  <a:cubicBezTo>
                    <a:pt x="0" y="388"/>
                    <a:pt x="0" y="388"/>
                    <a:pt x="0" y="388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30" y="405"/>
                    <a:pt x="59" y="403"/>
                    <a:pt x="89" y="404"/>
                  </a:cubicBezTo>
                  <a:cubicBezTo>
                    <a:pt x="126" y="403"/>
                    <a:pt x="167" y="406"/>
                    <a:pt x="197" y="407"/>
                  </a:cubicBezTo>
                  <a:cubicBezTo>
                    <a:pt x="332" y="406"/>
                    <a:pt x="420" y="338"/>
                    <a:pt x="419" y="198"/>
                  </a:cubicBezTo>
                  <a:cubicBezTo>
                    <a:pt x="420" y="64"/>
                    <a:pt x="340" y="0"/>
                    <a:pt x="223" y="1"/>
                  </a:cubicBezTo>
                  <a:cubicBezTo>
                    <a:pt x="177" y="0"/>
                    <a:pt x="135" y="3"/>
                    <a:pt x="105" y="5"/>
                  </a:cubicBezTo>
                  <a:cubicBezTo>
                    <a:pt x="69" y="3"/>
                    <a:pt x="37" y="2"/>
                    <a:pt x="10" y="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39" y="20"/>
                    <a:pt x="55" y="23"/>
                    <a:pt x="56" y="47"/>
                  </a:cubicBezTo>
                  <a:lnTo>
                    <a:pt x="56" y="3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1084263" y="6492875"/>
              <a:ext cx="39688" cy="92075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76" y="0"/>
                </a:cxn>
                <a:cxn ang="0">
                  <a:pos x="0" y="16"/>
                </a:cxn>
                <a:cxn ang="0">
                  <a:pos x="0" y="36"/>
                </a:cxn>
                <a:cxn ang="0">
                  <a:pos x="13" y="36"/>
                </a:cxn>
                <a:cxn ang="0">
                  <a:pos x="39" y="59"/>
                </a:cxn>
                <a:cxn ang="0">
                  <a:pos x="39" y="249"/>
                </a:cxn>
                <a:cxn ang="0">
                  <a:pos x="13" y="272"/>
                </a:cxn>
                <a:cxn ang="0">
                  <a:pos x="0" y="272"/>
                </a:cxn>
                <a:cxn ang="0">
                  <a:pos x="0" y="291"/>
                </a:cxn>
                <a:cxn ang="0">
                  <a:pos x="62" y="288"/>
                </a:cxn>
                <a:cxn ang="0">
                  <a:pos x="128" y="291"/>
                </a:cxn>
                <a:cxn ang="0">
                  <a:pos x="128" y="272"/>
                </a:cxn>
                <a:cxn ang="0">
                  <a:pos x="115" y="272"/>
                </a:cxn>
                <a:cxn ang="0">
                  <a:pos x="89" y="249"/>
                </a:cxn>
                <a:cxn ang="0">
                  <a:pos x="89" y="0"/>
                </a:cxn>
              </a:cxnLst>
              <a:rect l="0" t="0" r="r" b="b"/>
              <a:pathLst>
                <a:path w="128" h="291">
                  <a:moveTo>
                    <a:pt x="89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59" y="8"/>
                    <a:pt x="27" y="17"/>
                    <a:pt x="0" y="1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38" y="37"/>
                    <a:pt x="39" y="45"/>
                    <a:pt x="39" y="59"/>
                  </a:cubicBezTo>
                  <a:cubicBezTo>
                    <a:pt x="39" y="249"/>
                    <a:pt x="39" y="249"/>
                    <a:pt x="39" y="249"/>
                  </a:cubicBezTo>
                  <a:cubicBezTo>
                    <a:pt x="39" y="262"/>
                    <a:pt x="38" y="270"/>
                    <a:pt x="13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91"/>
                    <a:pt x="0" y="291"/>
                    <a:pt x="0" y="291"/>
                  </a:cubicBezTo>
                  <a:cubicBezTo>
                    <a:pt x="20" y="289"/>
                    <a:pt x="44" y="287"/>
                    <a:pt x="62" y="288"/>
                  </a:cubicBezTo>
                  <a:cubicBezTo>
                    <a:pt x="84" y="287"/>
                    <a:pt x="108" y="289"/>
                    <a:pt x="128" y="291"/>
                  </a:cubicBezTo>
                  <a:cubicBezTo>
                    <a:pt x="128" y="272"/>
                    <a:pt x="128" y="272"/>
                    <a:pt x="128" y="272"/>
                  </a:cubicBezTo>
                  <a:cubicBezTo>
                    <a:pt x="115" y="272"/>
                    <a:pt x="115" y="272"/>
                    <a:pt x="115" y="272"/>
                  </a:cubicBezTo>
                  <a:cubicBezTo>
                    <a:pt x="90" y="270"/>
                    <a:pt x="89" y="262"/>
                    <a:pt x="89" y="249"/>
                  </a:cubicBezTo>
                  <a:lnTo>
                    <a:pt x="8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1093788" y="6446838"/>
              <a:ext cx="20638" cy="25400"/>
            </a:xfrm>
            <a:custGeom>
              <a:avLst/>
              <a:gdLst/>
              <a:ahLst/>
              <a:cxnLst>
                <a:cxn ang="0">
                  <a:pos x="68" y="40"/>
                </a:cxn>
                <a:cxn ang="0">
                  <a:pos x="32" y="1"/>
                </a:cxn>
                <a:cxn ang="0">
                  <a:pos x="0" y="40"/>
                </a:cxn>
                <a:cxn ang="0">
                  <a:pos x="32" y="76"/>
                </a:cxn>
                <a:cxn ang="0">
                  <a:pos x="68" y="40"/>
                </a:cxn>
              </a:cxnLst>
              <a:rect l="0" t="0" r="r" b="b"/>
              <a:pathLst>
                <a:path w="68" h="77">
                  <a:moveTo>
                    <a:pt x="68" y="40"/>
                  </a:moveTo>
                  <a:cubicBezTo>
                    <a:pt x="68" y="16"/>
                    <a:pt x="54" y="0"/>
                    <a:pt x="32" y="1"/>
                  </a:cubicBezTo>
                  <a:cubicBezTo>
                    <a:pt x="14" y="0"/>
                    <a:pt x="0" y="16"/>
                    <a:pt x="0" y="40"/>
                  </a:cubicBezTo>
                  <a:cubicBezTo>
                    <a:pt x="0" y="62"/>
                    <a:pt x="14" y="77"/>
                    <a:pt x="32" y="76"/>
                  </a:cubicBezTo>
                  <a:cubicBezTo>
                    <a:pt x="54" y="77"/>
                    <a:pt x="68" y="62"/>
                    <a:pt x="68" y="4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784225" y="6356350"/>
              <a:ext cx="406400" cy="95250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49" y="0"/>
                </a:cxn>
                <a:cxn ang="0">
                  <a:pos x="256" y="0"/>
                </a:cxn>
                <a:cxn ang="0">
                  <a:pos x="206" y="60"/>
                </a:cxn>
                <a:cxn ang="0">
                  <a:pos x="204" y="58"/>
                </a:cxn>
                <a:cxn ang="0">
                  <a:pos x="250" y="2"/>
                </a:cxn>
                <a:cxn ang="0">
                  <a:pos x="50" y="2"/>
                </a:cxn>
                <a:cxn ang="0">
                  <a:pos x="2" y="60"/>
                </a:cxn>
                <a:cxn ang="0">
                  <a:pos x="0" y="58"/>
                </a:cxn>
              </a:cxnLst>
              <a:rect l="0" t="0" r="r" b="b"/>
              <a:pathLst>
                <a:path w="256" h="60">
                  <a:moveTo>
                    <a:pt x="0" y="58"/>
                  </a:moveTo>
                  <a:lnTo>
                    <a:pt x="49" y="0"/>
                  </a:lnTo>
                  <a:lnTo>
                    <a:pt x="256" y="0"/>
                  </a:lnTo>
                  <a:lnTo>
                    <a:pt x="206" y="60"/>
                  </a:lnTo>
                  <a:lnTo>
                    <a:pt x="204" y="58"/>
                  </a:lnTo>
                  <a:lnTo>
                    <a:pt x="250" y="2"/>
                  </a:lnTo>
                  <a:lnTo>
                    <a:pt x="50" y="2"/>
                  </a:lnTo>
                  <a:lnTo>
                    <a:pt x="2" y="6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1" name="Freeform 35"/>
            <p:cNvSpPr>
              <a:spLocks noEditPoints="1"/>
            </p:cNvSpPr>
            <p:nvPr/>
          </p:nvSpPr>
          <p:spPr bwMode="auto">
            <a:xfrm>
              <a:off x="781050" y="6464300"/>
              <a:ext cx="317500" cy="312738"/>
            </a:xfrm>
            <a:custGeom>
              <a:avLst/>
              <a:gdLst/>
              <a:ahLst/>
              <a:cxnLst>
                <a:cxn ang="0">
                  <a:pos x="991" y="0"/>
                </a:cxn>
                <a:cxn ang="0">
                  <a:pos x="979" y="33"/>
                </a:cxn>
                <a:cxn ang="0">
                  <a:pos x="914" y="88"/>
                </a:cxn>
                <a:cxn ang="0">
                  <a:pos x="958" y="56"/>
                </a:cxn>
                <a:cxn ang="0">
                  <a:pos x="914" y="88"/>
                </a:cxn>
                <a:cxn ang="0">
                  <a:pos x="895" y="112"/>
                </a:cxn>
                <a:cxn ang="0">
                  <a:pos x="874" y="163"/>
                </a:cxn>
                <a:cxn ang="0">
                  <a:pos x="815" y="225"/>
                </a:cxn>
                <a:cxn ang="0">
                  <a:pos x="856" y="188"/>
                </a:cxn>
                <a:cxn ang="0">
                  <a:pos x="815" y="225"/>
                </a:cxn>
                <a:cxn ang="0">
                  <a:pos x="798" y="251"/>
                </a:cxn>
                <a:cxn ang="0">
                  <a:pos x="781" y="303"/>
                </a:cxn>
                <a:cxn ang="0">
                  <a:pos x="725" y="369"/>
                </a:cxn>
                <a:cxn ang="0">
                  <a:pos x="765" y="330"/>
                </a:cxn>
                <a:cxn ang="0">
                  <a:pos x="725" y="369"/>
                </a:cxn>
                <a:cxn ang="0">
                  <a:pos x="710" y="395"/>
                </a:cxn>
                <a:cxn ang="0">
                  <a:pos x="694" y="448"/>
                </a:cxn>
                <a:cxn ang="0">
                  <a:pos x="639" y="513"/>
                </a:cxn>
                <a:cxn ang="0">
                  <a:pos x="678" y="474"/>
                </a:cxn>
                <a:cxn ang="0">
                  <a:pos x="639" y="513"/>
                </a:cxn>
                <a:cxn ang="0">
                  <a:pos x="623" y="539"/>
                </a:cxn>
                <a:cxn ang="0">
                  <a:pos x="605" y="592"/>
                </a:cxn>
                <a:cxn ang="0">
                  <a:pos x="546" y="653"/>
                </a:cxn>
                <a:cxn ang="0">
                  <a:pos x="588" y="617"/>
                </a:cxn>
                <a:cxn ang="0">
                  <a:pos x="546" y="653"/>
                </a:cxn>
                <a:cxn ang="0">
                  <a:pos x="528" y="678"/>
                </a:cxn>
                <a:cxn ang="0">
                  <a:pos x="504" y="728"/>
                </a:cxn>
                <a:cxn ang="0">
                  <a:pos x="437" y="780"/>
                </a:cxn>
                <a:cxn ang="0">
                  <a:pos x="484" y="751"/>
                </a:cxn>
                <a:cxn ang="0">
                  <a:pos x="437" y="780"/>
                </a:cxn>
                <a:cxn ang="0">
                  <a:pos x="415" y="800"/>
                </a:cxn>
                <a:cxn ang="0">
                  <a:pos x="382" y="845"/>
                </a:cxn>
                <a:cxn ang="0">
                  <a:pos x="304" y="880"/>
                </a:cxn>
                <a:cxn ang="0">
                  <a:pos x="356" y="863"/>
                </a:cxn>
                <a:cxn ang="0">
                  <a:pos x="304" y="880"/>
                </a:cxn>
                <a:cxn ang="0">
                  <a:pos x="277" y="894"/>
                </a:cxn>
                <a:cxn ang="0">
                  <a:pos x="234" y="929"/>
                </a:cxn>
                <a:cxn ang="0">
                  <a:pos x="150" y="943"/>
                </a:cxn>
                <a:cxn ang="0">
                  <a:pos x="205" y="940"/>
                </a:cxn>
                <a:cxn ang="0">
                  <a:pos x="150" y="943"/>
                </a:cxn>
                <a:cxn ang="0">
                  <a:pos x="87" y="957"/>
                </a:cxn>
                <a:cxn ang="0">
                  <a:pos x="121" y="950"/>
                </a:cxn>
                <a:cxn ang="0">
                  <a:pos x="90" y="971"/>
                </a:cxn>
                <a:cxn ang="0">
                  <a:pos x="90" y="971"/>
                </a:cxn>
                <a:cxn ang="0">
                  <a:pos x="69" y="961"/>
                </a:cxn>
                <a:cxn ang="0">
                  <a:pos x="13" y="977"/>
                </a:cxn>
                <a:cxn ang="0">
                  <a:pos x="6" y="971"/>
                </a:cxn>
                <a:cxn ang="0">
                  <a:pos x="40" y="979"/>
                </a:cxn>
                <a:cxn ang="0">
                  <a:pos x="0" y="985"/>
                </a:cxn>
                <a:cxn ang="0">
                  <a:pos x="13" y="957"/>
                </a:cxn>
              </a:cxnLst>
              <a:rect l="0" t="0" r="r" b="b"/>
              <a:pathLst>
                <a:path w="1000" h="985">
                  <a:moveTo>
                    <a:pt x="969" y="24"/>
                  </a:moveTo>
                  <a:cubicBezTo>
                    <a:pt x="976" y="16"/>
                    <a:pt x="983" y="8"/>
                    <a:pt x="991" y="0"/>
                  </a:cubicBezTo>
                  <a:cubicBezTo>
                    <a:pt x="1000" y="9"/>
                    <a:pt x="1000" y="9"/>
                    <a:pt x="1000" y="9"/>
                  </a:cubicBezTo>
                  <a:cubicBezTo>
                    <a:pt x="993" y="17"/>
                    <a:pt x="986" y="25"/>
                    <a:pt x="979" y="33"/>
                  </a:cubicBezTo>
                  <a:lnTo>
                    <a:pt x="969" y="24"/>
                  </a:lnTo>
                  <a:close/>
                  <a:moveTo>
                    <a:pt x="914" y="88"/>
                  </a:moveTo>
                  <a:cubicBezTo>
                    <a:pt x="925" y="74"/>
                    <a:pt x="936" y="60"/>
                    <a:pt x="948" y="47"/>
                  </a:cubicBezTo>
                  <a:cubicBezTo>
                    <a:pt x="958" y="56"/>
                    <a:pt x="958" y="56"/>
                    <a:pt x="958" y="56"/>
                  </a:cubicBezTo>
                  <a:cubicBezTo>
                    <a:pt x="947" y="69"/>
                    <a:pt x="935" y="83"/>
                    <a:pt x="924" y="97"/>
                  </a:cubicBezTo>
                  <a:lnTo>
                    <a:pt x="914" y="88"/>
                  </a:lnTo>
                  <a:close/>
                  <a:moveTo>
                    <a:pt x="863" y="155"/>
                  </a:moveTo>
                  <a:cubicBezTo>
                    <a:pt x="873" y="141"/>
                    <a:pt x="884" y="127"/>
                    <a:pt x="895" y="112"/>
                  </a:cubicBezTo>
                  <a:cubicBezTo>
                    <a:pt x="905" y="121"/>
                    <a:pt x="905" y="121"/>
                    <a:pt x="905" y="121"/>
                  </a:cubicBezTo>
                  <a:cubicBezTo>
                    <a:pt x="894" y="135"/>
                    <a:pt x="884" y="149"/>
                    <a:pt x="874" y="163"/>
                  </a:cubicBezTo>
                  <a:lnTo>
                    <a:pt x="863" y="155"/>
                  </a:lnTo>
                  <a:close/>
                  <a:moveTo>
                    <a:pt x="815" y="225"/>
                  </a:moveTo>
                  <a:cubicBezTo>
                    <a:pt x="825" y="210"/>
                    <a:pt x="835" y="195"/>
                    <a:pt x="845" y="181"/>
                  </a:cubicBezTo>
                  <a:cubicBezTo>
                    <a:pt x="856" y="188"/>
                    <a:pt x="856" y="188"/>
                    <a:pt x="856" y="188"/>
                  </a:cubicBezTo>
                  <a:cubicBezTo>
                    <a:pt x="846" y="203"/>
                    <a:pt x="836" y="218"/>
                    <a:pt x="826" y="233"/>
                  </a:cubicBezTo>
                  <a:lnTo>
                    <a:pt x="815" y="225"/>
                  </a:lnTo>
                  <a:close/>
                  <a:moveTo>
                    <a:pt x="769" y="296"/>
                  </a:moveTo>
                  <a:cubicBezTo>
                    <a:pt x="779" y="281"/>
                    <a:pt x="788" y="266"/>
                    <a:pt x="798" y="251"/>
                  </a:cubicBezTo>
                  <a:cubicBezTo>
                    <a:pt x="809" y="258"/>
                    <a:pt x="809" y="258"/>
                    <a:pt x="809" y="258"/>
                  </a:cubicBezTo>
                  <a:cubicBezTo>
                    <a:pt x="799" y="273"/>
                    <a:pt x="790" y="288"/>
                    <a:pt x="781" y="303"/>
                  </a:cubicBezTo>
                  <a:lnTo>
                    <a:pt x="769" y="296"/>
                  </a:lnTo>
                  <a:close/>
                  <a:moveTo>
                    <a:pt x="725" y="369"/>
                  </a:moveTo>
                  <a:cubicBezTo>
                    <a:pt x="735" y="353"/>
                    <a:pt x="744" y="338"/>
                    <a:pt x="753" y="323"/>
                  </a:cubicBezTo>
                  <a:cubicBezTo>
                    <a:pt x="765" y="330"/>
                    <a:pt x="765" y="330"/>
                    <a:pt x="765" y="330"/>
                  </a:cubicBezTo>
                  <a:cubicBezTo>
                    <a:pt x="755" y="345"/>
                    <a:pt x="746" y="360"/>
                    <a:pt x="737" y="375"/>
                  </a:cubicBezTo>
                  <a:lnTo>
                    <a:pt x="725" y="369"/>
                  </a:lnTo>
                  <a:close/>
                  <a:moveTo>
                    <a:pt x="682" y="441"/>
                  </a:moveTo>
                  <a:cubicBezTo>
                    <a:pt x="691" y="426"/>
                    <a:pt x="701" y="410"/>
                    <a:pt x="710" y="395"/>
                  </a:cubicBezTo>
                  <a:cubicBezTo>
                    <a:pt x="721" y="402"/>
                    <a:pt x="721" y="402"/>
                    <a:pt x="721" y="402"/>
                  </a:cubicBezTo>
                  <a:cubicBezTo>
                    <a:pt x="712" y="417"/>
                    <a:pt x="703" y="433"/>
                    <a:pt x="694" y="448"/>
                  </a:cubicBezTo>
                  <a:lnTo>
                    <a:pt x="682" y="441"/>
                  </a:lnTo>
                  <a:close/>
                  <a:moveTo>
                    <a:pt x="639" y="513"/>
                  </a:moveTo>
                  <a:cubicBezTo>
                    <a:pt x="648" y="498"/>
                    <a:pt x="657" y="483"/>
                    <a:pt x="667" y="468"/>
                  </a:cubicBezTo>
                  <a:cubicBezTo>
                    <a:pt x="678" y="474"/>
                    <a:pt x="678" y="474"/>
                    <a:pt x="678" y="474"/>
                  </a:cubicBezTo>
                  <a:cubicBezTo>
                    <a:pt x="669" y="490"/>
                    <a:pt x="660" y="505"/>
                    <a:pt x="650" y="520"/>
                  </a:cubicBezTo>
                  <a:lnTo>
                    <a:pt x="639" y="513"/>
                  </a:lnTo>
                  <a:close/>
                  <a:moveTo>
                    <a:pt x="594" y="584"/>
                  </a:moveTo>
                  <a:cubicBezTo>
                    <a:pt x="604" y="570"/>
                    <a:pt x="613" y="555"/>
                    <a:pt x="623" y="539"/>
                  </a:cubicBezTo>
                  <a:cubicBezTo>
                    <a:pt x="634" y="547"/>
                    <a:pt x="634" y="547"/>
                    <a:pt x="634" y="547"/>
                  </a:cubicBezTo>
                  <a:cubicBezTo>
                    <a:pt x="625" y="562"/>
                    <a:pt x="615" y="577"/>
                    <a:pt x="605" y="592"/>
                  </a:cubicBezTo>
                  <a:lnTo>
                    <a:pt x="594" y="584"/>
                  </a:lnTo>
                  <a:close/>
                  <a:moveTo>
                    <a:pt x="546" y="653"/>
                  </a:moveTo>
                  <a:cubicBezTo>
                    <a:pt x="557" y="639"/>
                    <a:pt x="567" y="625"/>
                    <a:pt x="577" y="610"/>
                  </a:cubicBezTo>
                  <a:cubicBezTo>
                    <a:pt x="588" y="617"/>
                    <a:pt x="588" y="617"/>
                    <a:pt x="588" y="617"/>
                  </a:cubicBezTo>
                  <a:cubicBezTo>
                    <a:pt x="578" y="632"/>
                    <a:pt x="568" y="647"/>
                    <a:pt x="557" y="661"/>
                  </a:cubicBezTo>
                  <a:lnTo>
                    <a:pt x="546" y="653"/>
                  </a:lnTo>
                  <a:close/>
                  <a:moveTo>
                    <a:pt x="494" y="719"/>
                  </a:moveTo>
                  <a:cubicBezTo>
                    <a:pt x="506" y="706"/>
                    <a:pt x="517" y="692"/>
                    <a:pt x="528" y="678"/>
                  </a:cubicBezTo>
                  <a:cubicBezTo>
                    <a:pt x="538" y="686"/>
                    <a:pt x="538" y="686"/>
                    <a:pt x="538" y="686"/>
                  </a:cubicBezTo>
                  <a:cubicBezTo>
                    <a:pt x="527" y="700"/>
                    <a:pt x="516" y="714"/>
                    <a:pt x="504" y="728"/>
                  </a:cubicBezTo>
                  <a:lnTo>
                    <a:pt x="494" y="719"/>
                  </a:lnTo>
                  <a:close/>
                  <a:moveTo>
                    <a:pt x="437" y="780"/>
                  </a:moveTo>
                  <a:cubicBezTo>
                    <a:pt x="450" y="768"/>
                    <a:pt x="462" y="755"/>
                    <a:pt x="474" y="742"/>
                  </a:cubicBezTo>
                  <a:cubicBezTo>
                    <a:pt x="484" y="751"/>
                    <a:pt x="484" y="751"/>
                    <a:pt x="484" y="751"/>
                  </a:cubicBezTo>
                  <a:cubicBezTo>
                    <a:pt x="472" y="764"/>
                    <a:pt x="459" y="777"/>
                    <a:pt x="446" y="789"/>
                  </a:cubicBezTo>
                  <a:lnTo>
                    <a:pt x="437" y="780"/>
                  </a:lnTo>
                  <a:close/>
                  <a:moveTo>
                    <a:pt x="374" y="834"/>
                  </a:moveTo>
                  <a:cubicBezTo>
                    <a:pt x="388" y="823"/>
                    <a:pt x="401" y="812"/>
                    <a:pt x="415" y="800"/>
                  </a:cubicBezTo>
                  <a:cubicBezTo>
                    <a:pt x="423" y="810"/>
                    <a:pt x="423" y="810"/>
                    <a:pt x="423" y="810"/>
                  </a:cubicBezTo>
                  <a:cubicBezTo>
                    <a:pt x="410" y="822"/>
                    <a:pt x="396" y="834"/>
                    <a:pt x="382" y="845"/>
                  </a:cubicBezTo>
                  <a:lnTo>
                    <a:pt x="374" y="834"/>
                  </a:lnTo>
                  <a:close/>
                  <a:moveTo>
                    <a:pt x="304" y="880"/>
                  </a:moveTo>
                  <a:cubicBezTo>
                    <a:pt x="320" y="871"/>
                    <a:pt x="334" y="862"/>
                    <a:pt x="349" y="852"/>
                  </a:cubicBezTo>
                  <a:cubicBezTo>
                    <a:pt x="356" y="863"/>
                    <a:pt x="356" y="863"/>
                    <a:pt x="356" y="863"/>
                  </a:cubicBezTo>
                  <a:cubicBezTo>
                    <a:pt x="342" y="873"/>
                    <a:pt x="326" y="882"/>
                    <a:pt x="311" y="892"/>
                  </a:cubicBezTo>
                  <a:lnTo>
                    <a:pt x="304" y="880"/>
                  </a:lnTo>
                  <a:close/>
                  <a:moveTo>
                    <a:pt x="229" y="916"/>
                  </a:moveTo>
                  <a:cubicBezTo>
                    <a:pt x="246" y="909"/>
                    <a:pt x="262" y="902"/>
                    <a:pt x="277" y="894"/>
                  </a:cubicBezTo>
                  <a:cubicBezTo>
                    <a:pt x="283" y="906"/>
                    <a:pt x="283" y="906"/>
                    <a:pt x="283" y="906"/>
                  </a:cubicBezTo>
                  <a:cubicBezTo>
                    <a:pt x="268" y="914"/>
                    <a:pt x="251" y="922"/>
                    <a:pt x="234" y="929"/>
                  </a:cubicBezTo>
                  <a:lnTo>
                    <a:pt x="229" y="916"/>
                  </a:lnTo>
                  <a:close/>
                  <a:moveTo>
                    <a:pt x="150" y="943"/>
                  </a:moveTo>
                  <a:cubicBezTo>
                    <a:pt x="168" y="938"/>
                    <a:pt x="185" y="933"/>
                    <a:pt x="201" y="927"/>
                  </a:cubicBezTo>
                  <a:cubicBezTo>
                    <a:pt x="205" y="940"/>
                    <a:pt x="205" y="940"/>
                    <a:pt x="205" y="940"/>
                  </a:cubicBezTo>
                  <a:cubicBezTo>
                    <a:pt x="189" y="946"/>
                    <a:pt x="172" y="951"/>
                    <a:pt x="154" y="956"/>
                  </a:cubicBezTo>
                  <a:lnTo>
                    <a:pt x="150" y="943"/>
                  </a:lnTo>
                  <a:close/>
                  <a:moveTo>
                    <a:pt x="69" y="961"/>
                  </a:moveTo>
                  <a:cubicBezTo>
                    <a:pt x="75" y="960"/>
                    <a:pt x="81" y="959"/>
                    <a:pt x="87" y="957"/>
                  </a:cubicBezTo>
                  <a:cubicBezTo>
                    <a:pt x="87" y="957"/>
                    <a:pt x="87" y="957"/>
                    <a:pt x="87" y="957"/>
                  </a:cubicBezTo>
                  <a:cubicBezTo>
                    <a:pt x="99" y="955"/>
                    <a:pt x="110" y="953"/>
                    <a:pt x="121" y="950"/>
                  </a:cubicBezTo>
                  <a:cubicBezTo>
                    <a:pt x="124" y="964"/>
                    <a:pt x="124" y="964"/>
                    <a:pt x="124" y="964"/>
                  </a:cubicBezTo>
                  <a:cubicBezTo>
                    <a:pt x="113" y="966"/>
                    <a:pt x="101" y="968"/>
                    <a:pt x="90" y="971"/>
                  </a:cubicBezTo>
                  <a:cubicBezTo>
                    <a:pt x="90" y="971"/>
                    <a:pt x="90" y="971"/>
                    <a:pt x="90" y="971"/>
                  </a:cubicBezTo>
                  <a:cubicBezTo>
                    <a:pt x="90" y="971"/>
                    <a:pt x="90" y="971"/>
                    <a:pt x="90" y="971"/>
                  </a:cubicBezTo>
                  <a:cubicBezTo>
                    <a:pt x="83" y="972"/>
                    <a:pt x="77" y="973"/>
                    <a:pt x="71" y="974"/>
                  </a:cubicBezTo>
                  <a:lnTo>
                    <a:pt x="69" y="961"/>
                  </a:lnTo>
                  <a:close/>
                  <a:moveTo>
                    <a:pt x="13" y="957"/>
                  </a:moveTo>
                  <a:cubicBezTo>
                    <a:pt x="13" y="977"/>
                    <a:pt x="13" y="977"/>
                    <a:pt x="13" y="977"/>
                  </a:cubicBezTo>
                  <a:cubicBezTo>
                    <a:pt x="7" y="977"/>
                    <a:pt x="7" y="977"/>
                    <a:pt x="7" y="977"/>
                  </a:cubicBezTo>
                  <a:cubicBezTo>
                    <a:pt x="6" y="971"/>
                    <a:pt x="6" y="971"/>
                    <a:pt x="6" y="971"/>
                  </a:cubicBezTo>
                  <a:cubicBezTo>
                    <a:pt x="18" y="969"/>
                    <a:pt x="29" y="967"/>
                    <a:pt x="38" y="966"/>
                  </a:cubicBezTo>
                  <a:cubicBezTo>
                    <a:pt x="40" y="979"/>
                    <a:pt x="40" y="979"/>
                    <a:pt x="40" y="979"/>
                  </a:cubicBezTo>
                  <a:cubicBezTo>
                    <a:pt x="30" y="980"/>
                    <a:pt x="20" y="982"/>
                    <a:pt x="8" y="984"/>
                  </a:cubicBezTo>
                  <a:cubicBezTo>
                    <a:pt x="0" y="985"/>
                    <a:pt x="0" y="985"/>
                    <a:pt x="0" y="985"/>
                  </a:cubicBezTo>
                  <a:cubicBezTo>
                    <a:pt x="0" y="957"/>
                    <a:pt x="0" y="957"/>
                    <a:pt x="0" y="957"/>
                  </a:cubicBezTo>
                  <a:lnTo>
                    <a:pt x="13" y="9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2" name="Rectangle 36"/>
            <p:cNvSpPr>
              <a:spLocks noChangeArrowheads="1"/>
            </p:cNvSpPr>
            <p:nvPr/>
          </p:nvSpPr>
          <p:spPr bwMode="auto">
            <a:xfrm>
              <a:off x="781050" y="6573838"/>
              <a:ext cx="3175" cy="20161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781050" y="6573838"/>
              <a:ext cx="3175" cy="2016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127"/>
                </a:cxn>
                <a:cxn ang="0">
                  <a:pos x="0" y="127"/>
                </a:cxn>
                <a:cxn ang="0">
                  <a:pos x="0" y="0"/>
                </a:cxn>
              </a:cxnLst>
              <a:rect l="0" t="0" r="r" b="b"/>
              <a:pathLst>
                <a:path w="2" h="127">
                  <a:moveTo>
                    <a:pt x="2" y="0"/>
                  </a:moveTo>
                  <a:lnTo>
                    <a:pt x="2" y="127"/>
                  </a:lnTo>
                  <a:lnTo>
                    <a:pt x="0" y="127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762000" y="6492875"/>
              <a:ext cx="41275" cy="92075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76" y="0"/>
                </a:cxn>
                <a:cxn ang="0">
                  <a:pos x="0" y="16"/>
                </a:cxn>
                <a:cxn ang="0">
                  <a:pos x="0" y="36"/>
                </a:cxn>
                <a:cxn ang="0">
                  <a:pos x="13" y="36"/>
                </a:cxn>
                <a:cxn ang="0">
                  <a:pos x="40" y="59"/>
                </a:cxn>
                <a:cxn ang="0">
                  <a:pos x="40" y="249"/>
                </a:cxn>
                <a:cxn ang="0">
                  <a:pos x="13" y="272"/>
                </a:cxn>
                <a:cxn ang="0">
                  <a:pos x="0" y="272"/>
                </a:cxn>
                <a:cxn ang="0">
                  <a:pos x="0" y="291"/>
                </a:cxn>
                <a:cxn ang="0">
                  <a:pos x="66" y="288"/>
                </a:cxn>
                <a:cxn ang="0">
                  <a:pos x="131" y="291"/>
                </a:cxn>
                <a:cxn ang="0">
                  <a:pos x="131" y="272"/>
                </a:cxn>
                <a:cxn ang="0">
                  <a:pos x="115" y="272"/>
                </a:cxn>
                <a:cxn ang="0">
                  <a:pos x="89" y="249"/>
                </a:cxn>
                <a:cxn ang="0">
                  <a:pos x="89" y="0"/>
                </a:cxn>
              </a:cxnLst>
              <a:rect l="0" t="0" r="r" b="b"/>
              <a:pathLst>
                <a:path w="131" h="291">
                  <a:moveTo>
                    <a:pt x="89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60" y="8"/>
                    <a:pt x="27" y="17"/>
                    <a:pt x="0" y="1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39" y="37"/>
                    <a:pt x="39" y="45"/>
                    <a:pt x="40" y="59"/>
                  </a:cubicBezTo>
                  <a:cubicBezTo>
                    <a:pt x="40" y="249"/>
                    <a:pt x="40" y="249"/>
                    <a:pt x="40" y="249"/>
                  </a:cubicBezTo>
                  <a:cubicBezTo>
                    <a:pt x="39" y="262"/>
                    <a:pt x="39" y="270"/>
                    <a:pt x="13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91"/>
                    <a:pt x="0" y="291"/>
                    <a:pt x="0" y="291"/>
                  </a:cubicBezTo>
                  <a:cubicBezTo>
                    <a:pt x="21" y="289"/>
                    <a:pt x="44" y="287"/>
                    <a:pt x="66" y="288"/>
                  </a:cubicBezTo>
                  <a:cubicBezTo>
                    <a:pt x="85" y="287"/>
                    <a:pt x="108" y="289"/>
                    <a:pt x="131" y="291"/>
                  </a:cubicBezTo>
                  <a:cubicBezTo>
                    <a:pt x="131" y="272"/>
                    <a:pt x="131" y="272"/>
                    <a:pt x="131" y="272"/>
                  </a:cubicBezTo>
                  <a:cubicBezTo>
                    <a:pt x="115" y="272"/>
                    <a:pt x="115" y="272"/>
                    <a:pt x="115" y="272"/>
                  </a:cubicBezTo>
                  <a:cubicBezTo>
                    <a:pt x="90" y="270"/>
                    <a:pt x="90" y="262"/>
                    <a:pt x="89" y="249"/>
                  </a:cubicBezTo>
                  <a:lnTo>
                    <a:pt x="8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5" name="Rectangle 5"/>
            <p:cNvSpPr>
              <a:spLocks noChangeArrowheads="1"/>
            </p:cNvSpPr>
            <p:nvPr userDrawn="1"/>
          </p:nvSpPr>
          <p:spPr bwMode="auto">
            <a:xfrm>
              <a:off x="539750" y="1557338"/>
              <a:ext cx="8243888" cy="254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6" name="Freeform 43"/>
            <p:cNvSpPr>
              <a:spLocks noEditPoints="1"/>
            </p:cNvSpPr>
            <p:nvPr userDrawn="1"/>
          </p:nvSpPr>
          <p:spPr bwMode="auto">
            <a:xfrm>
              <a:off x="4775200" y="6497638"/>
              <a:ext cx="3998913" cy="88900"/>
            </a:xfrm>
            <a:custGeom>
              <a:avLst/>
              <a:gdLst/>
              <a:ahLst/>
              <a:cxnLst>
                <a:cxn ang="0">
                  <a:pos x="12591" y="5"/>
                </a:cxn>
                <a:cxn ang="0">
                  <a:pos x="12302" y="275"/>
                </a:cxn>
                <a:cxn ang="0">
                  <a:pos x="11881" y="5"/>
                </a:cxn>
                <a:cxn ang="0">
                  <a:pos x="11754" y="275"/>
                </a:cxn>
                <a:cxn ang="0">
                  <a:pos x="11252" y="5"/>
                </a:cxn>
                <a:cxn ang="0">
                  <a:pos x="11208" y="53"/>
                </a:cxn>
                <a:cxn ang="0">
                  <a:pos x="10976" y="275"/>
                </a:cxn>
                <a:cxn ang="0">
                  <a:pos x="10782" y="275"/>
                </a:cxn>
                <a:cxn ang="0">
                  <a:pos x="10577" y="275"/>
                </a:cxn>
                <a:cxn ang="0">
                  <a:pos x="10191" y="146"/>
                </a:cxn>
                <a:cxn ang="0">
                  <a:pos x="9916" y="5"/>
                </a:cxn>
                <a:cxn ang="0">
                  <a:pos x="9972" y="275"/>
                </a:cxn>
                <a:cxn ang="0">
                  <a:pos x="9474" y="275"/>
                </a:cxn>
                <a:cxn ang="0">
                  <a:pos x="9295" y="106"/>
                </a:cxn>
                <a:cxn ang="0">
                  <a:pos x="9418" y="275"/>
                </a:cxn>
                <a:cxn ang="0">
                  <a:pos x="9105" y="78"/>
                </a:cxn>
                <a:cxn ang="0">
                  <a:pos x="8828" y="134"/>
                </a:cxn>
                <a:cxn ang="0">
                  <a:pos x="8727" y="279"/>
                </a:cxn>
                <a:cxn ang="0">
                  <a:pos x="8403" y="280"/>
                </a:cxn>
                <a:cxn ang="0">
                  <a:pos x="7903" y="5"/>
                </a:cxn>
                <a:cxn ang="0">
                  <a:pos x="8129" y="72"/>
                </a:cxn>
                <a:cxn ang="0">
                  <a:pos x="7790" y="115"/>
                </a:cxn>
                <a:cxn ang="0">
                  <a:pos x="7382" y="228"/>
                </a:cxn>
                <a:cxn ang="0">
                  <a:pos x="7164" y="5"/>
                </a:cxn>
                <a:cxn ang="0">
                  <a:pos x="7069" y="275"/>
                </a:cxn>
                <a:cxn ang="0">
                  <a:pos x="6836" y="185"/>
                </a:cxn>
                <a:cxn ang="0">
                  <a:pos x="6903" y="275"/>
                </a:cxn>
                <a:cxn ang="0">
                  <a:pos x="6475" y="5"/>
                </a:cxn>
                <a:cxn ang="0">
                  <a:pos x="6262" y="124"/>
                </a:cxn>
                <a:cxn ang="0">
                  <a:pos x="6121" y="77"/>
                </a:cxn>
                <a:cxn ang="0">
                  <a:pos x="5861" y="226"/>
                </a:cxn>
                <a:cxn ang="0">
                  <a:pos x="5537" y="49"/>
                </a:cxn>
                <a:cxn ang="0">
                  <a:pos x="5359" y="275"/>
                </a:cxn>
                <a:cxn ang="0">
                  <a:pos x="5228" y="58"/>
                </a:cxn>
                <a:cxn ang="0">
                  <a:pos x="4962" y="5"/>
                </a:cxn>
                <a:cxn ang="0">
                  <a:pos x="4728" y="5"/>
                </a:cxn>
                <a:cxn ang="0">
                  <a:pos x="4606" y="136"/>
                </a:cxn>
                <a:cxn ang="0">
                  <a:pos x="4174" y="46"/>
                </a:cxn>
                <a:cxn ang="0">
                  <a:pos x="4150" y="164"/>
                </a:cxn>
                <a:cxn ang="0">
                  <a:pos x="3911" y="115"/>
                </a:cxn>
                <a:cxn ang="0">
                  <a:pos x="3593" y="53"/>
                </a:cxn>
                <a:cxn ang="0">
                  <a:pos x="3487" y="202"/>
                </a:cxn>
                <a:cxn ang="0">
                  <a:pos x="3372" y="129"/>
                </a:cxn>
                <a:cxn ang="0">
                  <a:pos x="2885" y="45"/>
                </a:cxn>
                <a:cxn ang="0">
                  <a:pos x="2956" y="189"/>
                </a:cxn>
                <a:cxn ang="0">
                  <a:pos x="2485" y="275"/>
                </a:cxn>
                <a:cxn ang="0">
                  <a:pos x="2218" y="5"/>
                </a:cxn>
                <a:cxn ang="0">
                  <a:pos x="1992" y="182"/>
                </a:cxn>
                <a:cxn ang="0">
                  <a:pos x="1818" y="275"/>
                </a:cxn>
                <a:cxn ang="0">
                  <a:pos x="1646" y="5"/>
                </a:cxn>
                <a:cxn ang="0">
                  <a:pos x="1516" y="185"/>
                </a:cxn>
                <a:cxn ang="0">
                  <a:pos x="1584" y="275"/>
                </a:cxn>
                <a:cxn ang="0">
                  <a:pos x="1298" y="5"/>
                </a:cxn>
                <a:cxn ang="0">
                  <a:pos x="806" y="5"/>
                </a:cxn>
                <a:cxn ang="0">
                  <a:pos x="545" y="53"/>
                </a:cxn>
                <a:cxn ang="0">
                  <a:pos x="496" y="158"/>
                </a:cxn>
                <a:cxn ang="0">
                  <a:pos x="248" y="5"/>
                </a:cxn>
                <a:cxn ang="0">
                  <a:pos x="54" y="134"/>
                </a:cxn>
              </a:cxnLst>
              <a:rect l="0" t="0" r="r" b="b"/>
              <a:pathLst>
                <a:path w="12591" h="280">
                  <a:moveTo>
                    <a:pt x="12591" y="275"/>
                  </a:moveTo>
                  <a:cubicBezTo>
                    <a:pt x="12591" y="231"/>
                    <a:pt x="12591" y="231"/>
                    <a:pt x="12591" y="231"/>
                  </a:cubicBezTo>
                  <a:cubicBezTo>
                    <a:pt x="12488" y="231"/>
                    <a:pt x="12488" y="231"/>
                    <a:pt x="12488" y="231"/>
                  </a:cubicBezTo>
                  <a:cubicBezTo>
                    <a:pt x="12488" y="158"/>
                    <a:pt x="12488" y="158"/>
                    <a:pt x="12488" y="158"/>
                  </a:cubicBezTo>
                  <a:cubicBezTo>
                    <a:pt x="12586" y="158"/>
                    <a:pt x="12586" y="158"/>
                    <a:pt x="12586" y="158"/>
                  </a:cubicBezTo>
                  <a:cubicBezTo>
                    <a:pt x="12586" y="115"/>
                    <a:pt x="12586" y="115"/>
                    <a:pt x="12586" y="115"/>
                  </a:cubicBezTo>
                  <a:cubicBezTo>
                    <a:pt x="12488" y="115"/>
                    <a:pt x="12488" y="115"/>
                    <a:pt x="12488" y="115"/>
                  </a:cubicBezTo>
                  <a:cubicBezTo>
                    <a:pt x="12488" y="49"/>
                    <a:pt x="12488" y="49"/>
                    <a:pt x="12488" y="49"/>
                  </a:cubicBezTo>
                  <a:cubicBezTo>
                    <a:pt x="12591" y="49"/>
                    <a:pt x="12591" y="49"/>
                    <a:pt x="12591" y="49"/>
                  </a:cubicBezTo>
                  <a:cubicBezTo>
                    <a:pt x="12591" y="5"/>
                    <a:pt x="12591" y="5"/>
                    <a:pt x="12591" y="5"/>
                  </a:cubicBezTo>
                  <a:cubicBezTo>
                    <a:pt x="12432" y="5"/>
                    <a:pt x="12432" y="5"/>
                    <a:pt x="12432" y="5"/>
                  </a:cubicBezTo>
                  <a:cubicBezTo>
                    <a:pt x="12432" y="275"/>
                    <a:pt x="12432" y="275"/>
                    <a:pt x="12432" y="275"/>
                  </a:cubicBezTo>
                  <a:lnTo>
                    <a:pt x="12591" y="275"/>
                  </a:lnTo>
                  <a:close/>
                  <a:moveTo>
                    <a:pt x="12377" y="53"/>
                  </a:moveTo>
                  <a:cubicBezTo>
                    <a:pt x="12377" y="5"/>
                    <a:pt x="12377" y="5"/>
                    <a:pt x="12377" y="5"/>
                  </a:cubicBezTo>
                  <a:cubicBezTo>
                    <a:pt x="12171" y="5"/>
                    <a:pt x="12171" y="5"/>
                    <a:pt x="12171" y="5"/>
                  </a:cubicBezTo>
                  <a:cubicBezTo>
                    <a:pt x="12171" y="53"/>
                    <a:pt x="12171" y="53"/>
                    <a:pt x="12171" y="53"/>
                  </a:cubicBezTo>
                  <a:cubicBezTo>
                    <a:pt x="12246" y="53"/>
                    <a:pt x="12246" y="53"/>
                    <a:pt x="12246" y="53"/>
                  </a:cubicBezTo>
                  <a:cubicBezTo>
                    <a:pt x="12246" y="275"/>
                    <a:pt x="12246" y="275"/>
                    <a:pt x="12246" y="275"/>
                  </a:cubicBezTo>
                  <a:cubicBezTo>
                    <a:pt x="12302" y="275"/>
                    <a:pt x="12302" y="275"/>
                    <a:pt x="12302" y="275"/>
                  </a:cubicBezTo>
                  <a:cubicBezTo>
                    <a:pt x="12302" y="53"/>
                    <a:pt x="12302" y="53"/>
                    <a:pt x="12302" y="53"/>
                  </a:cubicBezTo>
                  <a:lnTo>
                    <a:pt x="12377" y="53"/>
                  </a:lnTo>
                  <a:close/>
                  <a:moveTo>
                    <a:pt x="12121" y="172"/>
                  </a:moveTo>
                  <a:cubicBezTo>
                    <a:pt x="12121" y="5"/>
                    <a:pt x="12121" y="5"/>
                    <a:pt x="12121" y="5"/>
                  </a:cubicBezTo>
                  <a:cubicBezTo>
                    <a:pt x="12066" y="5"/>
                    <a:pt x="12066" y="5"/>
                    <a:pt x="12066" y="5"/>
                  </a:cubicBezTo>
                  <a:cubicBezTo>
                    <a:pt x="12066" y="166"/>
                    <a:pt x="12066" y="166"/>
                    <a:pt x="12066" y="166"/>
                  </a:cubicBezTo>
                  <a:cubicBezTo>
                    <a:pt x="12066" y="207"/>
                    <a:pt x="12048" y="233"/>
                    <a:pt x="12002" y="233"/>
                  </a:cubicBezTo>
                  <a:cubicBezTo>
                    <a:pt x="11960" y="233"/>
                    <a:pt x="11937" y="214"/>
                    <a:pt x="11937" y="170"/>
                  </a:cubicBezTo>
                  <a:cubicBezTo>
                    <a:pt x="11937" y="5"/>
                    <a:pt x="11937" y="5"/>
                    <a:pt x="11937" y="5"/>
                  </a:cubicBezTo>
                  <a:cubicBezTo>
                    <a:pt x="11881" y="5"/>
                    <a:pt x="11881" y="5"/>
                    <a:pt x="11881" y="5"/>
                  </a:cubicBezTo>
                  <a:cubicBezTo>
                    <a:pt x="11881" y="181"/>
                    <a:pt x="11881" y="181"/>
                    <a:pt x="11881" y="181"/>
                  </a:cubicBezTo>
                  <a:cubicBezTo>
                    <a:pt x="11881" y="243"/>
                    <a:pt x="11920" y="280"/>
                    <a:pt x="11998" y="280"/>
                  </a:cubicBezTo>
                  <a:cubicBezTo>
                    <a:pt x="12085" y="280"/>
                    <a:pt x="12121" y="231"/>
                    <a:pt x="12121" y="172"/>
                  </a:cubicBezTo>
                  <a:close/>
                  <a:moveTo>
                    <a:pt x="11829" y="53"/>
                  </a:moveTo>
                  <a:cubicBezTo>
                    <a:pt x="11829" y="5"/>
                    <a:pt x="11829" y="5"/>
                    <a:pt x="11829" y="5"/>
                  </a:cubicBezTo>
                  <a:cubicBezTo>
                    <a:pt x="11623" y="5"/>
                    <a:pt x="11623" y="5"/>
                    <a:pt x="11623" y="5"/>
                  </a:cubicBezTo>
                  <a:cubicBezTo>
                    <a:pt x="11623" y="53"/>
                    <a:pt x="11623" y="53"/>
                    <a:pt x="11623" y="53"/>
                  </a:cubicBezTo>
                  <a:cubicBezTo>
                    <a:pt x="11698" y="53"/>
                    <a:pt x="11698" y="53"/>
                    <a:pt x="11698" y="53"/>
                  </a:cubicBezTo>
                  <a:cubicBezTo>
                    <a:pt x="11698" y="275"/>
                    <a:pt x="11698" y="275"/>
                    <a:pt x="11698" y="275"/>
                  </a:cubicBezTo>
                  <a:cubicBezTo>
                    <a:pt x="11754" y="275"/>
                    <a:pt x="11754" y="275"/>
                    <a:pt x="11754" y="275"/>
                  </a:cubicBezTo>
                  <a:cubicBezTo>
                    <a:pt x="11754" y="53"/>
                    <a:pt x="11754" y="53"/>
                    <a:pt x="11754" y="53"/>
                  </a:cubicBezTo>
                  <a:lnTo>
                    <a:pt x="11829" y="53"/>
                  </a:lnTo>
                  <a:close/>
                  <a:moveTo>
                    <a:pt x="11570" y="275"/>
                  </a:moveTo>
                  <a:cubicBezTo>
                    <a:pt x="11570" y="5"/>
                    <a:pt x="11570" y="5"/>
                    <a:pt x="11570" y="5"/>
                  </a:cubicBezTo>
                  <a:cubicBezTo>
                    <a:pt x="11514" y="5"/>
                    <a:pt x="11514" y="5"/>
                    <a:pt x="11514" y="5"/>
                  </a:cubicBezTo>
                  <a:cubicBezTo>
                    <a:pt x="11514" y="275"/>
                    <a:pt x="11514" y="275"/>
                    <a:pt x="11514" y="275"/>
                  </a:cubicBezTo>
                  <a:lnTo>
                    <a:pt x="11570" y="275"/>
                  </a:lnTo>
                  <a:close/>
                  <a:moveTo>
                    <a:pt x="11458" y="53"/>
                  </a:moveTo>
                  <a:cubicBezTo>
                    <a:pt x="11458" y="5"/>
                    <a:pt x="11458" y="5"/>
                    <a:pt x="11458" y="5"/>
                  </a:cubicBezTo>
                  <a:cubicBezTo>
                    <a:pt x="11252" y="5"/>
                    <a:pt x="11252" y="5"/>
                    <a:pt x="11252" y="5"/>
                  </a:cubicBezTo>
                  <a:cubicBezTo>
                    <a:pt x="11252" y="53"/>
                    <a:pt x="11252" y="53"/>
                    <a:pt x="11252" y="53"/>
                  </a:cubicBezTo>
                  <a:cubicBezTo>
                    <a:pt x="11327" y="53"/>
                    <a:pt x="11327" y="53"/>
                    <a:pt x="11327" y="53"/>
                  </a:cubicBezTo>
                  <a:cubicBezTo>
                    <a:pt x="11327" y="275"/>
                    <a:pt x="11327" y="275"/>
                    <a:pt x="11327" y="275"/>
                  </a:cubicBezTo>
                  <a:cubicBezTo>
                    <a:pt x="11384" y="275"/>
                    <a:pt x="11384" y="275"/>
                    <a:pt x="11384" y="275"/>
                  </a:cubicBezTo>
                  <a:cubicBezTo>
                    <a:pt x="11384" y="53"/>
                    <a:pt x="11384" y="53"/>
                    <a:pt x="11384" y="53"/>
                  </a:cubicBezTo>
                  <a:lnTo>
                    <a:pt x="11458" y="53"/>
                  </a:lnTo>
                  <a:close/>
                  <a:moveTo>
                    <a:pt x="11228" y="189"/>
                  </a:moveTo>
                  <a:cubicBezTo>
                    <a:pt x="11228" y="105"/>
                    <a:pt x="11107" y="125"/>
                    <a:pt x="11107" y="79"/>
                  </a:cubicBezTo>
                  <a:cubicBezTo>
                    <a:pt x="11107" y="58"/>
                    <a:pt x="11122" y="45"/>
                    <a:pt x="11156" y="45"/>
                  </a:cubicBezTo>
                  <a:cubicBezTo>
                    <a:pt x="11172" y="45"/>
                    <a:pt x="11193" y="48"/>
                    <a:pt x="11208" y="53"/>
                  </a:cubicBezTo>
                  <a:cubicBezTo>
                    <a:pt x="11210" y="5"/>
                    <a:pt x="11210" y="5"/>
                    <a:pt x="11210" y="5"/>
                  </a:cubicBezTo>
                  <a:cubicBezTo>
                    <a:pt x="11195" y="2"/>
                    <a:pt x="11174" y="0"/>
                    <a:pt x="11158" y="0"/>
                  </a:cubicBezTo>
                  <a:cubicBezTo>
                    <a:pt x="11087" y="0"/>
                    <a:pt x="11048" y="34"/>
                    <a:pt x="11048" y="85"/>
                  </a:cubicBezTo>
                  <a:cubicBezTo>
                    <a:pt x="11048" y="173"/>
                    <a:pt x="11167" y="148"/>
                    <a:pt x="11167" y="196"/>
                  </a:cubicBezTo>
                  <a:cubicBezTo>
                    <a:pt x="11167" y="222"/>
                    <a:pt x="11142" y="234"/>
                    <a:pt x="11117" y="234"/>
                  </a:cubicBezTo>
                  <a:cubicBezTo>
                    <a:pt x="11094" y="234"/>
                    <a:pt x="11073" y="229"/>
                    <a:pt x="11057" y="223"/>
                  </a:cubicBezTo>
                  <a:cubicBezTo>
                    <a:pt x="11055" y="274"/>
                    <a:pt x="11055" y="274"/>
                    <a:pt x="11055" y="274"/>
                  </a:cubicBezTo>
                  <a:cubicBezTo>
                    <a:pt x="11070" y="277"/>
                    <a:pt x="11092" y="280"/>
                    <a:pt x="11111" y="280"/>
                  </a:cubicBezTo>
                  <a:cubicBezTo>
                    <a:pt x="11180" y="280"/>
                    <a:pt x="11228" y="245"/>
                    <a:pt x="11228" y="189"/>
                  </a:cubicBezTo>
                  <a:close/>
                  <a:moveTo>
                    <a:pt x="10976" y="275"/>
                  </a:moveTo>
                  <a:cubicBezTo>
                    <a:pt x="10976" y="5"/>
                    <a:pt x="10976" y="5"/>
                    <a:pt x="10976" y="5"/>
                  </a:cubicBezTo>
                  <a:cubicBezTo>
                    <a:pt x="10921" y="5"/>
                    <a:pt x="10921" y="5"/>
                    <a:pt x="10921" y="5"/>
                  </a:cubicBezTo>
                  <a:cubicBezTo>
                    <a:pt x="10922" y="124"/>
                    <a:pt x="10922" y="124"/>
                    <a:pt x="10922" y="124"/>
                  </a:cubicBezTo>
                  <a:cubicBezTo>
                    <a:pt x="10922" y="159"/>
                    <a:pt x="10922" y="185"/>
                    <a:pt x="10923" y="202"/>
                  </a:cubicBezTo>
                  <a:cubicBezTo>
                    <a:pt x="10923" y="202"/>
                    <a:pt x="10923" y="202"/>
                    <a:pt x="10923" y="202"/>
                  </a:cubicBezTo>
                  <a:cubicBezTo>
                    <a:pt x="10914" y="183"/>
                    <a:pt x="10904" y="166"/>
                    <a:pt x="10893" y="149"/>
                  </a:cubicBezTo>
                  <a:cubicBezTo>
                    <a:pt x="10802" y="5"/>
                    <a:pt x="10802" y="5"/>
                    <a:pt x="10802" y="5"/>
                  </a:cubicBezTo>
                  <a:cubicBezTo>
                    <a:pt x="10727" y="5"/>
                    <a:pt x="10727" y="5"/>
                    <a:pt x="10727" y="5"/>
                  </a:cubicBezTo>
                  <a:cubicBezTo>
                    <a:pt x="10727" y="275"/>
                    <a:pt x="10727" y="275"/>
                    <a:pt x="10727" y="275"/>
                  </a:cubicBezTo>
                  <a:cubicBezTo>
                    <a:pt x="10782" y="275"/>
                    <a:pt x="10782" y="275"/>
                    <a:pt x="10782" y="275"/>
                  </a:cubicBezTo>
                  <a:cubicBezTo>
                    <a:pt x="10781" y="134"/>
                    <a:pt x="10781" y="134"/>
                    <a:pt x="10781" y="134"/>
                  </a:cubicBezTo>
                  <a:cubicBezTo>
                    <a:pt x="10781" y="109"/>
                    <a:pt x="10781" y="92"/>
                    <a:pt x="10780" y="77"/>
                  </a:cubicBezTo>
                  <a:cubicBezTo>
                    <a:pt x="10780" y="77"/>
                    <a:pt x="10780" y="77"/>
                    <a:pt x="10780" y="77"/>
                  </a:cubicBezTo>
                  <a:cubicBezTo>
                    <a:pt x="10788" y="93"/>
                    <a:pt x="10797" y="112"/>
                    <a:pt x="10808" y="129"/>
                  </a:cubicBezTo>
                  <a:cubicBezTo>
                    <a:pt x="10901" y="275"/>
                    <a:pt x="10901" y="275"/>
                    <a:pt x="10901" y="275"/>
                  </a:cubicBezTo>
                  <a:lnTo>
                    <a:pt x="10976" y="275"/>
                  </a:lnTo>
                  <a:close/>
                  <a:moveTo>
                    <a:pt x="10634" y="275"/>
                  </a:moveTo>
                  <a:cubicBezTo>
                    <a:pt x="10634" y="5"/>
                    <a:pt x="10634" y="5"/>
                    <a:pt x="10634" y="5"/>
                  </a:cubicBezTo>
                  <a:cubicBezTo>
                    <a:pt x="10577" y="5"/>
                    <a:pt x="10577" y="5"/>
                    <a:pt x="10577" y="5"/>
                  </a:cubicBezTo>
                  <a:cubicBezTo>
                    <a:pt x="10577" y="275"/>
                    <a:pt x="10577" y="275"/>
                    <a:pt x="10577" y="275"/>
                  </a:cubicBezTo>
                  <a:lnTo>
                    <a:pt x="10634" y="275"/>
                  </a:lnTo>
                  <a:close/>
                  <a:moveTo>
                    <a:pt x="10397" y="267"/>
                  </a:moveTo>
                  <a:cubicBezTo>
                    <a:pt x="10392" y="217"/>
                    <a:pt x="10392" y="217"/>
                    <a:pt x="10392" y="217"/>
                  </a:cubicBezTo>
                  <a:cubicBezTo>
                    <a:pt x="10376" y="225"/>
                    <a:pt x="10355" y="229"/>
                    <a:pt x="10335" y="229"/>
                  </a:cubicBezTo>
                  <a:cubicBezTo>
                    <a:pt x="10282" y="229"/>
                    <a:pt x="10250" y="199"/>
                    <a:pt x="10250" y="141"/>
                  </a:cubicBezTo>
                  <a:cubicBezTo>
                    <a:pt x="10250" y="87"/>
                    <a:pt x="10279" y="49"/>
                    <a:pt x="10332" y="49"/>
                  </a:cubicBezTo>
                  <a:cubicBezTo>
                    <a:pt x="10351" y="49"/>
                    <a:pt x="10370" y="52"/>
                    <a:pt x="10389" y="58"/>
                  </a:cubicBezTo>
                  <a:cubicBezTo>
                    <a:pt x="10394" y="8"/>
                    <a:pt x="10394" y="8"/>
                    <a:pt x="10394" y="8"/>
                  </a:cubicBezTo>
                  <a:cubicBezTo>
                    <a:pt x="10376" y="3"/>
                    <a:pt x="10354" y="1"/>
                    <a:pt x="10336" y="1"/>
                  </a:cubicBezTo>
                  <a:cubicBezTo>
                    <a:pt x="10235" y="1"/>
                    <a:pt x="10191" y="69"/>
                    <a:pt x="10191" y="146"/>
                  </a:cubicBezTo>
                  <a:cubicBezTo>
                    <a:pt x="10191" y="228"/>
                    <a:pt x="10235" y="279"/>
                    <a:pt x="10324" y="279"/>
                  </a:cubicBezTo>
                  <a:cubicBezTo>
                    <a:pt x="10350" y="279"/>
                    <a:pt x="10374" y="275"/>
                    <a:pt x="10397" y="267"/>
                  </a:cubicBezTo>
                  <a:close/>
                  <a:moveTo>
                    <a:pt x="10122" y="275"/>
                  </a:moveTo>
                  <a:cubicBezTo>
                    <a:pt x="10122" y="5"/>
                    <a:pt x="10122" y="5"/>
                    <a:pt x="10122" y="5"/>
                  </a:cubicBezTo>
                  <a:cubicBezTo>
                    <a:pt x="10066" y="5"/>
                    <a:pt x="10066" y="5"/>
                    <a:pt x="10066" y="5"/>
                  </a:cubicBezTo>
                  <a:cubicBezTo>
                    <a:pt x="10066" y="275"/>
                    <a:pt x="10066" y="275"/>
                    <a:pt x="10066" y="275"/>
                  </a:cubicBezTo>
                  <a:lnTo>
                    <a:pt x="10122" y="275"/>
                  </a:lnTo>
                  <a:close/>
                  <a:moveTo>
                    <a:pt x="9972" y="275"/>
                  </a:moveTo>
                  <a:cubicBezTo>
                    <a:pt x="9972" y="5"/>
                    <a:pt x="9972" y="5"/>
                    <a:pt x="9972" y="5"/>
                  </a:cubicBezTo>
                  <a:cubicBezTo>
                    <a:pt x="9916" y="5"/>
                    <a:pt x="9916" y="5"/>
                    <a:pt x="9916" y="5"/>
                  </a:cubicBezTo>
                  <a:cubicBezTo>
                    <a:pt x="9916" y="112"/>
                    <a:pt x="9916" y="112"/>
                    <a:pt x="9916" y="112"/>
                  </a:cubicBezTo>
                  <a:cubicBezTo>
                    <a:pt x="9789" y="112"/>
                    <a:pt x="9789" y="112"/>
                    <a:pt x="9789" y="112"/>
                  </a:cubicBezTo>
                  <a:cubicBezTo>
                    <a:pt x="9789" y="5"/>
                    <a:pt x="9789" y="5"/>
                    <a:pt x="9789" y="5"/>
                  </a:cubicBezTo>
                  <a:cubicBezTo>
                    <a:pt x="9732" y="5"/>
                    <a:pt x="9732" y="5"/>
                    <a:pt x="9732" y="5"/>
                  </a:cubicBezTo>
                  <a:cubicBezTo>
                    <a:pt x="9732" y="275"/>
                    <a:pt x="9732" y="275"/>
                    <a:pt x="9732" y="275"/>
                  </a:cubicBezTo>
                  <a:cubicBezTo>
                    <a:pt x="9789" y="275"/>
                    <a:pt x="9789" y="275"/>
                    <a:pt x="9789" y="275"/>
                  </a:cubicBezTo>
                  <a:cubicBezTo>
                    <a:pt x="9789" y="161"/>
                    <a:pt x="9789" y="161"/>
                    <a:pt x="9789" y="161"/>
                  </a:cubicBezTo>
                  <a:cubicBezTo>
                    <a:pt x="9916" y="161"/>
                    <a:pt x="9916" y="161"/>
                    <a:pt x="9916" y="161"/>
                  </a:cubicBezTo>
                  <a:cubicBezTo>
                    <a:pt x="9916" y="275"/>
                    <a:pt x="9916" y="275"/>
                    <a:pt x="9916" y="275"/>
                  </a:cubicBezTo>
                  <a:lnTo>
                    <a:pt x="9972" y="275"/>
                  </a:lnTo>
                  <a:close/>
                  <a:moveTo>
                    <a:pt x="9610" y="94"/>
                  </a:moveTo>
                  <a:cubicBezTo>
                    <a:pt x="9610" y="126"/>
                    <a:pt x="9588" y="143"/>
                    <a:pt x="9554" y="143"/>
                  </a:cubicBezTo>
                  <a:cubicBezTo>
                    <a:pt x="9546" y="143"/>
                    <a:pt x="9536" y="142"/>
                    <a:pt x="9530" y="141"/>
                  </a:cubicBezTo>
                  <a:cubicBezTo>
                    <a:pt x="9530" y="49"/>
                    <a:pt x="9530" y="49"/>
                    <a:pt x="9530" y="49"/>
                  </a:cubicBezTo>
                  <a:cubicBezTo>
                    <a:pt x="9537" y="49"/>
                    <a:pt x="9547" y="49"/>
                    <a:pt x="9557" y="49"/>
                  </a:cubicBezTo>
                  <a:cubicBezTo>
                    <a:pt x="9592" y="49"/>
                    <a:pt x="9610" y="68"/>
                    <a:pt x="9610" y="94"/>
                  </a:cubicBezTo>
                  <a:close/>
                  <a:moveTo>
                    <a:pt x="9670" y="91"/>
                  </a:moveTo>
                  <a:cubicBezTo>
                    <a:pt x="9670" y="36"/>
                    <a:pt x="9631" y="3"/>
                    <a:pt x="9562" y="3"/>
                  </a:cubicBezTo>
                  <a:cubicBezTo>
                    <a:pt x="9530" y="3"/>
                    <a:pt x="9496" y="4"/>
                    <a:pt x="9474" y="5"/>
                  </a:cubicBezTo>
                  <a:cubicBezTo>
                    <a:pt x="9474" y="275"/>
                    <a:pt x="9474" y="275"/>
                    <a:pt x="9474" y="275"/>
                  </a:cubicBezTo>
                  <a:cubicBezTo>
                    <a:pt x="9530" y="275"/>
                    <a:pt x="9530" y="275"/>
                    <a:pt x="9530" y="275"/>
                  </a:cubicBezTo>
                  <a:cubicBezTo>
                    <a:pt x="9530" y="186"/>
                    <a:pt x="9530" y="186"/>
                    <a:pt x="9530" y="186"/>
                  </a:cubicBezTo>
                  <a:cubicBezTo>
                    <a:pt x="9536" y="187"/>
                    <a:pt x="9547" y="187"/>
                    <a:pt x="9554" y="187"/>
                  </a:cubicBezTo>
                  <a:cubicBezTo>
                    <a:pt x="9622" y="187"/>
                    <a:pt x="9670" y="150"/>
                    <a:pt x="9670" y="91"/>
                  </a:cubicBezTo>
                  <a:close/>
                  <a:moveTo>
                    <a:pt x="9323" y="182"/>
                  </a:moveTo>
                  <a:cubicBezTo>
                    <a:pt x="9237" y="182"/>
                    <a:pt x="9237" y="182"/>
                    <a:pt x="9237" y="182"/>
                  </a:cubicBezTo>
                  <a:cubicBezTo>
                    <a:pt x="9267" y="106"/>
                    <a:pt x="9267" y="106"/>
                    <a:pt x="9267" y="106"/>
                  </a:cubicBezTo>
                  <a:cubicBezTo>
                    <a:pt x="9272" y="92"/>
                    <a:pt x="9277" y="77"/>
                    <a:pt x="9280" y="64"/>
                  </a:cubicBezTo>
                  <a:cubicBezTo>
                    <a:pt x="9281" y="64"/>
                    <a:pt x="9281" y="64"/>
                    <a:pt x="9281" y="64"/>
                  </a:cubicBezTo>
                  <a:cubicBezTo>
                    <a:pt x="9284" y="76"/>
                    <a:pt x="9289" y="92"/>
                    <a:pt x="9295" y="106"/>
                  </a:cubicBezTo>
                  <a:lnTo>
                    <a:pt x="9323" y="182"/>
                  </a:lnTo>
                  <a:close/>
                  <a:moveTo>
                    <a:pt x="9418" y="275"/>
                  </a:moveTo>
                  <a:cubicBezTo>
                    <a:pt x="9317" y="5"/>
                    <a:pt x="9317" y="5"/>
                    <a:pt x="9317" y="5"/>
                  </a:cubicBezTo>
                  <a:cubicBezTo>
                    <a:pt x="9250" y="5"/>
                    <a:pt x="9250" y="5"/>
                    <a:pt x="9250" y="5"/>
                  </a:cubicBezTo>
                  <a:cubicBezTo>
                    <a:pt x="9148" y="275"/>
                    <a:pt x="9148" y="275"/>
                    <a:pt x="9148" y="275"/>
                  </a:cubicBezTo>
                  <a:cubicBezTo>
                    <a:pt x="9204" y="275"/>
                    <a:pt x="9204" y="275"/>
                    <a:pt x="9204" y="275"/>
                  </a:cubicBezTo>
                  <a:cubicBezTo>
                    <a:pt x="9224" y="223"/>
                    <a:pt x="9224" y="223"/>
                    <a:pt x="9224" y="223"/>
                  </a:cubicBezTo>
                  <a:cubicBezTo>
                    <a:pt x="9337" y="223"/>
                    <a:pt x="9337" y="223"/>
                    <a:pt x="9337" y="223"/>
                  </a:cubicBezTo>
                  <a:cubicBezTo>
                    <a:pt x="9356" y="275"/>
                    <a:pt x="9356" y="275"/>
                    <a:pt x="9356" y="275"/>
                  </a:cubicBezTo>
                  <a:lnTo>
                    <a:pt x="9418" y="275"/>
                  </a:lnTo>
                  <a:close/>
                  <a:moveTo>
                    <a:pt x="9046" y="84"/>
                  </a:moveTo>
                  <a:cubicBezTo>
                    <a:pt x="9046" y="109"/>
                    <a:pt x="9026" y="127"/>
                    <a:pt x="8997" y="127"/>
                  </a:cubicBezTo>
                  <a:cubicBezTo>
                    <a:pt x="8988" y="127"/>
                    <a:pt x="8979" y="126"/>
                    <a:pt x="8971" y="125"/>
                  </a:cubicBezTo>
                  <a:cubicBezTo>
                    <a:pt x="8971" y="47"/>
                    <a:pt x="8971" y="47"/>
                    <a:pt x="8971" y="47"/>
                  </a:cubicBezTo>
                  <a:cubicBezTo>
                    <a:pt x="8978" y="46"/>
                    <a:pt x="8985" y="46"/>
                    <a:pt x="8995" y="46"/>
                  </a:cubicBezTo>
                  <a:cubicBezTo>
                    <a:pt x="9026" y="46"/>
                    <a:pt x="9046" y="59"/>
                    <a:pt x="9046" y="84"/>
                  </a:cubicBezTo>
                  <a:close/>
                  <a:moveTo>
                    <a:pt x="9120" y="275"/>
                  </a:moveTo>
                  <a:cubicBezTo>
                    <a:pt x="9053" y="185"/>
                    <a:pt x="9053" y="185"/>
                    <a:pt x="9053" y="185"/>
                  </a:cubicBezTo>
                  <a:cubicBezTo>
                    <a:pt x="9045" y="173"/>
                    <a:pt x="9037" y="163"/>
                    <a:pt x="9031" y="156"/>
                  </a:cubicBezTo>
                  <a:cubicBezTo>
                    <a:pt x="9074" y="149"/>
                    <a:pt x="9105" y="122"/>
                    <a:pt x="9105" y="78"/>
                  </a:cubicBezTo>
                  <a:cubicBezTo>
                    <a:pt x="9105" y="28"/>
                    <a:pt x="9067" y="3"/>
                    <a:pt x="9003" y="3"/>
                  </a:cubicBezTo>
                  <a:cubicBezTo>
                    <a:pt x="8970" y="3"/>
                    <a:pt x="8934" y="4"/>
                    <a:pt x="8915" y="5"/>
                  </a:cubicBezTo>
                  <a:cubicBezTo>
                    <a:pt x="8915" y="275"/>
                    <a:pt x="8915" y="275"/>
                    <a:pt x="8915" y="275"/>
                  </a:cubicBezTo>
                  <a:cubicBezTo>
                    <a:pt x="8971" y="275"/>
                    <a:pt x="8971" y="275"/>
                    <a:pt x="8971" y="275"/>
                  </a:cubicBezTo>
                  <a:cubicBezTo>
                    <a:pt x="8971" y="164"/>
                    <a:pt x="8971" y="164"/>
                    <a:pt x="8971" y="164"/>
                  </a:cubicBezTo>
                  <a:cubicBezTo>
                    <a:pt x="8973" y="164"/>
                    <a:pt x="8973" y="164"/>
                    <a:pt x="8973" y="164"/>
                  </a:cubicBezTo>
                  <a:cubicBezTo>
                    <a:pt x="9051" y="275"/>
                    <a:pt x="9051" y="275"/>
                    <a:pt x="9051" y="275"/>
                  </a:cubicBezTo>
                  <a:lnTo>
                    <a:pt x="9120" y="275"/>
                  </a:lnTo>
                  <a:close/>
                  <a:moveTo>
                    <a:pt x="8828" y="261"/>
                  </a:moveTo>
                  <a:cubicBezTo>
                    <a:pt x="8828" y="134"/>
                    <a:pt x="8828" y="134"/>
                    <a:pt x="8828" y="134"/>
                  </a:cubicBezTo>
                  <a:cubicBezTo>
                    <a:pt x="8772" y="134"/>
                    <a:pt x="8772" y="134"/>
                    <a:pt x="8772" y="134"/>
                  </a:cubicBezTo>
                  <a:cubicBezTo>
                    <a:pt x="8772" y="225"/>
                    <a:pt x="8772" y="225"/>
                    <a:pt x="8772" y="225"/>
                  </a:cubicBezTo>
                  <a:cubicBezTo>
                    <a:pt x="8760" y="228"/>
                    <a:pt x="8746" y="230"/>
                    <a:pt x="8732" y="230"/>
                  </a:cubicBezTo>
                  <a:cubicBezTo>
                    <a:pt x="8682" y="230"/>
                    <a:pt x="8647" y="198"/>
                    <a:pt x="8647" y="141"/>
                  </a:cubicBezTo>
                  <a:cubicBezTo>
                    <a:pt x="8647" y="79"/>
                    <a:pt x="8687" y="47"/>
                    <a:pt x="8738" y="47"/>
                  </a:cubicBezTo>
                  <a:cubicBezTo>
                    <a:pt x="8764" y="47"/>
                    <a:pt x="8788" y="53"/>
                    <a:pt x="8812" y="62"/>
                  </a:cubicBezTo>
                  <a:cubicBezTo>
                    <a:pt x="8822" y="13"/>
                    <a:pt x="8822" y="13"/>
                    <a:pt x="8822" y="13"/>
                  </a:cubicBezTo>
                  <a:cubicBezTo>
                    <a:pt x="8794" y="5"/>
                    <a:pt x="8766" y="1"/>
                    <a:pt x="8737" y="1"/>
                  </a:cubicBezTo>
                  <a:cubicBezTo>
                    <a:pt x="8643" y="1"/>
                    <a:pt x="8587" y="64"/>
                    <a:pt x="8587" y="145"/>
                  </a:cubicBezTo>
                  <a:cubicBezTo>
                    <a:pt x="8587" y="234"/>
                    <a:pt x="8646" y="279"/>
                    <a:pt x="8727" y="279"/>
                  </a:cubicBezTo>
                  <a:cubicBezTo>
                    <a:pt x="8764" y="279"/>
                    <a:pt x="8797" y="273"/>
                    <a:pt x="8828" y="261"/>
                  </a:cubicBezTo>
                  <a:close/>
                  <a:moveTo>
                    <a:pt x="8484" y="141"/>
                  </a:moveTo>
                  <a:cubicBezTo>
                    <a:pt x="8484" y="201"/>
                    <a:pt x="8449" y="231"/>
                    <a:pt x="8406" y="231"/>
                  </a:cubicBezTo>
                  <a:cubicBezTo>
                    <a:pt x="8353" y="231"/>
                    <a:pt x="8331" y="190"/>
                    <a:pt x="8331" y="138"/>
                  </a:cubicBezTo>
                  <a:cubicBezTo>
                    <a:pt x="8331" y="80"/>
                    <a:pt x="8367" y="49"/>
                    <a:pt x="8408" y="49"/>
                  </a:cubicBezTo>
                  <a:cubicBezTo>
                    <a:pt x="8454" y="49"/>
                    <a:pt x="8484" y="81"/>
                    <a:pt x="8484" y="141"/>
                  </a:cubicBezTo>
                  <a:close/>
                  <a:moveTo>
                    <a:pt x="8545" y="137"/>
                  </a:moveTo>
                  <a:cubicBezTo>
                    <a:pt x="8545" y="46"/>
                    <a:pt x="8490" y="0"/>
                    <a:pt x="8412" y="0"/>
                  </a:cubicBezTo>
                  <a:cubicBezTo>
                    <a:pt x="8337" y="0"/>
                    <a:pt x="8271" y="54"/>
                    <a:pt x="8271" y="143"/>
                  </a:cubicBezTo>
                  <a:cubicBezTo>
                    <a:pt x="8271" y="224"/>
                    <a:pt x="8315" y="280"/>
                    <a:pt x="8403" y="280"/>
                  </a:cubicBezTo>
                  <a:cubicBezTo>
                    <a:pt x="8480" y="280"/>
                    <a:pt x="8545" y="227"/>
                    <a:pt x="8545" y="137"/>
                  </a:cubicBezTo>
                  <a:close/>
                  <a:moveTo>
                    <a:pt x="8217" y="275"/>
                  </a:moveTo>
                  <a:cubicBezTo>
                    <a:pt x="8176" y="5"/>
                    <a:pt x="8176" y="5"/>
                    <a:pt x="8176" y="5"/>
                  </a:cubicBezTo>
                  <a:cubicBezTo>
                    <a:pt x="8104" y="5"/>
                    <a:pt x="8104" y="5"/>
                    <a:pt x="8104" y="5"/>
                  </a:cubicBezTo>
                  <a:cubicBezTo>
                    <a:pt x="8052" y="158"/>
                    <a:pt x="8052" y="158"/>
                    <a:pt x="8052" y="158"/>
                  </a:cubicBezTo>
                  <a:cubicBezTo>
                    <a:pt x="8046" y="175"/>
                    <a:pt x="8042" y="189"/>
                    <a:pt x="8038" y="208"/>
                  </a:cubicBezTo>
                  <a:cubicBezTo>
                    <a:pt x="8037" y="208"/>
                    <a:pt x="8037" y="208"/>
                    <a:pt x="8037" y="208"/>
                  </a:cubicBezTo>
                  <a:cubicBezTo>
                    <a:pt x="8034" y="191"/>
                    <a:pt x="8029" y="173"/>
                    <a:pt x="8024" y="157"/>
                  </a:cubicBezTo>
                  <a:cubicBezTo>
                    <a:pt x="7973" y="5"/>
                    <a:pt x="7973" y="5"/>
                    <a:pt x="7973" y="5"/>
                  </a:cubicBezTo>
                  <a:cubicBezTo>
                    <a:pt x="7903" y="5"/>
                    <a:pt x="7903" y="5"/>
                    <a:pt x="7903" y="5"/>
                  </a:cubicBezTo>
                  <a:cubicBezTo>
                    <a:pt x="7862" y="275"/>
                    <a:pt x="7862" y="275"/>
                    <a:pt x="7862" y="275"/>
                  </a:cubicBezTo>
                  <a:cubicBezTo>
                    <a:pt x="7918" y="275"/>
                    <a:pt x="7918" y="275"/>
                    <a:pt x="7918" y="275"/>
                  </a:cubicBezTo>
                  <a:cubicBezTo>
                    <a:pt x="7935" y="137"/>
                    <a:pt x="7935" y="137"/>
                    <a:pt x="7935" y="137"/>
                  </a:cubicBezTo>
                  <a:cubicBezTo>
                    <a:pt x="7939" y="113"/>
                    <a:pt x="7941" y="93"/>
                    <a:pt x="7942" y="72"/>
                  </a:cubicBezTo>
                  <a:cubicBezTo>
                    <a:pt x="7943" y="72"/>
                    <a:pt x="7943" y="72"/>
                    <a:pt x="7943" y="72"/>
                  </a:cubicBezTo>
                  <a:cubicBezTo>
                    <a:pt x="7946" y="91"/>
                    <a:pt x="7953" y="114"/>
                    <a:pt x="7959" y="133"/>
                  </a:cubicBezTo>
                  <a:cubicBezTo>
                    <a:pt x="8006" y="275"/>
                    <a:pt x="8006" y="275"/>
                    <a:pt x="8006" y="275"/>
                  </a:cubicBezTo>
                  <a:cubicBezTo>
                    <a:pt x="8065" y="275"/>
                    <a:pt x="8065" y="275"/>
                    <a:pt x="8065" y="275"/>
                  </a:cubicBezTo>
                  <a:cubicBezTo>
                    <a:pt x="8116" y="122"/>
                    <a:pt x="8116" y="122"/>
                    <a:pt x="8116" y="122"/>
                  </a:cubicBezTo>
                  <a:cubicBezTo>
                    <a:pt x="8122" y="105"/>
                    <a:pt x="8126" y="87"/>
                    <a:pt x="8129" y="72"/>
                  </a:cubicBezTo>
                  <a:cubicBezTo>
                    <a:pt x="8130" y="72"/>
                    <a:pt x="8130" y="72"/>
                    <a:pt x="8130" y="72"/>
                  </a:cubicBezTo>
                  <a:cubicBezTo>
                    <a:pt x="8131" y="87"/>
                    <a:pt x="8134" y="108"/>
                    <a:pt x="8137" y="134"/>
                  </a:cubicBezTo>
                  <a:cubicBezTo>
                    <a:pt x="8157" y="275"/>
                    <a:pt x="8157" y="275"/>
                    <a:pt x="8157" y="275"/>
                  </a:cubicBezTo>
                  <a:lnTo>
                    <a:pt x="8217" y="275"/>
                  </a:lnTo>
                  <a:close/>
                  <a:moveTo>
                    <a:pt x="7795" y="275"/>
                  </a:moveTo>
                  <a:cubicBezTo>
                    <a:pt x="7795" y="231"/>
                    <a:pt x="7795" y="231"/>
                    <a:pt x="7795" y="231"/>
                  </a:cubicBezTo>
                  <a:cubicBezTo>
                    <a:pt x="7692" y="231"/>
                    <a:pt x="7692" y="231"/>
                    <a:pt x="7692" y="231"/>
                  </a:cubicBezTo>
                  <a:cubicBezTo>
                    <a:pt x="7692" y="158"/>
                    <a:pt x="7692" y="158"/>
                    <a:pt x="7692" y="158"/>
                  </a:cubicBezTo>
                  <a:cubicBezTo>
                    <a:pt x="7790" y="158"/>
                    <a:pt x="7790" y="158"/>
                    <a:pt x="7790" y="158"/>
                  </a:cubicBezTo>
                  <a:cubicBezTo>
                    <a:pt x="7790" y="115"/>
                    <a:pt x="7790" y="115"/>
                    <a:pt x="7790" y="115"/>
                  </a:cubicBezTo>
                  <a:cubicBezTo>
                    <a:pt x="7692" y="115"/>
                    <a:pt x="7692" y="115"/>
                    <a:pt x="7692" y="115"/>
                  </a:cubicBezTo>
                  <a:cubicBezTo>
                    <a:pt x="7692" y="49"/>
                    <a:pt x="7692" y="49"/>
                    <a:pt x="7692" y="49"/>
                  </a:cubicBezTo>
                  <a:cubicBezTo>
                    <a:pt x="7795" y="49"/>
                    <a:pt x="7795" y="49"/>
                    <a:pt x="7795" y="49"/>
                  </a:cubicBezTo>
                  <a:cubicBezTo>
                    <a:pt x="7795" y="5"/>
                    <a:pt x="7795" y="5"/>
                    <a:pt x="7795" y="5"/>
                  </a:cubicBezTo>
                  <a:cubicBezTo>
                    <a:pt x="7636" y="5"/>
                    <a:pt x="7636" y="5"/>
                    <a:pt x="7636" y="5"/>
                  </a:cubicBezTo>
                  <a:cubicBezTo>
                    <a:pt x="7636" y="275"/>
                    <a:pt x="7636" y="275"/>
                    <a:pt x="7636" y="275"/>
                  </a:cubicBezTo>
                  <a:lnTo>
                    <a:pt x="7795" y="275"/>
                  </a:lnTo>
                  <a:close/>
                  <a:moveTo>
                    <a:pt x="7511" y="139"/>
                  </a:moveTo>
                  <a:cubicBezTo>
                    <a:pt x="7511" y="200"/>
                    <a:pt x="7472" y="230"/>
                    <a:pt x="7416" y="230"/>
                  </a:cubicBezTo>
                  <a:cubicBezTo>
                    <a:pt x="7404" y="230"/>
                    <a:pt x="7390" y="229"/>
                    <a:pt x="7382" y="228"/>
                  </a:cubicBezTo>
                  <a:cubicBezTo>
                    <a:pt x="7382" y="50"/>
                    <a:pt x="7382" y="50"/>
                    <a:pt x="7382" y="50"/>
                  </a:cubicBezTo>
                  <a:cubicBezTo>
                    <a:pt x="7393" y="50"/>
                    <a:pt x="7407" y="49"/>
                    <a:pt x="7418" y="49"/>
                  </a:cubicBezTo>
                  <a:cubicBezTo>
                    <a:pt x="7479" y="49"/>
                    <a:pt x="7511" y="79"/>
                    <a:pt x="7511" y="139"/>
                  </a:cubicBezTo>
                  <a:close/>
                  <a:moveTo>
                    <a:pt x="7570" y="136"/>
                  </a:moveTo>
                  <a:cubicBezTo>
                    <a:pt x="7570" y="42"/>
                    <a:pt x="7513" y="4"/>
                    <a:pt x="7424" y="4"/>
                  </a:cubicBezTo>
                  <a:cubicBezTo>
                    <a:pt x="7392" y="4"/>
                    <a:pt x="7350" y="5"/>
                    <a:pt x="7326" y="5"/>
                  </a:cubicBezTo>
                  <a:cubicBezTo>
                    <a:pt x="7326" y="275"/>
                    <a:pt x="7326" y="275"/>
                    <a:pt x="7326" y="275"/>
                  </a:cubicBezTo>
                  <a:cubicBezTo>
                    <a:pt x="7349" y="276"/>
                    <a:pt x="7376" y="277"/>
                    <a:pt x="7410" y="277"/>
                  </a:cubicBezTo>
                  <a:cubicBezTo>
                    <a:pt x="7501" y="277"/>
                    <a:pt x="7570" y="233"/>
                    <a:pt x="7570" y="136"/>
                  </a:cubicBezTo>
                  <a:close/>
                  <a:moveTo>
                    <a:pt x="7164" y="5"/>
                  </a:moveTo>
                  <a:cubicBezTo>
                    <a:pt x="7106" y="5"/>
                    <a:pt x="7106" y="5"/>
                    <a:pt x="7106" y="5"/>
                  </a:cubicBezTo>
                  <a:cubicBezTo>
                    <a:pt x="7066" y="80"/>
                    <a:pt x="7066" y="80"/>
                    <a:pt x="7066" y="80"/>
                  </a:cubicBezTo>
                  <a:cubicBezTo>
                    <a:pt x="7058" y="96"/>
                    <a:pt x="7049" y="114"/>
                    <a:pt x="7042" y="132"/>
                  </a:cubicBezTo>
                  <a:cubicBezTo>
                    <a:pt x="7042" y="132"/>
                    <a:pt x="7042" y="132"/>
                    <a:pt x="7042" y="132"/>
                  </a:cubicBezTo>
                  <a:cubicBezTo>
                    <a:pt x="7035" y="114"/>
                    <a:pt x="7027" y="98"/>
                    <a:pt x="7020" y="82"/>
                  </a:cubicBezTo>
                  <a:cubicBezTo>
                    <a:pt x="6980" y="5"/>
                    <a:pt x="6980" y="5"/>
                    <a:pt x="6980" y="5"/>
                  </a:cubicBezTo>
                  <a:cubicBezTo>
                    <a:pt x="6918" y="5"/>
                    <a:pt x="6918" y="5"/>
                    <a:pt x="6918" y="5"/>
                  </a:cubicBezTo>
                  <a:cubicBezTo>
                    <a:pt x="7012" y="185"/>
                    <a:pt x="7012" y="185"/>
                    <a:pt x="7012" y="185"/>
                  </a:cubicBezTo>
                  <a:cubicBezTo>
                    <a:pt x="7012" y="275"/>
                    <a:pt x="7012" y="275"/>
                    <a:pt x="7012" y="275"/>
                  </a:cubicBezTo>
                  <a:cubicBezTo>
                    <a:pt x="7069" y="275"/>
                    <a:pt x="7069" y="275"/>
                    <a:pt x="7069" y="275"/>
                  </a:cubicBezTo>
                  <a:cubicBezTo>
                    <a:pt x="7069" y="185"/>
                    <a:pt x="7069" y="185"/>
                    <a:pt x="7069" y="185"/>
                  </a:cubicBezTo>
                  <a:lnTo>
                    <a:pt x="7164" y="5"/>
                  </a:lnTo>
                  <a:close/>
                  <a:moveTo>
                    <a:pt x="6829" y="84"/>
                  </a:moveTo>
                  <a:cubicBezTo>
                    <a:pt x="6829" y="109"/>
                    <a:pt x="6810" y="127"/>
                    <a:pt x="6780" y="127"/>
                  </a:cubicBezTo>
                  <a:cubicBezTo>
                    <a:pt x="6771" y="127"/>
                    <a:pt x="6762" y="126"/>
                    <a:pt x="6754" y="125"/>
                  </a:cubicBezTo>
                  <a:cubicBezTo>
                    <a:pt x="6754" y="47"/>
                    <a:pt x="6754" y="47"/>
                    <a:pt x="6754" y="47"/>
                  </a:cubicBezTo>
                  <a:cubicBezTo>
                    <a:pt x="6761" y="46"/>
                    <a:pt x="6769" y="46"/>
                    <a:pt x="6778" y="46"/>
                  </a:cubicBezTo>
                  <a:cubicBezTo>
                    <a:pt x="6810" y="46"/>
                    <a:pt x="6829" y="59"/>
                    <a:pt x="6829" y="84"/>
                  </a:cubicBezTo>
                  <a:close/>
                  <a:moveTo>
                    <a:pt x="6903" y="275"/>
                  </a:moveTo>
                  <a:cubicBezTo>
                    <a:pt x="6836" y="185"/>
                    <a:pt x="6836" y="185"/>
                    <a:pt x="6836" y="185"/>
                  </a:cubicBezTo>
                  <a:cubicBezTo>
                    <a:pt x="6828" y="173"/>
                    <a:pt x="6821" y="163"/>
                    <a:pt x="6814" y="156"/>
                  </a:cubicBezTo>
                  <a:cubicBezTo>
                    <a:pt x="6857" y="149"/>
                    <a:pt x="6888" y="122"/>
                    <a:pt x="6888" y="78"/>
                  </a:cubicBezTo>
                  <a:cubicBezTo>
                    <a:pt x="6888" y="28"/>
                    <a:pt x="6851" y="3"/>
                    <a:pt x="6786" y="3"/>
                  </a:cubicBezTo>
                  <a:cubicBezTo>
                    <a:pt x="6753" y="3"/>
                    <a:pt x="6718" y="4"/>
                    <a:pt x="6698" y="5"/>
                  </a:cubicBezTo>
                  <a:cubicBezTo>
                    <a:pt x="6698" y="275"/>
                    <a:pt x="6698" y="275"/>
                    <a:pt x="6698" y="275"/>
                  </a:cubicBezTo>
                  <a:cubicBezTo>
                    <a:pt x="6754" y="275"/>
                    <a:pt x="6754" y="275"/>
                    <a:pt x="6754" y="275"/>
                  </a:cubicBezTo>
                  <a:cubicBezTo>
                    <a:pt x="6754" y="164"/>
                    <a:pt x="6754" y="164"/>
                    <a:pt x="6754" y="164"/>
                  </a:cubicBezTo>
                  <a:cubicBezTo>
                    <a:pt x="6757" y="164"/>
                    <a:pt x="6757" y="164"/>
                    <a:pt x="6757" y="164"/>
                  </a:cubicBezTo>
                  <a:cubicBezTo>
                    <a:pt x="6834" y="275"/>
                    <a:pt x="6834" y="275"/>
                    <a:pt x="6834" y="275"/>
                  </a:cubicBezTo>
                  <a:lnTo>
                    <a:pt x="6903" y="275"/>
                  </a:lnTo>
                  <a:close/>
                  <a:moveTo>
                    <a:pt x="6547" y="182"/>
                  </a:moveTo>
                  <a:cubicBezTo>
                    <a:pt x="6462" y="182"/>
                    <a:pt x="6462" y="182"/>
                    <a:pt x="6462" y="182"/>
                  </a:cubicBezTo>
                  <a:cubicBezTo>
                    <a:pt x="6491" y="106"/>
                    <a:pt x="6491" y="106"/>
                    <a:pt x="6491" y="106"/>
                  </a:cubicBezTo>
                  <a:cubicBezTo>
                    <a:pt x="6496" y="92"/>
                    <a:pt x="6501" y="77"/>
                    <a:pt x="6504" y="64"/>
                  </a:cubicBezTo>
                  <a:cubicBezTo>
                    <a:pt x="6505" y="64"/>
                    <a:pt x="6505" y="64"/>
                    <a:pt x="6505" y="64"/>
                  </a:cubicBezTo>
                  <a:cubicBezTo>
                    <a:pt x="6509" y="76"/>
                    <a:pt x="6514" y="92"/>
                    <a:pt x="6519" y="106"/>
                  </a:cubicBezTo>
                  <a:lnTo>
                    <a:pt x="6547" y="182"/>
                  </a:lnTo>
                  <a:close/>
                  <a:moveTo>
                    <a:pt x="6643" y="275"/>
                  </a:moveTo>
                  <a:cubicBezTo>
                    <a:pt x="6541" y="5"/>
                    <a:pt x="6541" y="5"/>
                    <a:pt x="6541" y="5"/>
                  </a:cubicBezTo>
                  <a:cubicBezTo>
                    <a:pt x="6475" y="5"/>
                    <a:pt x="6475" y="5"/>
                    <a:pt x="6475" y="5"/>
                  </a:cubicBezTo>
                  <a:cubicBezTo>
                    <a:pt x="6372" y="275"/>
                    <a:pt x="6372" y="275"/>
                    <a:pt x="6372" y="275"/>
                  </a:cubicBezTo>
                  <a:cubicBezTo>
                    <a:pt x="6428" y="275"/>
                    <a:pt x="6428" y="275"/>
                    <a:pt x="6428" y="275"/>
                  </a:cubicBezTo>
                  <a:cubicBezTo>
                    <a:pt x="6448" y="223"/>
                    <a:pt x="6448" y="223"/>
                    <a:pt x="6448" y="223"/>
                  </a:cubicBezTo>
                  <a:cubicBezTo>
                    <a:pt x="6561" y="223"/>
                    <a:pt x="6561" y="223"/>
                    <a:pt x="6561" y="223"/>
                  </a:cubicBezTo>
                  <a:cubicBezTo>
                    <a:pt x="6580" y="275"/>
                    <a:pt x="6580" y="275"/>
                    <a:pt x="6580" y="275"/>
                  </a:cubicBezTo>
                  <a:lnTo>
                    <a:pt x="6643" y="275"/>
                  </a:lnTo>
                  <a:close/>
                  <a:moveTo>
                    <a:pt x="6316" y="275"/>
                  </a:moveTo>
                  <a:cubicBezTo>
                    <a:pt x="6316" y="5"/>
                    <a:pt x="6316" y="5"/>
                    <a:pt x="6316" y="5"/>
                  </a:cubicBezTo>
                  <a:cubicBezTo>
                    <a:pt x="6262" y="5"/>
                    <a:pt x="6262" y="5"/>
                    <a:pt x="6262" y="5"/>
                  </a:cubicBezTo>
                  <a:cubicBezTo>
                    <a:pt x="6262" y="124"/>
                    <a:pt x="6262" y="124"/>
                    <a:pt x="6262" y="124"/>
                  </a:cubicBezTo>
                  <a:cubicBezTo>
                    <a:pt x="6262" y="159"/>
                    <a:pt x="6263" y="185"/>
                    <a:pt x="6264" y="202"/>
                  </a:cubicBezTo>
                  <a:cubicBezTo>
                    <a:pt x="6263" y="202"/>
                    <a:pt x="6263" y="202"/>
                    <a:pt x="6263" y="202"/>
                  </a:cubicBezTo>
                  <a:cubicBezTo>
                    <a:pt x="6254" y="183"/>
                    <a:pt x="6244" y="166"/>
                    <a:pt x="6233" y="149"/>
                  </a:cubicBezTo>
                  <a:cubicBezTo>
                    <a:pt x="6142" y="5"/>
                    <a:pt x="6142" y="5"/>
                    <a:pt x="6142" y="5"/>
                  </a:cubicBezTo>
                  <a:cubicBezTo>
                    <a:pt x="6068" y="5"/>
                    <a:pt x="6068" y="5"/>
                    <a:pt x="6068" y="5"/>
                  </a:cubicBezTo>
                  <a:cubicBezTo>
                    <a:pt x="6068" y="275"/>
                    <a:pt x="6068" y="275"/>
                    <a:pt x="6068" y="275"/>
                  </a:cubicBezTo>
                  <a:cubicBezTo>
                    <a:pt x="6122" y="275"/>
                    <a:pt x="6122" y="275"/>
                    <a:pt x="6122" y="275"/>
                  </a:cubicBezTo>
                  <a:cubicBezTo>
                    <a:pt x="6122" y="134"/>
                    <a:pt x="6122" y="134"/>
                    <a:pt x="6122" y="134"/>
                  </a:cubicBezTo>
                  <a:cubicBezTo>
                    <a:pt x="6122" y="109"/>
                    <a:pt x="6121" y="92"/>
                    <a:pt x="6120" y="77"/>
                  </a:cubicBezTo>
                  <a:cubicBezTo>
                    <a:pt x="6121" y="77"/>
                    <a:pt x="6121" y="77"/>
                    <a:pt x="6121" y="77"/>
                  </a:cubicBezTo>
                  <a:cubicBezTo>
                    <a:pt x="6128" y="93"/>
                    <a:pt x="6138" y="112"/>
                    <a:pt x="6148" y="129"/>
                  </a:cubicBezTo>
                  <a:cubicBezTo>
                    <a:pt x="6241" y="275"/>
                    <a:pt x="6241" y="275"/>
                    <a:pt x="6241" y="275"/>
                  </a:cubicBezTo>
                  <a:lnTo>
                    <a:pt x="6316" y="275"/>
                  </a:lnTo>
                  <a:close/>
                  <a:moveTo>
                    <a:pt x="5974" y="275"/>
                  </a:moveTo>
                  <a:cubicBezTo>
                    <a:pt x="5974" y="5"/>
                    <a:pt x="5974" y="5"/>
                    <a:pt x="5974" y="5"/>
                  </a:cubicBezTo>
                  <a:cubicBezTo>
                    <a:pt x="5918" y="5"/>
                    <a:pt x="5918" y="5"/>
                    <a:pt x="5918" y="5"/>
                  </a:cubicBezTo>
                  <a:cubicBezTo>
                    <a:pt x="5918" y="275"/>
                    <a:pt x="5918" y="275"/>
                    <a:pt x="5918" y="275"/>
                  </a:cubicBezTo>
                  <a:lnTo>
                    <a:pt x="5974" y="275"/>
                  </a:lnTo>
                  <a:close/>
                  <a:moveTo>
                    <a:pt x="5861" y="275"/>
                  </a:moveTo>
                  <a:cubicBezTo>
                    <a:pt x="5861" y="226"/>
                    <a:pt x="5861" y="226"/>
                    <a:pt x="5861" y="226"/>
                  </a:cubicBezTo>
                  <a:cubicBezTo>
                    <a:pt x="5768" y="226"/>
                    <a:pt x="5768" y="226"/>
                    <a:pt x="5768" y="226"/>
                  </a:cubicBezTo>
                  <a:cubicBezTo>
                    <a:pt x="5768" y="5"/>
                    <a:pt x="5768" y="5"/>
                    <a:pt x="5768" y="5"/>
                  </a:cubicBezTo>
                  <a:cubicBezTo>
                    <a:pt x="5712" y="5"/>
                    <a:pt x="5712" y="5"/>
                    <a:pt x="5712" y="5"/>
                  </a:cubicBezTo>
                  <a:cubicBezTo>
                    <a:pt x="5712" y="275"/>
                    <a:pt x="5712" y="275"/>
                    <a:pt x="5712" y="275"/>
                  </a:cubicBezTo>
                  <a:lnTo>
                    <a:pt x="5861" y="275"/>
                  </a:lnTo>
                  <a:close/>
                  <a:moveTo>
                    <a:pt x="5589" y="94"/>
                  </a:moveTo>
                  <a:cubicBezTo>
                    <a:pt x="5589" y="126"/>
                    <a:pt x="5568" y="143"/>
                    <a:pt x="5533" y="143"/>
                  </a:cubicBezTo>
                  <a:cubicBezTo>
                    <a:pt x="5526" y="143"/>
                    <a:pt x="5515" y="142"/>
                    <a:pt x="5509" y="141"/>
                  </a:cubicBezTo>
                  <a:cubicBezTo>
                    <a:pt x="5509" y="49"/>
                    <a:pt x="5509" y="49"/>
                    <a:pt x="5509" y="49"/>
                  </a:cubicBezTo>
                  <a:cubicBezTo>
                    <a:pt x="5516" y="49"/>
                    <a:pt x="5526" y="49"/>
                    <a:pt x="5537" y="49"/>
                  </a:cubicBezTo>
                  <a:cubicBezTo>
                    <a:pt x="5571" y="49"/>
                    <a:pt x="5589" y="68"/>
                    <a:pt x="5589" y="94"/>
                  </a:cubicBezTo>
                  <a:close/>
                  <a:moveTo>
                    <a:pt x="5649" y="91"/>
                  </a:moveTo>
                  <a:cubicBezTo>
                    <a:pt x="5649" y="36"/>
                    <a:pt x="5610" y="3"/>
                    <a:pt x="5541" y="3"/>
                  </a:cubicBezTo>
                  <a:cubicBezTo>
                    <a:pt x="5510" y="3"/>
                    <a:pt x="5476" y="4"/>
                    <a:pt x="5453" y="5"/>
                  </a:cubicBezTo>
                  <a:cubicBezTo>
                    <a:pt x="5453" y="275"/>
                    <a:pt x="5453" y="275"/>
                    <a:pt x="5453" y="275"/>
                  </a:cubicBezTo>
                  <a:cubicBezTo>
                    <a:pt x="5509" y="275"/>
                    <a:pt x="5509" y="275"/>
                    <a:pt x="5509" y="275"/>
                  </a:cubicBezTo>
                  <a:cubicBezTo>
                    <a:pt x="5509" y="186"/>
                    <a:pt x="5509" y="186"/>
                    <a:pt x="5509" y="186"/>
                  </a:cubicBezTo>
                  <a:cubicBezTo>
                    <a:pt x="5516" y="187"/>
                    <a:pt x="5526" y="187"/>
                    <a:pt x="5533" y="187"/>
                  </a:cubicBezTo>
                  <a:cubicBezTo>
                    <a:pt x="5602" y="187"/>
                    <a:pt x="5649" y="150"/>
                    <a:pt x="5649" y="91"/>
                  </a:cubicBezTo>
                  <a:close/>
                  <a:moveTo>
                    <a:pt x="5359" y="275"/>
                  </a:moveTo>
                  <a:cubicBezTo>
                    <a:pt x="5359" y="5"/>
                    <a:pt x="5359" y="5"/>
                    <a:pt x="5359" y="5"/>
                  </a:cubicBezTo>
                  <a:cubicBezTo>
                    <a:pt x="5303" y="5"/>
                    <a:pt x="5303" y="5"/>
                    <a:pt x="5303" y="5"/>
                  </a:cubicBezTo>
                  <a:cubicBezTo>
                    <a:pt x="5303" y="275"/>
                    <a:pt x="5303" y="275"/>
                    <a:pt x="5303" y="275"/>
                  </a:cubicBezTo>
                  <a:lnTo>
                    <a:pt x="5359" y="275"/>
                  </a:lnTo>
                  <a:close/>
                  <a:moveTo>
                    <a:pt x="5236" y="267"/>
                  </a:moveTo>
                  <a:cubicBezTo>
                    <a:pt x="5231" y="217"/>
                    <a:pt x="5231" y="217"/>
                    <a:pt x="5231" y="217"/>
                  </a:cubicBezTo>
                  <a:cubicBezTo>
                    <a:pt x="5215" y="225"/>
                    <a:pt x="5194" y="229"/>
                    <a:pt x="5174" y="229"/>
                  </a:cubicBezTo>
                  <a:cubicBezTo>
                    <a:pt x="5121" y="229"/>
                    <a:pt x="5089" y="199"/>
                    <a:pt x="5089" y="141"/>
                  </a:cubicBezTo>
                  <a:cubicBezTo>
                    <a:pt x="5089" y="87"/>
                    <a:pt x="5118" y="49"/>
                    <a:pt x="5171" y="49"/>
                  </a:cubicBezTo>
                  <a:cubicBezTo>
                    <a:pt x="5190" y="49"/>
                    <a:pt x="5209" y="52"/>
                    <a:pt x="5228" y="58"/>
                  </a:cubicBezTo>
                  <a:cubicBezTo>
                    <a:pt x="5233" y="8"/>
                    <a:pt x="5233" y="8"/>
                    <a:pt x="5233" y="8"/>
                  </a:cubicBezTo>
                  <a:cubicBezTo>
                    <a:pt x="5215" y="3"/>
                    <a:pt x="5193" y="1"/>
                    <a:pt x="5175" y="1"/>
                  </a:cubicBezTo>
                  <a:cubicBezTo>
                    <a:pt x="5074" y="1"/>
                    <a:pt x="5030" y="69"/>
                    <a:pt x="5030" y="146"/>
                  </a:cubicBezTo>
                  <a:cubicBezTo>
                    <a:pt x="5030" y="228"/>
                    <a:pt x="5074" y="279"/>
                    <a:pt x="5163" y="279"/>
                  </a:cubicBezTo>
                  <a:cubicBezTo>
                    <a:pt x="5189" y="279"/>
                    <a:pt x="5213" y="275"/>
                    <a:pt x="5236" y="267"/>
                  </a:cubicBezTo>
                  <a:close/>
                  <a:moveTo>
                    <a:pt x="4980" y="189"/>
                  </a:moveTo>
                  <a:cubicBezTo>
                    <a:pt x="4980" y="105"/>
                    <a:pt x="4859" y="125"/>
                    <a:pt x="4859" y="79"/>
                  </a:cubicBezTo>
                  <a:cubicBezTo>
                    <a:pt x="4859" y="58"/>
                    <a:pt x="4874" y="45"/>
                    <a:pt x="4908" y="45"/>
                  </a:cubicBezTo>
                  <a:cubicBezTo>
                    <a:pt x="4924" y="45"/>
                    <a:pt x="4945" y="48"/>
                    <a:pt x="4960" y="53"/>
                  </a:cubicBezTo>
                  <a:cubicBezTo>
                    <a:pt x="4962" y="5"/>
                    <a:pt x="4962" y="5"/>
                    <a:pt x="4962" y="5"/>
                  </a:cubicBezTo>
                  <a:cubicBezTo>
                    <a:pt x="4947" y="2"/>
                    <a:pt x="4926" y="0"/>
                    <a:pt x="4911" y="0"/>
                  </a:cubicBezTo>
                  <a:cubicBezTo>
                    <a:pt x="4839" y="0"/>
                    <a:pt x="4800" y="34"/>
                    <a:pt x="4800" y="85"/>
                  </a:cubicBezTo>
                  <a:cubicBezTo>
                    <a:pt x="4800" y="173"/>
                    <a:pt x="4919" y="148"/>
                    <a:pt x="4919" y="196"/>
                  </a:cubicBezTo>
                  <a:cubicBezTo>
                    <a:pt x="4919" y="222"/>
                    <a:pt x="4894" y="234"/>
                    <a:pt x="4869" y="234"/>
                  </a:cubicBezTo>
                  <a:cubicBezTo>
                    <a:pt x="4846" y="234"/>
                    <a:pt x="4825" y="229"/>
                    <a:pt x="4809" y="223"/>
                  </a:cubicBezTo>
                  <a:cubicBezTo>
                    <a:pt x="4807" y="274"/>
                    <a:pt x="4807" y="274"/>
                    <a:pt x="4807" y="274"/>
                  </a:cubicBezTo>
                  <a:cubicBezTo>
                    <a:pt x="4822" y="277"/>
                    <a:pt x="4844" y="280"/>
                    <a:pt x="4863" y="280"/>
                  </a:cubicBezTo>
                  <a:cubicBezTo>
                    <a:pt x="4932" y="280"/>
                    <a:pt x="4980" y="245"/>
                    <a:pt x="4980" y="189"/>
                  </a:cubicBezTo>
                  <a:close/>
                  <a:moveTo>
                    <a:pt x="4728" y="275"/>
                  </a:moveTo>
                  <a:cubicBezTo>
                    <a:pt x="4728" y="5"/>
                    <a:pt x="4728" y="5"/>
                    <a:pt x="4728" y="5"/>
                  </a:cubicBezTo>
                  <a:cubicBezTo>
                    <a:pt x="4672" y="5"/>
                    <a:pt x="4672" y="5"/>
                    <a:pt x="4672" y="5"/>
                  </a:cubicBezTo>
                  <a:cubicBezTo>
                    <a:pt x="4672" y="275"/>
                    <a:pt x="4672" y="275"/>
                    <a:pt x="4672" y="275"/>
                  </a:cubicBezTo>
                  <a:lnTo>
                    <a:pt x="4728" y="275"/>
                  </a:lnTo>
                  <a:close/>
                  <a:moveTo>
                    <a:pt x="4547" y="139"/>
                  </a:moveTo>
                  <a:cubicBezTo>
                    <a:pt x="4547" y="200"/>
                    <a:pt x="4508" y="230"/>
                    <a:pt x="4452" y="230"/>
                  </a:cubicBezTo>
                  <a:cubicBezTo>
                    <a:pt x="4440" y="230"/>
                    <a:pt x="4426" y="229"/>
                    <a:pt x="4418" y="228"/>
                  </a:cubicBezTo>
                  <a:cubicBezTo>
                    <a:pt x="4418" y="50"/>
                    <a:pt x="4418" y="50"/>
                    <a:pt x="4418" y="50"/>
                  </a:cubicBezTo>
                  <a:cubicBezTo>
                    <a:pt x="4429" y="50"/>
                    <a:pt x="4443" y="49"/>
                    <a:pt x="4454" y="49"/>
                  </a:cubicBezTo>
                  <a:cubicBezTo>
                    <a:pt x="4515" y="49"/>
                    <a:pt x="4547" y="79"/>
                    <a:pt x="4547" y="139"/>
                  </a:cubicBezTo>
                  <a:close/>
                  <a:moveTo>
                    <a:pt x="4606" y="136"/>
                  </a:moveTo>
                  <a:cubicBezTo>
                    <a:pt x="4606" y="42"/>
                    <a:pt x="4549" y="4"/>
                    <a:pt x="4460" y="4"/>
                  </a:cubicBezTo>
                  <a:cubicBezTo>
                    <a:pt x="4429" y="4"/>
                    <a:pt x="4386" y="5"/>
                    <a:pt x="4362" y="5"/>
                  </a:cubicBezTo>
                  <a:cubicBezTo>
                    <a:pt x="4362" y="275"/>
                    <a:pt x="4362" y="275"/>
                    <a:pt x="4362" y="275"/>
                  </a:cubicBezTo>
                  <a:cubicBezTo>
                    <a:pt x="4385" y="276"/>
                    <a:pt x="4412" y="277"/>
                    <a:pt x="4446" y="277"/>
                  </a:cubicBezTo>
                  <a:cubicBezTo>
                    <a:pt x="4537" y="277"/>
                    <a:pt x="4606" y="233"/>
                    <a:pt x="4606" y="136"/>
                  </a:cubicBezTo>
                  <a:close/>
                  <a:moveTo>
                    <a:pt x="4225" y="84"/>
                  </a:moveTo>
                  <a:cubicBezTo>
                    <a:pt x="4225" y="109"/>
                    <a:pt x="4205" y="127"/>
                    <a:pt x="4176" y="127"/>
                  </a:cubicBezTo>
                  <a:cubicBezTo>
                    <a:pt x="4167" y="127"/>
                    <a:pt x="4158" y="126"/>
                    <a:pt x="4150" y="125"/>
                  </a:cubicBezTo>
                  <a:cubicBezTo>
                    <a:pt x="4150" y="47"/>
                    <a:pt x="4150" y="47"/>
                    <a:pt x="4150" y="47"/>
                  </a:cubicBezTo>
                  <a:cubicBezTo>
                    <a:pt x="4157" y="46"/>
                    <a:pt x="4164" y="46"/>
                    <a:pt x="4174" y="46"/>
                  </a:cubicBezTo>
                  <a:cubicBezTo>
                    <a:pt x="4205" y="46"/>
                    <a:pt x="4225" y="59"/>
                    <a:pt x="4225" y="84"/>
                  </a:cubicBezTo>
                  <a:close/>
                  <a:moveTo>
                    <a:pt x="4299" y="275"/>
                  </a:moveTo>
                  <a:cubicBezTo>
                    <a:pt x="4232" y="185"/>
                    <a:pt x="4232" y="185"/>
                    <a:pt x="4232" y="185"/>
                  </a:cubicBezTo>
                  <a:cubicBezTo>
                    <a:pt x="4224" y="173"/>
                    <a:pt x="4216" y="163"/>
                    <a:pt x="4210" y="156"/>
                  </a:cubicBezTo>
                  <a:cubicBezTo>
                    <a:pt x="4253" y="149"/>
                    <a:pt x="4284" y="122"/>
                    <a:pt x="4284" y="78"/>
                  </a:cubicBezTo>
                  <a:cubicBezTo>
                    <a:pt x="4284" y="28"/>
                    <a:pt x="4247" y="3"/>
                    <a:pt x="4182" y="3"/>
                  </a:cubicBezTo>
                  <a:cubicBezTo>
                    <a:pt x="4149" y="3"/>
                    <a:pt x="4113" y="4"/>
                    <a:pt x="4094" y="5"/>
                  </a:cubicBezTo>
                  <a:cubicBezTo>
                    <a:pt x="4094" y="275"/>
                    <a:pt x="4094" y="275"/>
                    <a:pt x="4094" y="275"/>
                  </a:cubicBezTo>
                  <a:cubicBezTo>
                    <a:pt x="4150" y="275"/>
                    <a:pt x="4150" y="275"/>
                    <a:pt x="4150" y="275"/>
                  </a:cubicBezTo>
                  <a:cubicBezTo>
                    <a:pt x="4150" y="164"/>
                    <a:pt x="4150" y="164"/>
                    <a:pt x="4150" y="164"/>
                  </a:cubicBezTo>
                  <a:cubicBezTo>
                    <a:pt x="4152" y="164"/>
                    <a:pt x="4152" y="164"/>
                    <a:pt x="4152" y="164"/>
                  </a:cubicBezTo>
                  <a:cubicBezTo>
                    <a:pt x="4230" y="275"/>
                    <a:pt x="4230" y="275"/>
                    <a:pt x="4230" y="275"/>
                  </a:cubicBezTo>
                  <a:lnTo>
                    <a:pt x="4299" y="275"/>
                  </a:lnTo>
                  <a:close/>
                  <a:moveTo>
                    <a:pt x="4014" y="275"/>
                  </a:moveTo>
                  <a:cubicBezTo>
                    <a:pt x="4014" y="231"/>
                    <a:pt x="4014" y="231"/>
                    <a:pt x="4014" y="231"/>
                  </a:cubicBezTo>
                  <a:cubicBezTo>
                    <a:pt x="3911" y="231"/>
                    <a:pt x="3911" y="231"/>
                    <a:pt x="3911" y="231"/>
                  </a:cubicBezTo>
                  <a:cubicBezTo>
                    <a:pt x="3911" y="158"/>
                    <a:pt x="3911" y="158"/>
                    <a:pt x="3911" y="158"/>
                  </a:cubicBezTo>
                  <a:cubicBezTo>
                    <a:pt x="4009" y="158"/>
                    <a:pt x="4009" y="158"/>
                    <a:pt x="4009" y="158"/>
                  </a:cubicBezTo>
                  <a:cubicBezTo>
                    <a:pt x="4009" y="115"/>
                    <a:pt x="4009" y="115"/>
                    <a:pt x="4009" y="115"/>
                  </a:cubicBezTo>
                  <a:cubicBezTo>
                    <a:pt x="3911" y="115"/>
                    <a:pt x="3911" y="115"/>
                    <a:pt x="3911" y="115"/>
                  </a:cubicBezTo>
                  <a:cubicBezTo>
                    <a:pt x="3911" y="49"/>
                    <a:pt x="3911" y="49"/>
                    <a:pt x="3911" y="49"/>
                  </a:cubicBezTo>
                  <a:cubicBezTo>
                    <a:pt x="4014" y="49"/>
                    <a:pt x="4014" y="49"/>
                    <a:pt x="4014" y="49"/>
                  </a:cubicBezTo>
                  <a:cubicBezTo>
                    <a:pt x="4014" y="5"/>
                    <a:pt x="4014" y="5"/>
                    <a:pt x="4014" y="5"/>
                  </a:cubicBezTo>
                  <a:cubicBezTo>
                    <a:pt x="3854" y="5"/>
                    <a:pt x="3854" y="5"/>
                    <a:pt x="3854" y="5"/>
                  </a:cubicBezTo>
                  <a:cubicBezTo>
                    <a:pt x="3854" y="275"/>
                    <a:pt x="3854" y="275"/>
                    <a:pt x="3854" y="275"/>
                  </a:cubicBezTo>
                  <a:lnTo>
                    <a:pt x="4014" y="275"/>
                  </a:lnTo>
                  <a:close/>
                  <a:moveTo>
                    <a:pt x="3799" y="53"/>
                  </a:moveTo>
                  <a:cubicBezTo>
                    <a:pt x="3799" y="5"/>
                    <a:pt x="3799" y="5"/>
                    <a:pt x="3799" y="5"/>
                  </a:cubicBezTo>
                  <a:cubicBezTo>
                    <a:pt x="3593" y="5"/>
                    <a:pt x="3593" y="5"/>
                    <a:pt x="3593" y="5"/>
                  </a:cubicBezTo>
                  <a:cubicBezTo>
                    <a:pt x="3593" y="53"/>
                    <a:pt x="3593" y="53"/>
                    <a:pt x="3593" y="53"/>
                  </a:cubicBezTo>
                  <a:cubicBezTo>
                    <a:pt x="3668" y="53"/>
                    <a:pt x="3668" y="53"/>
                    <a:pt x="3668" y="53"/>
                  </a:cubicBezTo>
                  <a:cubicBezTo>
                    <a:pt x="3668" y="275"/>
                    <a:pt x="3668" y="275"/>
                    <a:pt x="3668" y="275"/>
                  </a:cubicBezTo>
                  <a:cubicBezTo>
                    <a:pt x="3724" y="275"/>
                    <a:pt x="3724" y="275"/>
                    <a:pt x="3724" y="275"/>
                  </a:cubicBezTo>
                  <a:cubicBezTo>
                    <a:pt x="3724" y="53"/>
                    <a:pt x="3724" y="53"/>
                    <a:pt x="3724" y="53"/>
                  </a:cubicBezTo>
                  <a:lnTo>
                    <a:pt x="3799" y="53"/>
                  </a:lnTo>
                  <a:close/>
                  <a:moveTo>
                    <a:pt x="3540" y="275"/>
                  </a:moveTo>
                  <a:cubicBezTo>
                    <a:pt x="3540" y="5"/>
                    <a:pt x="3540" y="5"/>
                    <a:pt x="3540" y="5"/>
                  </a:cubicBezTo>
                  <a:cubicBezTo>
                    <a:pt x="3485" y="5"/>
                    <a:pt x="3485" y="5"/>
                    <a:pt x="3485" y="5"/>
                  </a:cubicBezTo>
                  <a:cubicBezTo>
                    <a:pt x="3486" y="124"/>
                    <a:pt x="3486" y="124"/>
                    <a:pt x="3486" y="124"/>
                  </a:cubicBezTo>
                  <a:cubicBezTo>
                    <a:pt x="3486" y="159"/>
                    <a:pt x="3486" y="185"/>
                    <a:pt x="3487" y="202"/>
                  </a:cubicBezTo>
                  <a:cubicBezTo>
                    <a:pt x="3487" y="202"/>
                    <a:pt x="3487" y="202"/>
                    <a:pt x="3487" y="202"/>
                  </a:cubicBezTo>
                  <a:cubicBezTo>
                    <a:pt x="3478" y="183"/>
                    <a:pt x="3468" y="166"/>
                    <a:pt x="3457" y="149"/>
                  </a:cubicBezTo>
                  <a:cubicBezTo>
                    <a:pt x="3366" y="5"/>
                    <a:pt x="3366" y="5"/>
                    <a:pt x="3366" y="5"/>
                  </a:cubicBezTo>
                  <a:cubicBezTo>
                    <a:pt x="3291" y="5"/>
                    <a:pt x="3291" y="5"/>
                    <a:pt x="3291" y="5"/>
                  </a:cubicBezTo>
                  <a:cubicBezTo>
                    <a:pt x="3291" y="275"/>
                    <a:pt x="3291" y="275"/>
                    <a:pt x="3291" y="275"/>
                  </a:cubicBezTo>
                  <a:cubicBezTo>
                    <a:pt x="3346" y="275"/>
                    <a:pt x="3346" y="275"/>
                    <a:pt x="3346" y="275"/>
                  </a:cubicBezTo>
                  <a:cubicBezTo>
                    <a:pt x="3345" y="134"/>
                    <a:pt x="3345" y="134"/>
                    <a:pt x="3345" y="134"/>
                  </a:cubicBezTo>
                  <a:cubicBezTo>
                    <a:pt x="3345" y="109"/>
                    <a:pt x="3345" y="92"/>
                    <a:pt x="3344" y="77"/>
                  </a:cubicBezTo>
                  <a:cubicBezTo>
                    <a:pt x="3344" y="77"/>
                    <a:pt x="3344" y="77"/>
                    <a:pt x="3344" y="77"/>
                  </a:cubicBezTo>
                  <a:cubicBezTo>
                    <a:pt x="3352" y="93"/>
                    <a:pt x="3361" y="112"/>
                    <a:pt x="3372" y="129"/>
                  </a:cubicBezTo>
                  <a:cubicBezTo>
                    <a:pt x="3465" y="275"/>
                    <a:pt x="3465" y="275"/>
                    <a:pt x="3465" y="275"/>
                  </a:cubicBezTo>
                  <a:lnTo>
                    <a:pt x="3540" y="275"/>
                  </a:lnTo>
                  <a:close/>
                  <a:moveTo>
                    <a:pt x="3198" y="275"/>
                  </a:moveTo>
                  <a:cubicBezTo>
                    <a:pt x="3198" y="5"/>
                    <a:pt x="3198" y="5"/>
                    <a:pt x="3198" y="5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41" y="275"/>
                    <a:pt x="3141" y="275"/>
                    <a:pt x="3141" y="275"/>
                  </a:cubicBezTo>
                  <a:lnTo>
                    <a:pt x="3198" y="275"/>
                  </a:lnTo>
                  <a:close/>
                  <a:moveTo>
                    <a:pt x="2956" y="189"/>
                  </a:moveTo>
                  <a:cubicBezTo>
                    <a:pt x="2956" y="105"/>
                    <a:pt x="2835" y="125"/>
                    <a:pt x="2835" y="79"/>
                  </a:cubicBezTo>
                  <a:cubicBezTo>
                    <a:pt x="2835" y="58"/>
                    <a:pt x="2850" y="45"/>
                    <a:pt x="2885" y="45"/>
                  </a:cubicBezTo>
                  <a:cubicBezTo>
                    <a:pt x="2900" y="45"/>
                    <a:pt x="2922" y="48"/>
                    <a:pt x="2936" y="53"/>
                  </a:cubicBezTo>
                  <a:cubicBezTo>
                    <a:pt x="2938" y="5"/>
                    <a:pt x="2938" y="5"/>
                    <a:pt x="2938" y="5"/>
                  </a:cubicBezTo>
                  <a:cubicBezTo>
                    <a:pt x="2923" y="2"/>
                    <a:pt x="2902" y="0"/>
                    <a:pt x="2887" y="0"/>
                  </a:cubicBezTo>
                  <a:cubicBezTo>
                    <a:pt x="2815" y="0"/>
                    <a:pt x="2776" y="34"/>
                    <a:pt x="2776" y="85"/>
                  </a:cubicBezTo>
                  <a:cubicBezTo>
                    <a:pt x="2776" y="173"/>
                    <a:pt x="2895" y="148"/>
                    <a:pt x="2895" y="196"/>
                  </a:cubicBezTo>
                  <a:cubicBezTo>
                    <a:pt x="2895" y="222"/>
                    <a:pt x="2871" y="234"/>
                    <a:pt x="2845" y="234"/>
                  </a:cubicBezTo>
                  <a:cubicBezTo>
                    <a:pt x="2822" y="234"/>
                    <a:pt x="2801" y="229"/>
                    <a:pt x="2785" y="223"/>
                  </a:cubicBezTo>
                  <a:cubicBezTo>
                    <a:pt x="2783" y="274"/>
                    <a:pt x="2783" y="274"/>
                    <a:pt x="2783" y="274"/>
                  </a:cubicBezTo>
                  <a:cubicBezTo>
                    <a:pt x="2798" y="277"/>
                    <a:pt x="2820" y="280"/>
                    <a:pt x="2839" y="280"/>
                  </a:cubicBezTo>
                  <a:cubicBezTo>
                    <a:pt x="2908" y="280"/>
                    <a:pt x="2956" y="245"/>
                    <a:pt x="2956" y="189"/>
                  </a:cubicBezTo>
                  <a:close/>
                  <a:moveTo>
                    <a:pt x="2670" y="139"/>
                  </a:moveTo>
                  <a:cubicBezTo>
                    <a:pt x="2670" y="200"/>
                    <a:pt x="2631" y="230"/>
                    <a:pt x="2575" y="230"/>
                  </a:cubicBezTo>
                  <a:cubicBezTo>
                    <a:pt x="2563" y="230"/>
                    <a:pt x="2549" y="229"/>
                    <a:pt x="2541" y="228"/>
                  </a:cubicBezTo>
                  <a:cubicBezTo>
                    <a:pt x="2541" y="50"/>
                    <a:pt x="2541" y="50"/>
                    <a:pt x="2541" y="50"/>
                  </a:cubicBezTo>
                  <a:cubicBezTo>
                    <a:pt x="2552" y="50"/>
                    <a:pt x="2566" y="49"/>
                    <a:pt x="2577" y="49"/>
                  </a:cubicBezTo>
                  <a:cubicBezTo>
                    <a:pt x="2639" y="49"/>
                    <a:pt x="2670" y="79"/>
                    <a:pt x="2670" y="139"/>
                  </a:cubicBezTo>
                  <a:close/>
                  <a:moveTo>
                    <a:pt x="2730" y="136"/>
                  </a:moveTo>
                  <a:cubicBezTo>
                    <a:pt x="2730" y="42"/>
                    <a:pt x="2672" y="4"/>
                    <a:pt x="2584" y="4"/>
                  </a:cubicBezTo>
                  <a:cubicBezTo>
                    <a:pt x="2552" y="4"/>
                    <a:pt x="2509" y="5"/>
                    <a:pt x="2485" y="5"/>
                  </a:cubicBezTo>
                  <a:cubicBezTo>
                    <a:pt x="2485" y="275"/>
                    <a:pt x="2485" y="275"/>
                    <a:pt x="2485" y="275"/>
                  </a:cubicBezTo>
                  <a:cubicBezTo>
                    <a:pt x="2509" y="276"/>
                    <a:pt x="2535" y="277"/>
                    <a:pt x="2569" y="277"/>
                  </a:cubicBezTo>
                  <a:cubicBezTo>
                    <a:pt x="2661" y="277"/>
                    <a:pt x="2730" y="233"/>
                    <a:pt x="2730" y="136"/>
                  </a:cubicBezTo>
                  <a:close/>
                  <a:moveTo>
                    <a:pt x="2392" y="275"/>
                  </a:moveTo>
                  <a:cubicBezTo>
                    <a:pt x="2392" y="5"/>
                    <a:pt x="2392" y="5"/>
                    <a:pt x="2392" y="5"/>
                  </a:cubicBezTo>
                  <a:cubicBezTo>
                    <a:pt x="2337" y="5"/>
                    <a:pt x="2337" y="5"/>
                    <a:pt x="2337" y="5"/>
                  </a:cubicBezTo>
                  <a:cubicBezTo>
                    <a:pt x="2338" y="124"/>
                    <a:pt x="2338" y="124"/>
                    <a:pt x="2338" y="124"/>
                  </a:cubicBezTo>
                  <a:cubicBezTo>
                    <a:pt x="2338" y="159"/>
                    <a:pt x="2338" y="185"/>
                    <a:pt x="2339" y="202"/>
                  </a:cubicBezTo>
                  <a:cubicBezTo>
                    <a:pt x="2339" y="202"/>
                    <a:pt x="2339" y="202"/>
                    <a:pt x="2339" y="202"/>
                  </a:cubicBezTo>
                  <a:cubicBezTo>
                    <a:pt x="2330" y="183"/>
                    <a:pt x="2319" y="166"/>
                    <a:pt x="2309" y="149"/>
                  </a:cubicBezTo>
                  <a:cubicBezTo>
                    <a:pt x="2218" y="5"/>
                    <a:pt x="2218" y="5"/>
                    <a:pt x="2218" y="5"/>
                  </a:cubicBezTo>
                  <a:cubicBezTo>
                    <a:pt x="2143" y="5"/>
                    <a:pt x="2143" y="5"/>
                    <a:pt x="2143" y="5"/>
                  </a:cubicBezTo>
                  <a:cubicBezTo>
                    <a:pt x="2143" y="275"/>
                    <a:pt x="2143" y="275"/>
                    <a:pt x="2143" y="275"/>
                  </a:cubicBezTo>
                  <a:cubicBezTo>
                    <a:pt x="2198" y="275"/>
                    <a:pt x="2198" y="275"/>
                    <a:pt x="2198" y="275"/>
                  </a:cubicBezTo>
                  <a:cubicBezTo>
                    <a:pt x="2197" y="134"/>
                    <a:pt x="2197" y="134"/>
                    <a:pt x="2197" y="134"/>
                  </a:cubicBezTo>
                  <a:cubicBezTo>
                    <a:pt x="2197" y="109"/>
                    <a:pt x="2197" y="92"/>
                    <a:pt x="2196" y="77"/>
                  </a:cubicBezTo>
                  <a:cubicBezTo>
                    <a:pt x="2196" y="77"/>
                    <a:pt x="2196" y="77"/>
                    <a:pt x="2196" y="77"/>
                  </a:cubicBezTo>
                  <a:cubicBezTo>
                    <a:pt x="2203" y="93"/>
                    <a:pt x="2213" y="112"/>
                    <a:pt x="2224" y="129"/>
                  </a:cubicBezTo>
                  <a:cubicBezTo>
                    <a:pt x="2317" y="275"/>
                    <a:pt x="2317" y="275"/>
                    <a:pt x="2317" y="275"/>
                  </a:cubicBezTo>
                  <a:lnTo>
                    <a:pt x="2392" y="275"/>
                  </a:lnTo>
                  <a:close/>
                  <a:moveTo>
                    <a:pt x="1992" y="182"/>
                  </a:moveTo>
                  <a:cubicBezTo>
                    <a:pt x="1907" y="182"/>
                    <a:pt x="1907" y="182"/>
                    <a:pt x="1907" y="182"/>
                  </a:cubicBezTo>
                  <a:cubicBezTo>
                    <a:pt x="1936" y="106"/>
                    <a:pt x="1936" y="106"/>
                    <a:pt x="1936" y="106"/>
                  </a:cubicBezTo>
                  <a:cubicBezTo>
                    <a:pt x="1941" y="92"/>
                    <a:pt x="1947" y="77"/>
                    <a:pt x="1950" y="64"/>
                  </a:cubicBezTo>
                  <a:cubicBezTo>
                    <a:pt x="1950" y="64"/>
                    <a:pt x="1950" y="64"/>
                    <a:pt x="1950" y="64"/>
                  </a:cubicBezTo>
                  <a:cubicBezTo>
                    <a:pt x="1954" y="76"/>
                    <a:pt x="1959" y="92"/>
                    <a:pt x="1964" y="106"/>
                  </a:cubicBezTo>
                  <a:lnTo>
                    <a:pt x="1992" y="182"/>
                  </a:lnTo>
                  <a:close/>
                  <a:moveTo>
                    <a:pt x="2088" y="275"/>
                  </a:moveTo>
                  <a:cubicBezTo>
                    <a:pt x="1986" y="5"/>
                    <a:pt x="1986" y="5"/>
                    <a:pt x="1986" y="5"/>
                  </a:cubicBezTo>
                  <a:cubicBezTo>
                    <a:pt x="1920" y="5"/>
                    <a:pt x="1920" y="5"/>
                    <a:pt x="1920" y="5"/>
                  </a:cubicBezTo>
                  <a:cubicBezTo>
                    <a:pt x="1818" y="275"/>
                    <a:pt x="1818" y="275"/>
                    <a:pt x="1818" y="275"/>
                  </a:cubicBezTo>
                  <a:cubicBezTo>
                    <a:pt x="1874" y="275"/>
                    <a:pt x="1874" y="275"/>
                    <a:pt x="1874" y="275"/>
                  </a:cubicBezTo>
                  <a:cubicBezTo>
                    <a:pt x="1894" y="223"/>
                    <a:pt x="1894" y="223"/>
                    <a:pt x="1894" y="223"/>
                  </a:cubicBezTo>
                  <a:cubicBezTo>
                    <a:pt x="2006" y="223"/>
                    <a:pt x="2006" y="223"/>
                    <a:pt x="2006" y="223"/>
                  </a:cubicBezTo>
                  <a:cubicBezTo>
                    <a:pt x="2026" y="275"/>
                    <a:pt x="2026" y="275"/>
                    <a:pt x="2026" y="275"/>
                  </a:cubicBezTo>
                  <a:lnTo>
                    <a:pt x="2088" y="275"/>
                  </a:lnTo>
                  <a:close/>
                  <a:moveTo>
                    <a:pt x="1796" y="275"/>
                  </a:moveTo>
                  <a:cubicBezTo>
                    <a:pt x="1796" y="226"/>
                    <a:pt x="1796" y="226"/>
                    <a:pt x="1796" y="226"/>
                  </a:cubicBezTo>
                  <a:cubicBezTo>
                    <a:pt x="1703" y="226"/>
                    <a:pt x="1703" y="226"/>
                    <a:pt x="1703" y="226"/>
                  </a:cubicBezTo>
                  <a:cubicBezTo>
                    <a:pt x="1703" y="5"/>
                    <a:pt x="1703" y="5"/>
                    <a:pt x="1703" y="5"/>
                  </a:cubicBezTo>
                  <a:cubicBezTo>
                    <a:pt x="1646" y="5"/>
                    <a:pt x="1646" y="5"/>
                    <a:pt x="1646" y="5"/>
                  </a:cubicBezTo>
                  <a:cubicBezTo>
                    <a:pt x="1646" y="275"/>
                    <a:pt x="1646" y="275"/>
                    <a:pt x="1646" y="275"/>
                  </a:cubicBezTo>
                  <a:lnTo>
                    <a:pt x="1796" y="275"/>
                  </a:lnTo>
                  <a:close/>
                  <a:moveTo>
                    <a:pt x="1509" y="84"/>
                  </a:moveTo>
                  <a:cubicBezTo>
                    <a:pt x="1509" y="109"/>
                    <a:pt x="1490" y="127"/>
                    <a:pt x="1460" y="127"/>
                  </a:cubicBezTo>
                  <a:cubicBezTo>
                    <a:pt x="1451" y="127"/>
                    <a:pt x="1442" y="126"/>
                    <a:pt x="1434" y="125"/>
                  </a:cubicBezTo>
                  <a:cubicBezTo>
                    <a:pt x="1434" y="47"/>
                    <a:pt x="1434" y="47"/>
                    <a:pt x="1434" y="47"/>
                  </a:cubicBezTo>
                  <a:cubicBezTo>
                    <a:pt x="1442" y="46"/>
                    <a:pt x="1449" y="46"/>
                    <a:pt x="1458" y="46"/>
                  </a:cubicBezTo>
                  <a:cubicBezTo>
                    <a:pt x="1490" y="46"/>
                    <a:pt x="1509" y="59"/>
                    <a:pt x="1509" y="84"/>
                  </a:cubicBezTo>
                  <a:close/>
                  <a:moveTo>
                    <a:pt x="1584" y="275"/>
                  </a:moveTo>
                  <a:cubicBezTo>
                    <a:pt x="1516" y="185"/>
                    <a:pt x="1516" y="185"/>
                    <a:pt x="1516" y="185"/>
                  </a:cubicBezTo>
                  <a:cubicBezTo>
                    <a:pt x="1508" y="173"/>
                    <a:pt x="1501" y="163"/>
                    <a:pt x="1495" y="156"/>
                  </a:cubicBezTo>
                  <a:cubicBezTo>
                    <a:pt x="1538" y="149"/>
                    <a:pt x="1569" y="122"/>
                    <a:pt x="1569" y="78"/>
                  </a:cubicBezTo>
                  <a:cubicBezTo>
                    <a:pt x="1569" y="28"/>
                    <a:pt x="1531" y="3"/>
                    <a:pt x="1467" y="3"/>
                  </a:cubicBezTo>
                  <a:cubicBezTo>
                    <a:pt x="1433" y="3"/>
                    <a:pt x="1398" y="4"/>
                    <a:pt x="1378" y="5"/>
                  </a:cubicBezTo>
                  <a:cubicBezTo>
                    <a:pt x="1378" y="275"/>
                    <a:pt x="1378" y="275"/>
                    <a:pt x="1378" y="275"/>
                  </a:cubicBezTo>
                  <a:cubicBezTo>
                    <a:pt x="1434" y="275"/>
                    <a:pt x="1434" y="275"/>
                    <a:pt x="1434" y="275"/>
                  </a:cubicBezTo>
                  <a:cubicBezTo>
                    <a:pt x="1434" y="164"/>
                    <a:pt x="1434" y="164"/>
                    <a:pt x="1434" y="164"/>
                  </a:cubicBezTo>
                  <a:cubicBezTo>
                    <a:pt x="1437" y="164"/>
                    <a:pt x="1437" y="164"/>
                    <a:pt x="1437" y="164"/>
                  </a:cubicBezTo>
                  <a:cubicBezTo>
                    <a:pt x="1514" y="275"/>
                    <a:pt x="1514" y="275"/>
                    <a:pt x="1514" y="275"/>
                  </a:cubicBezTo>
                  <a:lnTo>
                    <a:pt x="1584" y="275"/>
                  </a:lnTo>
                  <a:close/>
                  <a:moveTo>
                    <a:pt x="1298" y="275"/>
                  </a:moveTo>
                  <a:cubicBezTo>
                    <a:pt x="1298" y="231"/>
                    <a:pt x="1298" y="231"/>
                    <a:pt x="1298" y="231"/>
                  </a:cubicBezTo>
                  <a:cubicBezTo>
                    <a:pt x="1195" y="231"/>
                    <a:pt x="1195" y="231"/>
                    <a:pt x="1195" y="231"/>
                  </a:cubicBezTo>
                  <a:cubicBezTo>
                    <a:pt x="1195" y="158"/>
                    <a:pt x="1195" y="158"/>
                    <a:pt x="1195" y="158"/>
                  </a:cubicBezTo>
                  <a:cubicBezTo>
                    <a:pt x="1293" y="158"/>
                    <a:pt x="1293" y="158"/>
                    <a:pt x="1293" y="158"/>
                  </a:cubicBezTo>
                  <a:cubicBezTo>
                    <a:pt x="1293" y="115"/>
                    <a:pt x="1293" y="115"/>
                    <a:pt x="1293" y="115"/>
                  </a:cubicBezTo>
                  <a:cubicBezTo>
                    <a:pt x="1195" y="115"/>
                    <a:pt x="1195" y="115"/>
                    <a:pt x="1195" y="115"/>
                  </a:cubicBezTo>
                  <a:cubicBezTo>
                    <a:pt x="1195" y="49"/>
                    <a:pt x="1195" y="49"/>
                    <a:pt x="1195" y="49"/>
                  </a:cubicBezTo>
                  <a:cubicBezTo>
                    <a:pt x="1298" y="49"/>
                    <a:pt x="1298" y="49"/>
                    <a:pt x="1298" y="49"/>
                  </a:cubicBezTo>
                  <a:cubicBezTo>
                    <a:pt x="1298" y="5"/>
                    <a:pt x="1298" y="5"/>
                    <a:pt x="1298" y="5"/>
                  </a:cubicBezTo>
                  <a:cubicBezTo>
                    <a:pt x="1139" y="5"/>
                    <a:pt x="1139" y="5"/>
                    <a:pt x="1139" y="5"/>
                  </a:cubicBezTo>
                  <a:cubicBezTo>
                    <a:pt x="1139" y="275"/>
                    <a:pt x="1139" y="275"/>
                    <a:pt x="1139" y="275"/>
                  </a:cubicBezTo>
                  <a:lnTo>
                    <a:pt x="1298" y="275"/>
                  </a:lnTo>
                  <a:close/>
                  <a:moveTo>
                    <a:pt x="1045" y="275"/>
                  </a:moveTo>
                  <a:cubicBezTo>
                    <a:pt x="1045" y="5"/>
                    <a:pt x="1045" y="5"/>
                    <a:pt x="1045" y="5"/>
                  </a:cubicBezTo>
                  <a:cubicBezTo>
                    <a:pt x="989" y="5"/>
                    <a:pt x="989" y="5"/>
                    <a:pt x="989" y="5"/>
                  </a:cubicBezTo>
                  <a:cubicBezTo>
                    <a:pt x="989" y="112"/>
                    <a:pt x="989" y="112"/>
                    <a:pt x="989" y="112"/>
                  </a:cubicBezTo>
                  <a:cubicBezTo>
                    <a:pt x="862" y="112"/>
                    <a:pt x="862" y="112"/>
                    <a:pt x="862" y="112"/>
                  </a:cubicBezTo>
                  <a:cubicBezTo>
                    <a:pt x="862" y="5"/>
                    <a:pt x="862" y="5"/>
                    <a:pt x="862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6" y="275"/>
                    <a:pt x="806" y="275"/>
                    <a:pt x="806" y="275"/>
                  </a:cubicBezTo>
                  <a:cubicBezTo>
                    <a:pt x="862" y="275"/>
                    <a:pt x="862" y="275"/>
                    <a:pt x="862" y="275"/>
                  </a:cubicBezTo>
                  <a:cubicBezTo>
                    <a:pt x="862" y="161"/>
                    <a:pt x="862" y="161"/>
                    <a:pt x="862" y="161"/>
                  </a:cubicBezTo>
                  <a:cubicBezTo>
                    <a:pt x="989" y="161"/>
                    <a:pt x="989" y="161"/>
                    <a:pt x="989" y="161"/>
                  </a:cubicBezTo>
                  <a:cubicBezTo>
                    <a:pt x="989" y="275"/>
                    <a:pt x="989" y="275"/>
                    <a:pt x="989" y="275"/>
                  </a:cubicBezTo>
                  <a:lnTo>
                    <a:pt x="1045" y="275"/>
                  </a:lnTo>
                  <a:close/>
                  <a:moveTo>
                    <a:pt x="751" y="53"/>
                  </a:moveTo>
                  <a:cubicBezTo>
                    <a:pt x="751" y="5"/>
                    <a:pt x="751" y="5"/>
                    <a:pt x="751" y="5"/>
                  </a:cubicBezTo>
                  <a:cubicBezTo>
                    <a:pt x="545" y="5"/>
                    <a:pt x="545" y="5"/>
                    <a:pt x="545" y="5"/>
                  </a:cubicBezTo>
                  <a:cubicBezTo>
                    <a:pt x="545" y="53"/>
                    <a:pt x="545" y="53"/>
                    <a:pt x="545" y="53"/>
                  </a:cubicBezTo>
                  <a:cubicBezTo>
                    <a:pt x="619" y="53"/>
                    <a:pt x="619" y="53"/>
                    <a:pt x="619" y="53"/>
                  </a:cubicBezTo>
                  <a:cubicBezTo>
                    <a:pt x="619" y="275"/>
                    <a:pt x="619" y="275"/>
                    <a:pt x="619" y="275"/>
                  </a:cubicBezTo>
                  <a:cubicBezTo>
                    <a:pt x="676" y="275"/>
                    <a:pt x="676" y="275"/>
                    <a:pt x="676" y="275"/>
                  </a:cubicBezTo>
                  <a:cubicBezTo>
                    <a:pt x="676" y="53"/>
                    <a:pt x="676" y="53"/>
                    <a:pt x="676" y="53"/>
                  </a:cubicBezTo>
                  <a:lnTo>
                    <a:pt x="751" y="53"/>
                  </a:lnTo>
                  <a:close/>
                  <a:moveTo>
                    <a:pt x="501" y="275"/>
                  </a:moveTo>
                  <a:cubicBezTo>
                    <a:pt x="501" y="231"/>
                    <a:pt x="501" y="231"/>
                    <a:pt x="501" y="231"/>
                  </a:cubicBezTo>
                  <a:cubicBezTo>
                    <a:pt x="398" y="231"/>
                    <a:pt x="398" y="231"/>
                    <a:pt x="398" y="231"/>
                  </a:cubicBezTo>
                  <a:cubicBezTo>
                    <a:pt x="398" y="158"/>
                    <a:pt x="398" y="158"/>
                    <a:pt x="398" y="158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6" y="115"/>
                    <a:pt x="496" y="115"/>
                    <a:pt x="496" y="115"/>
                  </a:cubicBezTo>
                  <a:cubicBezTo>
                    <a:pt x="398" y="115"/>
                    <a:pt x="398" y="115"/>
                    <a:pt x="398" y="115"/>
                  </a:cubicBezTo>
                  <a:cubicBezTo>
                    <a:pt x="398" y="49"/>
                    <a:pt x="398" y="49"/>
                    <a:pt x="398" y="49"/>
                  </a:cubicBezTo>
                  <a:cubicBezTo>
                    <a:pt x="501" y="49"/>
                    <a:pt x="501" y="49"/>
                    <a:pt x="501" y="49"/>
                  </a:cubicBezTo>
                  <a:cubicBezTo>
                    <a:pt x="501" y="5"/>
                    <a:pt x="501" y="5"/>
                    <a:pt x="501" y="5"/>
                  </a:cubicBezTo>
                  <a:cubicBezTo>
                    <a:pt x="342" y="5"/>
                    <a:pt x="342" y="5"/>
                    <a:pt x="342" y="5"/>
                  </a:cubicBezTo>
                  <a:cubicBezTo>
                    <a:pt x="342" y="275"/>
                    <a:pt x="342" y="275"/>
                    <a:pt x="342" y="275"/>
                  </a:cubicBezTo>
                  <a:lnTo>
                    <a:pt x="501" y="275"/>
                  </a:lnTo>
                  <a:close/>
                  <a:moveTo>
                    <a:pt x="248" y="275"/>
                  </a:moveTo>
                  <a:cubicBezTo>
                    <a:pt x="248" y="5"/>
                    <a:pt x="248" y="5"/>
                    <a:pt x="248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94" y="159"/>
                    <a:pt x="195" y="185"/>
                    <a:pt x="196" y="202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86" y="183"/>
                    <a:pt x="176" y="166"/>
                    <a:pt x="166" y="14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54" y="275"/>
                    <a:pt x="54" y="275"/>
                    <a:pt x="54" y="275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54" y="109"/>
                    <a:pt x="53" y="92"/>
                    <a:pt x="52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60" y="93"/>
                    <a:pt x="70" y="112"/>
                    <a:pt x="80" y="129"/>
                  </a:cubicBezTo>
                  <a:cubicBezTo>
                    <a:pt x="173" y="275"/>
                    <a:pt x="173" y="275"/>
                    <a:pt x="173" y="275"/>
                  </a:cubicBezTo>
                  <a:lnTo>
                    <a:pt x="248" y="2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</p:grpSp>
      <p:sp>
        <p:nvSpPr>
          <p:cNvPr id="2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540000" y="314092"/>
            <a:ext cx="8244000" cy="115200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</a:lstStyle>
          <a:p>
            <a:r>
              <a:rPr lang="en-GB" noProof="1" smtClean="0"/>
              <a:t>title</a:t>
            </a:r>
            <a:endParaRPr lang="en-GB" noProof="1"/>
          </a:p>
        </p:txBody>
      </p:sp>
      <p:sp>
        <p:nvSpPr>
          <p:cNvPr id="3" name="Tijdelijke aanduiding voor inhoud 2"/>
          <p:cNvSpPr>
            <a:spLocks noGrp="1"/>
          </p:cNvSpPr>
          <p:nvPr userDrawn="1">
            <p:ph idx="1"/>
          </p:nvPr>
        </p:nvSpPr>
        <p:spPr>
          <a:xfrm>
            <a:off x="540000" y="1818933"/>
            <a:ext cx="8244000" cy="3960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(1) met inhoud va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ep 20"/>
          <p:cNvGrpSpPr/>
          <p:nvPr userDrawn="1"/>
        </p:nvGrpSpPr>
        <p:grpSpPr>
          <a:xfrm>
            <a:off x="0" y="0"/>
            <a:ext cx="9145588" cy="6858000"/>
            <a:chOff x="0" y="0"/>
            <a:chExt cx="9145588" cy="6858000"/>
          </a:xfrm>
        </p:grpSpPr>
        <p:grpSp>
          <p:nvGrpSpPr>
            <p:cNvPr id="22" name="Groep 20"/>
            <p:cNvGrpSpPr/>
            <p:nvPr userDrawn="1"/>
          </p:nvGrpSpPr>
          <p:grpSpPr>
            <a:xfrm>
              <a:off x="0" y="0"/>
              <a:ext cx="9145588" cy="6858000"/>
              <a:chOff x="0" y="0"/>
              <a:chExt cx="9145588" cy="6858000"/>
            </a:xfrm>
          </p:grpSpPr>
          <p:sp>
            <p:nvSpPr>
              <p:cNvPr id="25" name="Freeform 26"/>
              <p:cNvSpPr>
                <a:spLocks/>
              </p:cNvSpPr>
              <p:nvPr/>
            </p:nvSpPr>
            <p:spPr bwMode="auto">
              <a:xfrm>
                <a:off x="0" y="0"/>
                <a:ext cx="9144000" cy="6858000"/>
              </a:xfrm>
              <a:custGeom>
                <a:avLst/>
                <a:gdLst/>
                <a:ahLst/>
                <a:cxnLst>
                  <a:cxn ang="0">
                    <a:pos x="112" y="3696"/>
                  </a:cxn>
                  <a:cxn ang="0">
                    <a:pos x="112" y="112"/>
                  </a:cxn>
                  <a:cxn ang="0">
                    <a:pos x="5760" y="112"/>
                  </a:cxn>
                  <a:cxn ang="0">
                    <a:pos x="5760" y="0"/>
                  </a:cxn>
                  <a:cxn ang="0">
                    <a:pos x="0" y="0"/>
                  </a:cxn>
                  <a:cxn ang="0">
                    <a:pos x="0" y="4320"/>
                  </a:cxn>
                  <a:cxn ang="0">
                    <a:pos x="5760" y="4320"/>
                  </a:cxn>
                  <a:cxn ang="0">
                    <a:pos x="5760" y="3920"/>
                  </a:cxn>
                  <a:cxn ang="0">
                    <a:pos x="340" y="3920"/>
                  </a:cxn>
                  <a:cxn ang="0">
                    <a:pos x="112" y="3696"/>
                  </a:cxn>
                </a:cxnLst>
                <a:rect l="0" t="0" r="r" b="b"/>
                <a:pathLst>
                  <a:path w="5760" h="4320">
                    <a:moveTo>
                      <a:pt x="112" y="3696"/>
                    </a:moveTo>
                    <a:lnTo>
                      <a:pt x="112" y="112"/>
                    </a:lnTo>
                    <a:lnTo>
                      <a:pt x="5760" y="112"/>
                    </a:lnTo>
                    <a:lnTo>
                      <a:pt x="5760" y="0"/>
                    </a:lnTo>
                    <a:lnTo>
                      <a:pt x="0" y="0"/>
                    </a:lnTo>
                    <a:lnTo>
                      <a:pt x="0" y="4320"/>
                    </a:lnTo>
                    <a:lnTo>
                      <a:pt x="5760" y="4320"/>
                    </a:lnTo>
                    <a:lnTo>
                      <a:pt x="5760" y="3920"/>
                    </a:lnTo>
                    <a:lnTo>
                      <a:pt x="340" y="3920"/>
                    </a:lnTo>
                    <a:lnTo>
                      <a:pt x="112" y="369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2" name="Rectangle 27"/>
              <p:cNvSpPr>
                <a:spLocks noChangeArrowheads="1"/>
              </p:cNvSpPr>
              <p:nvPr/>
            </p:nvSpPr>
            <p:spPr bwMode="auto">
              <a:xfrm>
                <a:off x="9144000" y="179388"/>
                <a:ext cx="1588" cy="60483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3" name="Freeform 28"/>
              <p:cNvSpPr>
                <a:spLocks/>
              </p:cNvSpPr>
              <p:nvPr/>
            </p:nvSpPr>
            <p:spPr bwMode="auto">
              <a:xfrm>
                <a:off x="781050" y="6315075"/>
                <a:ext cx="325438" cy="134938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205" y="0"/>
                  </a:cxn>
                  <a:cxn ang="0">
                    <a:pos x="205" y="85"/>
                  </a:cxn>
                  <a:cxn ang="0">
                    <a:pos x="202" y="85"/>
                  </a:cxn>
                  <a:cxn ang="0">
                    <a:pos x="202" y="3"/>
                  </a:cxn>
                  <a:cxn ang="0">
                    <a:pos x="2" y="3"/>
                  </a:cxn>
                  <a:cxn ang="0">
                    <a:pos x="2" y="85"/>
                  </a:cxn>
                  <a:cxn ang="0">
                    <a:pos x="0" y="85"/>
                  </a:cxn>
                </a:cxnLst>
                <a:rect l="0" t="0" r="r" b="b"/>
                <a:pathLst>
                  <a:path w="205" h="85">
                    <a:moveTo>
                      <a:pt x="0" y="85"/>
                    </a:moveTo>
                    <a:lnTo>
                      <a:pt x="0" y="0"/>
                    </a:lnTo>
                    <a:lnTo>
                      <a:pt x="205" y="0"/>
                    </a:lnTo>
                    <a:lnTo>
                      <a:pt x="205" y="85"/>
                    </a:lnTo>
                    <a:lnTo>
                      <a:pt x="202" y="85"/>
                    </a:lnTo>
                    <a:lnTo>
                      <a:pt x="202" y="3"/>
                    </a:lnTo>
                    <a:lnTo>
                      <a:pt x="2" y="3"/>
                    </a:lnTo>
                    <a:lnTo>
                      <a:pt x="2" y="85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4" name="Freeform 29"/>
              <p:cNvSpPr>
                <a:spLocks/>
              </p:cNvSpPr>
              <p:nvPr/>
            </p:nvSpPr>
            <p:spPr bwMode="auto">
              <a:xfrm>
                <a:off x="554038" y="6456363"/>
                <a:ext cx="136525" cy="131763"/>
              </a:xfrm>
              <a:custGeom>
                <a:avLst/>
                <a:gdLst/>
                <a:ahLst/>
                <a:cxnLst>
                  <a:cxn ang="0">
                    <a:pos x="50" y="341"/>
                  </a:cxn>
                  <a:cxn ang="0">
                    <a:pos x="14" y="387"/>
                  </a:cxn>
                  <a:cxn ang="0">
                    <a:pos x="0" y="387"/>
                  </a:cxn>
                  <a:cxn ang="0">
                    <a:pos x="0" y="406"/>
                  </a:cxn>
                  <a:cxn ang="0">
                    <a:pos x="66" y="403"/>
                  </a:cxn>
                  <a:cxn ang="0">
                    <a:pos x="135" y="406"/>
                  </a:cxn>
                  <a:cxn ang="0">
                    <a:pos x="135" y="387"/>
                  </a:cxn>
                  <a:cxn ang="0">
                    <a:pos x="112" y="387"/>
                  </a:cxn>
                  <a:cxn ang="0">
                    <a:pos x="79" y="341"/>
                  </a:cxn>
                  <a:cxn ang="0">
                    <a:pos x="79" y="63"/>
                  </a:cxn>
                  <a:cxn ang="0">
                    <a:pos x="367" y="413"/>
                  </a:cxn>
                  <a:cxn ang="0">
                    <a:pos x="387" y="413"/>
                  </a:cxn>
                  <a:cxn ang="0">
                    <a:pos x="387" y="63"/>
                  </a:cxn>
                  <a:cxn ang="0">
                    <a:pos x="420" y="20"/>
                  </a:cxn>
                  <a:cxn ang="0">
                    <a:pos x="433" y="20"/>
                  </a:cxn>
                  <a:cxn ang="0">
                    <a:pos x="433" y="0"/>
                  </a:cxn>
                  <a:cxn ang="0">
                    <a:pos x="370" y="4"/>
                  </a:cxn>
                  <a:cxn ang="0">
                    <a:pos x="302" y="0"/>
                  </a:cxn>
                  <a:cxn ang="0">
                    <a:pos x="302" y="20"/>
                  </a:cxn>
                  <a:cxn ang="0">
                    <a:pos x="321" y="20"/>
                  </a:cxn>
                  <a:cxn ang="0">
                    <a:pos x="354" y="63"/>
                  </a:cxn>
                  <a:cxn ang="0">
                    <a:pos x="354" y="292"/>
                  </a:cxn>
                  <a:cxn ang="0">
                    <a:pos x="105" y="0"/>
                  </a:cxn>
                  <a:cxn ang="0">
                    <a:pos x="53" y="4"/>
                  </a:cxn>
                  <a:cxn ang="0">
                    <a:pos x="4" y="0"/>
                  </a:cxn>
                  <a:cxn ang="0">
                    <a:pos x="4" y="20"/>
                  </a:cxn>
                  <a:cxn ang="0">
                    <a:pos x="10" y="20"/>
                  </a:cxn>
                  <a:cxn ang="0">
                    <a:pos x="50" y="33"/>
                  </a:cxn>
                  <a:cxn ang="0">
                    <a:pos x="50" y="341"/>
                  </a:cxn>
                </a:cxnLst>
                <a:rect l="0" t="0" r="r" b="b"/>
                <a:pathLst>
                  <a:path w="433" h="413">
                    <a:moveTo>
                      <a:pt x="50" y="341"/>
                    </a:moveTo>
                    <a:cubicBezTo>
                      <a:pt x="49" y="377"/>
                      <a:pt x="33" y="385"/>
                      <a:pt x="14" y="387"/>
                    </a:cubicBezTo>
                    <a:cubicBezTo>
                      <a:pt x="0" y="387"/>
                      <a:pt x="0" y="387"/>
                      <a:pt x="0" y="387"/>
                    </a:cubicBezTo>
                    <a:cubicBezTo>
                      <a:pt x="0" y="406"/>
                      <a:pt x="0" y="406"/>
                      <a:pt x="0" y="406"/>
                    </a:cubicBezTo>
                    <a:cubicBezTo>
                      <a:pt x="23" y="404"/>
                      <a:pt x="41" y="402"/>
                      <a:pt x="66" y="403"/>
                    </a:cubicBezTo>
                    <a:cubicBezTo>
                      <a:pt x="87" y="402"/>
                      <a:pt x="105" y="404"/>
                      <a:pt x="135" y="406"/>
                    </a:cubicBezTo>
                    <a:cubicBezTo>
                      <a:pt x="135" y="387"/>
                      <a:pt x="135" y="387"/>
                      <a:pt x="135" y="387"/>
                    </a:cubicBezTo>
                    <a:cubicBezTo>
                      <a:pt x="112" y="387"/>
                      <a:pt x="112" y="387"/>
                      <a:pt x="112" y="387"/>
                    </a:cubicBezTo>
                    <a:cubicBezTo>
                      <a:pt x="95" y="385"/>
                      <a:pt x="79" y="377"/>
                      <a:pt x="79" y="341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367" y="413"/>
                      <a:pt x="367" y="413"/>
                      <a:pt x="367" y="413"/>
                    </a:cubicBezTo>
                    <a:cubicBezTo>
                      <a:pt x="387" y="413"/>
                      <a:pt x="387" y="413"/>
                      <a:pt x="387" y="413"/>
                    </a:cubicBezTo>
                    <a:cubicBezTo>
                      <a:pt x="387" y="63"/>
                      <a:pt x="387" y="63"/>
                      <a:pt x="387" y="63"/>
                    </a:cubicBezTo>
                    <a:cubicBezTo>
                      <a:pt x="385" y="25"/>
                      <a:pt x="401" y="19"/>
                      <a:pt x="420" y="20"/>
                    </a:cubicBezTo>
                    <a:cubicBezTo>
                      <a:pt x="433" y="20"/>
                      <a:pt x="433" y="20"/>
                      <a:pt x="433" y="2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11" y="1"/>
                      <a:pt x="393" y="2"/>
                      <a:pt x="370" y="4"/>
                    </a:cubicBezTo>
                    <a:cubicBezTo>
                      <a:pt x="347" y="2"/>
                      <a:pt x="329" y="1"/>
                      <a:pt x="302" y="0"/>
                    </a:cubicBezTo>
                    <a:cubicBezTo>
                      <a:pt x="302" y="20"/>
                      <a:pt x="302" y="20"/>
                      <a:pt x="302" y="20"/>
                    </a:cubicBezTo>
                    <a:cubicBezTo>
                      <a:pt x="321" y="20"/>
                      <a:pt x="321" y="20"/>
                      <a:pt x="321" y="20"/>
                    </a:cubicBezTo>
                    <a:cubicBezTo>
                      <a:pt x="339" y="19"/>
                      <a:pt x="355" y="25"/>
                      <a:pt x="354" y="63"/>
                    </a:cubicBezTo>
                    <a:cubicBezTo>
                      <a:pt x="354" y="292"/>
                      <a:pt x="354" y="292"/>
                      <a:pt x="354" y="29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9" y="1"/>
                      <a:pt x="72" y="2"/>
                      <a:pt x="53" y="4"/>
                    </a:cubicBezTo>
                    <a:cubicBezTo>
                      <a:pt x="37" y="2"/>
                      <a:pt x="21" y="1"/>
                      <a:pt x="4" y="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25" y="19"/>
                      <a:pt x="40" y="20"/>
                      <a:pt x="50" y="33"/>
                    </a:cubicBezTo>
                    <a:lnTo>
                      <a:pt x="50" y="3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5" name="Freeform 30"/>
              <p:cNvSpPr>
                <a:spLocks/>
              </p:cNvSpPr>
              <p:nvPr/>
            </p:nvSpPr>
            <p:spPr bwMode="auto">
              <a:xfrm>
                <a:off x="771525" y="6446838"/>
                <a:ext cx="20638" cy="25400"/>
              </a:xfrm>
              <a:custGeom>
                <a:avLst/>
                <a:gdLst/>
                <a:ahLst/>
                <a:cxnLst>
                  <a:cxn ang="0">
                    <a:pos x="68" y="40"/>
                  </a:cxn>
                  <a:cxn ang="0">
                    <a:pos x="36" y="1"/>
                  </a:cxn>
                  <a:cxn ang="0">
                    <a:pos x="0" y="40"/>
                  </a:cxn>
                  <a:cxn ang="0">
                    <a:pos x="36" y="76"/>
                  </a:cxn>
                  <a:cxn ang="0">
                    <a:pos x="68" y="40"/>
                  </a:cxn>
                </a:cxnLst>
                <a:rect l="0" t="0" r="r" b="b"/>
                <a:pathLst>
                  <a:path w="68" h="77">
                    <a:moveTo>
                      <a:pt x="68" y="40"/>
                    </a:moveTo>
                    <a:cubicBezTo>
                      <a:pt x="68" y="16"/>
                      <a:pt x="55" y="0"/>
                      <a:pt x="36" y="1"/>
                    </a:cubicBezTo>
                    <a:cubicBezTo>
                      <a:pt x="14" y="0"/>
                      <a:pt x="1" y="16"/>
                      <a:pt x="0" y="40"/>
                    </a:cubicBezTo>
                    <a:cubicBezTo>
                      <a:pt x="1" y="62"/>
                      <a:pt x="14" y="77"/>
                      <a:pt x="36" y="76"/>
                    </a:cubicBezTo>
                    <a:cubicBezTo>
                      <a:pt x="55" y="77"/>
                      <a:pt x="68" y="62"/>
                      <a:pt x="68" y="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6" name="Freeform 31"/>
              <p:cNvSpPr>
                <a:spLocks noEditPoints="1"/>
              </p:cNvSpPr>
              <p:nvPr/>
            </p:nvSpPr>
            <p:spPr bwMode="auto">
              <a:xfrm>
                <a:off x="874713" y="6456363"/>
                <a:ext cx="133350" cy="128588"/>
              </a:xfrm>
              <a:custGeom>
                <a:avLst/>
                <a:gdLst/>
                <a:ahLst/>
                <a:cxnLst>
                  <a:cxn ang="0">
                    <a:pos x="118" y="50"/>
                  </a:cxn>
                  <a:cxn ang="0">
                    <a:pos x="177" y="28"/>
                  </a:cxn>
                  <a:cxn ang="0">
                    <a:pos x="350" y="208"/>
                  </a:cxn>
                  <a:cxn ang="0">
                    <a:pos x="170" y="378"/>
                  </a:cxn>
                  <a:cxn ang="0">
                    <a:pos x="118" y="352"/>
                  </a:cxn>
                  <a:cxn ang="0">
                    <a:pos x="118" y="50"/>
                  </a:cxn>
                  <a:cxn ang="0">
                    <a:pos x="56" y="352"/>
                  </a:cxn>
                  <a:cxn ang="0">
                    <a:pos x="10" y="388"/>
                  </a:cxn>
                  <a:cxn ang="0">
                    <a:pos x="0" y="388"/>
                  </a:cxn>
                  <a:cxn ang="0">
                    <a:pos x="0" y="407"/>
                  </a:cxn>
                  <a:cxn ang="0">
                    <a:pos x="89" y="404"/>
                  </a:cxn>
                  <a:cxn ang="0">
                    <a:pos x="197" y="407"/>
                  </a:cxn>
                  <a:cxn ang="0">
                    <a:pos x="419" y="198"/>
                  </a:cxn>
                  <a:cxn ang="0">
                    <a:pos x="223" y="1"/>
                  </a:cxn>
                  <a:cxn ang="0">
                    <a:pos x="105" y="5"/>
                  </a:cxn>
                  <a:cxn ang="0">
                    <a:pos x="10" y="1"/>
                  </a:cxn>
                  <a:cxn ang="0">
                    <a:pos x="10" y="21"/>
                  </a:cxn>
                  <a:cxn ang="0">
                    <a:pos x="17" y="21"/>
                  </a:cxn>
                  <a:cxn ang="0">
                    <a:pos x="56" y="47"/>
                  </a:cxn>
                  <a:cxn ang="0">
                    <a:pos x="56" y="352"/>
                  </a:cxn>
                </a:cxnLst>
                <a:rect l="0" t="0" r="r" b="b"/>
                <a:pathLst>
                  <a:path w="420" h="407">
                    <a:moveTo>
                      <a:pt x="118" y="50"/>
                    </a:moveTo>
                    <a:cubicBezTo>
                      <a:pt x="119" y="30"/>
                      <a:pt x="122" y="27"/>
                      <a:pt x="177" y="28"/>
                    </a:cubicBezTo>
                    <a:cubicBezTo>
                      <a:pt x="281" y="27"/>
                      <a:pt x="349" y="71"/>
                      <a:pt x="350" y="208"/>
                    </a:cubicBezTo>
                    <a:cubicBezTo>
                      <a:pt x="349" y="340"/>
                      <a:pt x="276" y="379"/>
                      <a:pt x="170" y="378"/>
                    </a:cubicBezTo>
                    <a:cubicBezTo>
                      <a:pt x="121" y="379"/>
                      <a:pt x="119" y="373"/>
                      <a:pt x="118" y="352"/>
                    </a:cubicBezTo>
                    <a:lnTo>
                      <a:pt x="118" y="50"/>
                    </a:lnTo>
                    <a:close/>
                    <a:moveTo>
                      <a:pt x="56" y="352"/>
                    </a:moveTo>
                    <a:cubicBezTo>
                      <a:pt x="55" y="375"/>
                      <a:pt x="41" y="386"/>
                      <a:pt x="10" y="388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30" y="405"/>
                      <a:pt x="59" y="403"/>
                      <a:pt x="89" y="404"/>
                    </a:cubicBezTo>
                    <a:cubicBezTo>
                      <a:pt x="126" y="403"/>
                      <a:pt x="167" y="406"/>
                      <a:pt x="197" y="407"/>
                    </a:cubicBezTo>
                    <a:cubicBezTo>
                      <a:pt x="332" y="406"/>
                      <a:pt x="420" y="338"/>
                      <a:pt x="419" y="198"/>
                    </a:cubicBezTo>
                    <a:cubicBezTo>
                      <a:pt x="420" y="64"/>
                      <a:pt x="340" y="0"/>
                      <a:pt x="223" y="1"/>
                    </a:cubicBezTo>
                    <a:cubicBezTo>
                      <a:pt x="177" y="0"/>
                      <a:pt x="135" y="3"/>
                      <a:pt x="105" y="5"/>
                    </a:cubicBezTo>
                    <a:cubicBezTo>
                      <a:pt x="69" y="3"/>
                      <a:pt x="37" y="2"/>
                      <a:pt x="10" y="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9" y="20"/>
                      <a:pt x="55" y="23"/>
                      <a:pt x="56" y="47"/>
                    </a:cubicBezTo>
                    <a:lnTo>
                      <a:pt x="56" y="3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7" name="Freeform 32"/>
              <p:cNvSpPr>
                <a:spLocks/>
              </p:cNvSpPr>
              <p:nvPr/>
            </p:nvSpPr>
            <p:spPr bwMode="auto">
              <a:xfrm>
                <a:off x="1084263" y="6492875"/>
                <a:ext cx="39688" cy="9207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76" y="0"/>
                  </a:cxn>
                  <a:cxn ang="0">
                    <a:pos x="0" y="16"/>
                  </a:cxn>
                  <a:cxn ang="0">
                    <a:pos x="0" y="36"/>
                  </a:cxn>
                  <a:cxn ang="0">
                    <a:pos x="13" y="36"/>
                  </a:cxn>
                  <a:cxn ang="0">
                    <a:pos x="39" y="59"/>
                  </a:cxn>
                  <a:cxn ang="0">
                    <a:pos x="39" y="249"/>
                  </a:cxn>
                  <a:cxn ang="0">
                    <a:pos x="13" y="272"/>
                  </a:cxn>
                  <a:cxn ang="0">
                    <a:pos x="0" y="272"/>
                  </a:cxn>
                  <a:cxn ang="0">
                    <a:pos x="0" y="291"/>
                  </a:cxn>
                  <a:cxn ang="0">
                    <a:pos x="62" y="288"/>
                  </a:cxn>
                  <a:cxn ang="0">
                    <a:pos x="128" y="291"/>
                  </a:cxn>
                  <a:cxn ang="0">
                    <a:pos x="128" y="272"/>
                  </a:cxn>
                  <a:cxn ang="0">
                    <a:pos x="115" y="272"/>
                  </a:cxn>
                  <a:cxn ang="0">
                    <a:pos x="89" y="249"/>
                  </a:cxn>
                  <a:cxn ang="0">
                    <a:pos x="89" y="0"/>
                  </a:cxn>
                </a:cxnLst>
                <a:rect l="0" t="0" r="r" b="b"/>
                <a:pathLst>
                  <a:path w="128" h="291">
                    <a:moveTo>
                      <a:pt x="89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59" y="8"/>
                      <a:pt x="27" y="17"/>
                      <a:pt x="0" y="1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38" y="37"/>
                      <a:pt x="39" y="45"/>
                      <a:pt x="39" y="59"/>
                    </a:cubicBezTo>
                    <a:cubicBezTo>
                      <a:pt x="39" y="249"/>
                      <a:pt x="39" y="249"/>
                      <a:pt x="39" y="249"/>
                    </a:cubicBezTo>
                    <a:cubicBezTo>
                      <a:pt x="39" y="262"/>
                      <a:pt x="38" y="270"/>
                      <a:pt x="13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91"/>
                      <a:pt x="0" y="291"/>
                      <a:pt x="0" y="291"/>
                    </a:cubicBezTo>
                    <a:cubicBezTo>
                      <a:pt x="20" y="289"/>
                      <a:pt x="44" y="287"/>
                      <a:pt x="62" y="288"/>
                    </a:cubicBezTo>
                    <a:cubicBezTo>
                      <a:pt x="84" y="287"/>
                      <a:pt x="108" y="289"/>
                      <a:pt x="128" y="291"/>
                    </a:cubicBezTo>
                    <a:cubicBezTo>
                      <a:pt x="128" y="272"/>
                      <a:pt x="128" y="272"/>
                      <a:pt x="128" y="272"/>
                    </a:cubicBezTo>
                    <a:cubicBezTo>
                      <a:pt x="115" y="272"/>
                      <a:pt x="115" y="272"/>
                      <a:pt x="115" y="272"/>
                    </a:cubicBezTo>
                    <a:cubicBezTo>
                      <a:pt x="90" y="270"/>
                      <a:pt x="89" y="262"/>
                      <a:pt x="89" y="249"/>
                    </a:cubicBez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8" name="Freeform 33"/>
              <p:cNvSpPr>
                <a:spLocks/>
              </p:cNvSpPr>
              <p:nvPr/>
            </p:nvSpPr>
            <p:spPr bwMode="auto">
              <a:xfrm>
                <a:off x="1093788" y="6446838"/>
                <a:ext cx="20638" cy="25400"/>
              </a:xfrm>
              <a:custGeom>
                <a:avLst/>
                <a:gdLst/>
                <a:ahLst/>
                <a:cxnLst>
                  <a:cxn ang="0">
                    <a:pos x="68" y="40"/>
                  </a:cxn>
                  <a:cxn ang="0">
                    <a:pos x="32" y="1"/>
                  </a:cxn>
                  <a:cxn ang="0">
                    <a:pos x="0" y="40"/>
                  </a:cxn>
                  <a:cxn ang="0">
                    <a:pos x="32" y="76"/>
                  </a:cxn>
                  <a:cxn ang="0">
                    <a:pos x="68" y="40"/>
                  </a:cxn>
                </a:cxnLst>
                <a:rect l="0" t="0" r="r" b="b"/>
                <a:pathLst>
                  <a:path w="68" h="77">
                    <a:moveTo>
                      <a:pt x="68" y="40"/>
                    </a:moveTo>
                    <a:cubicBezTo>
                      <a:pt x="68" y="16"/>
                      <a:pt x="54" y="0"/>
                      <a:pt x="32" y="1"/>
                    </a:cubicBezTo>
                    <a:cubicBezTo>
                      <a:pt x="14" y="0"/>
                      <a:pt x="0" y="16"/>
                      <a:pt x="0" y="40"/>
                    </a:cubicBezTo>
                    <a:cubicBezTo>
                      <a:pt x="0" y="62"/>
                      <a:pt x="14" y="77"/>
                      <a:pt x="32" y="76"/>
                    </a:cubicBezTo>
                    <a:cubicBezTo>
                      <a:pt x="54" y="77"/>
                      <a:pt x="68" y="62"/>
                      <a:pt x="68" y="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9" name="Freeform 34"/>
              <p:cNvSpPr>
                <a:spLocks/>
              </p:cNvSpPr>
              <p:nvPr/>
            </p:nvSpPr>
            <p:spPr bwMode="auto">
              <a:xfrm>
                <a:off x="784225" y="6356350"/>
                <a:ext cx="406400" cy="95250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49" y="0"/>
                  </a:cxn>
                  <a:cxn ang="0">
                    <a:pos x="256" y="0"/>
                  </a:cxn>
                  <a:cxn ang="0">
                    <a:pos x="206" y="60"/>
                  </a:cxn>
                  <a:cxn ang="0">
                    <a:pos x="204" y="58"/>
                  </a:cxn>
                  <a:cxn ang="0">
                    <a:pos x="250" y="2"/>
                  </a:cxn>
                  <a:cxn ang="0">
                    <a:pos x="50" y="2"/>
                  </a:cxn>
                  <a:cxn ang="0">
                    <a:pos x="2" y="60"/>
                  </a:cxn>
                  <a:cxn ang="0">
                    <a:pos x="0" y="58"/>
                  </a:cxn>
                </a:cxnLst>
                <a:rect l="0" t="0" r="r" b="b"/>
                <a:pathLst>
                  <a:path w="256" h="60">
                    <a:moveTo>
                      <a:pt x="0" y="58"/>
                    </a:moveTo>
                    <a:lnTo>
                      <a:pt x="49" y="0"/>
                    </a:lnTo>
                    <a:lnTo>
                      <a:pt x="256" y="0"/>
                    </a:lnTo>
                    <a:lnTo>
                      <a:pt x="206" y="60"/>
                    </a:lnTo>
                    <a:lnTo>
                      <a:pt x="204" y="58"/>
                    </a:lnTo>
                    <a:lnTo>
                      <a:pt x="250" y="2"/>
                    </a:lnTo>
                    <a:lnTo>
                      <a:pt x="50" y="2"/>
                    </a:lnTo>
                    <a:lnTo>
                      <a:pt x="2" y="6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50" name="Freeform 35"/>
              <p:cNvSpPr>
                <a:spLocks noEditPoints="1"/>
              </p:cNvSpPr>
              <p:nvPr/>
            </p:nvSpPr>
            <p:spPr bwMode="auto">
              <a:xfrm>
                <a:off x="781050" y="6464300"/>
                <a:ext cx="317500" cy="312738"/>
              </a:xfrm>
              <a:custGeom>
                <a:avLst/>
                <a:gdLst/>
                <a:ahLst/>
                <a:cxnLst>
                  <a:cxn ang="0">
                    <a:pos x="991" y="0"/>
                  </a:cxn>
                  <a:cxn ang="0">
                    <a:pos x="979" y="33"/>
                  </a:cxn>
                  <a:cxn ang="0">
                    <a:pos x="914" y="88"/>
                  </a:cxn>
                  <a:cxn ang="0">
                    <a:pos x="958" y="56"/>
                  </a:cxn>
                  <a:cxn ang="0">
                    <a:pos x="914" y="88"/>
                  </a:cxn>
                  <a:cxn ang="0">
                    <a:pos x="895" y="112"/>
                  </a:cxn>
                  <a:cxn ang="0">
                    <a:pos x="874" y="163"/>
                  </a:cxn>
                  <a:cxn ang="0">
                    <a:pos x="815" y="225"/>
                  </a:cxn>
                  <a:cxn ang="0">
                    <a:pos x="856" y="188"/>
                  </a:cxn>
                  <a:cxn ang="0">
                    <a:pos x="815" y="225"/>
                  </a:cxn>
                  <a:cxn ang="0">
                    <a:pos x="798" y="251"/>
                  </a:cxn>
                  <a:cxn ang="0">
                    <a:pos x="781" y="303"/>
                  </a:cxn>
                  <a:cxn ang="0">
                    <a:pos x="725" y="369"/>
                  </a:cxn>
                  <a:cxn ang="0">
                    <a:pos x="765" y="330"/>
                  </a:cxn>
                  <a:cxn ang="0">
                    <a:pos x="725" y="369"/>
                  </a:cxn>
                  <a:cxn ang="0">
                    <a:pos x="710" y="395"/>
                  </a:cxn>
                  <a:cxn ang="0">
                    <a:pos x="694" y="448"/>
                  </a:cxn>
                  <a:cxn ang="0">
                    <a:pos x="639" y="513"/>
                  </a:cxn>
                  <a:cxn ang="0">
                    <a:pos x="678" y="474"/>
                  </a:cxn>
                  <a:cxn ang="0">
                    <a:pos x="639" y="513"/>
                  </a:cxn>
                  <a:cxn ang="0">
                    <a:pos x="623" y="539"/>
                  </a:cxn>
                  <a:cxn ang="0">
                    <a:pos x="605" y="592"/>
                  </a:cxn>
                  <a:cxn ang="0">
                    <a:pos x="546" y="653"/>
                  </a:cxn>
                  <a:cxn ang="0">
                    <a:pos x="588" y="617"/>
                  </a:cxn>
                  <a:cxn ang="0">
                    <a:pos x="546" y="653"/>
                  </a:cxn>
                  <a:cxn ang="0">
                    <a:pos x="528" y="678"/>
                  </a:cxn>
                  <a:cxn ang="0">
                    <a:pos x="504" y="728"/>
                  </a:cxn>
                  <a:cxn ang="0">
                    <a:pos x="437" y="780"/>
                  </a:cxn>
                  <a:cxn ang="0">
                    <a:pos x="484" y="751"/>
                  </a:cxn>
                  <a:cxn ang="0">
                    <a:pos x="437" y="780"/>
                  </a:cxn>
                  <a:cxn ang="0">
                    <a:pos x="415" y="800"/>
                  </a:cxn>
                  <a:cxn ang="0">
                    <a:pos x="382" y="845"/>
                  </a:cxn>
                  <a:cxn ang="0">
                    <a:pos x="304" y="880"/>
                  </a:cxn>
                  <a:cxn ang="0">
                    <a:pos x="356" y="863"/>
                  </a:cxn>
                  <a:cxn ang="0">
                    <a:pos x="304" y="880"/>
                  </a:cxn>
                  <a:cxn ang="0">
                    <a:pos x="277" y="894"/>
                  </a:cxn>
                  <a:cxn ang="0">
                    <a:pos x="234" y="929"/>
                  </a:cxn>
                  <a:cxn ang="0">
                    <a:pos x="150" y="943"/>
                  </a:cxn>
                  <a:cxn ang="0">
                    <a:pos x="205" y="940"/>
                  </a:cxn>
                  <a:cxn ang="0">
                    <a:pos x="150" y="943"/>
                  </a:cxn>
                  <a:cxn ang="0">
                    <a:pos x="87" y="957"/>
                  </a:cxn>
                  <a:cxn ang="0">
                    <a:pos x="121" y="950"/>
                  </a:cxn>
                  <a:cxn ang="0">
                    <a:pos x="90" y="971"/>
                  </a:cxn>
                  <a:cxn ang="0">
                    <a:pos x="90" y="971"/>
                  </a:cxn>
                  <a:cxn ang="0">
                    <a:pos x="69" y="961"/>
                  </a:cxn>
                  <a:cxn ang="0">
                    <a:pos x="13" y="977"/>
                  </a:cxn>
                  <a:cxn ang="0">
                    <a:pos x="6" y="971"/>
                  </a:cxn>
                  <a:cxn ang="0">
                    <a:pos x="40" y="979"/>
                  </a:cxn>
                  <a:cxn ang="0">
                    <a:pos x="0" y="985"/>
                  </a:cxn>
                  <a:cxn ang="0">
                    <a:pos x="13" y="957"/>
                  </a:cxn>
                </a:cxnLst>
                <a:rect l="0" t="0" r="r" b="b"/>
                <a:pathLst>
                  <a:path w="1000" h="985">
                    <a:moveTo>
                      <a:pt x="969" y="24"/>
                    </a:moveTo>
                    <a:cubicBezTo>
                      <a:pt x="976" y="16"/>
                      <a:pt x="983" y="8"/>
                      <a:pt x="991" y="0"/>
                    </a:cubicBezTo>
                    <a:cubicBezTo>
                      <a:pt x="1000" y="9"/>
                      <a:pt x="1000" y="9"/>
                      <a:pt x="1000" y="9"/>
                    </a:cubicBezTo>
                    <a:cubicBezTo>
                      <a:pt x="993" y="17"/>
                      <a:pt x="986" y="25"/>
                      <a:pt x="979" y="33"/>
                    </a:cubicBezTo>
                    <a:lnTo>
                      <a:pt x="969" y="24"/>
                    </a:lnTo>
                    <a:close/>
                    <a:moveTo>
                      <a:pt x="914" y="88"/>
                    </a:moveTo>
                    <a:cubicBezTo>
                      <a:pt x="925" y="74"/>
                      <a:pt x="936" y="60"/>
                      <a:pt x="948" y="47"/>
                    </a:cubicBezTo>
                    <a:cubicBezTo>
                      <a:pt x="958" y="56"/>
                      <a:pt x="958" y="56"/>
                      <a:pt x="958" y="56"/>
                    </a:cubicBezTo>
                    <a:cubicBezTo>
                      <a:pt x="947" y="69"/>
                      <a:pt x="935" y="83"/>
                      <a:pt x="924" y="97"/>
                    </a:cubicBezTo>
                    <a:lnTo>
                      <a:pt x="914" y="88"/>
                    </a:lnTo>
                    <a:close/>
                    <a:moveTo>
                      <a:pt x="863" y="155"/>
                    </a:moveTo>
                    <a:cubicBezTo>
                      <a:pt x="873" y="141"/>
                      <a:pt x="884" y="127"/>
                      <a:pt x="895" y="112"/>
                    </a:cubicBezTo>
                    <a:cubicBezTo>
                      <a:pt x="905" y="121"/>
                      <a:pt x="905" y="121"/>
                      <a:pt x="905" y="121"/>
                    </a:cubicBezTo>
                    <a:cubicBezTo>
                      <a:pt x="894" y="135"/>
                      <a:pt x="884" y="149"/>
                      <a:pt x="874" y="163"/>
                    </a:cubicBezTo>
                    <a:lnTo>
                      <a:pt x="863" y="155"/>
                    </a:lnTo>
                    <a:close/>
                    <a:moveTo>
                      <a:pt x="815" y="225"/>
                    </a:moveTo>
                    <a:cubicBezTo>
                      <a:pt x="825" y="210"/>
                      <a:pt x="835" y="195"/>
                      <a:pt x="845" y="181"/>
                    </a:cubicBezTo>
                    <a:cubicBezTo>
                      <a:pt x="856" y="188"/>
                      <a:pt x="856" y="188"/>
                      <a:pt x="856" y="188"/>
                    </a:cubicBezTo>
                    <a:cubicBezTo>
                      <a:pt x="846" y="203"/>
                      <a:pt x="836" y="218"/>
                      <a:pt x="826" y="233"/>
                    </a:cubicBezTo>
                    <a:lnTo>
                      <a:pt x="815" y="225"/>
                    </a:lnTo>
                    <a:close/>
                    <a:moveTo>
                      <a:pt x="769" y="296"/>
                    </a:moveTo>
                    <a:cubicBezTo>
                      <a:pt x="779" y="281"/>
                      <a:pt x="788" y="266"/>
                      <a:pt x="798" y="251"/>
                    </a:cubicBezTo>
                    <a:cubicBezTo>
                      <a:pt x="809" y="258"/>
                      <a:pt x="809" y="258"/>
                      <a:pt x="809" y="258"/>
                    </a:cubicBezTo>
                    <a:cubicBezTo>
                      <a:pt x="799" y="273"/>
                      <a:pt x="790" y="288"/>
                      <a:pt x="781" y="303"/>
                    </a:cubicBezTo>
                    <a:lnTo>
                      <a:pt x="769" y="296"/>
                    </a:lnTo>
                    <a:close/>
                    <a:moveTo>
                      <a:pt x="725" y="369"/>
                    </a:moveTo>
                    <a:cubicBezTo>
                      <a:pt x="735" y="353"/>
                      <a:pt x="744" y="338"/>
                      <a:pt x="753" y="323"/>
                    </a:cubicBezTo>
                    <a:cubicBezTo>
                      <a:pt x="765" y="330"/>
                      <a:pt x="765" y="330"/>
                      <a:pt x="765" y="330"/>
                    </a:cubicBezTo>
                    <a:cubicBezTo>
                      <a:pt x="755" y="345"/>
                      <a:pt x="746" y="360"/>
                      <a:pt x="737" y="375"/>
                    </a:cubicBezTo>
                    <a:lnTo>
                      <a:pt x="725" y="369"/>
                    </a:lnTo>
                    <a:close/>
                    <a:moveTo>
                      <a:pt x="682" y="441"/>
                    </a:moveTo>
                    <a:cubicBezTo>
                      <a:pt x="691" y="426"/>
                      <a:pt x="701" y="410"/>
                      <a:pt x="710" y="395"/>
                    </a:cubicBezTo>
                    <a:cubicBezTo>
                      <a:pt x="721" y="402"/>
                      <a:pt x="721" y="402"/>
                      <a:pt x="721" y="402"/>
                    </a:cubicBezTo>
                    <a:cubicBezTo>
                      <a:pt x="712" y="417"/>
                      <a:pt x="703" y="433"/>
                      <a:pt x="694" y="448"/>
                    </a:cubicBezTo>
                    <a:lnTo>
                      <a:pt x="682" y="441"/>
                    </a:lnTo>
                    <a:close/>
                    <a:moveTo>
                      <a:pt x="639" y="513"/>
                    </a:moveTo>
                    <a:cubicBezTo>
                      <a:pt x="648" y="498"/>
                      <a:pt x="657" y="483"/>
                      <a:pt x="667" y="468"/>
                    </a:cubicBezTo>
                    <a:cubicBezTo>
                      <a:pt x="678" y="474"/>
                      <a:pt x="678" y="474"/>
                      <a:pt x="678" y="474"/>
                    </a:cubicBezTo>
                    <a:cubicBezTo>
                      <a:pt x="669" y="490"/>
                      <a:pt x="660" y="505"/>
                      <a:pt x="650" y="520"/>
                    </a:cubicBezTo>
                    <a:lnTo>
                      <a:pt x="639" y="513"/>
                    </a:lnTo>
                    <a:close/>
                    <a:moveTo>
                      <a:pt x="594" y="584"/>
                    </a:moveTo>
                    <a:cubicBezTo>
                      <a:pt x="604" y="570"/>
                      <a:pt x="613" y="555"/>
                      <a:pt x="623" y="539"/>
                    </a:cubicBezTo>
                    <a:cubicBezTo>
                      <a:pt x="634" y="547"/>
                      <a:pt x="634" y="547"/>
                      <a:pt x="634" y="547"/>
                    </a:cubicBezTo>
                    <a:cubicBezTo>
                      <a:pt x="625" y="562"/>
                      <a:pt x="615" y="577"/>
                      <a:pt x="605" y="592"/>
                    </a:cubicBezTo>
                    <a:lnTo>
                      <a:pt x="594" y="584"/>
                    </a:lnTo>
                    <a:close/>
                    <a:moveTo>
                      <a:pt x="546" y="653"/>
                    </a:moveTo>
                    <a:cubicBezTo>
                      <a:pt x="557" y="639"/>
                      <a:pt x="567" y="625"/>
                      <a:pt x="577" y="610"/>
                    </a:cubicBezTo>
                    <a:cubicBezTo>
                      <a:pt x="588" y="617"/>
                      <a:pt x="588" y="617"/>
                      <a:pt x="588" y="617"/>
                    </a:cubicBezTo>
                    <a:cubicBezTo>
                      <a:pt x="578" y="632"/>
                      <a:pt x="568" y="647"/>
                      <a:pt x="557" y="661"/>
                    </a:cubicBezTo>
                    <a:lnTo>
                      <a:pt x="546" y="653"/>
                    </a:lnTo>
                    <a:close/>
                    <a:moveTo>
                      <a:pt x="494" y="719"/>
                    </a:moveTo>
                    <a:cubicBezTo>
                      <a:pt x="506" y="706"/>
                      <a:pt x="517" y="692"/>
                      <a:pt x="528" y="678"/>
                    </a:cubicBezTo>
                    <a:cubicBezTo>
                      <a:pt x="538" y="686"/>
                      <a:pt x="538" y="686"/>
                      <a:pt x="538" y="686"/>
                    </a:cubicBezTo>
                    <a:cubicBezTo>
                      <a:pt x="527" y="700"/>
                      <a:pt x="516" y="714"/>
                      <a:pt x="504" y="728"/>
                    </a:cubicBezTo>
                    <a:lnTo>
                      <a:pt x="494" y="719"/>
                    </a:lnTo>
                    <a:close/>
                    <a:moveTo>
                      <a:pt x="437" y="780"/>
                    </a:moveTo>
                    <a:cubicBezTo>
                      <a:pt x="450" y="768"/>
                      <a:pt x="462" y="755"/>
                      <a:pt x="474" y="742"/>
                    </a:cubicBezTo>
                    <a:cubicBezTo>
                      <a:pt x="484" y="751"/>
                      <a:pt x="484" y="751"/>
                      <a:pt x="484" y="751"/>
                    </a:cubicBezTo>
                    <a:cubicBezTo>
                      <a:pt x="472" y="764"/>
                      <a:pt x="459" y="777"/>
                      <a:pt x="446" y="789"/>
                    </a:cubicBezTo>
                    <a:lnTo>
                      <a:pt x="437" y="780"/>
                    </a:lnTo>
                    <a:close/>
                    <a:moveTo>
                      <a:pt x="374" y="834"/>
                    </a:moveTo>
                    <a:cubicBezTo>
                      <a:pt x="388" y="823"/>
                      <a:pt x="401" y="812"/>
                      <a:pt x="415" y="800"/>
                    </a:cubicBezTo>
                    <a:cubicBezTo>
                      <a:pt x="423" y="810"/>
                      <a:pt x="423" y="810"/>
                      <a:pt x="423" y="810"/>
                    </a:cubicBezTo>
                    <a:cubicBezTo>
                      <a:pt x="410" y="822"/>
                      <a:pt x="396" y="834"/>
                      <a:pt x="382" y="845"/>
                    </a:cubicBezTo>
                    <a:lnTo>
                      <a:pt x="374" y="834"/>
                    </a:lnTo>
                    <a:close/>
                    <a:moveTo>
                      <a:pt x="304" y="880"/>
                    </a:moveTo>
                    <a:cubicBezTo>
                      <a:pt x="320" y="871"/>
                      <a:pt x="334" y="862"/>
                      <a:pt x="349" y="852"/>
                    </a:cubicBezTo>
                    <a:cubicBezTo>
                      <a:pt x="356" y="863"/>
                      <a:pt x="356" y="863"/>
                      <a:pt x="356" y="863"/>
                    </a:cubicBezTo>
                    <a:cubicBezTo>
                      <a:pt x="342" y="873"/>
                      <a:pt x="326" y="882"/>
                      <a:pt x="311" y="892"/>
                    </a:cubicBezTo>
                    <a:lnTo>
                      <a:pt x="304" y="880"/>
                    </a:lnTo>
                    <a:close/>
                    <a:moveTo>
                      <a:pt x="229" y="916"/>
                    </a:moveTo>
                    <a:cubicBezTo>
                      <a:pt x="246" y="909"/>
                      <a:pt x="262" y="902"/>
                      <a:pt x="277" y="894"/>
                    </a:cubicBezTo>
                    <a:cubicBezTo>
                      <a:pt x="283" y="906"/>
                      <a:pt x="283" y="906"/>
                      <a:pt x="283" y="906"/>
                    </a:cubicBezTo>
                    <a:cubicBezTo>
                      <a:pt x="268" y="914"/>
                      <a:pt x="251" y="922"/>
                      <a:pt x="234" y="929"/>
                    </a:cubicBezTo>
                    <a:lnTo>
                      <a:pt x="229" y="916"/>
                    </a:lnTo>
                    <a:close/>
                    <a:moveTo>
                      <a:pt x="150" y="943"/>
                    </a:moveTo>
                    <a:cubicBezTo>
                      <a:pt x="168" y="938"/>
                      <a:pt x="185" y="933"/>
                      <a:pt x="201" y="927"/>
                    </a:cubicBezTo>
                    <a:cubicBezTo>
                      <a:pt x="205" y="940"/>
                      <a:pt x="205" y="940"/>
                      <a:pt x="205" y="940"/>
                    </a:cubicBezTo>
                    <a:cubicBezTo>
                      <a:pt x="189" y="946"/>
                      <a:pt x="172" y="951"/>
                      <a:pt x="154" y="956"/>
                    </a:cubicBezTo>
                    <a:lnTo>
                      <a:pt x="150" y="943"/>
                    </a:lnTo>
                    <a:close/>
                    <a:moveTo>
                      <a:pt x="69" y="961"/>
                    </a:moveTo>
                    <a:cubicBezTo>
                      <a:pt x="75" y="960"/>
                      <a:pt x="81" y="959"/>
                      <a:pt x="87" y="957"/>
                    </a:cubicBezTo>
                    <a:cubicBezTo>
                      <a:pt x="87" y="957"/>
                      <a:pt x="87" y="957"/>
                      <a:pt x="87" y="957"/>
                    </a:cubicBezTo>
                    <a:cubicBezTo>
                      <a:pt x="99" y="955"/>
                      <a:pt x="110" y="953"/>
                      <a:pt x="121" y="950"/>
                    </a:cubicBezTo>
                    <a:cubicBezTo>
                      <a:pt x="124" y="964"/>
                      <a:pt x="124" y="964"/>
                      <a:pt x="124" y="964"/>
                    </a:cubicBezTo>
                    <a:cubicBezTo>
                      <a:pt x="113" y="966"/>
                      <a:pt x="101" y="968"/>
                      <a:pt x="90" y="971"/>
                    </a:cubicBezTo>
                    <a:cubicBezTo>
                      <a:pt x="90" y="971"/>
                      <a:pt x="90" y="971"/>
                      <a:pt x="90" y="971"/>
                    </a:cubicBezTo>
                    <a:cubicBezTo>
                      <a:pt x="90" y="971"/>
                      <a:pt x="90" y="971"/>
                      <a:pt x="90" y="971"/>
                    </a:cubicBezTo>
                    <a:cubicBezTo>
                      <a:pt x="83" y="972"/>
                      <a:pt x="77" y="973"/>
                      <a:pt x="71" y="974"/>
                    </a:cubicBezTo>
                    <a:lnTo>
                      <a:pt x="69" y="961"/>
                    </a:lnTo>
                    <a:close/>
                    <a:moveTo>
                      <a:pt x="13" y="957"/>
                    </a:moveTo>
                    <a:cubicBezTo>
                      <a:pt x="13" y="977"/>
                      <a:pt x="13" y="977"/>
                      <a:pt x="13" y="977"/>
                    </a:cubicBezTo>
                    <a:cubicBezTo>
                      <a:pt x="7" y="977"/>
                      <a:pt x="7" y="977"/>
                      <a:pt x="7" y="977"/>
                    </a:cubicBezTo>
                    <a:cubicBezTo>
                      <a:pt x="6" y="971"/>
                      <a:pt x="6" y="971"/>
                      <a:pt x="6" y="971"/>
                    </a:cubicBezTo>
                    <a:cubicBezTo>
                      <a:pt x="18" y="969"/>
                      <a:pt x="29" y="967"/>
                      <a:pt x="38" y="966"/>
                    </a:cubicBezTo>
                    <a:cubicBezTo>
                      <a:pt x="40" y="979"/>
                      <a:pt x="40" y="979"/>
                      <a:pt x="40" y="979"/>
                    </a:cubicBezTo>
                    <a:cubicBezTo>
                      <a:pt x="30" y="980"/>
                      <a:pt x="20" y="982"/>
                      <a:pt x="8" y="984"/>
                    </a:cubicBezTo>
                    <a:cubicBezTo>
                      <a:pt x="0" y="985"/>
                      <a:pt x="0" y="985"/>
                      <a:pt x="0" y="985"/>
                    </a:cubicBezTo>
                    <a:cubicBezTo>
                      <a:pt x="0" y="957"/>
                      <a:pt x="0" y="957"/>
                      <a:pt x="0" y="957"/>
                    </a:cubicBezTo>
                    <a:lnTo>
                      <a:pt x="13" y="9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51" name="Rectangle 36"/>
              <p:cNvSpPr>
                <a:spLocks noChangeArrowheads="1"/>
              </p:cNvSpPr>
              <p:nvPr/>
            </p:nvSpPr>
            <p:spPr bwMode="auto">
              <a:xfrm>
                <a:off x="781050" y="6573838"/>
                <a:ext cx="3175" cy="2016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52" name="Freeform 37"/>
              <p:cNvSpPr>
                <a:spLocks/>
              </p:cNvSpPr>
              <p:nvPr/>
            </p:nvSpPr>
            <p:spPr bwMode="auto">
              <a:xfrm>
                <a:off x="781050" y="6573838"/>
                <a:ext cx="3175" cy="2016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127"/>
                  </a:cxn>
                  <a:cxn ang="0">
                    <a:pos x="0" y="127"/>
                  </a:cxn>
                  <a:cxn ang="0">
                    <a:pos x="0" y="0"/>
                  </a:cxn>
                </a:cxnLst>
                <a:rect l="0" t="0" r="r" b="b"/>
                <a:pathLst>
                  <a:path w="2" h="127">
                    <a:moveTo>
                      <a:pt x="2" y="0"/>
                    </a:moveTo>
                    <a:lnTo>
                      <a:pt x="2" y="127"/>
                    </a:lnTo>
                    <a:lnTo>
                      <a:pt x="0" y="127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53" name="Freeform 38"/>
              <p:cNvSpPr>
                <a:spLocks/>
              </p:cNvSpPr>
              <p:nvPr/>
            </p:nvSpPr>
            <p:spPr bwMode="auto">
              <a:xfrm>
                <a:off x="762000" y="6492875"/>
                <a:ext cx="41275" cy="9207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76" y="0"/>
                  </a:cxn>
                  <a:cxn ang="0">
                    <a:pos x="0" y="16"/>
                  </a:cxn>
                  <a:cxn ang="0">
                    <a:pos x="0" y="36"/>
                  </a:cxn>
                  <a:cxn ang="0">
                    <a:pos x="13" y="36"/>
                  </a:cxn>
                  <a:cxn ang="0">
                    <a:pos x="40" y="59"/>
                  </a:cxn>
                  <a:cxn ang="0">
                    <a:pos x="40" y="249"/>
                  </a:cxn>
                  <a:cxn ang="0">
                    <a:pos x="13" y="272"/>
                  </a:cxn>
                  <a:cxn ang="0">
                    <a:pos x="0" y="272"/>
                  </a:cxn>
                  <a:cxn ang="0">
                    <a:pos x="0" y="291"/>
                  </a:cxn>
                  <a:cxn ang="0">
                    <a:pos x="66" y="288"/>
                  </a:cxn>
                  <a:cxn ang="0">
                    <a:pos x="131" y="291"/>
                  </a:cxn>
                  <a:cxn ang="0">
                    <a:pos x="131" y="272"/>
                  </a:cxn>
                  <a:cxn ang="0">
                    <a:pos x="115" y="272"/>
                  </a:cxn>
                  <a:cxn ang="0">
                    <a:pos x="89" y="249"/>
                  </a:cxn>
                  <a:cxn ang="0">
                    <a:pos x="89" y="0"/>
                  </a:cxn>
                </a:cxnLst>
                <a:rect l="0" t="0" r="r" b="b"/>
                <a:pathLst>
                  <a:path w="131" h="291">
                    <a:moveTo>
                      <a:pt x="89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0" y="8"/>
                      <a:pt x="27" y="17"/>
                      <a:pt x="0" y="1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39" y="37"/>
                      <a:pt x="39" y="45"/>
                      <a:pt x="40" y="59"/>
                    </a:cubicBezTo>
                    <a:cubicBezTo>
                      <a:pt x="40" y="249"/>
                      <a:pt x="40" y="249"/>
                      <a:pt x="40" y="249"/>
                    </a:cubicBezTo>
                    <a:cubicBezTo>
                      <a:pt x="39" y="262"/>
                      <a:pt x="39" y="270"/>
                      <a:pt x="13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91"/>
                      <a:pt x="0" y="291"/>
                      <a:pt x="0" y="291"/>
                    </a:cubicBezTo>
                    <a:cubicBezTo>
                      <a:pt x="21" y="289"/>
                      <a:pt x="44" y="287"/>
                      <a:pt x="66" y="288"/>
                    </a:cubicBezTo>
                    <a:cubicBezTo>
                      <a:pt x="85" y="287"/>
                      <a:pt x="108" y="289"/>
                      <a:pt x="131" y="291"/>
                    </a:cubicBezTo>
                    <a:cubicBezTo>
                      <a:pt x="131" y="272"/>
                      <a:pt x="131" y="272"/>
                      <a:pt x="131" y="272"/>
                    </a:cubicBezTo>
                    <a:cubicBezTo>
                      <a:pt x="115" y="272"/>
                      <a:pt x="115" y="272"/>
                      <a:pt x="115" y="272"/>
                    </a:cubicBezTo>
                    <a:cubicBezTo>
                      <a:pt x="90" y="270"/>
                      <a:pt x="90" y="262"/>
                      <a:pt x="89" y="249"/>
                    </a:cubicBez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</p:grpSp>
        <p:sp>
          <p:nvSpPr>
            <p:cNvPr id="23" name="Rectangle 5"/>
            <p:cNvSpPr>
              <a:spLocks noChangeArrowheads="1"/>
            </p:cNvSpPr>
            <p:nvPr userDrawn="1"/>
          </p:nvSpPr>
          <p:spPr bwMode="auto">
            <a:xfrm>
              <a:off x="539750" y="1049338"/>
              <a:ext cx="8243888" cy="254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24" name="Freeform 43"/>
            <p:cNvSpPr>
              <a:spLocks noEditPoints="1"/>
            </p:cNvSpPr>
            <p:nvPr userDrawn="1"/>
          </p:nvSpPr>
          <p:spPr bwMode="auto">
            <a:xfrm>
              <a:off x="4775200" y="6497638"/>
              <a:ext cx="3998913" cy="88900"/>
            </a:xfrm>
            <a:custGeom>
              <a:avLst/>
              <a:gdLst/>
              <a:ahLst/>
              <a:cxnLst>
                <a:cxn ang="0">
                  <a:pos x="12591" y="5"/>
                </a:cxn>
                <a:cxn ang="0">
                  <a:pos x="12302" y="275"/>
                </a:cxn>
                <a:cxn ang="0">
                  <a:pos x="11881" y="5"/>
                </a:cxn>
                <a:cxn ang="0">
                  <a:pos x="11754" y="275"/>
                </a:cxn>
                <a:cxn ang="0">
                  <a:pos x="11252" y="5"/>
                </a:cxn>
                <a:cxn ang="0">
                  <a:pos x="11208" y="53"/>
                </a:cxn>
                <a:cxn ang="0">
                  <a:pos x="10976" y="275"/>
                </a:cxn>
                <a:cxn ang="0">
                  <a:pos x="10782" y="275"/>
                </a:cxn>
                <a:cxn ang="0">
                  <a:pos x="10577" y="275"/>
                </a:cxn>
                <a:cxn ang="0">
                  <a:pos x="10191" y="146"/>
                </a:cxn>
                <a:cxn ang="0">
                  <a:pos x="9916" y="5"/>
                </a:cxn>
                <a:cxn ang="0">
                  <a:pos x="9972" y="275"/>
                </a:cxn>
                <a:cxn ang="0">
                  <a:pos x="9474" y="275"/>
                </a:cxn>
                <a:cxn ang="0">
                  <a:pos x="9295" y="106"/>
                </a:cxn>
                <a:cxn ang="0">
                  <a:pos x="9418" y="275"/>
                </a:cxn>
                <a:cxn ang="0">
                  <a:pos x="9105" y="78"/>
                </a:cxn>
                <a:cxn ang="0">
                  <a:pos x="8828" y="134"/>
                </a:cxn>
                <a:cxn ang="0">
                  <a:pos x="8727" y="279"/>
                </a:cxn>
                <a:cxn ang="0">
                  <a:pos x="8403" y="280"/>
                </a:cxn>
                <a:cxn ang="0">
                  <a:pos x="7903" y="5"/>
                </a:cxn>
                <a:cxn ang="0">
                  <a:pos x="8129" y="72"/>
                </a:cxn>
                <a:cxn ang="0">
                  <a:pos x="7790" y="115"/>
                </a:cxn>
                <a:cxn ang="0">
                  <a:pos x="7382" y="228"/>
                </a:cxn>
                <a:cxn ang="0">
                  <a:pos x="7164" y="5"/>
                </a:cxn>
                <a:cxn ang="0">
                  <a:pos x="7069" y="275"/>
                </a:cxn>
                <a:cxn ang="0">
                  <a:pos x="6836" y="185"/>
                </a:cxn>
                <a:cxn ang="0">
                  <a:pos x="6903" y="275"/>
                </a:cxn>
                <a:cxn ang="0">
                  <a:pos x="6475" y="5"/>
                </a:cxn>
                <a:cxn ang="0">
                  <a:pos x="6262" y="124"/>
                </a:cxn>
                <a:cxn ang="0">
                  <a:pos x="6121" y="77"/>
                </a:cxn>
                <a:cxn ang="0">
                  <a:pos x="5861" y="226"/>
                </a:cxn>
                <a:cxn ang="0">
                  <a:pos x="5537" y="49"/>
                </a:cxn>
                <a:cxn ang="0">
                  <a:pos x="5359" y="275"/>
                </a:cxn>
                <a:cxn ang="0">
                  <a:pos x="5228" y="58"/>
                </a:cxn>
                <a:cxn ang="0">
                  <a:pos x="4962" y="5"/>
                </a:cxn>
                <a:cxn ang="0">
                  <a:pos x="4728" y="5"/>
                </a:cxn>
                <a:cxn ang="0">
                  <a:pos x="4606" y="136"/>
                </a:cxn>
                <a:cxn ang="0">
                  <a:pos x="4174" y="46"/>
                </a:cxn>
                <a:cxn ang="0">
                  <a:pos x="4150" y="164"/>
                </a:cxn>
                <a:cxn ang="0">
                  <a:pos x="3911" y="115"/>
                </a:cxn>
                <a:cxn ang="0">
                  <a:pos x="3593" y="53"/>
                </a:cxn>
                <a:cxn ang="0">
                  <a:pos x="3487" y="202"/>
                </a:cxn>
                <a:cxn ang="0">
                  <a:pos x="3372" y="129"/>
                </a:cxn>
                <a:cxn ang="0">
                  <a:pos x="2885" y="45"/>
                </a:cxn>
                <a:cxn ang="0">
                  <a:pos x="2956" y="189"/>
                </a:cxn>
                <a:cxn ang="0">
                  <a:pos x="2485" y="275"/>
                </a:cxn>
                <a:cxn ang="0">
                  <a:pos x="2218" y="5"/>
                </a:cxn>
                <a:cxn ang="0">
                  <a:pos x="1992" y="182"/>
                </a:cxn>
                <a:cxn ang="0">
                  <a:pos x="1818" y="275"/>
                </a:cxn>
                <a:cxn ang="0">
                  <a:pos x="1646" y="5"/>
                </a:cxn>
                <a:cxn ang="0">
                  <a:pos x="1516" y="185"/>
                </a:cxn>
                <a:cxn ang="0">
                  <a:pos x="1584" y="275"/>
                </a:cxn>
                <a:cxn ang="0">
                  <a:pos x="1298" y="5"/>
                </a:cxn>
                <a:cxn ang="0">
                  <a:pos x="806" y="5"/>
                </a:cxn>
                <a:cxn ang="0">
                  <a:pos x="545" y="53"/>
                </a:cxn>
                <a:cxn ang="0">
                  <a:pos x="496" y="158"/>
                </a:cxn>
                <a:cxn ang="0">
                  <a:pos x="248" y="5"/>
                </a:cxn>
                <a:cxn ang="0">
                  <a:pos x="54" y="134"/>
                </a:cxn>
              </a:cxnLst>
              <a:rect l="0" t="0" r="r" b="b"/>
              <a:pathLst>
                <a:path w="12591" h="280">
                  <a:moveTo>
                    <a:pt x="12591" y="275"/>
                  </a:moveTo>
                  <a:cubicBezTo>
                    <a:pt x="12591" y="231"/>
                    <a:pt x="12591" y="231"/>
                    <a:pt x="12591" y="231"/>
                  </a:cubicBezTo>
                  <a:cubicBezTo>
                    <a:pt x="12488" y="231"/>
                    <a:pt x="12488" y="231"/>
                    <a:pt x="12488" y="231"/>
                  </a:cubicBezTo>
                  <a:cubicBezTo>
                    <a:pt x="12488" y="158"/>
                    <a:pt x="12488" y="158"/>
                    <a:pt x="12488" y="158"/>
                  </a:cubicBezTo>
                  <a:cubicBezTo>
                    <a:pt x="12586" y="158"/>
                    <a:pt x="12586" y="158"/>
                    <a:pt x="12586" y="158"/>
                  </a:cubicBezTo>
                  <a:cubicBezTo>
                    <a:pt x="12586" y="115"/>
                    <a:pt x="12586" y="115"/>
                    <a:pt x="12586" y="115"/>
                  </a:cubicBezTo>
                  <a:cubicBezTo>
                    <a:pt x="12488" y="115"/>
                    <a:pt x="12488" y="115"/>
                    <a:pt x="12488" y="115"/>
                  </a:cubicBezTo>
                  <a:cubicBezTo>
                    <a:pt x="12488" y="49"/>
                    <a:pt x="12488" y="49"/>
                    <a:pt x="12488" y="49"/>
                  </a:cubicBezTo>
                  <a:cubicBezTo>
                    <a:pt x="12591" y="49"/>
                    <a:pt x="12591" y="49"/>
                    <a:pt x="12591" y="49"/>
                  </a:cubicBezTo>
                  <a:cubicBezTo>
                    <a:pt x="12591" y="5"/>
                    <a:pt x="12591" y="5"/>
                    <a:pt x="12591" y="5"/>
                  </a:cubicBezTo>
                  <a:cubicBezTo>
                    <a:pt x="12432" y="5"/>
                    <a:pt x="12432" y="5"/>
                    <a:pt x="12432" y="5"/>
                  </a:cubicBezTo>
                  <a:cubicBezTo>
                    <a:pt x="12432" y="275"/>
                    <a:pt x="12432" y="275"/>
                    <a:pt x="12432" y="275"/>
                  </a:cubicBezTo>
                  <a:lnTo>
                    <a:pt x="12591" y="275"/>
                  </a:lnTo>
                  <a:close/>
                  <a:moveTo>
                    <a:pt x="12377" y="53"/>
                  </a:moveTo>
                  <a:cubicBezTo>
                    <a:pt x="12377" y="5"/>
                    <a:pt x="12377" y="5"/>
                    <a:pt x="12377" y="5"/>
                  </a:cubicBezTo>
                  <a:cubicBezTo>
                    <a:pt x="12171" y="5"/>
                    <a:pt x="12171" y="5"/>
                    <a:pt x="12171" y="5"/>
                  </a:cubicBezTo>
                  <a:cubicBezTo>
                    <a:pt x="12171" y="53"/>
                    <a:pt x="12171" y="53"/>
                    <a:pt x="12171" y="53"/>
                  </a:cubicBezTo>
                  <a:cubicBezTo>
                    <a:pt x="12246" y="53"/>
                    <a:pt x="12246" y="53"/>
                    <a:pt x="12246" y="53"/>
                  </a:cubicBezTo>
                  <a:cubicBezTo>
                    <a:pt x="12246" y="275"/>
                    <a:pt x="12246" y="275"/>
                    <a:pt x="12246" y="275"/>
                  </a:cubicBezTo>
                  <a:cubicBezTo>
                    <a:pt x="12302" y="275"/>
                    <a:pt x="12302" y="275"/>
                    <a:pt x="12302" y="275"/>
                  </a:cubicBezTo>
                  <a:cubicBezTo>
                    <a:pt x="12302" y="53"/>
                    <a:pt x="12302" y="53"/>
                    <a:pt x="12302" y="53"/>
                  </a:cubicBezTo>
                  <a:lnTo>
                    <a:pt x="12377" y="53"/>
                  </a:lnTo>
                  <a:close/>
                  <a:moveTo>
                    <a:pt x="12121" y="172"/>
                  </a:moveTo>
                  <a:cubicBezTo>
                    <a:pt x="12121" y="5"/>
                    <a:pt x="12121" y="5"/>
                    <a:pt x="12121" y="5"/>
                  </a:cubicBezTo>
                  <a:cubicBezTo>
                    <a:pt x="12066" y="5"/>
                    <a:pt x="12066" y="5"/>
                    <a:pt x="12066" y="5"/>
                  </a:cubicBezTo>
                  <a:cubicBezTo>
                    <a:pt x="12066" y="166"/>
                    <a:pt x="12066" y="166"/>
                    <a:pt x="12066" y="166"/>
                  </a:cubicBezTo>
                  <a:cubicBezTo>
                    <a:pt x="12066" y="207"/>
                    <a:pt x="12048" y="233"/>
                    <a:pt x="12002" y="233"/>
                  </a:cubicBezTo>
                  <a:cubicBezTo>
                    <a:pt x="11960" y="233"/>
                    <a:pt x="11937" y="214"/>
                    <a:pt x="11937" y="170"/>
                  </a:cubicBezTo>
                  <a:cubicBezTo>
                    <a:pt x="11937" y="5"/>
                    <a:pt x="11937" y="5"/>
                    <a:pt x="11937" y="5"/>
                  </a:cubicBezTo>
                  <a:cubicBezTo>
                    <a:pt x="11881" y="5"/>
                    <a:pt x="11881" y="5"/>
                    <a:pt x="11881" y="5"/>
                  </a:cubicBezTo>
                  <a:cubicBezTo>
                    <a:pt x="11881" y="181"/>
                    <a:pt x="11881" y="181"/>
                    <a:pt x="11881" y="181"/>
                  </a:cubicBezTo>
                  <a:cubicBezTo>
                    <a:pt x="11881" y="243"/>
                    <a:pt x="11920" y="280"/>
                    <a:pt x="11998" y="280"/>
                  </a:cubicBezTo>
                  <a:cubicBezTo>
                    <a:pt x="12085" y="280"/>
                    <a:pt x="12121" y="231"/>
                    <a:pt x="12121" y="172"/>
                  </a:cubicBezTo>
                  <a:close/>
                  <a:moveTo>
                    <a:pt x="11829" y="53"/>
                  </a:moveTo>
                  <a:cubicBezTo>
                    <a:pt x="11829" y="5"/>
                    <a:pt x="11829" y="5"/>
                    <a:pt x="11829" y="5"/>
                  </a:cubicBezTo>
                  <a:cubicBezTo>
                    <a:pt x="11623" y="5"/>
                    <a:pt x="11623" y="5"/>
                    <a:pt x="11623" y="5"/>
                  </a:cubicBezTo>
                  <a:cubicBezTo>
                    <a:pt x="11623" y="53"/>
                    <a:pt x="11623" y="53"/>
                    <a:pt x="11623" y="53"/>
                  </a:cubicBezTo>
                  <a:cubicBezTo>
                    <a:pt x="11698" y="53"/>
                    <a:pt x="11698" y="53"/>
                    <a:pt x="11698" y="53"/>
                  </a:cubicBezTo>
                  <a:cubicBezTo>
                    <a:pt x="11698" y="275"/>
                    <a:pt x="11698" y="275"/>
                    <a:pt x="11698" y="275"/>
                  </a:cubicBezTo>
                  <a:cubicBezTo>
                    <a:pt x="11754" y="275"/>
                    <a:pt x="11754" y="275"/>
                    <a:pt x="11754" y="275"/>
                  </a:cubicBezTo>
                  <a:cubicBezTo>
                    <a:pt x="11754" y="53"/>
                    <a:pt x="11754" y="53"/>
                    <a:pt x="11754" y="53"/>
                  </a:cubicBezTo>
                  <a:lnTo>
                    <a:pt x="11829" y="53"/>
                  </a:lnTo>
                  <a:close/>
                  <a:moveTo>
                    <a:pt x="11570" y="275"/>
                  </a:moveTo>
                  <a:cubicBezTo>
                    <a:pt x="11570" y="5"/>
                    <a:pt x="11570" y="5"/>
                    <a:pt x="11570" y="5"/>
                  </a:cubicBezTo>
                  <a:cubicBezTo>
                    <a:pt x="11514" y="5"/>
                    <a:pt x="11514" y="5"/>
                    <a:pt x="11514" y="5"/>
                  </a:cubicBezTo>
                  <a:cubicBezTo>
                    <a:pt x="11514" y="275"/>
                    <a:pt x="11514" y="275"/>
                    <a:pt x="11514" y="275"/>
                  </a:cubicBezTo>
                  <a:lnTo>
                    <a:pt x="11570" y="275"/>
                  </a:lnTo>
                  <a:close/>
                  <a:moveTo>
                    <a:pt x="11458" y="53"/>
                  </a:moveTo>
                  <a:cubicBezTo>
                    <a:pt x="11458" y="5"/>
                    <a:pt x="11458" y="5"/>
                    <a:pt x="11458" y="5"/>
                  </a:cubicBezTo>
                  <a:cubicBezTo>
                    <a:pt x="11252" y="5"/>
                    <a:pt x="11252" y="5"/>
                    <a:pt x="11252" y="5"/>
                  </a:cubicBezTo>
                  <a:cubicBezTo>
                    <a:pt x="11252" y="53"/>
                    <a:pt x="11252" y="53"/>
                    <a:pt x="11252" y="53"/>
                  </a:cubicBezTo>
                  <a:cubicBezTo>
                    <a:pt x="11327" y="53"/>
                    <a:pt x="11327" y="53"/>
                    <a:pt x="11327" y="53"/>
                  </a:cubicBezTo>
                  <a:cubicBezTo>
                    <a:pt x="11327" y="275"/>
                    <a:pt x="11327" y="275"/>
                    <a:pt x="11327" y="275"/>
                  </a:cubicBezTo>
                  <a:cubicBezTo>
                    <a:pt x="11384" y="275"/>
                    <a:pt x="11384" y="275"/>
                    <a:pt x="11384" y="275"/>
                  </a:cubicBezTo>
                  <a:cubicBezTo>
                    <a:pt x="11384" y="53"/>
                    <a:pt x="11384" y="53"/>
                    <a:pt x="11384" y="53"/>
                  </a:cubicBezTo>
                  <a:lnTo>
                    <a:pt x="11458" y="53"/>
                  </a:lnTo>
                  <a:close/>
                  <a:moveTo>
                    <a:pt x="11228" y="189"/>
                  </a:moveTo>
                  <a:cubicBezTo>
                    <a:pt x="11228" y="105"/>
                    <a:pt x="11107" y="125"/>
                    <a:pt x="11107" y="79"/>
                  </a:cubicBezTo>
                  <a:cubicBezTo>
                    <a:pt x="11107" y="58"/>
                    <a:pt x="11122" y="45"/>
                    <a:pt x="11156" y="45"/>
                  </a:cubicBezTo>
                  <a:cubicBezTo>
                    <a:pt x="11172" y="45"/>
                    <a:pt x="11193" y="48"/>
                    <a:pt x="11208" y="53"/>
                  </a:cubicBezTo>
                  <a:cubicBezTo>
                    <a:pt x="11210" y="5"/>
                    <a:pt x="11210" y="5"/>
                    <a:pt x="11210" y="5"/>
                  </a:cubicBezTo>
                  <a:cubicBezTo>
                    <a:pt x="11195" y="2"/>
                    <a:pt x="11174" y="0"/>
                    <a:pt x="11158" y="0"/>
                  </a:cubicBezTo>
                  <a:cubicBezTo>
                    <a:pt x="11087" y="0"/>
                    <a:pt x="11048" y="34"/>
                    <a:pt x="11048" y="85"/>
                  </a:cubicBezTo>
                  <a:cubicBezTo>
                    <a:pt x="11048" y="173"/>
                    <a:pt x="11167" y="148"/>
                    <a:pt x="11167" y="196"/>
                  </a:cubicBezTo>
                  <a:cubicBezTo>
                    <a:pt x="11167" y="222"/>
                    <a:pt x="11142" y="234"/>
                    <a:pt x="11117" y="234"/>
                  </a:cubicBezTo>
                  <a:cubicBezTo>
                    <a:pt x="11094" y="234"/>
                    <a:pt x="11073" y="229"/>
                    <a:pt x="11057" y="223"/>
                  </a:cubicBezTo>
                  <a:cubicBezTo>
                    <a:pt x="11055" y="274"/>
                    <a:pt x="11055" y="274"/>
                    <a:pt x="11055" y="274"/>
                  </a:cubicBezTo>
                  <a:cubicBezTo>
                    <a:pt x="11070" y="277"/>
                    <a:pt x="11092" y="280"/>
                    <a:pt x="11111" y="280"/>
                  </a:cubicBezTo>
                  <a:cubicBezTo>
                    <a:pt x="11180" y="280"/>
                    <a:pt x="11228" y="245"/>
                    <a:pt x="11228" y="189"/>
                  </a:cubicBezTo>
                  <a:close/>
                  <a:moveTo>
                    <a:pt x="10976" y="275"/>
                  </a:moveTo>
                  <a:cubicBezTo>
                    <a:pt x="10976" y="5"/>
                    <a:pt x="10976" y="5"/>
                    <a:pt x="10976" y="5"/>
                  </a:cubicBezTo>
                  <a:cubicBezTo>
                    <a:pt x="10921" y="5"/>
                    <a:pt x="10921" y="5"/>
                    <a:pt x="10921" y="5"/>
                  </a:cubicBezTo>
                  <a:cubicBezTo>
                    <a:pt x="10922" y="124"/>
                    <a:pt x="10922" y="124"/>
                    <a:pt x="10922" y="124"/>
                  </a:cubicBezTo>
                  <a:cubicBezTo>
                    <a:pt x="10922" y="159"/>
                    <a:pt x="10922" y="185"/>
                    <a:pt x="10923" y="202"/>
                  </a:cubicBezTo>
                  <a:cubicBezTo>
                    <a:pt x="10923" y="202"/>
                    <a:pt x="10923" y="202"/>
                    <a:pt x="10923" y="202"/>
                  </a:cubicBezTo>
                  <a:cubicBezTo>
                    <a:pt x="10914" y="183"/>
                    <a:pt x="10904" y="166"/>
                    <a:pt x="10893" y="149"/>
                  </a:cubicBezTo>
                  <a:cubicBezTo>
                    <a:pt x="10802" y="5"/>
                    <a:pt x="10802" y="5"/>
                    <a:pt x="10802" y="5"/>
                  </a:cubicBezTo>
                  <a:cubicBezTo>
                    <a:pt x="10727" y="5"/>
                    <a:pt x="10727" y="5"/>
                    <a:pt x="10727" y="5"/>
                  </a:cubicBezTo>
                  <a:cubicBezTo>
                    <a:pt x="10727" y="275"/>
                    <a:pt x="10727" y="275"/>
                    <a:pt x="10727" y="275"/>
                  </a:cubicBezTo>
                  <a:cubicBezTo>
                    <a:pt x="10782" y="275"/>
                    <a:pt x="10782" y="275"/>
                    <a:pt x="10782" y="275"/>
                  </a:cubicBezTo>
                  <a:cubicBezTo>
                    <a:pt x="10781" y="134"/>
                    <a:pt x="10781" y="134"/>
                    <a:pt x="10781" y="134"/>
                  </a:cubicBezTo>
                  <a:cubicBezTo>
                    <a:pt x="10781" y="109"/>
                    <a:pt x="10781" y="92"/>
                    <a:pt x="10780" y="77"/>
                  </a:cubicBezTo>
                  <a:cubicBezTo>
                    <a:pt x="10780" y="77"/>
                    <a:pt x="10780" y="77"/>
                    <a:pt x="10780" y="77"/>
                  </a:cubicBezTo>
                  <a:cubicBezTo>
                    <a:pt x="10788" y="93"/>
                    <a:pt x="10797" y="112"/>
                    <a:pt x="10808" y="129"/>
                  </a:cubicBezTo>
                  <a:cubicBezTo>
                    <a:pt x="10901" y="275"/>
                    <a:pt x="10901" y="275"/>
                    <a:pt x="10901" y="275"/>
                  </a:cubicBezTo>
                  <a:lnTo>
                    <a:pt x="10976" y="275"/>
                  </a:lnTo>
                  <a:close/>
                  <a:moveTo>
                    <a:pt x="10634" y="275"/>
                  </a:moveTo>
                  <a:cubicBezTo>
                    <a:pt x="10634" y="5"/>
                    <a:pt x="10634" y="5"/>
                    <a:pt x="10634" y="5"/>
                  </a:cubicBezTo>
                  <a:cubicBezTo>
                    <a:pt x="10577" y="5"/>
                    <a:pt x="10577" y="5"/>
                    <a:pt x="10577" y="5"/>
                  </a:cubicBezTo>
                  <a:cubicBezTo>
                    <a:pt x="10577" y="275"/>
                    <a:pt x="10577" y="275"/>
                    <a:pt x="10577" y="275"/>
                  </a:cubicBezTo>
                  <a:lnTo>
                    <a:pt x="10634" y="275"/>
                  </a:lnTo>
                  <a:close/>
                  <a:moveTo>
                    <a:pt x="10397" y="267"/>
                  </a:moveTo>
                  <a:cubicBezTo>
                    <a:pt x="10392" y="217"/>
                    <a:pt x="10392" y="217"/>
                    <a:pt x="10392" y="217"/>
                  </a:cubicBezTo>
                  <a:cubicBezTo>
                    <a:pt x="10376" y="225"/>
                    <a:pt x="10355" y="229"/>
                    <a:pt x="10335" y="229"/>
                  </a:cubicBezTo>
                  <a:cubicBezTo>
                    <a:pt x="10282" y="229"/>
                    <a:pt x="10250" y="199"/>
                    <a:pt x="10250" y="141"/>
                  </a:cubicBezTo>
                  <a:cubicBezTo>
                    <a:pt x="10250" y="87"/>
                    <a:pt x="10279" y="49"/>
                    <a:pt x="10332" y="49"/>
                  </a:cubicBezTo>
                  <a:cubicBezTo>
                    <a:pt x="10351" y="49"/>
                    <a:pt x="10370" y="52"/>
                    <a:pt x="10389" y="58"/>
                  </a:cubicBezTo>
                  <a:cubicBezTo>
                    <a:pt x="10394" y="8"/>
                    <a:pt x="10394" y="8"/>
                    <a:pt x="10394" y="8"/>
                  </a:cubicBezTo>
                  <a:cubicBezTo>
                    <a:pt x="10376" y="3"/>
                    <a:pt x="10354" y="1"/>
                    <a:pt x="10336" y="1"/>
                  </a:cubicBezTo>
                  <a:cubicBezTo>
                    <a:pt x="10235" y="1"/>
                    <a:pt x="10191" y="69"/>
                    <a:pt x="10191" y="146"/>
                  </a:cubicBezTo>
                  <a:cubicBezTo>
                    <a:pt x="10191" y="228"/>
                    <a:pt x="10235" y="279"/>
                    <a:pt x="10324" y="279"/>
                  </a:cubicBezTo>
                  <a:cubicBezTo>
                    <a:pt x="10350" y="279"/>
                    <a:pt x="10374" y="275"/>
                    <a:pt x="10397" y="267"/>
                  </a:cubicBezTo>
                  <a:close/>
                  <a:moveTo>
                    <a:pt x="10122" y="275"/>
                  </a:moveTo>
                  <a:cubicBezTo>
                    <a:pt x="10122" y="5"/>
                    <a:pt x="10122" y="5"/>
                    <a:pt x="10122" y="5"/>
                  </a:cubicBezTo>
                  <a:cubicBezTo>
                    <a:pt x="10066" y="5"/>
                    <a:pt x="10066" y="5"/>
                    <a:pt x="10066" y="5"/>
                  </a:cubicBezTo>
                  <a:cubicBezTo>
                    <a:pt x="10066" y="275"/>
                    <a:pt x="10066" y="275"/>
                    <a:pt x="10066" y="275"/>
                  </a:cubicBezTo>
                  <a:lnTo>
                    <a:pt x="10122" y="275"/>
                  </a:lnTo>
                  <a:close/>
                  <a:moveTo>
                    <a:pt x="9972" y="275"/>
                  </a:moveTo>
                  <a:cubicBezTo>
                    <a:pt x="9972" y="5"/>
                    <a:pt x="9972" y="5"/>
                    <a:pt x="9972" y="5"/>
                  </a:cubicBezTo>
                  <a:cubicBezTo>
                    <a:pt x="9916" y="5"/>
                    <a:pt x="9916" y="5"/>
                    <a:pt x="9916" y="5"/>
                  </a:cubicBezTo>
                  <a:cubicBezTo>
                    <a:pt x="9916" y="112"/>
                    <a:pt x="9916" y="112"/>
                    <a:pt x="9916" y="112"/>
                  </a:cubicBezTo>
                  <a:cubicBezTo>
                    <a:pt x="9789" y="112"/>
                    <a:pt x="9789" y="112"/>
                    <a:pt x="9789" y="112"/>
                  </a:cubicBezTo>
                  <a:cubicBezTo>
                    <a:pt x="9789" y="5"/>
                    <a:pt x="9789" y="5"/>
                    <a:pt x="9789" y="5"/>
                  </a:cubicBezTo>
                  <a:cubicBezTo>
                    <a:pt x="9732" y="5"/>
                    <a:pt x="9732" y="5"/>
                    <a:pt x="9732" y="5"/>
                  </a:cubicBezTo>
                  <a:cubicBezTo>
                    <a:pt x="9732" y="275"/>
                    <a:pt x="9732" y="275"/>
                    <a:pt x="9732" y="275"/>
                  </a:cubicBezTo>
                  <a:cubicBezTo>
                    <a:pt x="9789" y="275"/>
                    <a:pt x="9789" y="275"/>
                    <a:pt x="9789" y="275"/>
                  </a:cubicBezTo>
                  <a:cubicBezTo>
                    <a:pt x="9789" y="161"/>
                    <a:pt x="9789" y="161"/>
                    <a:pt x="9789" y="161"/>
                  </a:cubicBezTo>
                  <a:cubicBezTo>
                    <a:pt x="9916" y="161"/>
                    <a:pt x="9916" y="161"/>
                    <a:pt x="9916" y="161"/>
                  </a:cubicBezTo>
                  <a:cubicBezTo>
                    <a:pt x="9916" y="275"/>
                    <a:pt x="9916" y="275"/>
                    <a:pt x="9916" y="275"/>
                  </a:cubicBezTo>
                  <a:lnTo>
                    <a:pt x="9972" y="275"/>
                  </a:lnTo>
                  <a:close/>
                  <a:moveTo>
                    <a:pt x="9610" y="94"/>
                  </a:moveTo>
                  <a:cubicBezTo>
                    <a:pt x="9610" y="126"/>
                    <a:pt x="9588" y="143"/>
                    <a:pt x="9554" y="143"/>
                  </a:cubicBezTo>
                  <a:cubicBezTo>
                    <a:pt x="9546" y="143"/>
                    <a:pt x="9536" y="142"/>
                    <a:pt x="9530" y="141"/>
                  </a:cubicBezTo>
                  <a:cubicBezTo>
                    <a:pt x="9530" y="49"/>
                    <a:pt x="9530" y="49"/>
                    <a:pt x="9530" y="49"/>
                  </a:cubicBezTo>
                  <a:cubicBezTo>
                    <a:pt x="9537" y="49"/>
                    <a:pt x="9547" y="49"/>
                    <a:pt x="9557" y="49"/>
                  </a:cubicBezTo>
                  <a:cubicBezTo>
                    <a:pt x="9592" y="49"/>
                    <a:pt x="9610" y="68"/>
                    <a:pt x="9610" y="94"/>
                  </a:cubicBezTo>
                  <a:close/>
                  <a:moveTo>
                    <a:pt x="9670" y="91"/>
                  </a:moveTo>
                  <a:cubicBezTo>
                    <a:pt x="9670" y="36"/>
                    <a:pt x="9631" y="3"/>
                    <a:pt x="9562" y="3"/>
                  </a:cubicBezTo>
                  <a:cubicBezTo>
                    <a:pt x="9530" y="3"/>
                    <a:pt x="9496" y="4"/>
                    <a:pt x="9474" y="5"/>
                  </a:cubicBezTo>
                  <a:cubicBezTo>
                    <a:pt x="9474" y="275"/>
                    <a:pt x="9474" y="275"/>
                    <a:pt x="9474" y="275"/>
                  </a:cubicBezTo>
                  <a:cubicBezTo>
                    <a:pt x="9530" y="275"/>
                    <a:pt x="9530" y="275"/>
                    <a:pt x="9530" y="275"/>
                  </a:cubicBezTo>
                  <a:cubicBezTo>
                    <a:pt x="9530" y="186"/>
                    <a:pt x="9530" y="186"/>
                    <a:pt x="9530" y="186"/>
                  </a:cubicBezTo>
                  <a:cubicBezTo>
                    <a:pt x="9536" y="187"/>
                    <a:pt x="9547" y="187"/>
                    <a:pt x="9554" y="187"/>
                  </a:cubicBezTo>
                  <a:cubicBezTo>
                    <a:pt x="9622" y="187"/>
                    <a:pt x="9670" y="150"/>
                    <a:pt x="9670" y="91"/>
                  </a:cubicBezTo>
                  <a:close/>
                  <a:moveTo>
                    <a:pt x="9323" y="182"/>
                  </a:moveTo>
                  <a:cubicBezTo>
                    <a:pt x="9237" y="182"/>
                    <a:pt x="9237" y="182"/>
                    <a:pt x="9237" y="182"/>
                  </a:cubicBezTo>
                  <a:cubicBezTo>
                    <a:pt x="9267" y="106"/>
                    <a:pt x="9267" y="106"/>
                    <a:pt x="9267" y="106"/>
                  </a:cubicBezTo>
                  <a:cubicBezTo>
                    <a:pt x="9272" y="92"/>
                    <a:pt x="9277" y="77"/>
                    <a:pt x="9280" y="64"/>
                  </a:cubicBezTo>
                  <a:cubicBezTo>
                    <a:pt x="9281" y="64"/>
                    <a:pt x="9281" y="64"/>
                    <a:pt x="9281" y="64"/>
                  </a:cubicBezTo>
                  <a:cubicBezTo>
                    <a:pt x="9284" y="76"/>
                    <a:pt x="9289" y="92"/>
                    <a:pt x="9295" y="106"/>
                  </a:cubicBezTo>
                  <a:lnTo>
                    <a:pt x="9323" y="182"/>
                  </a:lnTo>
                  <a:close/>
                  <a:moveTo>
                    <a:pt x="9418" y="275"/>
                  </a:moveTo>
                  <a:cubicBezTo>
                    <a:pt x="9317" y="5"/>
                    <a:pt x="9317" y="5"/>
                    <a:pt x="9317" y="5"/>
                  </a:cubicBezTo>
                  <a:cubicBezTo>
                    <a:pt x="9250" y="5"/>
                    <a:pt x="9250" y="5"/>
                    <a:pt x="9250" y="5"/>
                  </a:cubicBezTo>
                  <a:cubicBezTo>
                    <a:pt x="9148" y="275"/>
                    <a:pt x="9148" y="275"/>
                    <a:pt x="9148" y="275"/>
                  </a:cubicBezTo>
                  <a:cubicBezTo>
                    <a:pt x="9204" y="275"/>
                    <a:pt x="9204" y="275"/>
                    <a:pt x="9204" y="275"/>
                  </a:cubicBezTo>
                  <a:cubicBezTo>
                    <a:pt x="9224" y="223"/>
                    <a:pt x="9224" y="223"/>
                    <a:pt x="9224" y="223"/>
                  </a:cubicBezTo>
                  <a:cubicBezTo>
                    <a:pt x="9337" y="223"/>
                    <a:pt x="9337" y="223"/>
                    <a:pt x="9337" y="223"/>
                  </a:cubicBezTo>
                  <a:cubicBezTo>
                    <a:pt x="9356" y="275"/>
                    <a:pt x="9356" y="275"/>
                    <a:pt x="9356" y="275"/>
                  </a:cubicBezTo>
                  <a:lnTo>
                    <a:pt x="9418" y="275"/>
                  </a:lnTo>
                  <a:close/>
                  <a:moveTo>
                    <a:pt x="9046" y="84"/>
                  </a:moveTo>
                  <a:cubicBezTo>
                    <a:pt x="9046" y="109"/>
                    <a:pt x="9026" y="127"/>
                    <a:pt x="8997" y="127"/>
                  </a:cubicBezTo>
                  <a:cubicBezTo>
                    <a:pt x="8988" y="127"/>
                    <a:pt x="8979" y="126"/>
                    <a:pt x="8971" y="125"/>
                  </a:cubicBezTo>
                  <a:cubicBezTo>
                    <a:pt x="8971" y="47"/>
                    <a:pt x="8971" y="47"/>
                    <a:pt x="8971" y="47"/>
                  </a:cubicBezTo>
                  <a:cubicBezTo>
                    <a:pt x="8978" y="46"/>
                    <a:pt x="8985" y="46"/>
                    <a:pt x="8995" y="46"/>
                  </a:cubicBezTo>
                  <a:cubicBezTo>
                    <a:pt x="9026" y="46"/>
                    <a:pt x="9046" y="59"/>
                    <a:pt x="9046" y="84"/>
                  </a:cubicBezTo>
                  <a:close/>
                  <a:moveTo>
                    <a:pt x="9120" y="275"/>
                  </a:moveTo>
                  <a:cubicBezTo>
                    <a:pt x="9053" y="185"/>
                    <a:pt x="9053" y="185"/>
                    <a:pt x="9053" y="185"/>
                  </a:cubicBezTo>
                  <a:cubicBezTo>
                    <a:pt x="9045" y="173"/>
                    <a:pt x="9037" y="163"/>
                    <a:pt x="9031" y="156"/>
                  </a:cubicBezTo>
                  <a:cubicBezTo>
                    <a:pt x="9074" y="149"/>
                    <a:pt x="9105" y="122"/>
                    <a:pt x="9105" y="78"/>
                  </a:cubicBezTo>
                  <a:cubicBezTo>
                    <a:pt x="9105" y="28"/>
                    <a:pt x="9067" y="3"/>
                    <a:pt x="9003" y="3"/>
                  </a:cubicBezTo>
                  <a:cubicBezTo>
                    <a:pt x="8970" y="3"/>
                    <a:pt x="8934" y="4"/>
                    <a:pt x="8915" y="5"/>
                  </a:cubicBezTo>
                  <a:cubicBezTo>
                    <a:pt x="8915" y="275"/>
                    <a:pt x="8915" y="275"/>
                    <a:pt x="8915" y="275"/>
                  </a:cubicBezTo>
                  <a:cubicBezTo>
                    <a:pt x="8971" y="275"/>
                    <a:pt x="8971" y="275"/>
                    <a:pt x="8971" y="275"/>
                  </a:cubicBezTo>
                  <a:cubicBezTo>
                    <a:pt x="8971" y="164"/>
                    <a:pt x="8971" y="164"/>
                    <a:pt x="8971" y="164"/>
                  </a:cubicBezTo>
                  <a:cubicBezTo>
                    <a:pt x="8973" y="164"/>
                    <a:pt x="8973" y="164"/>
                    <a:pt x="8973" y="164"/>
                  </a:cubicBezTo>
                  <a:cubicBezTo>
                    <a:pt x="9051" y="275"/>
                    <a:pt x="9051" y="275"/>
                    <a:pt x="9051" y="275"/>
                  </a:cubicBezTo>
                  <a:lnTo>
                    <a:pt x="9120" y="275"/>
                  </a:lnTo>
                  <a:close/>
                  <a:moveTo>
                    <a:pt x="8828" y="261"/>
                  </a:moveTo>
                  <a:cubicBezTo>
                    <a:pt x="8828" y="134"/>
                    <a:pt x="8828" y="134"/>
                    <a:pt x="8828" y="134"/>
                  </a:cubicBezTo>
                  <a:cubicBezTo>
                    <a:pt x="8772" y="134"/>
                    <a:pt x="8772" y="134"/>
                    <a:pt x="8772" y="134"/>
                  </a:cubicBezTo>
                  <a:cubicBezTo>
                    <a:pt x="8772" y="225"/>
                    <a:pt x="8772" y="225"/>
                    <a:pt x="8772" y="225"/>
                  </a:cubicBezTo>
                  <a:cubicBezTo>
                    <a:pt x="8760" y="228"/>
                    <a:pt x="8746" y="230"/>
                    <a:pt x="8732" y="230"/>
                  </a:cubicBezTo>
                  <a:cubicBezTo>
                    <a:pt x="8682" y="230"/>
                    <a:pt x="8647" y="198"/>
                    <a:pt x="8647" y="141"/>
                  </a:cubicBezTo>
                  <a:cubicBezTo>
                    <a:pt x="8647" y="79"/>
                    <a:pt x="8687" y="47"/>
                    <a:pt x="8738" y="47"/>
                  </a:cubicBezTo>
                  <a:cubicBezTo>
                    <a:pt x="8764" y="47"/>
                    <a:pt x="8788" y="53"/>
                    <a:pt x="8812" y="62"/>
                  </a:cubicBezTo>
                  <a:cubicBezTo>
                    <a:pt x="8822" y="13"/>
                    <a:pt x="8822" y="13"/>
                    <a:pt x="8822" y="13"/>
                  </a:cubicBezTo>
                  <a:cubicBezTo>
                    <a:pt x="8794" y="5"/>
                    <a:pt x="8766" y="1"/>
                    <a:pt x="8737" y="1"/>
                  </a:cubicBezTo>
                  <a:cubicBezTo>
                    <a:pt x="8643" y="1"/>
                    <a:pt x="8587" y="64"/>
                    <a:pt x="8587" y="145"/>
                  </a:cubicBezTo>
                  <a:cubicBezTo>
                    <a:pt x="8587" y="234"/>
                    <a:pt x="8646" y="279"/>
                    <a:pt x="8727" y="279"/>
                  </a:cubicBezTo>
                  <a:cubicBezTo>
                    <a:pt x="8764" y="279"/>
                    <a:pt x="8797" y="273"/>
                    <a:pt x="8828" y="261"/>
                  </a:cubicBezTo>
                  <a:close/>
                  <a:moveTo>
                    <a:pt x="8484" y="141"/>
                  </a:moveTo>
                  <a:cubicBezTo>
                    <a:pt x="8484" y="201"/>
                    <a:pt x="8449" y="231"/>
                    <a:pt x="8406" y="231"/>
                  </a:cubicBezTo>
                  <a:cubicBezTo>
                    <a:pt x="8353" y="231"/>
                    <a:pt x="8331" y="190"/>
                    <a:pt x="8331" y="138"/>
                  </a:cubicBezTo>
                  <a:cubicBezTo>
                    <a:pt x="8331" y="80"/>
                    <a:pt x="8367" y="49"/>
                    <a:pt x="8408" y="49"/>
                  </a:cubicBezTo>
                  <a:cubicBezTo>
                    <a:pt x="8454" y="49"/>
                    <a:pt x="8484" y="81"/>
                    <a:pt x="8484" y="141"/>
                  </a:cubicBezTo>
                  <a:close/>
                  <a:moveTo>
                    <a:pt x="8545" y="137"/>
                  </a:moveTo>
                  <a:cubicBezTo>
                    <a:pt x="8545" y="46"/>
                    <a:pt x="8490" y="0"/>
                    <a:pt x="8412" y="0"/>
                  </a:cubicBezTo>
                  <a:cubicBezTo>
                    <a:pt x="8337" y="0"/>
                    <a:pt x="8271" y="54"/>
                    <a:pt x="8271" y="143"/>
                  </a:cubicBezTo>
                  <a:cubicBezTo>
                    <a:pt x="8271" y="224"/>
                    <a:pt x="8315" y="280"/>
                    <a:pt x="8403" y="280"/>
                  </a:cubicBezTo>
                  <a:cubicBezTo>
                    <a:pt x="8480" y="280"/>
                    <a:pt x="8545" y="227"/>
                    <a:pt x="8545" y="137"/>
                  </a:cubicBezTo>
                  <a:close/>
                  <a:moveTo>
                    <a:pt x="8217" y="275"/>
                  </a:moveTo>
                  <a:cubicBezTo>
                    <a:pt x="8176" y="5"/>
                    <a:pt x="8176" y="5"/>
                    <a:pt x="8176" y="5"/>
                  </a:cubicBezTo>
                  <a:cubicBezTo>
                    <a:pt x="8104" y="5"/>
                    <a:pt x="8104" y="5"/>
                    <a:pt x="8104" y="5"/>
                  </a:cubicBezTo>
                  <a:cubicBezTo>
                    <a:pt x="8052" y="158"/>
                    <a:pt x="8052" y="158"/>
                    <a:pt x="8052" y="158"/>
                  </a:cubicBezTo>
                  <a:cubicBezTo>
                    <a:pt x="8046" y="175"/>
                    <a:pt x="8042" y="189"/>
                    <a:pt x="8038" y="208"/>
                  </a:cubicBezTo>
                  <a:cubicBezTo>
                    <a:pt x="8037" y="208"/>
                    <a:pt x="8037" y="208"/>
                    <a:pt x="8037" y="208"/>
                  </a:cubicBezTo>
                  <a:cubicBezTo>
                    <a:pt x="8034" y="191"/>
                    <a:pt x="8029" y="173"/>
                    <a:pt x="8024" y="157"/>
                  </a:cubicBezTo>
                  <a:cubicBezTo>
                    <a:pt x="7973" y="5"/>
                    <a:pt x="7973" y="5"/>
                    <a:pt x="7973" y="5"/>
                  </a:cubicBezTo>
                  <a:cubicBezTo>
                    <a:pt x="7903" y="5"/>
                    <a:pt x="7903" y="5"/>
                    <a:pt x="7903" y="5"/>
                  </a:cubicBezTo>
                  <a:cubicBezTo>
                    <a:pt x="7862" y="275"/>
                    <a:pt x="7862" y="275"/>
                    <a:pt x="7862" y="275"/>
                  </a:cubicBezTo>
                  <a:cubicBezTo>
                    <a:pt x="7918" y="275"/>
                    <a:pt x="7918" y="275"/>
                    <a:pt x="7918" y="275"/>
                  </a:cubicBezTo>
                  <a:cubicBezTo>
                    <a:pt x="7935" y="137"/>
                    <a:pt x="7935" y="137"/>
                    <a:pt x="7935" y="137"/>
                  </a:cubicBezTo>
                  <a:cubicBezTo>
                    <a:pt x="7939" y="113"/>
                    <a:pt x="7941" y="93"/>
                    <a:pt x="7942" y="72"/>
                  </a:cubicBezTo>
                  <a:cubicBezTo>
                    <a:pt x="7943" y="72"/>
                    <a:pt x="7943" y="72"/>
                    <a:pt x="7943" y="72"/>
                  </a:cubicBezTo>
                  <a:cubicBezTo>
                    <a:pt x="7946" y="91"/>
                    <a:pt x="7953" y="114"/>
                    <a:pt x="7959" y="133"/>
                  </a:cubicBezTo>
                  <a:cubicBezTo>
                    <a:pt x="8006" y="275"/>
                    <a:pt x="8006" y="275"/>
                    <a:pt x="8006" y="275"/>
                  </a:cubicBezTo>
                  <a:cubicBezTo>
                    <a:pt x="8065" y="275"/>
                    <a:pt x="8065" y="275"/>
                    <a:pt x="8065" y="275"/>
                  </a:cubicBezTo>
                  <a:cubicBezTo>
                    <a:pt x="8116" y="122"/>
                    <a:pt x="8116" y="122"/>
                    <a:pt x="8116" y="122"/>
                  </a:cubicBezTo>
                  <a:cubicBezTo>
                    <a:pt x="8122" y="105"/>
                    <a:pt x="8126" y="87"/>
                    <a:pt x="8129" y="72"/>
                  </a:cubicBezTo>
                  <a:cubicBezTo>
                    <a:pt x="8130" y="72"/>
                    <a:pt x="8130" y="72"/>
                    <a:pt x="8130" y="72"/>
                  </a:cubicBezTo>
                  <a:cubicBezTo>
                    <a:pt x="8131" y="87"/>
                    <a:pt x="8134" y="108"/>
                    <a:pt x="8137" y="134"/>
                  </a:cubicBezTo>
                  <a:cubicBezTo>
                    <a:pt x="8157" y="275"/>
                    <a:pt x="8157" y="275"/>
                    <a:pt x="8157" y="275"/>
                  </a:cubicBezTo>
                  <a:lnTo>
                    <a:pt x="8217" y="275"/>
                  </a:lnTo>
                  <a:close/>
                  <a:moveTo>
                    <a:pt x="7795" y="275"/>
                  </a:moveTo>
                  <a:cubicBezTo>
                    <a:pt x="7795" y="231"/>
                    <a:pt x="7795" y="231"/>
                    <a:pt x="7795" y="231"/>
                  </a:cubicBezTo>
                  <a:cubicBezTo>
                    <a:pt x="7692" y="231"/>
                    <a:pt x="7692" y="231"/>
                    <a:pt x="7692" y="231"/>
                  </a:cubicBezTo>
                  <a:cubicBezTo>
                    <a:pt x="7692" y="158"/>
                    <a:pt x="7692" y="158"/>
                    <a:pt x="7692" y="158"/>
                  </a:cubicBezTo>
                  <a:cubicBezTo>
                    <a:pt x="7790" y="158"/>
                    <a:pt x="7790" y="158"/>
                    <a:pt x="7790" y="158"/>
                  </a:cubicBezTo>
                  <a:cubicBezTo>
                    <a:pt x="7790" y="115"/>
                    <a:pt x="7790" y="115"/>
                    <a:pt x="7790" y="115"/>
                  </a:cubicBezTo>
                  <a:cubicBezTo>
                    <a:pt x="7692" y="115"/>
                    <a:pt x="7692" y="115"/>
                    <a:pt x="7692" y="115"/>
                  </a:cubicBezTo>
                  <a:cubicBezTo>
                    <a:pt x="7692" y="49"/>
                    <a:pt x="7692" y="49"/>
                    <a:pt x="7692" y="49"/>
                  </a:cubicBezTo>
                  <a:cubicBezTo>
                    <a:pt x="7795" y="49"/>
                    <a:pt x="7795" y="49"/>
                    <a:pt x="7795" y="49"/>
                  </a:cubicBezTo>
                  <a:cubicBezTo>
                    <a:pt x="7795" y="5"/>
                    <a:pt x="7795" y="5"/>
                    <a:pt x="7795" y="5"/>
                  </a:cubicBezTo>
                  <a:cubicBezTo>
                    <a:pt x="7636" y="5"/>
                    <a:pt x="7636" y="5"/>
                    <a:pt x="7636" y="5"/>
                  </a:cubicBezTo>
                  <a:cubicBezTo>
                    <a:pt x="7636" y="275"/>
                    <a:pt x="7636" y="275"/>
                    <a:pt x="7636" y="275"/>
                  </a:cubicBezTo>
                  <a:lnTo>
                    <a:pt x="7795" y="275"/>
                  </a:lnTo>
                  <a:close/>
                  <a:moveTo>
                    <a:pt x="7511" y="139"/>
                  </a:moveTo>
                  <a:cubicBezTo>
                    <a:pt x="7511" y="200"/>
                    <a:pt x="7472" y="230"/>
                    <a:pt x="7416" y="230"/>
                  </a:cubicBezTo>
                  <a:cubicBezTo>
                    <a:pt x="7404" y="230"/>
                    <a:pt x="7390" y="229"/>
                    <a:pt x="7382" y="228"/>
                  </a:cubicBezTo>
                  <a:cubicBezTo>
                    <a:pt x="7382" y="50"/>
                    <a:pt x="7382" y="50"/>
                    <a:pt x="7382" y="50"/>
                  </a:cubicBezTo>
                  <a:cubicBezTo>
                    <a:pt x="7393" y="50"/>
                    <a:pt x="7407" y="49"/>
                    <a:pt x="7418" y="49"/>
                  </a:cubicBezTo>
                  <a:cubicBezTo>
                    <a:pt x="7479" y="49"/>
                    <a:pt x="7511" y="79"/>
                    <a:pt x="7511" y="139"/>
                  </a:cubicBezTo>
                  <a:close/>
                  <a:moveTo>
                    <a:pt x="7570" y="136"/>
                  </a:moveTo>
                  <a:cubicBezTo>
                    <a:pt x="7570" y="42"/>
                    <a:pt x="7513" y="4"/>
                    <a:pt x="7424" y="4"/>
                  </a:cubicBezTo>
                  <a:cubicBezTo>
                    <a:pt x="7392" y="4"/>
                    <a:pt x="7350" y="5"/>
                    <a:pt x="7326" y="5"/>
                  </a:cubicBezTo>
                  <a:cubicBezTo>
                    <a:pt x="7326" y="275"/>
                    <a:pt x="7326" y="275"/>
                    <a:pt x="7326" y="275"/>
                  </a:cubicBezTo>
                  <a:cubicBezTo>
                    <a:pt x="7349" y="276"/>
                    <a:pt x="7376" y="277"/>
                    <a:pt x="7410" y="277"/>
                  </a:cubicBezTo>
                  <a:cubicBezTo>
                    <a:pt x="7501" y="277"/>
                    <a:pt x="7570" y="233"/>
                    <a:pt x="7570" y="136"/>
                  </a:cubicBezTo>
                  <a:close/>
                  <a:moveTo>
                    <a:pt x="7164" y="5"/>
                  </a:moveTo>
                  <a:cubicBezTo>
                    <a:pt x="7106" y="5"/>
                    <a:pt x="7106" y="5"/>
                    <a:pt x="7106" y="5"/>
                  </a:cubicBezTo>
                  <a:cubicBezTo>
                    <a:pt x="7066" y="80"/>
                    <a:pt x="7066" y="80"/>
                    <a:pt x="7066" y="80"/>
                  </a:cubicBezTo>
                  <a:cubicBezTo>
                    <a:pt x="7058" y="96"/>
                    <a:pt x="7049" y="114"/>
                    <a:pt x="7042" y="132"/>
                  </a:cubicBezTo>
                  <a:cubicBezTo>
                    <a:pt x="7042" y="132"/>
                    <a:pt x="7042" y="132"/>
                    <a:pt x="7042" y="132"/>
                  </a:cubicBezTo>
                  <a:cubicBezTo>
                    <a:pt x="7035" y="114"/>
                    <a:pt x="7027" y="98"/>
                    <a:pt x="7020" y="82"/>
                  </a:cubicBezTo>
                  <a:cubicBezTo>
                    <a:pt x="6980" y="5"/>
                    <a:pt x="6980" y="5"/>
                    <a:pt x="6980" y="5"/>
                  </a:cubicBezTo>
                  <a:cubicBezTo>
                    <a:pt x="6918" y="5"/>
                    <a:pt x="6918" y="5"/>
                    <a:pt x="6918" y="5"/>
                  </a:cubicBezTo>
                  <a:cubicBezTo>
                    <a:pt x="7012" y="185"/>
                    <a:pt x="7012" y="185"/>
                    <a:pt x="7012" y="185"/>
                  </a:cubicBezTo>
                  <a:cubicBezTo>
                    <a:pt x="7012" y="275"/>
                    <a:pt x="7012" y="275"/>
                    <a:pt x="7012" y="275"/>
                  </a:cubicBezTo>
                  <a:cubicBezTo>
                    <a:pt x="7069" y="275"/>
                    <a:pt x="7069" y="275"/>
                    <a:pt x="7069" y="275"/>
                  </a:cubicBezTo>
                  <a:cubicBezTo>
                    <a:pt x="7069" y="185"/>
                    <a:pt x="7069" y="185"/>
                    <a:pt x="7069" y="185"/>
                  </a:cubicBezTo>
                  <a:lnTo>
                    <a:pt x="7164" y="5"/>
                  </a:lnTo>
                  <a:close/>
                  <a:moveTo>
                    <a:pt x="6829" y="84"/>
                  </a:moveTo>
                  <a:cubicBezTo>
                    <a:pt x="6829" y="109"/>
                    <a:pt x="6810" y="127"/>
                    <a:pt x="6780" y="127"/>
                  </a:cubicBezTo>
                  <a:cubicBezTo>
                    <a:pt x="6771" y="127"/>
                    <a:pt x="6762" y="126"/>
                    <a:pt x="6754" y="125"/>
                  </a:cubicBezTo>
                  <a:cubicBezTo>
                    <a:pt x="6754" y="47"/>
                    <a:pt x="6754" y="47"/>
                    <a:pt x="6754" y="47"/>
                  </a:cubicBezTo>
                  <a:cubicBezTo>
                    <a:pt x="6761" y="46"/>
                    <a:pt x="6769" y="46"/>
                    <a:pt x="6778" y="46"/>
                  </a:cubicBezTo>
                  <a:cubicBezTo>
                    <a:pt x="6810" y="46"/>
                    <a:pt x="6829" y="59"/>
                    <a:pt x="6829" y="84"/>
                  </a:cubicBezTo>
                  <a:close/>
                  <a:moveTo>
                    <a:pt x="6903" y="275"/>
                  </a:moveTo>
                  <a:cubicBezTo>
                    <a:pt x="6836" y="185"/>
                    <a:pt x="6836" y="185"/>
                    <a:pt x="6836" y="185"/>
                  </a:cubicBezTo>
                  <a:cubicBezTo>
                    <a:pt x="6828" y="173"/>
                    <a:pt x="6821" y="163"/>
                    <a:pt x="6814" y="156"/>
                  </a:cubicBezTo>
                  <a:cubicBezTo>
                    <a:pt x="6857" y="149"/>
                    <a:pt x="6888" y="122"/>
                    <a:pt x="6888" y="78"/>
                  </a:cubicBezTo>
                  <a:cubicBezTo>
                    <a:pt x="6888" y="28"/>
                    <a:pt x="6851" y="3"/>
                    <a:pt x="6786" y="3"/>
                  </a:cubicBezTo>
                  <a:cubicBezTo>
                    <a:pt x="6753" y="3"/>
                    <a:pt x="6718" y="4"/>
                    <a:pt x="6698" y="5"/>
                  </a:cubicBezTo>
                  <a:cubicBezTo>
                    <a:pt x="6698" y="275"/>
                    <a:pt x="6698" y="275"/>
                    <a:pt x="6698" y="275"/>
                  </a:cubicBezTo>
                  <a:cubicBezTo>
                    <a:pt x="6754" y="275"/>
                    <a:pt x="6754" y="275"/>
                    <a:pt x="6754" y="275"/>
                  </a:cubicBezTo>
                  <a:cubicBezTo>
                    <a:pt x="6754" y="164"/>
                    <a:pt x="6754" y="164"/>
                    <a:pt x="6754" y="164"/>
                  </a:cubicBezTo>
                  <a:cubicBezTo>
                    <a:pt x="6757" y="164"/>
                    <a:pt x="6757" y="164"/>
                    <a:pt x="6757" y="164"/>
                  </a:cubicBezTo>
                  <a:cubicBezTo>
                    <a:pt x="6834" y="275"/>
                    <a:pt x="6834" y="275"/>
                    <a:pt x="6834" y="275"/>
                  </a:cubicBezTo>
                  <a:lnTo>
                    <a:pt x="6903" y="275"/>
                  </a:lnTo>
                  <a:close/>
                  <a:moveTo>
                    <a:pt x="6547" y="182"/>
                  </a:moveTo>
                  <a:cubicBezTo>
                    <a:pt x="6462" y="182"/>
                    <a:pt x="6462" y="182"/>
                    <a:pt x="6462" y="182"/>
                  </a:cubicBezTo>
                  <a:cubicBezTo>
                    <a:pt x="6491" y="106"/>
                    <a:pt x="6491" y="106"/>
                    <a:pt x="6491" y="106"/>
                  </a:cubicBezTo>
                  <a:cubicBezTo>
                    <a:pt x="6496" y="92"/>
                    <a:pt x="6501" y="77"/>
                    <a:pt x="6504" y="64"/>
                  </a:cubicBezTo>
                  <a:cubicBezTo>
                    <a:pt x="6505" y="64"/>
                    <a:pt x="6505" y="64"/>
                    <a:pt x="6505" y="64"/>
                  </a:cubicBezTo>
                  <a:cubicBezTo>
                    <a:pt x="6509" y="76"/>
                    <a:pt x="6514" y="92"/>
                    <a:pt x="6519" y="106"/>
                  </a:cubicBezTo>
                  <a:lnTo>
                    <a:pt x="6547" y="182"/>
                  </a:lnTo>
                  <a:close/>
                  <a:moveTo>
                    <a:pt x="6643" y="275"/>
                  </a:moveTo>
                  <a:cubicBezTo>
                    <a:pt x="6541" y="5"/>
                    <a:pt x="6541" y="5"/>
                    <a:pt x="6541" y="5"/>
                  </a:cubicBezTo>
                  <a:cubicBezTo>
                    <a:pt x="6475" y="5"/>
                    <a:pt x="6475" y="5"/>
                    <a:pt x="6475" y="5"/>
                  </a:cubicBezTo>
                  <a:cubicBezTo>
                    <a:pt x="6372" y="275"/>
                    <a:pt x="6372" y="275"/>
                    <a:pt x="6372" y="275"/>
                  </a:cubicBezTo>
                  <a:cubicBezTo>
                    <a:pt x="6428" y="275"/>
                    <a:pt x="6428" y="275"/>
                    <a:pt x="6428" y="275"/>
                  </a:cubicBezTo>
                  <a:cubicBezTo>
                    <a:pt x="6448" y="223"/>
                    <a:pt x="6448" y="223"/>
                    <a:pt x="6448" y="223"/>
                  </a:cubicBezTo>
                  <a:cubicBezTo>
                    <a:pt x="6561" y="223"/>
                    <a:pt x="6561" y="223"/>
                    <a:pt x="6561" y="223"/>
                  </a:cubicBezTo>
                  <a:cubicBezTo>
                    <a:pt x="6580" y="275"/>
                    <a:pt x="6580" y="275"/>
                    <a:pt x="6580" y="275"/>
                  </a:cubicBezTo>
                  <a:lnTo>
                    <a:pt x="6643" y="275"/>
                  </a:lnTo>
                  <a:close/>
                  <a:moveTo>
                    <a:pt x="6316" y="275"/>
                  </a:moveTo>
                  <a:cubicBezTo>
                    <a:pt x="6316" y="5"/>
                    <a:pt x="6316" y="5"/>
                    <a:pt x="6316" y="5"/>
                  </a:cubicBezTo>
                  <a:cubicBezTo>
                    <a:pt x="6262" y="5"/>
                    <a:pt x="6262" y="5"/>
                    <a:pt x="6262" y="5"/>
                  </a:cubicBezTo>
                  <a:cubicBezTo>
                    <a:pt x="6262" y="124"/>
                    <a:pt x="6262" y="124"/>
                    <a:pt x="6262" y="124"/>
                  </a:cubicBezTo>
                  <a:cubicBezTo>
                    <a:pt x="6262" y="159"/>
                    <a:pt x="6263" y="185"/>
                    <a:pt x="6264" y="202"/>
                  </a:cubicBezTo>
                  <a:cubicBezTo>
                    <a:pt x="6263" y="202"/>
                    <a:pt x="6263" y="202"/>
                    <a:pt x="6263" y="202"/>
                  </a:cubicBezTo>
                  <a:cubicBezTo>
                    <a:pt x="6254" y="183"/>
                    <a:pt x="6244" y="166"/>
                    <a:pt x="6233" y="149"/>
                  </a:cubicBezTo>
                  <a:cubicBezTo>
                    <a:pt x="6142" y="5"/>
                    <a:pt x="6142" y="5"/>
                    <a:pt x="6142" y="5"/>
                  </a:cubicBezTo>
                  <a:cubicBezTo>
                    <a:pt x="6068" y="5"/>
                    <a:pt x="6068" y="5"/>
                    <a:pt x="6068" y="5"/>
                  </a:cubicBezTo>
                  <a:cubicBezTo>
                    <a:pt x="6068" y="275"/>
                    <a:pt x="6068" y="275"/>
                    <a:pt x="6068" y="275"/>
                  </a:cubicBezTo>
                  <a:cubicBezTo>
                    <a:pt x="6122" y="275"/>
                    <a:pt x="6122" y="275"/>
                    <a:pt x="6122" y="275"/>
                  </a:cubicBezTo>
                  <a:cubicBezTo>
                    <a:pt x="6122" y="134"/>
                    <a:pt x="6122" y="134"/>
                    <a:pt x="6122" y="134"/>
                  </a:cubicBezTo>
                  <a:cubicBezTo>
                    <a:pt x="6122" y="109"/>
                    <a:pt x="6121" y="92"/>
                    <a:pt x="6120" y="77"/>
                  </a:cubicBezTo>
                  <a:cubicBezTo>
                    <a:pt x="6121" y="77"/>
                    <a:pt x="6121" y="77"/>
                    <a:pt x="6121" y="77"/>
                  </a:cubicBezTo>
                  <a:cubicBezTo>
                    <a:pt x="6128" y="93"/>
                    <a:pt x="6138" y="112"/>
                    <a:pt x="6148" y="129"/>
                  </a:cubicBezTo>
                  <a:cubicBezTo>
                    <a:pt x="6241" y="275"/>
                    <a:pt x="6241" y="275"/>
                    <a:pt x="6241" y="275"/>
                  </a:cubicBezTo>
                  <a:lnTo>
                    <a:pt x="6316" y="275"/>
                  </a:lnTo>
                  <a:close/>
                  <a:moveTo>
                    <a:pt x="5974" y="275"/>
                  </a:moveTo>
                  <a:cubicBezTo>
                    <a:pt x="5974" y="5"/>
                    <a:pt x="5974" y="5"/>
                    <a:pt x="5974" y="5"/>
                  </a:cubicBezTo>
                  <a:cubicBezTo>
                    <a:pt x="5918" y="5"/>
                    <a:pt x="5918" y="5"/>
                    <a:pt x="5918" y="5"/>
                  </a:cubicBezTo>
                  <a:cubicBezTo>
                    <a:pt x="5918" y="275"/>
                    <a:pt x="5918" y="275"/>
                    <a:pt x="5918" y="275"/>
                  </a:cubicBezTo>
                  <a:lnTo>
                    <a:pt x="5974" y="275"/>
                  </a:lnTo>
                  <a:close/>
                  <a:moveTo>
                    <a:pt x="5861" y="275"/>
                  </a:moveTo>
                  <a:cubicBezTo>
                    <a:pt x="5861" y="226"/>
                    <a:pt x="5861" y="226"/>
                    <a:pt x="5861" y="226"/>
                  </a:cubicBezTo>
                  <a:cubicBezTo>
                    <a:pt x="5768" y="226"/>
                    <a:pt x="5768" y="226"/>
                    <a:pt x="5768" y="226"/>
                  </a:cubicBezTo>
                  <a:cubicBezTo>
                    <a:pt x="5768" y="5"/>
                    <a:pt x="5768" y="5"/>
                    <a:pt x="5768" y="5"/>
                  </a:cubicBezTo>
                  <a:cubicBezTo>
                    <a:pt x="5712" y="5"/>
                    <a:pt x="5712" y="5"/>
                    <a:pt x="5712" y="5"/>
                  </a:cubicBezTo>
                  <a:cubicBezTo>
                    <a:pt x="5712" y="275"/>
                    <a:pt x="5712" y="275"/>
                    <a:pt x="5712" y="275"/>
                  </a:cubicBezTo>
                  <a:lnTo>
                    <a:pt x="5861" y="275"/>
                  </a:lnTo>
                  <a:close/>
                  <a:moveTo>
                    <a:pt x="5589" y="94"/>
                  </a:moveTo>
                  <a:cubicBezTo>
                    <a:pt x="5589" y="126"/>
                    <a:pt x="5568" y="143"/>
                    <a:pt x="5533" y="143"/>
                  </a:cubicBezTo>
                  <a:cubicBezTo>
                    <a:pt x="5526" y="143"/>
                    <a:pt x="5515" y="142"/>
                    <a:pt x="5509" y="141"/>
                  </a:cubicBezTo>
                  <a:cubicBezTo>
                    <a:pt x="5509" y="49"/>
                    <a:pt x="5509" y="49"/>
                    <a:pt x="5509" y="49"/>
                  </a:cubicBezTo>
                  <a:cubicBezTo>
                    <a:pt x="5516" y="49"/>
                    <a:pt x="5526" y="49"/>
                    <a:pt x="5537" y="49"/>
                  </a:cubicBezTo>
                  <a:cubicBezTo>
                    <a:pt x="5571" y="49"/>
                    <a:pt x="5589" y="68"/>
                    <a:pt x="5589" y="94"/>
                  </a:cubicBezTo>
                  <a:close/>
                  <a:moveTo>
                    <a:pt x="5649" y="91"/>
                  </a:moveTo>
                  <a:cubicBezTo>
                    <a:pt x="5649" y="36"/>
                    <a:pt x="5610" y="3"/>
                    <a:pt x="5541" y="3"/>
                  </a:cubicBezTo>
                  <a:cubicBezTo>
                    <a:pt x="5510" y="3"/>
                    <a:pt x="5476" y="4"/>
                    <a:pt x="5453" y="5"/>
                  </a:cubicBezTo>
                  <a:cubicBezTo>
                    <a:pt x="5453" y="275"/>
                    <a:pt x="5453" y="275"/>
                    <a:pt x="5453" y="275"/>
                  </a:cubicBezTo>
                  <a:cubicBezTo>
                    <a:pt x="5509" y="275"/>
                    <a:pt x="5509" y="275"/>
                    <a:pt x="5509" y="275"/>
                  </a:cubicBezTo>
                  <a:cubicBezTo>
                    <a:pt x="5509" y="186"/>
                    <a:pt x="5509" y="186"/>
                    <a:pt x="5509" y="186"/>
                  </a:cubicBezTo>
                  <a:cubicBezTo>
                    <a:pt x="5516" y="187"/>
                    <a:pt x="5526" y="187"/>
                    <a:pt x="5533" y="187"/>
                  </a:cubicBezTo>
                  <a:cubicBezTo>
                    <a:pt x="5602" y="187"/>
                    <a:pt x="5649" y="150"/>
                    <a:pt x="5649" y="91"/>
                  </a:cubicBezTo>
                  <a:close/>
                  <a:moveTo>
                    <a:pt x="5359" y="275"/>
                  </a:moveTo>
                  <a:cubicBezTo>
                    <a:pt x="5359" y="5"/>
                    <a:pt x="5359" y="5"/>
                    <a:pt x="5359" y="5"/>
                  </a:cubicBezTo>
                  <a:cubicBezTo>
                    <a:pt x="5303" y="5"/>
                    <a:pt x="5303" y="5"/>
                    <a:pt x="5303" y="5"/>
                  </a:cubicBezTo>
                  <a:cubicBezTo>
                    <a:pt x="5303" y="275"/>
                    <a:pt x="5303" y="275"/>
                    <a:pt x="5303" y="275"/>
                  </a:cubicBezTo>
                  <a:lnTo>
                    <a:pt x="5359" y="275"/>
                  </a:lnTo>
                  <a:close/>
                  <a:moveTo>
                    <a:pt x="5236" y="267"/>
                  </a:moveTo>
                  <a:cubicBezTo>
                    <a:pt x="5231" y="217"/>
                    <a:pt x="5231" y="217"/>
                    <a:pt x="5231" y="217"/>
                  </a:cubicBezTo>
                  <a:cubicBezTo>
                    <a:pt x="5215" y="225"/>
                    <a:pt x="5194" y="229"/>
                    <a:pt x="5174" y="229"/>
                  </a:cubicBezTo>
                  <a:cubicBezTo>
                    <a:pt x="5121" y="229"/>
                    <a:pt x="5089" y="199"/>
                    <a:pt x="5089" y="141"/>
                  </a:cubicBezTo>
                  <a:cubicBezTo>
                    <a:pt x="5089" y="87"/>
                    <a:pt x="5118" y="49"/>
                    <a:pt x="5171" y="49"/>
                  </a:cubicBezTo>
                  <a:cubicBezTo>
                    <a:pt x="5190" y="49"/>
                    <a:pt x="5209" y="52"/>
                    <a:pt x="5228" y="58"/>
                  </a:cubicBezTo>
                  <a:cubicBezTo>
                    <a:pt x="5233" y="8"/>
                    <a:pt x="5233" y="8"/>
                    <a:pt x="5233" y="8"/>
                  </a:cubicBezTo>
                  <a:cubicBezTo>
                    <a:pt x="5215" y="3"/>
                    <a:pt x="5193" y="1"/>
                    <a:pt x="5175" y="1"/>
                  </a:cubicBezTo>
                  <a:cubicBezTo>
                    <a:pt x="5074" y="1"/>
                    <a:pt x="5030" y="69"/>
                    <a:pt x="5030" y="146"/>
                  </a:cubicBezTo>
                  <a:cubicBezTo>
                    <a:pt x="5030" y="228"/>
                    <a:pt x="5074" y="279"/>
                    <a:pt x="5163" y="279"/>
                  </a:cubicBezTo>
                  <a:cubicBezTo>
                    <a:pt x="5189" y="279"/>
                    <a:pt x="5213" y="275"/>
                    <a:pt x="5236" y="267"/>
                  </a:cubicBezTo>
                  <a:close/>
                  <a:moveTo>
                    <a:pt x="4980" y="189"/>
                  </a:moveTo>
                  <a:cubicBezTo>
                    <a:pt x="4980" y="105"/>
                    <a:pt x="4859" y="125"/>
                    <a:pt x="4859" y="79"/>
                  </a:cubicBezTo>
                  <a:cubicBezTo>
                    <a:pt x="4859" y="58"/>
                    <a:pt x="4874" y="45"/>
                    <a:pt x="4908" y="45"/>
                  </a:cubicBezTo>
                  <a:cubicBezTo>
                    <a:pt x="4924" y="45"/>
                    <a:pt x="4945" y="48"/>
                    <a:pt x="4960" y="53"/>
                  </a:cubicBezTo>
                  <a:cubicBezTo>
                    <a:pt x="4962" y="5"/>
                    <a:pt x="4962" y="5"/>
                    <a:pt x="4962" y="5"/>
                  </a:cubicBezTo>
                  <a:cubicBezTo>
                    <a:pt x="4947" y="2"/>
                    <a:pt x="4926" y="0"/>
                    <a:pt x="4911" y="0"/>
                  </a:cubicBezTo>
                  <a:cubicBezTo>
                    <a:pt x="4839" y="0"/>
                    <a:pt x="4800" y="34"/>
                    <a:pt x="4800" y="85"/>
                  </a:cubicBezTo>
                  <a:cubicBezTo>
                    <a:pt x="4800" y="173"/>
                    <a:pt x="4919" y="148"/>
                    <a:pt x="4919" y="196"/>
                  </a:cubicBezTo>
                  <a:cubicBezTo>
                    <a:pt x="4919" y="222"/>
                    <a:pt x="4894" y="234"/>
                    <a:pt x="4869" y="234"/>
                  </a:cubicBezTo>
                  <a:cubicBezTo>
                    <a:pt x="4846" y="234"/>
                    <a:pt x="4825" y="229"/>
                    <a:pt x="4809" y="223"/>
                  </a:cubicBezTo>
                  <a:cubicBezTo>
                    <a:pt x="4807" y="274"/>
                    <a:pt x="4807" y="274"/>
                    <a:pt x="4807" y="274"/>
                  </a:cubicBezTo>
                  <a:cubicBezTo>
                    <a:pt x="4822" y="277"/>
                    <a:pt x="4844" y="280"/>
                    <a:pt x="4863" y="280"/>
                  </a:cubicBezTo>
                  <a:cubicBezTo>
                    <a:pt x="4932" y="280"/>
                    <a:pt x="4980" y="245"/>
                    <a:pt x="4980" y="189"/>
                  </a:cubicBezTo>
                  <a:close/>
                  <a:moveTo>
                    <a:pt x="4728" y="275"/>
                  </a:moveTo>
                  <a:cubicBezTo>
                    <a:pt x="4728" y="5"/>
                    <a:pt x="4728" y="5"/>
                    <a:pt x="4728" y="5"/>
                  </a:cubicBezTo>
                  <a:cubicBezTo>
                    <a:pt x="4672" y="5"/>
                    <a:pt x="4672" y="5"/>
                    <a:pt x="4672" y="5"/>
                  </a:cubicBezTo>
                  <a:cubicBezTo>
                    <a:pt x="4672" y="275"/>
                    <a:pt x="4672" y="275"/>
                    <a:pt x="4672" y="275"/>
                  </a:cubicBezTo>
                  <a:lnTo>
                    <a:pt x="4728" y="275"/>
                  </a:lnTo>
                  <a:close/>
                  <a:moveTo>
                    <a:pt x="4547" y="139"/>
                  </a:moveTo>
                  <a:cubicBezTo>
                    <a:pt x="4547" y="200"/>
                    <a:pt x="4508" y="230"/>
                    <a:pt x="4452" y="230"/>
                  </a:cubicBezTo>
                  <a:cubicBezTo>
                    <a:pt x="4440" y="230"/>
                    <a:pt x="4426" y="229"/>
                    <a:pt x="4418" y="228"/>
                  </a:cubicBezTo>
                  <a:cubicBezTo>
                    <a:pt x="4418" y="50"/>
                    <a:pt x="4418" y="50"/>
                    <a:pt x="4418" y="50"/>
                  </a:cubicBezTo>
                  <a:cubicBezTo>
                    <a:pt x="4429" y="50"/>
                    <a:pt x="4443" y="49"/>
                    <a:pt x="4454" y="49"/>
                  </a:cubicBezTo>
                  <a:cubicBezTo>
                    <a:pt x="4515" y="49"/>
                    <a:pt x="4547" y="79"/>
                    <a:pt x="4547" y="139"/>
                  </a:cubicBezTo>
                  <a:close/>
                  <a:moveTo>
                    <a:pt x="4606" y="136"/>
                  </a:moveTo>
                  <a:cubicBezTo>
                    <a:pt x="4606" y="42"/>
                    <a:pt x="4549" y="4"/>
                    <a:pt x="4460" y="4"/>
                  </a:cubicBezTo>
                  <a:cubicBezTo>
                    <a:pt x="4429" y="4"/>
                    <a:pt x="4386" y="5"/>
                    <a:pt x="4362" y="5"/>
                  </a:cubicBezTo>
                  <a:cubicBezTo>
                    <a:pt x="4362" y="275"/>
                    <a:pt x="4362" y="275"/>
                    <a:pt x="4362" y="275"/>
                  </a:cubicBezTo>
                  <a:cubicBezTo>
                    <a:pt x="4385" y="276"/>
                    <a:pt x="4412" y="277"/>
                    <a:pt x="4446" y="277"/>
                  </a:cubicBezTo>
                  <a:cubicBezTo>
                    <a:pt x="4537" y="277"/>
                    <a:pt x="4606" y="233"/>
                    <a:pt x="4606" y="136"/>
                  </a:cubicBezTo>
                  <a:close/>
                  <a:moveTo>
                    <a:pt x="4225" y="84"/>
                  </a:moveTo>
                  <a:cubicBezTo>
                    <a:pt x="4225" y="109"/>
                    <a:pt x="4205" y="127"/>
                    <a:pt x="4176" y="127"/>
                  </a:cubicBezTo>
                  <a:cubicBezTo>
                    <a:pt x="4167" y="127"/>
                    <a:pt x="4158" y="126"/>
                    <a:pt x="4150" y="125"/>
                  </a:cubicBezTo>
                  <a:cubicBezTo>
                    <a:pt x="4150" y="47"/>
                    <a:pt x="4150" y="47"/>
                    <a:pt x="4150" y="47"/>
                  </a:cubicBezTo>
                  <a:cubicBezTo>
                    <a:pt x="4157" y="46"/>
                    <a:pt x="4164" y="46"/>
                    <a:pt x="4174" y="46"/>
                  </a:cubicBezTo>
                  <a:cubicBezTo>
                    <a:pt x="4205" y="46"/>
                    <a:pt x="4225" y="59"/>
                    <a:pt x="4225" y="84"/>
                  </a:cubicBezTo>
                  <a:close/>
                  <a:moveTo>
                    <a:pt x="4299" y="275"/>
                  </a:moveTo>
                  <a:cubicBezTo>
                    <a:pt x="4232" y="185"/>
                    <a:pt x="4232" y="185"/>
                    <a:pt x="4232" y="185"/>
                  </a:cubicBezTo>
                  <a:cubicBezTo>
                    <a:pt x="4224" y="173"/>
                    <a:pt x="4216" y="163"/>
                    <a:pt x="4210" y="156"/>
                  </a:cubicBezTo>
                  <a:cubicBezTo>
                    <a:pt x="4253" y="149"/>
                    <a:pt x="4284" y="122"/>
                    <a:pt x="4284" y="78"/>
                  </a:cubicBezTo>
                  <a:cubicBezTo>
                    <a:pt x="4284" y="28"/>
                    <a:pt x="4247" y="3"/>
                    <a:pt x="4182" y="3"/>
                  </a:cubicBezTo>
                  <a:cubicBezTo>
                    <a:pt x="4149" y="3"/>
                    <a:pt x="4113" y="4"/>
                    <a:pt x="4094" y="5"/>
                  </a:cubicBezTo>
                  <a:cubicBezTo>
                    <a:pt x="4094" y="275"/>
                    <a:pt x="4094" y="275"/>
                    <a:pt x="4094" y="275"/>
                  </a:cubicBezTo>
                  <a:cubicBezTo>
                    <a:pt x="4150" y="275"/>
                    <a:pt x="4150" y="275"/>
                    <a:pt x="4150" y="275"/>
                  </a:cubicBezTo>
                  <a:cubicBezTo>
                    <a:pt x="4150" y="164"/>
                    <a:pt x="4150" y="164"/>
                    <a:pt x="4150" y="164"/>
                  </a:cubicBezTo>
                  <a:cubicBezTo>
                    <a:pt x="4152" y="164"/>
                    <a:pt x="4152" y="164"/>
                    <a:pt x="4152" y="164"/>
                  </a:cubicBezTo>
                  <a:cubicBezTo>
                    <a:pt x="4230" y="275"/>
                    <a:pt x="4230" y="275"/>
                    <a:pt x="4230" y="275"/>
                  </a:cubicBezTo>
                  <a:lnTo>
                    <a:pt x="4299" y="275"/>
                  </a:lnTo>
                  <a:close/>
                  <a:moveTo>
                    <a:pt x="4014" y="275"/>
                  </a:moveTo>
                  <a:cubicBezTo>
                    <a:pt x="4014" y="231"/>
                    <a:pt x="4014" y="231"/>
                    <a:pt x="4014" y="231"/>
                  </a:cubicBezTo>
                  <a:cubicBezTo>
                    <a:pt x="3911" y="231"/>
                    <a:pt x="3911" y="231"/>
                    <a:pt x="3911" y="231"/>
                  </a:cubicBezTo>
                  <a:cubicBezTo>
                    <a:pt x="3911" y="158"/>
                    <a:pt x="3911" y="158"/>
                    <a:pt x="3911" y="158"/>
                  </a:cubicBezTo>
                  <a:cubicBezTo>
                    <a:pt x="4009" y="158"/>
                    <a:pt x="4009" y="158"/>
                    <a:pt x="4009" y="158"/>
                  </a:cubicBezTo>
                  <a:cubicBezTo>
                    <a:pt x="4009" y="115"/>
                    <a:pt x="4009" y="115"/>
                    <a:pt x="4009" y="115"/>
                  </a:cubicBezTo>
                  <a:cubicBezTo>
                    <a:pt x="3911" y="115"/>
                    <a:pt x="3911" y="115"/>
                    <a:pt x="3911" y="115"/>
                  </a:cubicBezTo>
                  <a:cubicBezTo>
                    <a:pt x="3911" y="49"/>
                    <a:pt x="3911" y="49"/>
                    <a:pt x="3911" y="49"/>
                  </a:cubicBezTo>
                  <a:cubicBezTo>
                    <a:pt x="4014" y="49"/>
                    <a:pt x="4014" y="49"/>
                    <a:pt x="4014" y="49"/>
                  </a:cubicBezTo>
                  <a:cubicBezTo>
                    <a:pt x="4014" y="5"/>
                    <a:pt x="4014" y="5"/>
                    <a:pt x="4014" y="5"/>
                  </a:cubicBezTo>
                  <a:cubicBezTo>
                    <a:pt x="3854" y="5"/>
                    <a:pt x="3854" y="5"/>
                    <a:pt x="3854" y="5"/>
                  </a:cubicBezTo>
                  <a:cubicBezTo>
                    <a:pt x="3854" y="275"/>
                    <a:pt x="3854" y="275"/>
                    <a:pt x="3854" y="275"/>
                  </a:cubicBezTo>
                  <a:lnTo>
                    <a:pt x="4014" y="275"/>
                  </a:lnTo>
                  <a:close/>
                  <a:moveTo>
                    <a:pt x="3799" y="53"/>
                  </a:moveTo>
                  <a:cubicBezTo>
                    <a:pt x="3799" y="5"/>
                    <a:pt x="3799" y="5"/>
                    <a:pt x="3799" y="5"/>
                  </a:cubicBezTo>
                  <a:cubicBezTo>
                    <a:pt x="3593" y="5"/>
                    <a:pt x="3593" y="5"/>
                    <a:pt x="3593" y="5"/>
                  </a:cubicBezTo>
                  <a:cubicBezTo>
                    <a:pt x="3593" y="53"/>
                    <a:pt x="3593" y="53"/>
                    <a:pt x="3593" y="53"/>
                  </a:cubicBezTo>
                  <a:cubicBezTo>
                    <a:pt x="3668" y="53"/>
                    <a:pt x="3668" y="53"/>
                    <a:pt x="3668" y="53"/>
                  </a:cubicBezTo>
                  <a:cubicBezTo>
                    <a:pt x="3668" y="275"/>
                    <a:pt x="3668" y="275"/>
                    <a:pt x="3668" y="275"/>
                  </a:cubicBezTo>
                  <a:cubicBezTo>
                    <a:pt x="3724" y="275"/>
                    <a:pt x="3724" y="275"/>
                    <a:pt x="3724" y="275"/>
                  </a:cubicBezTo>
                  <a:cubicBezTo>
                    <a:pt x="3724" y="53"/>
                    <a:pt x="3724" y="53"/>
                    <a:pt x="3724" y="53"/>
                  </a:cubicBezTo>
                  <a:lnTo>
                    <a:pt x="3799" y="53"/>
                  </a:lnTo>
                  <a:close/>
                  <a:moveTo>
                    <a:pt x="3540" y="275"/>
                  </a:moveTo>
                  <a:cubicBezTo>
                    <a:pt x="3540" y="5"/>
                    <a:pt x="3540" y="5"/>
                    <a:pt x="3540" y="5"/>
                  </a:cubicBezTo>
                  <a:cubicBezTo>
                    <a:pt x="3485" y="5"/>
                    <a:pt x="3485" y="5"/>
                    <a:pt x="3485" y="5"/>
                  </a:cubicBezTo>
                  <a:cubicBezTo>
                    <a:pt x="3486" y="124"/>
                    <a:pt x="3486" y="124"/>
                    <a:pt x="3486" y="124"/>
                  </a:cubicBezTo>
                  <a:cubicBezTo>
                    <a:pt x="3486" y="159"/>
                    <a:pt x="3486" y="185"/>
                    <a:pt x="3487" y="202"/>
                  </a:cubicBezTo>
                  <a:cubicBezTo>
                    <a:pt x="3487" y="202"/>
                    <a:pt x="3487" y="202"/>
                    <a:pt x="3487" y="202"/>
                  </a:cubicBezTo>
                  <a:cubicBezTo>
                    <a:pt x="3478" y="183"/>
                    <a:pt x="3468" y="166"/>
                    <a:pt x="3457" y="149"/>
                  </a:cubicBezTo>
                  <a:cubicBezTo>
                    <a:pt x="3366" y="5"/>
                    <a:pt x="3366" y="5"/>
                    <a:pt x="3366" y="5"/>
                  </a:cubicBezTo>
                  <a:cubicBezTo>
                    <a:pt x="3291" y="5"/>
                    <a:pt x="3291" y="5"/>
                    <a:pt x="3291" y="5"/>
                  </a:cubicBezTo>
                  <a:cubicBezTo>
                    <a:pt x="3291" y="275"/>
                    <a:pt x="3291" y="275"/>
                    <a:pt x="3291" y="275"/>
                  </a:cubicBezTo>
                  <a:cubicBezTo>
                    <a:pt x="3346" y="275"/>
                    <a:pt x="3346" y="275"/>
                    <a:pt x="3346" y="275"/>
                  </a:cubicBezTo>
                  <a:cubicBezTo>
                    <a:pt x="3345" y="134"/>
                    <a:pt x="3345" y="134"/>
                    <a:pt x="3345" y="134"/>
                  </a:cubicBezTo>
                  <a:cubicBezTo>
                    <a:pt x="3345" y="109"/>
                    <a:pt x="3345" y="92"/>
                    <a:pt x="3344" y="77"/>
                  </a:cubicBezTo>
                  <a:cubicBezTo>
                    <a:pt x="3344" y="77"/>
                    <a:pt x="3344" y="77"/>
                    <a:pt x="3344" y="77"/>
                  </a:cubicBezTo>
                  <a:cubicBezTo>
                    <a:pt x="3352" y="93"/>
                    <a:pt x="3361" y="112"/>
                    <a:pt x="3372" y="129"/>
                  </a:cubicBezTo>
                  <a:cubicBezTo>
                    <a:pt x="3465" y="275"/>
                    <a:pt x="3465" y="275"/>
                    <a:pt x="3465" y="275"/>
                  </a:cubicBezTo>
                  <a:lnTo>
                    <a:pt x="3540" y="275"/>
                  </a:lnTo>
                  <a:close/>
                  <a:moveTo>
                    <a:pt x="3198" y="275"/>
                  </a:moveTo>
                  <a:cubicBezTo>
                    <a:pt x="3198" y="5"/>
                    <a:pt x="3198" y="5"/>
                    <a:pt x="3198" y="5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41" y="275"/>
                    <a:pt x="3141" y="275"/>
                    <a:pt x="3141" y="275"/>
                  </a:cubicBezTo>
                  <a:lnTo>
                    <a:pt x="3198" y="275"/>
                  </a:lnTo>
                  <a:close/>
                  <a:moveTo>
                    <a:pt x="2956" y="189"/>
                  </a:moveTo>
                  <a:cubicBezTo>
                    <a:pt x="2956" y="105"/>
                    <a:pt x="2835" y="125"/>
                    <a:pt x="2835" y="79"/>
                  </a:cubicBezTo>
                  <a:cubicBezTo>
                    <a:pt x="2835" y="58"/>
                    <a:pt x="2850" y="45"/>
                    <a:pt x="2885" y="45"/>
                  </a:cubicBezTo>
                  <a:cubicBezTo>
                    <a:pt x="2900" y="45"/>
                    <a:pt x="2922" y="48"/>
                    <a:pt x="2936" y="53"/>
                  </a:cubicBezTo>
                  <a:cubicBezTo>
                    <a:pt x="2938" y="5"/>
                    <a:pt x="2938" y="5"/>
                    <a:pt x="2938" y="5"/>
                  </a:cubicBezTo>
                  <a:cubicBezTo>
                    <a:pt x="2923" y="2"/>
                    <a:pt x="2902" y="0"/>
                    <a:pt x="2887" y="0"/>
                  </a:cubicBezTo>
                  <a:cubicBezTo>
                    <a:pt x="2815" y="0"/>
                    <a:pt x="2776" y="34"/>
                    <a:pt x="2776" y="85"/>
                  </a:cubicBezTo>
                  <a:cubicBezTo>
                    <a:pt x="2776" y="173"/>
                    <a:pt x="2895" y="148"/>
                    <a:pt x="2895" y="196"/>
                  </a:cubicBezTo>
                  <a:cubicBezTo>
                    <a:pt x="2895" y="222"/>
                    <a:pt x="2871" y="234"/>
                    <a:pt x="2845" y="234"/>
                  </a:cubicBezTo>
                  <a:cubicBezTo>
                    <a:pt x="2822" y="234"/>
                    <a:pt x="2801" y="229"/>
                    <a:pt x="2785" y="223"/>
                  </a:cubicBezTo>
                  <a:cubicBezTo>
                    <a:pt x="2783" y="274"/>
                    <a:pt x="2783" y="274"/>
                    <a:pt x="2783" y="274"/>
                  </a:cubicBezTo>
                  <a:cubicBezTo>
                    <a:pt x="2798" y="277"/>
                    <a:pt x="2820" y="280"/>
                    <a:pt x="2839" y="280"/>
                  </a:cubicBezTo>
                  <a:cubicBezTo>
                    <a:pt x="2908" y="280"/>
                    <a:pt x="2956" y="245"/>
                    <a:pt x="2956" y="189"/>
                  </a:cubicBezTo>
                  <a:close/>
                  <a:moveTo>
                    <a:pt x="2670" y="139"/>
                  </a:moveTo>
                  <a:cubicBezTo>
                    <a:pt x="2670" y="200"/>
                    <a:pt x="2631" y="230"/>
                    <a:pt x="2575" y="230"/>
                  </a:cubicBezTo>
                  <a:cubicBezTo>
                    <a:pt x="2563" y="230"/>
                    <a:pt x="2549" y="229"/>
                    <a:pt x="2541" y="228"/>
                  </a:cubicBezTo>
                  <a:cubicBezTo>
                    <a:pt x="2541" y="50"/>
                    <a:pt x="2541" y="50"/>
                    <a:pt x="2541" y="50"/>
                  </a:cubicBezTo>
                  <a:cubicBezTo>
                    <a:pt x="2552" y="50"/>
                    <a:pt x="2566" y="49"/>
                    <a:pt x="2577" y="49"/>
                  </a:cubicBezTo>
                  <a:cubicBezTo>
                    <a:pt x="2639" y="49"/>
                    <a:pt x="2670" y="79"/>
                    <a:pt x="2670" y="139"/>
                  </a:cubicBezTo>
                  <a:close/>
                  <a:moveTo>
                    <a:pt x="2730" y="136"/>
                  </a:moveTo>
                  <a:cubicBezTo>
                    <a:pt x="2730" y="42"/>
                    <a:pt x="2672" y="4"/>
                    <a:pt x="2584" y="4"/>
                  </a:cubicBezTo>
                  <a:cubicBezTo>
                    <a:pt x="2552" y="4"/>
                    <a:pt x="2509" y="5"/>
                    <a:pt x="2485" y="5"/>
                  </a:cubicBezTo>
                  <a:cubicBezTo>
                    <a:pt x="2485" y="275"/>
                    <a:pt x="2485" y="275"/>
                    <a:pt x="2485" y="275"/>
                  </a:cubicBezTo>
                  <a:cubicBezTo>
                    <a:pt x="2509" y="276"/>
                    <a:pt x="2535" y="277"/>
                    <a:pt x="2569" y="277"/>
                  </a:cubicBezTo>
                  <a:cubicBezTo>
                    <a:pt x="2661" y="277"/>
                    <a:pt x="2730" y="233"/>
                    <a:pt x="2730" y="136"/>
                  </a:cubicBezTo>
                  <a:close/>
                  <a:moveTo>
                    <a:pt x="2392" y="275"/>
                  </a:moveTo>
                  <a:cubicBezTo>
                    <a:pt x="2392" y="5"/>
                    <a:pt x="2392" y="5"/>
                    <a:pt x="2392" y="5"/>
                  </a:cubicBezTo>
                  <a:cubicBezTo>
                    <a:pt x="2337" y="5"/>
                    <a:pt x="2337" y="5"/>
                    <a:pt x="2337" y="5"/>
                  </a:cubicBezTo>
                  <a:cubicBezTo>
                    <a:pt x="2338" y="124"/>
                    <a:pt x="2338" y="124"/>
                    <a:pt x="2338" y="124"/>
                  </a:cubicBezTo>
                  <a:cubicBezTo>
                    <a:pt x="2338" y="159"/>
                    <a:pt x="2338" y="185"/>
                    <a:pt x="2339" y="202"/>
                  </a:cubicBezTo>
                  <a:cubicBezTo>
                    <a:pt x="2339" y="202"/>
                    <a:pt x="2339" y="202"/>
                    <a:pt x="2339" y="202"/>
                  </a:cubicBezTo>
                  <a:cubicBezTo>
                    <a:pt x="2330" y="183"/>
                    <a:pt x="2319" y="166"/>
                    <a:pt x="2309" y="149"/>
                  </a:cubicBezTo>
                  <a:cubicBezTo>
                    <a:pt x="2218" y="5"/>
                    <a:pt x="2218" y="5"/>
                    <a:pt x="2218" y="5"/>
                  </a:cubicBezTo>
                  <a:cubicBezTo>
                    <a:pt x="2143" y="5"/>
                    <a:pt x="2143" y="5"/>
                    <a:pt x="2143" y="5"/>
                  </a:cubicBezTo>
                  <a:cubicBezTo>
                    <a:pt x="2143" y="275"/>
                    <a:pt x="2143" y="275"/>
                    <a:pt x="2143" y="275"/>
                  </a:cubicBezTo>
                  <a:cubicBezTo>
                    <a:pt x="2198" y="275"/>
                    <a:pt x="2198" y="275"/>
                    <a:pt x="2198" y="275"/>
                  </a:cubicBezTo>
                  <a:cubicBezTo>
                    <a:pt x="2197" y="134"/>
                    <a:pt x="2197" y="134"/>
                    <a:pt x="2197" y="134"/>
                  </a:cubicBezTo>
                  <a:cubicBezTo>
                    <a:pt x="2197" y="109"/>
                    <a:pt x="2197" y="92"/>
                    <a:pt x="2196" y="77"/>
                  </a:cubicBezTo>
                  <a:cubicBezTo>
                    <a:pt x="2196" y="77"/>
                    <a:pt x="2196" y="77"/>
                    <a:pt x="2196" y="77"/>
                  </a:cubicBezTo>
                  <a:cubicBezTo>
                    <a:pt x="2203" y="93"/>
                    <a:pt x="2213" y="112"/>
                    <a:pt x="2224" y="129"/>
                  </a:cubicBezTo>
                  <a:cubicBezTo>
                    <a:pt x="2317" y="275"/>
                    <a:pt x="2317" y="275"/>
                    <a:pt x="2317" y="275"/>
                  </a:cubicBezTo>
                  <a:lnTo>
                    <a:pt x="2392" y="275"/>
                  </a:lnTo>
                  <a:close/>
                  <a:moveTo>
                    <a:pt x="1992" y="182"/>
                  </a:moveTo>
                  <a:cubicBezTo>
                    <a:pt x="1907" y="182"/>
                    <a:pt x="1907" y="182"/>
                    <a:pt x="1907" y="182"/>
                  </a:cubicBezTo>
                  <a:cubicBezTo>
                    <a:pt x="1936" y="106"/>
                    <a:pt x="1936" y="106"/>
                    <a:pt x="1936" y="106"/>
                  </a:cubicBezTo>
                  <a:cubicBezTo>
                    <a:pt x="1941" y="92"/>
                    <a:pt x="1947" y="77"/>
                    <a:pt x="1950" y="64"/>
                  </a:cubicBezTo>
                  <a:cubicBezTo>
                    <a:pt x="1950" y="64"/>
                    <a:pt x="1950" y="64"/>
                    <a:pt x="1950" y="64"/>
                  </a:cubicBezTo>
                  <a:cubicBezTo>
                    <a:pt x="1954" y="76"/>
                    <a:pt x="1959" y="92"/>
                    <a:pt x="1964" y="106"/>
                  </a:cubicBezTo>
                  <a:lnTo>
                    <a:pt x="1992" y="182"/>
                  </a:lnTo>
                  <a:close/>
                  <a:moveTo>
                    <a:pt x="2088" y="275"/>
                  </a:moveTo>
                  <a:cubicBezTo>
                    <a:pt x="1986" y="5"/>
                    <a:pt x="1986" y="5"/>
                    <a:pt x="1986" y="5"/>
                  </a:cubicBezTo>
                  <a:cubicBezTo>
                    <a:pt x="1920" y="5"/>
                    <a:pt x="1920" y="5"/>
                    <a:pt x="1920" y="5"/>
                  </a:cubicBezTo>
                  <a:cubicBezTo>
                    <a:pt x="1818" y="275"/>
                    <a:pt x="1818" y="275"/>
                    <a:pt x="1818" y="275"/>
                  </a:cubicBezTo>
                  <a:cubicBezTo>
                    <a:pt x="1874" y="275"/>
                    <a:pt x="1874" y="275"/>
                    <a:pt x="1874" y="275"/>
                  </a:cubicBezTo>
                  <a:cubicBezTo>
                    <a:pt x="1894" y="223"/>
                    <a:pt x="1894" y="223"/>
                    <a:pt x="1894" y="223"/>
                  </a:cubicBezTo>
                  <a:cubicBezTo>
                    <a:pt x="2006" y="223"/>
                    <a:pt x="2006" y="223"/>
                    <a:pt x="2006" y="223"/>
                  </a:cubicBezTo>
                  <a:cubicBezTo>
                    <a:pt x="2026" y="275"/>
                    <a:pt x="2026" y="275"/>
                    <a:pt x="2026" y="275"/>
                  </a:cubicBezTo>
                  <a:lnTo>
                    <a:pt x="2088" y="275"/>
                  </a:lnTo>
                  <a:close/>
                  <a:moveTo>
                    <a:pt x="1796" y="275"/>
                  </a:moveTo>
                  <a:cubicBezTo>
                    <a:pt x="1796" y="226"/>
                    <a:pt x="1796" y="226"/>
                    <a:pt x="1796" y="226"/>
                  </a:cubicBezTo>
                  <a:cubicBezTo>
                    <a:pt x="1703" y="226"/>
                    <a:pt x="1703" y="226"/>
                    <a:pt x="1703" y="226"/>
                  </a:cubicBezTo>
                  <a:cubicBezTo>
                    <a:pt x="1703" y="5"/>
                    <a:pt x="1703" y="5"/>
                    <a:pt x="1703" y="5"/>
                  </a:cubicBezTo>
                  <a:cubicBezTo>
                    <a:pt x="1646" y="5"/>
                    <a:pt x="1646" y="5"/>
                    <a:pt x="1646" y="5"/>
                  </a:cubicBezTo>
                  <a:cubicBezTo>
                    <a:pt x="1646" y="275"/>
                    <a:pt x="1646" y="275"/>
                    <a:pt x="1646" y="275"/>
                  </a:cubicBezTo>
                  <a:lnTo>
                    <a:pt x="1796" y="275"/>
                  </a:lnTo>
                  <a:close/>
                  <a:moveTo>
                    <a:pt x="1509" y="84"/>
                  </a:moveTo>
                  <a:cubicBezTo>
                    <a:pt x="1509" y="109"/>
                    <a:pt x="1490" y="127"/>
                    <a:pt x="1460" y="127"/>
                  </a:cubicBezTo>
                  <a:cubicBezTo>
                    <a:pt x="1451" y="127"/>
                    <a:pt x="1442" y="126"/>
                    <a:pt x="1434" y="125"/>
                  </a:cubicBezTo>
                  <a:cubicBezTo>
                    <a:pt x="1434" y="47"/>
                    <a:pt x="1434" y="47"/>
                    <a:pt x="1434" y="47"/>
                  </a:cubicBezTo>
                  <a:cubicBezTo>
                    <a:pt x="1442" y="46"/>
                    <a:pt x="1449" y="46"/>
                    <a:pt x="1458" y="46"/>
                  </a:cubicBezTo>
                  <a:cubicBezTo>
                    <a:pt x="1490" y="46"/>
                    <a:pt x="1509" y="59"/>
                    <a:pt x="1509" y="84"/>
                  </a:cubicBezTo>
                  <a:close/>
                  <a:moveTo>
                    <a:pt x="1584" y="275"/>
                  </a:moveTo>
                  <a:cubicBezTo>
                    <a:pt x="1516" y="185"/>
                    <a:pt x="1516" y="185"/>
                    <a:pt x="1516" y="185"/>
                  </a:cubicBezTo>
                  <a:cubicBezTo>
                    <a:pt x="1508" y="173"/>
                    <a:pt x="1501" y="163"/>
                    <a:pt x="1495" y="156"/>
                  </a:cubicBezTo>
                  <a:cubicBezTo>
                    <a:pt x="1538" y="149"/>
                    <a:pt x="1569" y="122"/>
                    <a:pt x="1569" y="78"/>
                  </a:cubicBezTo>
                  <a:cubicBezTo>
                    <a:pt x="1569" y="28"/>
                    <a:pt x="1531" y="3"/>
                    <a:pt x="1467" y="3"/>
                  </a:cubicBezTo>
                  <a:cubicBezTo>
                    <a:pt x="1433" y="3"/>
                    <a:pt x="1398" y="4"/>
                    <a:pt x="1378" y="5"/>
                  </a:cubicBezTo>
                  <a:cubicBezTo>
                    <a:pt x="1378" y="275"/>
                    <a:pt x="1378" y="275"/>
                    <a:pt x="1378" y="275"/>
                  </a:cubicBezTo>
                  <a:cubicBezTo>
                    <a:pt x="1434" y="275"/>
                    <a:pt x="1434" y="275"/>
                    <a:pt x="1434" y="275"/>
                  </a:cubicBezTo>
                  <a:cubicBezTo>
                    <a:pt x="1434" y="164"/>
                    <a:pt x="1434" y="164"/>
                    <a:pt x="1434" y="164"/>
                  </a:cubicBezTo>
                  <a:cubicBezTo>
                    <a:pt x="1437" y="164"/>
                    <a:pt x="1437" y="164"/>
                    <a:pt x="1437" y="164"/>
                  </a:cubicBezTo>
                  <a:cubicBezTo>
                    <a:pt x="1514" y="275"/>
                    <a:pt x="1514" y="275"/>
                    <a:pt x="1514" y="275"/>
                  </a:cubicBezTo>
                  <a:lnTo>
                    <a:pt x="1584" y="275"/>
                  </a:lnTo>
                  <a:close/>
                  <a:moveTo>
                    <a:pt x="1298" y="275"/>
                  </a:moveTo>
                  <a:cubicBezTo>
                    <a:pt x="1298" y="231"/>
                    <a:pt x="1298" y="231"/>
                    <a:pt x="1298" y="231"/>
                  </a:cubicBezTo>
                  <a:cubicBezTo>
                    <a:pt x="1195" y="231"/>
                    <a:pt x="1195" y="231"/>
                    <a:pt x="1195" y="231"/>
                  </a:cubicBezTo>
                  <a:cubicBezTo>
                    <a:pt x="1195" y="158"/>
                    <a:pt x="1195" y="158"/>
                    <a:pt x="1195" y="158"/>
                  </a:cubicBezTo>
                  <a:cubicBezTo>
                    <a:pt x="1293" y="158"/>
                    <a:pt x="1293" y="158"/>
                    <a:pt x="1293" y="158"/>
                  </a:cubicBezTo>
                  <a:cubicBezTo>
                    <a:pt x="1293" y="115"/>
                    <a:pt x="1293" y="115"/>
                    <a:pt x="1293" y="115"/>
                  </a:cubicBezTo>
                  <a:cubicBezTo>
                    <a:pt x="1195" y="115"/>
                    <a:pt x="1195" y="115"/>
                    <a:pt x="1195" y="115"/>
                  </a:cubicBezTo>
                  <a:cubicBezTo>
                    <a:pt x="1195" y="49"/>
                    <a:pt x="1195" y="49"/>
                    <a:pt x="1195" y="49"/>
                  </a:cubicBezTo>
                  <a:cubicBezTo>
                    <a:pt x="1298" y="49"/>
                    <a:pt x="1298" y="49"/>
                    <a:pt x="1298" y="49"/>
                  </a:cubicBezTo>
                  <a:cubicBezTo>
                    <a:pt x="1298" y="5"/>
                    <a:pt x="1298" y="5"/>
                    <a:pt x="1298" y="5"/>
                  </a:cubicBezTo>
                  <a:cubicBezTo>
                    <a:pt x="1139" y="5"/>
                    <a:pt x="1139" y="5"/>
                    <a:pt x="1139" y="5"/>
                  </a:cubicBezTo>
                  <a:cubicBezTo>
                    <a:pt x="1139" y="275"/>
                    <a:pt x="1139" y="275"/>
                    <a:pt x="1139" y="275"/>
                  </a:cubicBezTo>
                  <a:lnTo>
                    <a:pt x="1298" y="275"/>
                  </a:lnTo>
                  <a:close/>
                  <a:moveTo>
                    <a:pt x="1045" y="275"/>
                  </a:moveTo>
                  <a:cubicBezTo>
                    <a:pt x="1045" y="5"/>
                    <a:pt x="1045" y="5"/>
                    <a:pt x="1045" y="5"/>
                  </a:cubicBezTo>
                  <a:cubicBezTo>
                    <a:pt x="989" y="5"/>
                    <a:pt x="989" y="5"/>
                    <a:pt x="989" y="5"/>
                  </a:cubicBezTo>
                  <a:cubicBezTo>
                    <a:pt x="989" y="112"/>
                    <a:pt x="989" y="112"/>
                    <a:pt x="989" y="112"/>
                  </a:cubicBezTo>
                  <a:cubicBezTo>
                    <a:pt x="862" y="112"/>
                    <a:pt x="862" y="112"/>
                    <a:pt x="862" y="112"/>
                  </a:cubicBezTo>
                  <a:cubicBezTo>
                    <a:pt x="862" y="5"/>
                    <a:pt x="862" y="5"/>
                    <a:pt x="862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6" y="275"/>
                    <a:pt x="806" y="275"/>
                    <a:pt x="806" y="275"/>
                  </a:cubicBezTo>
                  <a:cubicBezTo>
                    <a:pt x="862" y="275"/>
                    <a:pt x="862" y="275"/>
                    <a:pt x="862" y="275"/>
                  </a:cubicBezTo>
                  <a:cubicBezTo>
                    <a:pt x="862" y="161"/>
                    <a:pt x="862" y="161"/>
                    <a:pt x="862" y="161"/>
                  </a:cubicBezTo>
                  <a:cubicBezTo>
                    <a:pt x="989" y="161"/>
                    <a:pt x="989" y="161"/>
                    <a:pt x="989" y="161"/>
                  </a:cubicBezTo>
                  <a:cubicBezTo>
                    <a:pt x="989" y="275"/>
                    <a:pt x="989" y="275"/>
                    <a:pt x="989" y="275"/>
                  </a:cubicBezTo>
                  <a:lnTo>
                    <a:pt x="1045" y="275"/>
                  </a:lnTo>
                  <a:close/>
                  <a:moveTo>
                    <a:pt x="751" y="53"/>
                  </a:moveTo>
                  <a:cubicBezTo>
                    <a:pt x="751" y="5"/>
                    <a:pt x="751" y="5"/>
                    <a:pt x="751" y="5"/>
                  </a:cubicBezTo>
                  <a:cubicBezTo>
                    <a:pt x="545" y="5"/>
                    <a:pt x="545" y="5"/>
                    <a:pt x="545" y="5"/>
                  </a:cubicBezTo>
                  <a:cubicBezTo>
                    <a:pt x="545" y="53"/>
                    <a:pt x="545" y="53"/>
                    <a:pt x="545" y="53"/>
                  </a:cubicBezTo>
                  <a:cubicBezTo>
                    <a:pt x="619" y="53"/>
                    <a:pt x="619" y="53"/>
                    <a:pt x="619" y="53"/>
                  </a:cubicBezTo>
                  <a:cubicBezTo>
                    <a:pt x="619" y="275"/>
                    <a:pt x="619" y="275"/>
                    <a:pt x="619" y="275"/>
                  </a:cubicBezTo>
                  <a:cubicBezTo>
                    <a:pt x="676" y="275"/>
                    <a:pt x="676" y="275"/>
                    <a:pt x="676" y="275"/>
                  </a:cubicBezTo>
                  <a:cubicBezTo>
                    <a:pt x="676" y="53"/>
                    <a:pt x="676" y="53"/>
                    <a:pt x="676" y="53"/>
                  </a:cubicBezTo>
                  <a:lnTo>
                    <a:pt x="751" y="53"/>
                  </a:lnTo>
                  <a:close/>
                  <a:moveTo>
                    <a:pt x="501" y="275"/>
                  </a:moveTo>
                  <a:cubicBezTo>
                    <a:pt x="501" y="231"/>
                    <a:pt x="501" y="231"/>
                    <a:pt x="501" y="231"/>
                  </a:cubicBezTo>
                  <a:cubicBezTo>
                    <a:pt x="398" y="231"/>
                    <a:pt x="398" y="231"/>
                    <a:pt x="398" y="231"/>
                  </a:cubicBezTo>
                  <a:cubicBezTo>
                    <a:pt x="398" y="158"/>
                    <a:pt x="398" y="158"/>
                    <a:pt x="398" y="158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6" y="115"/>
                    <a:pt x="496" y="115"/>
                    <a:pt x="496" y="115"/>
                  </a:cubicBezTo>
                  <a:cubicBezTo>
                    <a:pt x="398" y="115"/>
                    <a:pt x="398" y="115"/>
                    <a:pt x="398" y="115"/>
                  </a:cubicBezTo>
                  <a:cubicBezTo>
                    <a:pt x="398" y="49"/>
                    <a:pt x="398" y="49"/>
                    <a:pt x="398" y="49"/>
                  </a:cubicBezTo>
                  <a:cubicBezTo>
                    <a:pt x="501" y="49"/>
                    <a:pt x="501" y="49"/>
                    <a:pt x="501" y="49"/>
                  </a:cubicBezTo>
                  <a:cubicBezTo>
                    <a:pt x="501" y="5"/>
                    <a:pt x="501" y="5"/>
                    <a:pt x="501" y="5"/>
                  </a:cubicBezTo>
                  <a:cubicBezTo>
                    <a:pt x="342" y="5"/>
                    <a:pt x="342" y="5"/>
                    <a:pt x="342" y="5"/>
                  </a:cubicBezTo>
                  <a:cubicBezTo>
                    <a:pt x="342" y="275"/>
                    <a:pt x="342" y="275"/>
                    <a:pt x="342" y="275"/>
                  </a:cubicBezTo>
                  <a:lnTo>
                    <a:pt x="501" y="275"/>
                  </a:lnTo>
                  <a:close/>
                  <a:moveTo>
                    <a:pt x="248" y="275"/>
                  </a:moveTo>
                  <a:cubicBezTo>
                    <a:pt x="248" y="5"/>
                    <a:pt x="248" y="5"/>
                    <a:pt x="248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94" y="159"/>
                    <a:pt x="195" y="185"/>
                    <a:pt x="196" y="202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86" y="183"/>
                    <a:pt x="176" y="166"/>
                    <a:pt x="166" y="14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54" y="275"/>
                    <a:pt x="54" y="275"/>
                    <a:pt x="54" y="275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54" y="109"/>
                    <a:pt x="53" y="92"/>
                    <a:pt x="52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60" y="93"/>
                    <a:pt x="70" y="112"/>
                    <a:pt x="80" y="129"/>
                  </a:cubicBezTo>
                  <a:cubicBezTo>
                    <a:pt x="173" y="275"/>
                    <a:pt x="173" y="275"/>
                    <a:pt x="173" y="275"/>
                  </a:cubicBezTo>
                  <a:lnTo>
                    <a:pt x="248" y="2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9024" y="251946"/>
            <a:ext cx="8244000" cy="648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1" smtClean="0"/>
              <a:t>title</a:t>
            </a:r>
            <a:endParaRPr lang="en-GB" noProof="1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3"/>
          </p:nvPr>
        </p:nvSpPr>
        <p:spPr>
          <a:xfrm>
            <a:off x="4823024" y="1314000"/>
            <a:ext cx="3960000" cy="4464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14"/>
          </p:nvPr>
        </p:nvSpPr>
        <p:spPr>
          <a:xfrm>
            <a:off x="539024" y="1314000"/>
            <a:ext cx="3960000" cy="4464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(2) met inhoud va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ep 20"/>
          <p:cNvGrpSpPr/>
          <p:nvPr userDrawn="1"/>
        </p:nvGrpSpPr>
        <p:grpSpPr>
          <a:xfrm>
            <a:off x="0" y="0"/>
            <a:ext cx="9145588" cy="6858000"/>
            <a:chOff x="0" y="0"/>
            <a:chExt cx="9145588" cy="6858000"/>
          </a:xfrm>
        </p:grpSpPr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0" y="0"/>
              <a:ext cx="9144000" cy="6858000"/>
            </a:xfrm>
            <a:custGeom>
              <a:avLst/>
              <a:gdLst/>
              <a:ahLst/>
              <a:cxnLst>
                <a:cxn ang="0">
                  <a:pos x="112" y="3696"/>
                </a:cxn>
                <a:cxn ang="0">
                  <a:pos x="112" y="112"/>
                </a:cxn>
                <a:cxn ang="0">
                  <a:pos x="5760" y="112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3920"/>
                </a:cxn>
                <a:cxn ang="0">
                  <a:pos x="340" y="3920"/>
                </a:cxn>
                <a:cxn ang="0">
                  <a:pos x="112" y="3696"/>
                </a:cxn>
              </a:cxnLst>
              <a:rect l="0" t="0" r="r" b="b"/>
              <a:pathLst>
                <a:path w="5760" h="4320">
                  <a:moveTo>
                    <a:pt x="112" y="3696"/>
                  </a:moveTo>
                  <a:lnTo>
                    <a:pt x="112" y="112"/>
                  </a:lnTo>
                  <a:lnTo>
                    <a:pt x="5760" y="112"/>
                  </a:lnTo>
                  <a:lnTo>
                    <a:pt x="5760" y="0"/>
                  </a:lnTo>
                  <a:lnTo>
                    <a:pt x="0" y="0"/>
                  </a:lnTo>
                  <a:lnTo>
                    <a:pt x="0" y="4320"/>
                  </a:lnTo>
                  <a:lnTo>
                    <a:pt x="5760" y="4320"/>
                  </a:lnTo>
                  <a:lnTo>
                    <a:pt x="5760" y="3920"/>
                  </a:lnTo>
                  <a:lnTo>
                    <a:pt x="340" y="3920"/>
                  </a:lnTo>
                  <a:lnTo>
                    <a:pt x="112" y="369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9" name="Rectangle 27"/>
            <p:cNvSpPr>
              <a:spLocks noChangeArrowheads="1"/>
            </p:cNvSpPr>
            <p:nvPr/>
          </p:nvSpPr>
          <p:spPr bwMode="auto">
            <a:xfrm>
              <a:off x="9144000" y="179388"/>
              <a:ext cx="1588" cy="60483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0" name="Freeform 28"/>
            <p:cNvSpPr>
              <a:spLocks/>
            </p:cNvSpPr>
            <p:nvPr/>
          </p:nvSpPr>
          <p:spPr bwMode="auto">
            <a:xfrm>
              <a:off x="781050" y="6315075"/>
              <a:ext cx="325438" cy="134938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0"/>
                </a:cxn>
                <a:cxn ang="0">
                  <a:pos x="205" y="0"/>
                </a:cxn>
                <a:cxn ang="0">
                  <a:pos x="205" y="85"/>
                </a:cxn>
                <a:cxn ang="0">
                  <a:pos x="202" y="85"/>
                </a:cxn>
                <a:cxn ang="0">
                  <a:pos x="202" y="3"/>
                </a:cxn>
                <a:cxn ang="0">
                  <a:pos x="2" y="3"/>
                </a:cxn>
                <a:cxn ang="0">
                  <a:pos x="2" y="85"/>
                </a:cxn>
                <a:cxn ang="0">
                  <a:pos x="0" y="85"/>
                </a:cxn>
              </a:cxnLst>
              <a:rect l="0" t="0" r="r" b="b"/>
              <a:pathLst>
                <a:path w="205" h="85">
                  <a:moveTo>
                    <a:pt x="0" y="85"/>
                  </a:moveTo>
                  <a:lnTo>
                    <a:pt x="0" y="0"/>
                  </a:lnTo>
                  <a:lnTo>
                    <a:pt x="205" y="0"/>
                  </a:lnTo>
                  <a:lnTo>
                    <a:pt x="205" y="85"/>
                  </a:lnTo>
                  <a:lnTo>
                    <a:pt x="202" y="85"/>
                  </a:lnTo>
                  <a:lnTo>
                    <a:pt x="202" y="3"/>
                  </a:lnTo>
                  <a:lnTo>
                    <a:pt x="2" y="3"/>
                  </a:lnTo>
                  <a:lnTo>
                    <a:pt x="2" y="85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1" name="Freeform 29"/>
            <p:cNvSpPr>
              <a:spLocks/>
            </p:cNvSpPr>
            <p:nvPr/>
          </p:nvSpPr>
          <p:spPr bwMode="auto">
            <a:xfrm>
              <a:off x="554038" y="6456363"/>
              <a:ext cx="136525" cy="131763"/>
            </a:xfrm>
            <a:custGeom>
              <a:avLst/>
              <a:gdLst/>
              <a:ahLst/>
              <a:cxnLst>
                <a:cxn ang="0">
                  <a:pos x="50" y="341"/>
                </a:cxn>
                <a:cxn ang="0">
                  <a:pos x="14" y="387"/>
                </a:cxn>
                <a:cxn ang="0">
                  <a:pos x="0" y="387"/>
                </a:cxn>
                <a:cxn ang="0">
                  <a:pos x="0" y="406"/>
                </a:cxn>
                <a:cxn ang="0">
                  <a:pos x="66" y="403"/>
                </a:cxn>
                <a:cxn ang="0">
                  <a:pos x="135" y="406"/>
                </a:cxn>
                <a:cxn ang="0">
                  <a:pos x="135" y="387"/>
                </a:cxn>
                <a:cxn ang="0">
                  <a:pos x="112" y="387"/>
                </a:cxn>
                <a:cxn ang="0">
                  <a:pos x="79" y="341"/>
                </a:cxn>
                <a:cxn ang="0">
                  <a:pos x="79" y="63"/>
                </a:cxn>
                <a:cxn ang="0">
                  <a:pos x="367" y="413"/>
                </a:cxn>
                <a:cxn ang="0">
                  <a:pos x="387" y="413"/>
                </a:cxn>
                <a:cxn ang="0">
                  <a:pos x="387" y="63"/>
                </a:cxn>
                <a:cxn ang="0">
                  <a:pos x="420" y="20"/>
                </a:cxn>
                <a:cxn ang="0">
                  <a:pos x="433" y="20"/>
                </a:cxn>
                <a:cxn ang="0">
                  <a:pos x="433" y="0"/>
                </a:cxn>
                <a:cxn ang="0">
                  <a:pos x="370" y="4"/>
                </a:cxn>
                <a:cxn ang="0">
                  <a:pos x="302" y="0"/>
                </a:cxn>
                <a:cxn ang="0">
                  <a:pos x="302" y="20"/>
                </a:cxn>
                <a:cxn ang="0">
                  <a:pos x="321" y="20"/>
                </a:cxn>
                <a:cxn ang="0">
                  <a:pos x="354" y="63"/>
                </a:cxn>
                <a:cxn ang="0">
                  <a:pos x="354" y="292"/>
                </a:cxn>
                <a:cxn ang="0">
                  <a:pos x="105" y="0"/>
                </a:cxn>
                <a:cxn ang="0">
                  <a:pos x="53" y="4"/>
                </a:cxn>
                <a:cxn ang="0">
                  <a:pos x="4" y="0"/>
                </a:cxn>
                <a:cxn ang="0">
                  <a:pos x="4" y="20"/>
                </a:cxn>
                <a:cxn ang="0">
                  <a:pos x="10" y="20"/>
                </a:cxn>
                <a:cxn ang="0">
                  <a:pos x="50" y="33"/>
                </a:cxn>
                <a:cxn ang="0">
                  <a:pos x="50" y="341"/>
                </a:cxn>
              </a:cxnLst>
              <a:rect l="0" t="0" r="r" b="b"/>
              <a:pathLst>
                <a:path w="433" h="413">
                  <a:moveTo>
                    <a:pt x="50" y="341"/>
                  </a:moveTo>
                  <a:cubicBezTo>
                    <a:pt x="49" y="377"/>
                    <a:pt x="33" y="385"/>
                    <a:pt x="14" y="387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0" y="406"/>
                    <a:pt x="0" y="406"/>
                    <a:pt x="0" y="406"/>
                  </a:cubicBezTo>
                  <a:cubicBezTo>
                    <a:pt x="23" y="404"/>
                    <a:pt x="41" y="402"/>
                    <a:pt x="66" y="403"/>
                  </a:cubicBezTo>
                  <a:cubicBezTo>
                    <a:pt x="87" y="402"/>
                    <a:pt x="105" y="404"/>
                    <a:pt x="135" y="406"/>
                  </a:cubicBezTo>
                  <a:cubicBezTo>
                    <a:pt x="135" y="387"/>
                    <a:pt x="135" y="387"/>
                    <a:pt x="135" y="387"/>
                  </a:cubicBezTo>
                  <a:cubicBezTo>
                    <a:pt x="112" y="387"/>
                    <a:pt x="112" y="387"/>
                    <a:pt x="112" y="387"/>
                  </a:cubicBezTo>
                  <a:cubicBezTo>
                    <a:pt x="95" y="385"/>
                    <a:pt x="79" y="377"/>
                    <a:pt x="79" y="341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367" y="413"/>
                    <a:pt x="367" y="413"/>
                    <a:pt x="367" y="413"/>
                  </a:cubicBezTo>
                  <a:cubicBezTo>
                    <a:pt x="387" y="413"/>
                    <a:pt x="387" y="413"/>
                    <a:pt x="387" y="413"/>
                  </a:cubicBezTo>
                  <a:cubicBezTo>
                    <a:pt x="387" y="63"/>
                    <a:pt x="387" y="63"/>
                    <a:pt x="387" y="63"/>
                  </a:cubicBezTo>
                  <a:cubicBezTo>
                    <a:pt x="385" y="25"/>
                    <a:pt x="401" y="19"/>
                    <a:pt x="420" y="20"/>
                  </a:cubicBezTo>
                  <a:cubicBezTo>
                    <a:pt x="433" y="20"/>
                    <a:pt x="433" y="20"/>
                    <a:pt x="433" y="20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411" y="1"/>
                    <a:pt x="393" y="2"/>
                    <a:pt x="370" y="4"/>
                  </a:cubicBezTo>
                  <a:cubicBezTo>
                    <a:pt x="347" y="2"/>
                    <a:pt x="329" y="1"/>
                    <a:pt x="302" y="0"/>
                  </a:cubicBezTo>
                  <a:cubicBezTo>
                    <a:pt x="302" y="20"/>
                    <a:pt x="302" y="20"/>
                    <a:pt x="302" y="20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39" y="19"/>
                    <a:pt x="355" y="25"/>
                    <a:pt x="354" y="63"/>
                  </a:cubicBezTo>
                  <a:cubicBezTo>
                    <a:pt x="354" y="292"/>
                    <a:pt x="354" y="292"/>
                    <a:pt x="354" y="292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89" y="1"/>
                    <a:pt x="72" y="2"/>
                    <a:pt x="53" y="4"/>
                  </a:cubicBezTo>
                  <a:cubicBezTo>
                    <a:pt x="37" y="2"/>
                    <a:pt x="21" y="1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25" y="19"/>
                    <a:pt x="40" y="20"/>
                    <a:pt x="50" y="33"/>
                  </a:cubicBezTo>
                  <a:lnTo>
                    <a:pt x="50" y="3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2" name="Freeform 30"/>
            <p:cNvSpPr>
              <a:spLocks/>
            </p:cNvSpPr>
            <p:nvPr/>
          </p:nvSpPr>
          <p:spPr bwMode="auto">
            <a:xfrm>
              <a:off x="771525" y="6446838"/>
              <a:ext cx="20638" cy="25400"/>
            </a:xfrm>
            <a:custGeom>
              <a:avLst/>
              <a:gdLst/>
              <a:ahLst/>
              <a:cxnLst>
                <a:cxn ang="0">
                  <a:pos x="68" y="40"/>
                </a:cxn>
                <a:cxn ang="0">
                  <a:pos x="36" y="1"/>
                </a:cxn>
                <a:cxn ang="0">
                  <a:pos x="0" y="40"/>
                </a:cxn>
                <a:cxn ang="0">
                  <a:pos x="36" y="76"/>
                </a:cxn>
                <a:cxn ang="0">
                  <a:pos x="68" y="40"/>
                </a:cxn>
              </a:cxnLst>
              <a:rect l="0" t="0" r="r" b="b"/>
              <a:pathLst>
                <a:path w="68" h="77">
                  <a:moveTo>
                    <a:pt x="68" y="40"/>
                  </a:moveTo>
                  <a:cubicBezTo>
                    <a:pt x="68" y="16"/>
                    <a:pt x="55" y="0"/>
                    <a:pt x="36" y="1"/>
                  </a:cubicBezTo>
                  <a:cubicBezTo>
                    <a:pt x="14" y="0"/>
                    <a:pt x="1" y="16"/>
                    <a:pt x="0" y="40"/>
                  </a:cubicBezTo>
                  <a:cubicBezTo>
                    <a:pt x="1" y="62"/>
                    <a:pt x="14" y="77"/>
                    <a:pt x="36" y="76"/>
                  </a:cubicBezTo>
                  <a:cubicBezTo>
                    <a:pt x="55" y="77"/>
                    <a:pt x="68" y="62"/>
                    <a:pt x="68" y="4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3" name="Freeform 31"/>
            <p:cNvSpPr>
              <a:spLocks noEditPoints="1"/>
            </p:cNvSpPr>
            <p:nvPr/>
          </p:nvSpPr>
          <p:spPr bwMode="auto">
            <a:xfrm>
              <a:off x="874713" y="6456363"/>
              <a:ext cx="133350" cy="128588"/>
            </a:xfrm>
            <a:custGeom>
              <a:avLst/>
              <a:gdLst/>
              <a:ahLst/>
              <a:cxnLst>
                <a:cxn ang="0">
                  <a:pos x="118" y="50"/>
                </a:cxn>
                <a:cxn ang="0">
                  <a:pos x="177" y="28"/>
                </a:cxn>
                <a:cxn ang="0">
                  <a:pos x="350" y="208"/>
                </a:cxn>
                <a:cxn ang="0">
                  <a:pos x="170" y="378"/>
                </a:cxn>
                <a:cxn ang="0">
                  <a:pos x="118" y="352"/>
                </a:cxn>
                <a:cxn ang="0">
                  <a:pos x="118" y="50"/>
                </a:cxn>
                <a:cxn ang="0">
                  <a:pos x="56" y="352"/>
                </a:cxn>
                <a:cxn ang="0">
                  <a:pos x="10" y="388"/>
                </a:cxn>
                <a:cxn ang="0">
                  <a:pos x="0" y="388"/>
                </a:cxn>
                <a:cxn ang="0">
                  <a:pos x="0" y="407"/>
                </a:cxn>
                <a:cxn ang="0">
                  <a:pos x="89" y="404"/>
                </a:cxn>
                <a:cxn ang="0">
                  <a:pos x="197" y="407"/>
                </a:cxn>
                <a:cxn ang="0">
                  <a:pos x="419" y="198"/>
                </a:cxn>
                <a:cxn ang="0">
                  <a:pos x="223" y="1"/>
                </a:cxn>
                <a:cxn ang="0">
                  <a:pos x="105" y="5"/>
                </a:cxn>
                <a:cxn ang="0">
                  <a:pos x="10" y="1"/>
                </a:cxn>
                <a:cxn ang="0">
                  <a:pos x="10" y="21"/>
                </a:cxn>
                <a:cxn ang="0">
                  <a:pos x="17" y="21"/>
                </a:cxn>
                <a:cxn ang="0">
                  <a:pos x="56" y="47"/>
                </a:cxn>
                <a:cxn ang="0">
                  <a:pos x="56" y="352"/>
                </a:cxn>
              </a:cxnLst>
              <a:rect l="0" t="0" r="r" b="b"/>
              <a:pathLst>
                <a:path w="420" h="407">
                  <a:moveTo>
                    <a:pt x="118" y="50"/>
                  </a:moveTo>
                  <a:cubicBezTo>
                    <a:pt x="119" y="30"/>
                    <a:pt x="122" y="27"/>
                    <a:pt x="177" y="28"/>
                  </a:cubicBezTo>
                  <a:cubicBezTo>
                    <a:pt x="281" y="27"/>
                    <a:pt x="349" y="71"/>
                    <a:pt x="350" y="208"/>
                  </a:cubicBezTo>
                  <a:cubicBezTo>
                    <a:pt x="349" y="340"/>
                    <a:pt x="276" y="379"/>
                    <a:pt x="170" y="378"/>
                  </a:cubicBezTo>
                  <a:cubicBezTo>
                    <a:pt x="121" y="379"/>
                    <a:pt x="119" y="373"/>
                    <a:pt x="118" y="352"/>
                  </a:cubicBezTo>
                  <a:lnTo>
                    <a:pt x="118" y="50"/>
                  </a:lnTo>
                  <a:close/>
                  <a:moveTo>
                    <a:pt x="56" y="352"/>
                  </a:moveTo>
                  <a:cubicBezTo>
                    <a:pt x="55" y="375"/>
                    <a:pt x="41" y="386"/>
                    <a:pt x="10" y="388"/>
                  </a:cubicBezTo>
                  <a:cubicBezTo>
                    <a:pt x="0" y="388"/>
                    <a:pt x="0" y="388"/>
                    <a:pt x="0" y="388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30" y="405"/>
                    <a:pt x="59" y="403"/>
                    <a:pt x="89" y="404"/>
                  </a:cubicBezTo>
                  <a:cubicBezTo>
                    <a:pt x="126" y="403"/>
                    <a:pt x="167" y="406"/>
                    <a:pt x="197" y="407"/>
                  </a:cubicBezTo>
                  <a:cubicBezTo>
                    <a:pt x="332" y="406"/>
                    <a:pt x="420" y="338"/>
                    <a:pt x="419" y="198"/>
                  </a:cubicBezTo>
                  <a:cubicBezTo>
                    <a:pt x="420" y="64"/>
                    <a:pt x="340" y="0"/>
                    <a:pt x="223" y="1"/>
                  </a:cubicBezTo>
                  <a:cubicBezTo>
                    <a:pt x="177" y="0"/>
                    <a:pt x="135" y="3"/>
                    <a:pt x="105" y="5"/>
                  </a:cubicBezTo>
                  <a:cubicBezTo>
                    <a:pt x="69" y="3"/>
                    <a:pt x="37" y="2"/>
                    <a:pt x="10" y="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39" y="20"/>
                    <a:pt x="55" y="23"/>
                    <a:pt x="56" y="47"/>
                  </a:cubicBezTo>
                  <a:lnTo>
                    <a:pt x="56" y="3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1084263" y="6492875"/>
              <a:ext cx="39688" cy="92075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76" y="0"/>
                </a:cxn>
                <a:cxn ang="0">
                  <a:pos x="0" y="16"/>
                </a:cxn>
                <a:cxn ang="0">
                  <a:pos x="0" y="36"/>
                </a:cxn>
                <a:cxn ang="0">
                  <a:pos x="13" y="36"/>
                </a:cxn>
                <a:cxn ang="0">
                  <a:pos x="39" y="59"/>
                </a:cxn>
                <a:cxn ang="0">
                  <a:pos x="39" y="249"/>
                </a:cxn>
                <a:cxn ang="0">
                  <a:pos x="13" y="272"/>
                </a:cxn>
                <a:cxn ang="0">
                  <a:pos x="0" y="272"/>
                </a:cxn>
                <a:cxn ang="0">
                  <a:pos x="0" y="291"/>
                </a:cxn>
                <a:cxn ang="0">
                  <a:pos x="62" y="288"/>
                </a:cxn>
                <a:cxn ang="0">
                  <a:pos x="128" y="291"/>
                </a:cxn>
                <a:cxn ang="0">
                  <a:pos x="128" y="272"/>
                </a:cxn>
                <a:cxn ang="0">
                  <a:pos x="115" y="272"/>
                </a:cxn>
                <a:cxn ang="0">
                  <a:pos x="89" y="249"/>
                </a:cxn>
                <a:cxn ang="0">
                  <a:pos x="89" y="0"/>
                </a:cxn>
              </a:cxnLst>
              <a:rect l="0" t="0" r="r" b="b"/>
              <a:pathLst>
                <a:path w="128" h="291">
                  <a:moveTo>
                    <a:pt x="89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59" y="8"/>
                    <a:pt x="27" y="17"/>
                    <a:pt x="0" y="1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38" y="37"/>
                    <a:pt x="39" y="45"/>
                    <a:pt x="39" y="59"/>
                  </a:cubicBezTo>
                  <a:cubicBezTo>
                    <a:pt x="39" y="249"/>
                    <a:pt x="39" y="249"/>
                    <a:pt x="39" y="249"/>
                  </a:cubicBezTo>
                  <a:cubicBezTo>
                    <a:pt x="39" y="262"/>
                    <a:pt x="38" y="270"/>
                    <a:pt x="13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91"/>
                    <a:pt x="0" y="291"/>
                    <a:pt x="0" y="291"/>
                  </a:cubicBezTo>
                  <a:cubicBezTo>
                    <a:pt x="20" y="289"/>
                    <a:pt x="44" y="287"/>
                    <a:pt x="62" y="288"/>
                  </a:cubicBezTo>
                  <a:cubicBezTo>
                    <a:pt x="84" y="287"/>
                    <a:pt x="108" y="289"/>
                    <a:pt x="128" y="291"/>
                  </a:cubicBezTo>
                  <a:cubicBezTo>
                    <a:pt x="128" y="272"/>
                    <a:pt x="128" y="272"/>
                    <a:pt x="128" y="272"/>
                  </a:cubicBezTo>
                  <a:cubicBezTo>
                    <a:pt x="115" y="272"/>
                    <a:pt x="115" y="272"/>
                    <a:pt x="115" y="272"/>
                  </a:cubicBezTo>
                  <a:cubicBezTo>
                    <a:pt x="90" y="270"/>
                    <a:pt x="89" y="262"/>
                    <a:pt x="89" y="249"/>
                  </a:cubicBezTo>
                  <a:lnTo>
                    <a:pt x="8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5" name="Freeform 33"/>
            <p:cNvSpPr>
              <a:spLocks/>
            </p:cNvSpPr>
            <p:nvPr/>
          </p:nvSpPr>
          <p:spPr bwMode="auto">
            <a:xfrm>
              <a:off x="1093788" y="6446838"/>
              <a:ext cx="20638" cy="25400"/>
            </a:xfrm>
            <a:custGeom>
              <a:avLst/>
              <a:gdLst/>
              <a:ahLst/>
              <a:cxnLst>
                <a:cxn ang="0">
                  <a:pos x="68" y="40"/>
                </a:cxn>
                <a:cxn ang="0">
                  <a:pos x="32" y="1"/>
                </a:cxn>
                <a:cxn ang="0">
                  <a:pos x="0" y="40"/>
                </a:cxn>
                <a:cxn ang="0">
                  <a:pos x="32" y="76"/>
                </a:cxn>
                <a:cxn ang="0">
                  <a:pos x="68" y="40"/>
                </a:cxn>
              </a:cxnLst>
              <a:rect l="0" t="0" r="r" b="b"/>
              <a:pathLst>
                <a:path w="68" h="77">
                  <a:moveTo>
                    <a:pt x="68" y="40"/>
                  </a:moveTo>
                  <a:cubicBezTo>
                    <a:pt x="68" y="16"/>
                    <a:pt x="54" y="0"/>
                    <a:pt x="32" y="1"/>
                  </a:cubicBezTo>
                  <a:cubicBezTo>
                    <a:pt x="14" y="0"/>
                    <a:pt x="0" y="16"/>
                    <a:pt x="0" y="40"/>
                  </a:cubicBezTo>
                  <a:cubicBezTo>
                    <a:pt x="0" y="62"/>
                    <a:pt x="14" y="77"/>
                    <a:pt x="32" y="76"/>
                  </a:cubicBezTo>
                  <a:cubicBezTo>
                    <a:pt x="54" y="77"/>
                    <a:pt x="68" y="62"/>
                    <a:pt x="68" y="4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6" name="Freeform 34"/>
            <p:cNvSpPr>
              <a:spLocks/>
            </p:cNvSpPr>
            <p:nvPr/>
          </p:nvSpPr>
          <p:spPr bwMode="auto">
            <a:xfrm>
              <a:off x="784225" y="6356350"/>
              <a:ext cx="406400" cy="95250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49" y="0"/>
                </a:cxn>
                <a:cxn ang="0">
                  <a:pos x="256" y="0"/>
                </a:cxn>
                <a:cxn ang="0">
                  <a:pos x="206" y="60"/>
                </a:cxn>
                <a:cxn ang="0">
                  <a:pos x="204" y="58"/>
                </a:cxn>
                <a:cxn ang="0">
                  <a:pos x="250" y="2"/>
                </a:cxn>
                <a:cxn ang="0">
                  <a:pos x="50" y="2"/>
                </a:cxn>
                <a:cxn ang="0">
                  <a:pos x="2" y="60"/>
                </a:cxn>
                <a:cxn ang="0">
                  <a:pos x="0" y="58"/>
                </a:cxn>
              </a:cxnLst>
              <a:rect l="0" t="0" r="r" b="b"/>
              <a:pathLst>
                <a:path w="256" h="60">
                  <a:moveTo>
                    <a:pt x="0" y="58"/>
                  </a:moveTo>
                  <a:lnTo>
                    <a:pt x="49" y="0"/>
                  </a:lnTo>
                  <a:lnTo>
                    <a:pt x="256" y="0"/>
                  </a:lnTo>
                  <a:lnTo>
                    <a:pt x="206" y="60"/>
                  </a:lnTo>
                  <a:lnTo>
                    <a:pt x="204" y="58"/>
                  </a:lnTo>
                  <a:lnTo>
                    <a:pt x="250" y="2"/>
                  </a:lnTo>
                  <a:lnTo>
                    <a:pt x="50" y="2"/>
                  </a:lnTo>
                  <a:lnTo>
                    <a:pt x="2" y="6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7" name="Freeform 35"/>
            <p:cNvSpPr>
              <a:spLocks noEditPoints="1"/>
            </p:cNvSpPr>
            <p:nvPr/>
          </p:nvSpPr>
          <p:spPr bwMode="auto">
            <a:xfrm>
              <a:off x="781050" y="6464300"/>
              <a:ext cx="317500" cy="312738"/>
            </a:xfrm>
            <a:custGeom>
              <a:avLst/>
              <a:gdLst/>
              <a:ahLst/>
              <a:cxnLst>
                <a:cxn ang="0">
                  <a:pos x="991" y="0"/>
                </a:cxn>
                <a:cxn ang="0">
                  <a:pos x="979" y="33"/>
                </a:cxn>
                <a:cxn ang="0">
                  <a:pos x="914" y="88"/>
                </a:cxn>
                <a:cxn ang="0">
                  <a:pos x="958" y="56"/>
                </a:cxn>
                <a:cxn ang="0">
                  <a:pos x="914" y="88"/>
                </a:cxn>
                <a:cxn ang="0">
                  <a:pos x="895" y="112"/>
                </a:cxn>
                <a:cxn ang="0">
                  <a:pos x="874" y="163"/>
                </a:cxn>
                <a:cxn ang="0">
                  <a:pos x="815" y="225"/>
                </a:cxn>
                <a:cxn ang="0">
                  <a:pos x="856" y="188"/>
                </a:cxn>
                <a:cxn ang="0">
                  <a:pos x="815" y="225"/>
                </a:cxn>
                <a:cxn ang="0">
                  <a:pos x="798" y="251"/>
                </a:cxn>
                <a:cxn ang="0">
                  <a:pos x="781" y="303"/>
                </a:cxn>
                <a:cxn ang="0">
                  <a:pos x="725" y="369"/>
                </a:cxn>
                <a:cxn ang="0">
                  <a:pos x="765" y="330"/>
                </a:cxn>
                <a:cxn ang="0">
                  <a:pos x="725" y="369"/>
                </a:cxn>
                <a:cxn ang="0">
                  <a:pos x="710" y="395"/>
                </a:cxn>
                <a:cxn ang="0">
                  <a:pos x="694" y="448"/>
                </a:cxn>
                <a:cxn ang="0">
                  <a:pos x="639" y="513"/>
                </a:cxn>
                <a:cxn ang="0">
                  <a:pos x="678" y="474"/>
                </a:cxn>
                <a:cxn ang="0">
                  <a:pos x="639" y="513"/>
                </a:cxn>
                <a:cxn ang="0">
                  <a:pos x="623" y="539"/>
                </a:cxn>
                <a:cxn ang="0">
                  <a:pos x="605" y="592"/>
                </a:cxn>
                <a:cxn ang="0">
                  <a:pos x="546" y="653"/>
                </a:cxn>
                <a:cxn ang="0">
                  <a:pos x="588" y="617"/>
                </a:cxn>
                <a:cxn ang="0">
                  <a:pos x="546" y="653"/>
                </a:cxn>
                <a:cxn ang="0">
                  <a:pos x="528" y="678"/>
                </a:cxn>
                <a:cxn ang="0">
                  <a:pos x="504" y="728"/>
                </a:cxn>
                <a:cxn ang="0">
                  <a:pos x="437" y="780"/>
                </a:cxn>
                <a:cxn ang="0">
                  <a:pos x="484" y="751"/>
                </a:cxn>
                <a:cxn ang="0">
                  <a:pos x="437" y="780"/>
                </a:cxn>
                <a:cxn ang="0">
                  <a:pos x="415" y="800"/>
                </a:cxn>
                <a:cxn ang="0">
                  <a:pos x="382" y="845"/>
                </a:cxn>
                <a:cxn ang="0">
                  <a:pos x="304" y="880"/>
                </a:cxn>
                <a:cxn ang="0">
                  <a:pos x="356" y="863"/>
                </a:cxn>
                <a:cxn ang="0">
                  <a:pos x="304" y="880"/>
                </a:cxn>
                <a:cxn ang="0">
                  <a:pos x="277" y="894"/>
                </a:cxn>
                <a:cxn ang="0">
                  <a:pos x="234" y="929"/>
                </a:cxn>
                <a:cxn ang="0">
                  <a:pos x="150" y="943"/>
                </a:cxn>
                <a:cxn ang="0">
                  <a:pos x="205" y="940"/>
                </a:cxn>
                <a:cxn ang="0">
                  <a:pos x="150" y="943"/>
                </a:cxn>
                <a:cxn ang="0">
                  <a:pos x="87" y="957"/>
                </a:cxn>
                <a:cxn ang="0">
                  <a:pos x="121" y="950"/>
                </a:cxn>
                <a:cxn ang="0">
                  <a:pos x="90" y="971"/>
                </a:cxn>
                <a:cxn ang="0">
                  <a:pos x="90" y="971"/>
                </a:cxn>
                <a:cxn ang="0">
                  <a:pos x="69" y="961"/>
                </a:cxn>
                <a:cxn ang="0">
                  <a:pos x="13" y="977"/>
                </a:cxn>
                <a:cxn ang="0">
                  <a:pos x="6" y="971"/>
                </a:cxn>
                <a:cxn ang="0">
                  <a:pos x="40" y="979"/>
                </a:cxn>
                <a:cxn ang="0">
                  <a:pos x="0" y="985"/>
                </a:cxn>
                <a:cxn ang="0">
                  <a:pos x="13" y="957"/>
                </a:cxn>
              </a:cxnLst>
              <a:rect l="0" t="0" r="r" b="b"/>
              <a:pathLst>
                <a:path w="1000" h="985">
                  <a:moveTo>
                    <a:pt x="969" y="24"/>
                  </a:moveTo>
                  <a:cubicBezTo>
                    <a:pt x="976" y="16"/>
                    <a:pt x="983" y="8"/>
                    <a:pt x="991" y="0"/>
                  </a:cubicBezTo>
                  <a:cubicBezTo>
                    <a:pt x="1000" y="9"/>
                    <a:pt x="1000" y="9"/>
                    <a:pt x="1000" y="9"/>
                  </a:cubicBezTo>
                  <a:cubicBezTo>
                    <a:pt x="993" y="17"/>
                    <a:pt x="986" y="25"/>
                    <a:pt x="979" y="33"/>
                  </a:cubicBezTo>
                  <a:lnTo>
                    <a:pt x="969" y="24"/>
                  </a:lnTo>
                  <a:close/>
                  <a:moveTo>
                    <a:pt x="914" y="88"/>
                  </a:moveTo>
                  <a:cubicBezTo>
                    <a:pt x="925" y="74"/>
                    <a:pt x="936" y="60"/>
                    <a:pt x="948" y="47"/>
                  </a:cubicBezTo>
                  <a:cubicBezTo>
                    <a:pt x="958" y="56"/>
                    <a:pt x="958" y="56"/>
                    <a:pt x="958" y="56"/>
                  </a:cubicBezTo>
                  <a:cubicBezTo>
                    <a:pt x="947" y="69"/>
                    <a:pt x="935" y="83"/>
                    <a:pt x="924" y="97"/>
                  </a:cubicBezTo>
                  <a:lnTo>
                    <a:pt x="914" y="88"/>
                  </a:lnTo>
                  <a:close/>
                  <a:moveTo>
                    <a:pt x="863" y="155"/>
                  </a:moveTo>
                  <a:cubicBezTo>
                    <a:pt x="873" y="141"/>
                    <a:pt x="884" y="127"/>
                    <a:pt x="895" y="112"/>
                  </a:cubicBezTo>
                  <a:cubicBezTo>
                    <a:pt x="905" y="121"/>
                    <a:pt x="905" y="121"/>
                    <a:pt x="905" y="121"/>
                  </a:cubicBezTo>
                  <a:cubicBezTo>
                    <a:pt x="894" y="135"/>
                    <a:pt x="884" y="149"/>
                    <a:pt x="874" y="163"/>
                  </a:cubicBezTo>
                  <a:lnTo>
                    <a:pt x="863" y="155"/>
                  </a:lnTo>
                  <a:close/>
                  <a:moveTo>
                    <a:pt x="815" y="225"/>
                  </a:moveTo>
                  <a:cubicBezTo>
                    <a:pt x="825" y="210"/>
                    <a:pt x="835" y="195"/>
                    <a:pt x="845" y="181"/>
                  </a:cubicBezTo>
                  <a:cubicBezTo>
                    <a:pt x="856" y="188"/>
                    <a:pt x="856" y="188"/>
                    <a:pt x="856" y="188"/>
                  </a:cubicBezTo>
                  <a:cubicBezTo>
                    <a:pt x="846" y="203"/>
                    <a:pt x="836" y="218"/>
                    <a:pt x="826" y="233"/>
                  </a:cubicBezTo>
                  <a:lnTo>
                    <a:pt x="815" y="225"/>
                  </a:lnTo>
                  <a:close/>
                  <a:moveTo>
                    <a:pt x="769" y="296"/>
                  </a:moveTo>
                  <a:cubicBezTo>
                    <a:pt x="779" y="281"/>
                    <a:pt x="788" y="266"/>
                    <a:pt x="798" y="251"/>
                  </a:cubicBezTo>
                  <a:cubicBezTo>
                    <a:pt x="809" y="258"/>
                    <a:pt x="809" y="258"/>
                    <a:pt x="809" y="258"/>
                  </a:cubicBezTo>
                  <a:cubicBezTo>
                    <a:pt x="799" y="273"/>
                    <a:pt x="790" y="288"/>
                    <a:pt x="781" y="303"/>
                  </a:cubicBezTo>
                  <a:lnTo>
                    <a:pt x="769" y="296"/>
                  </a:lnTo>
                  <a:close/>
                  <a:moveTo>
                    <a:pt x="725" y="369"/>
                  </a:moveTo>
                  <a:cubicBezTo>
                    <a:pt x="735" y="353"/>
                    <a:pt x="744" y="338"/>
                    <a:pt x="753" y="323"/>
                  </a:cubicBezTo>
                  <a:cubicBezTo>
                    <a:pt x="765" y="330"/>
                    <a:pt x="765" y="330"/>
                    <a:pt x="765" y="330"/>
                  </a:cubicBezTo>
                  <a:cubicBezTo>
                    <a:pt x="755" y="345"/>
                    <a:pt x="746" y="360"/>
                    <a:pt x="737" y="375"/>
                  </a:cubicBezTo>
                  <a:lnTo>
                    <a:pt x="725" y="369"/>
                  </a:lnTo>
                  <a:close/>
                  <a:moveTo>
                    <a:pt x="682" y="441"/>
                  </a:moveTo>
                  <a:cubicBezTo>
                    <a:pt x="691" y="426"/>
                    <a:pt x="701" y="410"/>
                    <a:pt x="710" y="395"/>
                  </a:cubicBezTo>
                  <a:cubicBezTo>
                    <a:pt x="721" y="402"/>
                    <a:pt x="721" y="402"/>
                    <a:pt x="721" y="402"/>
                  </a:cubicBezTo>
                  <a:cubicBezTo>
                    <a:pt x="712" y="417"/>
                    <a:pt x="703" y="433"/>
                    <a:pt x="694" y="448"/>
                  </a:cubicBezTo>
                  <a:lnTo>
                    <a:pt x="682" y="441"/>
                  </a:lnTo>
                  <a:close/>
                  <a:moveTo>
                    <a:pt x="639" y="513"/>
                  </a:moveTo>
                  <a:cubicBezTo>
                    <a:pt x="648" y="498"/>
                    <a:pt x="657" y="483"/>
                    <a:pt x="667" y="468"/>
                  </a:cubicBezTo>
                  <a:cubicBezTo>
                    <a:pt x="678" y="474"/>
                    <a:pt x="678" y="474"/>
                    <a:pt x="678" y="474"/>
                  </a:cubicBezTo>
                  <a:cubicBezTo>
                    <a:pt x="669" y="490"/>
                    <a:pt x="660" y="505"/>
                    <a:pt x="650" y="520"/>
                  </a:cubicBezTo>
                  <a:lnTo>
                    <a:pt x="639" y="513"/>
                  </a:lnTo>
                  <a:close/>
                  <a:moveTo>
                    <a:pt x="594" y="584"/>
                  </a:moveTo>
                  <a:cubicBezTo>
                    <a:pt x="604" y="570"/>
                    <a:pt x="613" y="555"/>
                    <a:pt x="623" y="539"/>
                  </a:cubicBezTo>
                  <a:cubicBezTo>
                    <a:pt x="634" y="547"/>
                    <a:pt x="634" y="547"/>
                    <a:pt x="634" y="547"/>
                  </a:cubicBezTo>
                  <a:cubicBezTo>
                    <a:pt x="625" y="562"/>
                    <a:pt x="615" y="577"/>
                    <a:pt x="605" y="592"/>
                  </a:cubicBezTo>
                  <a:lnTo>
                    <a:pt x="594" y="584"/>
                  </a:lnTo>
                  <a:close/>
                  <a:moveTo>
                    <a:pt x="546" y="653"/>
                  </a:moveTo>
                  <a:cubicBezTo>
                    <a:pt x="557" y="639"/>
                    <a:pt x="567" y="625"/>
                    <a:pt x="577" y="610"/>
                  </a:cubicBezTo>
                  <a:cubicBezTo>
                    <a:pt x="588" y="617"/>
                    <a:pt x="588" y="617"/>
                    <a:pt x="588" y="617"/>
                  </a:cubicBezTo>
                  <a:cubicBezTo>
                    <a:pt x="578" y="632"/>
                    <a:pt x="568" y="647"/>
                    <a:pt x="557" y="661"/>
                  </a:cubicBezTo>
                  <a:lnTo>
                    <a:pt x="546" y="653"/>
                  </a:lnTo>
                  <a:close/>
                  <a:moveTo>
                    <a:pt x="494" y="719"/>
                  </a:moveTo>
                  <a:cubicBezTo>
                    <a:pt x="506" y="706"/>
                    <a:pt x="517" y="692"/>
                    <a:pt x="528" y="678"/>
                  </a:cubicBezTo>
                  <a:cubicBezTo>
                    <a:pt x="538" y="686"/>
                    <a:pt x="538" y="686"/>
                    <a:pt x="538" y="686"/>
                  </a:cubicBezTo>
                  <a:cubicBezTo>
                    <a:pt x="527" y="700"/>
                    <a:pt x="516" y="714"/>
                    <a:pt x="504" y="728"/>
                  </a:cubicBezTo>
                  <a:lnTo>
                    <a:pt x="494" y="719"/>
                  </a:lnTo>
                  <a:close/>
                  <a:moveTo>
                    <a:pt x="437" y="780"/>
                  </a:moveTo>
                  <a:cubicBezTo>
                    <a:pt x="450" y="768"/>
                    <a:pt x="462" y="755"/>
                    <a:pt x="474" y="742"/>
                  </a:cubicBezTo>
                  <a:cubicBezTo>
                    <a:pt x="484" y="751"/>
                    <a:pt x="484" y="751"/>
                    <a:pt x="484" y="751"/>
                  </a:cubicBezTo>
                  <a:cubicBezTo>
                    <a:pt x="472" y="764"/>
                    <a:pt x="459" y="777"/>
                    <a:pt x="446" y="789"/>
                  </a:cubicBezTo>
                  <a:lnTo>
                    <a:pt x="437" y="780"/>
                  </a:lnTo>
                  <a:close/>
                  <a:moveTo>
                    <a:pt x="374" y="834"/>
                  </a:moveTo>
                  <a:cubicBezTo>
                    <a:pt x="388" y="823"/>
                    <a:pt x="401" y="812"/>
                    <a:pt x="415" y="800"/>
                  </a:cubicBezTo>
                  <a:cubicBezTo>
                    <a:pt x="423" y="810"/>
                    <a:pt x="423" y="810"/>
                    <a:pt x="423" y="810"/>
                  </a:cubicBezTo>
                  <a:cubicBezTo>
                    <a:pt x="410" y="822"/>
                    <a:pt x="396" y="834"/>
                    <a:pt x="382" y="845"/>
                  </a:cubicBezTo>
                  <a:lnTo>
                    <a:pt x="374" y="834"/>
                  </a:lnTo>
                  <a:close/>
                  <a:moveTo>
                    <a:pt x="304" y="880"/>
                  </a:moveTo>
                  <a:cubicBezTo>
                    <a:pt x="320" y="871"/>
                    <a:pt x="334" y="862"/>
                    <a:pt x="349" y="852"/>
                  </a:cubicBezTo>
                  <a:cubicBezTo>
                    <a:pt x="356" y="863"/>
                    <a:pt x="356" y="863"/>
                    <a:pt x="356" y="863"/>
                  </a:cubicBezTo>
                  <a:cubicBezTo>
                    <a:pt x="342" y="873"/>
                    <a:pt x="326" y="882"/>
                    <a:pt x="311" y="892"/>
                  </a:cubicBezTo>
                  <a:lnTo>
                    <a:pt x="304" y="880"/>
                  </a:lnTo>
                  <a:close/>
                  <a:moveTo>
                    <a:pt x="229" y="916"/>
                  </a:moveTo>
                  <a:cubicBezTo>
                    <a:pt x="246" y="909"/>
                    <a:pt x="262" y="902"/>
                    <a:pt x="277" y="894"/>
                  </a:cubicBezTo>
                  <a:cubicBezTo>
                    <a:pt x="283" y="906"/>
                    <a:pt x="283" y="906"/>
                    <a:pt x="283" y="906"/>
                  </a:cubicBezTo>
                  <a:cubicBezTo>
                    <a:pt x="268" y="914"/>
                    <a:pt x="251" y="922"/>
                    <a:pt x="234" y="929"/>
                  </a:cubicBezTo>
                  <a:lnTo>
                    <a:pt x="229" y="916"/>
                  </a:lnTo>
                  <a:close/>
                  <a:moveTo>
                    <a:pt x="150" y="943"/>
                  </a:moveTo>
                  <a:cubicBezTo>
                    <a:pt x="168" y="938"/>
                    <a:pt x="185" y="933"/>
                    <a:pt x="201" y="927"/>
                  </a:cubicBezTo>
                  <a:cubicBezTo>
                    <a:pt x="205" y="940"/>
                    <a:pt x="205" y="940"/>
                    <a:pt x="205" y="940"/>
                  </a:cubicBezTo>
                  <a:cubicBezTo>
                    <a:pt x="189" y="946"/>
                    <a:pt x="172" y="951"/>
                    <a:pt x="154" y="956"/>
                  </a:cubicBezTo>
                  <a:lnTo>
                    <a:pt x="150" y="943"/>
                  </a:lnTo>
                  <a:close/>
                  <a:moveTo>
                    <a:pt x="69" y="961"/>
                  </a:moveTo>
                  <a:cubicBezTo>
                    <a:pt x="75" y="960"/>
                    <a:pt x="81" y="959"/>
                    <a:pt x="87" y="957"/>
                  </a:cubicBezTo>
                  <a:cubicBezTo>
                    <a:pt x="87" y="957"/>
                    <a:pt x="87" y="957"/>
                    <a:pt x="87" y="957"/>
                  </a:cubicBezTo>
                  <a:cubicBezTo>
                    <a:pt x="99" y="955"/>
                    <a:pt x="110" y="953"/>
                    <a:pt x="121" y="950"/>
                  </a:cubicBezTo>
                  <a:cubicBezTo>
                    <a:pt x="124" y="964"/>
                    <a:pt x="124" y="964"/>
                    <a:pt x="124" y="964"/>
                  </a:cubicBezTo>
                  <a:cubicBezTo>
                    <a:pt x="113" y="966"/>
                    <a:pt x="101" y="968"/>
                    <a:pt x="90" y="971"/>
                  </a:cubicBezTo>
                  <a:cubicBezTo>
                    <a:pt x="90" y="971"/>
                    <a:pt x="90" y="971"/>
                    <a:pt x="90" y="971"/>
                  </a:cubicBezTo>
                  <a:cubicBezTo>
                    <a:pt x="90" y="971"/>
                    <a:pt x="90" y="971"/>
                    <a:pt x="90" y="971"/>
                  </a:cubicBezTo>
                  <a:cubicBezTo>
                    <a:pt x="83" y="972"/>
                    <a:pt x="77" y="973"/>
                    <a:pt x="71" y="974"/>
                  </a:cubicBezTo>
                  <a:lnTo>
                    <a:pt x="69" y="961"/>
                  </a:lnTo>
                  <a:close/>
                  <a:moveTo>
                    <a:pt x="13" y="957"/>
                  </a:moveTo>
                  <a:cubicBezTo>
                    <a:pt x="13" y="977"/>
                    <a:pt x="13" y="977"/>
                    <a:pt x="13" y="977"/>
                  </a:cubicBezTo>
                  <a:cubicBezTo>
                    <a:pt x="7" y="977"/>
                    <a:pt x="7" y="977"/>
                    <a:pt x="7" y="977"/>
                  </a:cubicBezTo>
                  <a:cubicBezTo>
                    <a:pt x="6" y="971"/>
                    <a:pt x="6" y="971"/>
                    <a:pt x="6" y="971"/>
                  </a:cubicBezTo>
                  <a:cubicBezTo>
                    <a:pt x="18" y="969"/>
                    <a:pt x="29" y="967"/>
                    <a:pt x="38" y="966"/>
                  </a:cubicBezTo>
                  <a:cubicBezTo>
                    <a:pt x="40" y="979"/>
                    <a:pt x="40" y="979"/>
                    <a:pt x="40" y="979"/>
                  </a:cubicBezTo>
                  <a:cubicBezTo>
                    <a:pt x="30" y="980"/>
                    <a:pt x="20" y="982"/>
                    <a:pt x="8" y="984"/>
                  </a:cubicBezTo>
                  <a:cubicBezTo>
                    <a:pt x="0" y="985"/>
                    <a:pt x="0" y="985"/>
                    <a:pt x="0" y="985"/>
                  </a:cubicBezTo>
                  <a:cubicBezTo>
                    <a:pt x="0" y="957"/>
                    <a:pt x="0" y="957"/>
                    <a:pt x="0" y="957"/>
                  </a:cubicBezTo>
                  <a:lnTo>
                    <a:pt x="13" y="9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781050" y="6573838"/>
              <a:ext cx="3175" cy="20161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781050" y="6573838"/>
              <a:ext cx="3175" cy="2016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127"/>
                </a:cxn>
                <a:cxn ang="0">
                  <a:pos x="0" y="127"/>
                </a:cxn>
                <a:cxn ang="0">
                  <a:pos x="0" y="0"/>
                </a:cxn>
              </a:cxnLst>
              <a:rect l="0" t="0" r="r" b="b"/>
              <a:pathLst>
                <a:path w="2" h="127">
                  <a:moveTo>
                    <a:pt x="2" y="0"/>
                  </a:moveTo>
                  <a:lnTo>
                    <a:pt x="2" y="127"/>
                  </a:lnTo>
                  <a:lnTo>
                    <a:pt x="0" y="127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50" name="Freeform 38"/>
            <p:cNvSpPr>
              <a:spLocks/>
            </p:cNvSpPr>
            <p:nvPr/>
          </p:nvSpPr>
          <p:spPr bwMode="auto">
            <a:xfrm>
              <a:off x="762000" y="6492875"/>
              <a:ext cx="41275" cy="92075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76" y="0"/>
                </a:cxn>
                <a:cxn ang="0">
                  <a:pos x="0" y="16"/>
                </a:cxn>
                <a:cxn ang="0">
                  <a:pos x="0" y="36"/>
                </a:cxn>
                <a:cxn ang="0">
                  <a:pos x="13" y="36"/>
                </a:cxn>
                <a:cxn ang="0">
                  <a:pos x="40" y="59"/>
                </a:cxn>
                <a:cxn ang="0">
                  <a:pos x="40" y="249"/>
                </a:cxn>
                <a:cxn ang="0">
                  <a:pos x="13" y="272"/>
                </a:cxn>
                <a:cxn ang="0">
                  <a:pos x="0" y="272"/>
                </a:cxn>
                <a:cxn ang="0">
                  <a:pos x="0" y="291"/>
                </a:cxn>
                <a:cxn ang="0">
                  <a:pos x="66" y="288"/>
                </a:cxn>
                <a:cxn ang="0">
                  <a:pos x="131" y="291"/>
                </a:cxn>
                <a:cxn ang="0">
                  <a:pos x="131" y="272"/>
                </a:cxn>
                <a:cxn ang="0">
                  <a:pos x="115" y="272"/>
                </a:cxn>
                <a:cxn ang="0">
                  <a:pos x="89" y="249"/>
                </a:cxn>
                <a:cxn ang="0">
                  <a:pos x="89" y="0"/>
                </a:cxn>
              </a:cxnLst>
              <a:rect l="0" t="0" r="r" b="b"/>
              <a:pathLst>
                <a:path w="131" h="291">
                  <a:moveTo>
                    <a:pt x="89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60" y="8"/>
                    <a:pt x="27" y="17"/>
                    <a:pt x="0" y="1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39" y="37"/>
                    <a:pt x="39" y="45"/>
                    <a:pt x="40" y="59"/>
                  </a:cubicBezTo>
                  <a:cubicBezTo>
                    <a:pt x="40" y="249"/>
                    <a:pt x="40" y="249"/>
                    <a:pt x="40" y="249"/>
                  </a:cubicBezTo>
                  <a:cubicBezTo>
                    <a:pt x="39" y="262"/>
                    <a:pt x="39" y="270"/>
                    <a:pt x="13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91"/>
                    <a:pt x="0" y="291"/>
                    <a:pt x="0" y="291"/>
                  </a:cubicBezTo>
                  <a:cubicBezTo>
                    <a:pt x="21" y="289"/>
                    <a:pt x="44" y="287"/>
                    <a:pt x="66" y="288"/>
                  </a:cubicBezTo>
                  <a:cubicBezTo>
                    <a:pt x="85" y="287"/>
                    <a:pt x="108" y="289"/>
                    <a:pt x="131" y="291"/>
                  </a:cubicBezTo>
                  <a:cubicBezTo>
                    <a:pt x="131" y="272"/>
                    <a:pt x="131" y="272"/>
                    <a:pt x="131" y="272"/>
                  </a:cubicBezTo>
                  <a:cubicBezTo>
                    <a:pt x="115" y="272"/>
                    <a:pt x="115" y="272"/>
                    <a:pt x="115" y="272"/>
                  </a:cubicBezTo>
                  <a:cubicBezTo>
                    <a:pt x="90" y="270"/>
                    <a:pt x="90" y="262"/>
                    <a:pt x="89" y="249"/>
                  </a:cubicBezTo>
                  <a:lnTo>
                    <a:pt x="8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51" name="Rectangle 5"/>
            <p:cNvSpPr>
              <a:spLocks noChangeArrowheads="1"/>
            </p:cNvSpPr>
            <p:nvPr userDrawn="1"/>
          </p:nvSpPr>
          <p:spPr bwMode="auto">
            <a:xfrm>
              <a:off x="539750" y="1557338"/>
              <a:ext cx="8243888" cy="254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52" name="Freeform 43"/>
            <p:cNvSpPr>
              <a:spLocks noEditPoints="1"/>
            </p:cNvSpPr>
            <p:nvPr userDrawn="1"/>
          </p:nvSpPr>
          <p:spPr bwMode="auto">
            <a:xfrm>
              <a:off x="4775200" y="6497638"/>
              <a:ext cx="3998913" cy="88900"/>
            </a:xfrm>
            <a:custGeom>
              <a:avLst/>
              <a:gdLst/>
              <a:ahLst/>
              <a:cxnLst>
                <a:cxn ang="0">
                  <a:pos x="12591" y="5"/>
                </a:cxn>
                <a:cxn ang="0">
                  <a:pos x="12302" y="275"/>
                </a:cxn>
                <a:cxn ang="0">
                  <a:pos x="11881" y="5"/>
                </a:cxn>
                <a:cxn ang="0">
                  <a:pos x="11754" y="275"/>
                </a:cxn>
                <a:cxn ang="0">
                  <a:pos x="11252" y="5"/>
                </a:cxn>
                <a:cxn ang="0">
                  <a:pos x="11208" y="53"/>
                </a:cxn>
                <a:cxn ang="0">
                  <a:pos x="10976" y="275"/>
                </a:cxn>
                <a:cxn ang="0">
                  <a:pos x="10782" y="275"/>
                </a:cxn>
                <a:cxn ang="0">
                  <a:pos x="10577" y="275"/>
                </a:cxn>
                <a:cxn ang="0">
                  <a:pos x="10191" y="146"/>
                </a:cxn>
                <a:cxn ang="0">
                  <a:pos x="9916" y="5"/>
                </a:cxn>
                <a:cxn ang="0">
                  <a:pos x="9972" y="275"/>
                </a:cxn>
                <a:cxn ang="0">
                  <a:pos x="9474" y="275"/>
                </a:cxn>
                <a:cxn ang="0">
                  <a:pos x="9295" y="106"/>
                </a:cxn>
                <a:cxn ang="0">
                  <a:pos x="9418" y="275"/>
                </a:cxn>
                <a:cxn ang="0">
                  <a:pos x="9105" y="78"/>
                </a:cxn>
                <a:cxn ang="0">
                  <a:pos x="8828" y="134"/>
                </a:cxn>
                <a:cxn ang="0">
                  <a:pos x="8727" y="279"/>
                </a:cxn>
                <a:cxn ang="0">
                  <a:pos x="8403" y="280"/>
                </a:cxn>
                <a:cxn ang="0">
                  <a:pos x="7903" y="5"/>
                </a:cxn>
                <a:cxn ang="0">
                  <a:pos x="8129" y="72"/>
                </a:cxn>
                <a:cxn ang="0">
                  <a:pos x="7790" y="115"/>
                </a:cxn>
                <a:cxn ang="0">
                  <a:pos x="7382" y="228"/>
                </a:cxn>
                <a:cxn ang="0">
                  <a:pos x="7164" y="5"/>
                </a:cxn>
                <a:cxn ang="0">
                  <a:pos x="7069" y="275"/>
                </a:cxn>
                <a:cxn ang="0">
                  <a:pos x="6836" y="185"/>
                </a:cxn>
                <a:cxn ang="0">
                  <a:pos x="6903" y="275"/>
                </a:cxn>
                <a:cxn ang="0">
                  <a:pos x="6475" y="5"/>
                </a:cxn>
                <a:cxn ang="0">
                  <a:pos x="6262" y="124"/>
                </a:cxn>
                <a:cxn ang="0">
                  <a:pos x="6121" y="77"/>
                </a:cxn>
                <a:cxn ang="0">
                  <a:pos x="5861" y="226"/>
                </a:cxn>
                <a:cxn ang="0">
                  <a:pos x="5537" y="49"/>
                </a:cxn>
                <a:cxn ang="0">
                  <a:pos x="5359" y="275"/>
                </a:cxn>
                <a:cxn ang="0">
                  <a:pos x="5228" y="58"/>
                </a:cxn>
                <a:cxn ang="0">
                  <a:pos x="4962" y="5"/>
                </a:cxn>
                <a:cxn ang="0">
                  <a:pos x="4728" y="5"/>
                </a:cxn>
                <a:cxn ang="0">
                  <a:pos x="4606" y="136"/>
                </a:cxn>
                <a:cxn ang="0">
                  <a:pos x="4174" y="46"/>
                </a:cxn>
                <a:cxn ang="0">
                  <a:pos x="4150" y="164"/>
                </a:cxn>
                <a:cxn ang="0">
                  <a:pos x="3911" y="115"/>
                </a:cxn>
                <a:cxn ang="0">
                  <a:pos x="3593" y="53"/>
                </a:cxn>
                <a:cxn ang="0">
                  <a:pos x="3487" y="202"/>
                </a:cxn>
                <a:cxn ang="0">
                  <a:pos x="3372" y="129"/>
                </a:cxn>
                <a:cxn ang="0">
                  <a:pos x="2885" y="45"/>
                </a:cxn>
                <a:cxn ang="0">
                  <a:pos x="2956" y="189"/>
                </a:cxn>
                <a:cxn ang="0">
                  <a:pos x="2485" y="275"/>
                </a:cxn>
                <a:cxn ang="0">
                  <a:pos x="2218" y="5"/>
                </a:cxn>
                <a:cxn ang="0">
                  <a:pos x="1992" y="182"/>
                </a:cxn>
                <a:cxn ang="0">
                  <a:pos x="1818" y="275"/>
                </a:cxn>
                <a:cxn ang="0">
                  <a:pos x="1646" y="5"/>
                </a:cxn>
                <a:cxn ang="0">
                  <a:pos x="1516" y="185"/>
                </a:cxn>
                <a:cxn ang="0">
                  <a:pos x="1584" y="275"/>
                </a:cxn>
                <a:cxn ang="0">
                  <a:pos x="1298" y="5"/>
                </a:cxn>
                <a:cxn ang="0">
                  <a:pos x="806" y="5"/>
                </a:cxn>
                <a:cxn ang="0">
                  <a:pos x="545" y="53"/>
                </a:cxn>
                <a:cxn ang="0">
                  <a:pos x="496" y="158"/>
                </a:cxn>
                <a:cxn ang="0">
                  <a:pos x="248" y="5"/>
                </a:cxn>
                <a:cxn ang="0">
                  <a:pos x="54" y="134"/>
                </a:cxn>
              </a:cxnLst>
              <a:rect l="0" t="0" r="r" b="b"/>
              <a:pathLst>
                <a:path w="12591" h="280">
                  <a:moveTo>
                    <a:pt x="12591" y="275"/>
                  </a:moveTo>
                  <a:cubicBezTo>
                    <a:pt x="12591" y="231"/>
                    <a:pt x="12591" y="231"/>
                    <a:pt x="12591" y="231"/>
                  </a:cubicBezTo>
                  <a:cubicBezTo>
                    <a:pt x="12488" y="231"/>
                    <a:pt x="12488" y="231"/>
                    <a:pt x="12488" y="231"/>
                  </a:cubicBezTo>
                  <a:cubicBezTo>
                    <a:pt x="12488" y="158"/>
                    <a:pt x="12488" y="158"/>
                    <a:pt x="12488" y="158"/>
                  </a:cubicBezTo>
                  <a:cubicBezTo>
                    <a:pt x="12586" y="158"/>
                    <a:pt x="12586" y="158"/>
                    <a:pt x="12586" y="158"/>
                  </a:cubicBezTo>
                  <a:cubicBezTo>
                    <a:pt x="12586" y="115"/>
                    <a:pt x="12586" y="115"/>
                    <a:pt x="12586" y="115"/>
                  </a:cubicBezTo>
                  <a:cubicBezTo>
                    <a:pt x="12488" y="115"/>
                    <a:pt x="12488" y="115"/>
                    <a:pt x="12488" y="115"/>
                  </a:cubicBezTo>
                  <a:cubicBezTo>
                    <a:pt x="12488" y="49"/>
                    <a:pt x="12488" y="49"/>
                    <a:pt x="12488" y="49"/>
                  </a:cubicBezTo>
                  <a:cubicBezTo>
                    <a:pt x="12591" y="49"/>
                    <a:pt x="12591" y="49"/>
                    <a:pt x="12591" y="49"/>
                  </a:cubicBezTo>
                  <a:cubicBezTo>
                    <a:pt x="12591" y="5"/>
                    <a:pt x="12591" y="5"/>
                    <a:pt x="12591" y="5"/>
                  </a:cubicBezTo>
                  <a:cubicBezTo>
                    <a:pt x="12432" y="5"/>
                    <a:pt x="12432" y="5"/>
                    <a:pt x="12432" y="5"/>
                  </a:cubicBezTo>
                  <a:cubicBezTo>
                    <a:pt x="12432" y="275"/>
                    <a:pt x="12432" y="275"/>
                    <a:pt x="12432" y="275"/>
                  </a:cubicBezTo>
                  <a:lnTo>
                    <a:pt x="12591" y="275"/>
                  </a:lnTo>
                  <a:close/>
                  <a:moveTo>
                    <a:pt x="12377" y="53"/>
                  </a:moveTo>
                  <a:cubicBezTo>
                    <a:pt x="12377" y="5"/>
                    <a:pt x="12377" y="5"/>
                    <a:pt x="12377" y="5"/>
                  </a:cubicBezTo>
                  <a:cubicBezTo>
                    <a:pt x="12171" y="5"/>
                    <a:pt x="12171" y="5"/>
                    <a:pt x="12171" y="5"/>
                  </a:cubicBezTo>
                  <a:cubicBezTo>
                    <a:pt x="12171" y="53"/>
                    <a:pt x="12171" y="53"/>
                    <a:pt x="12171" y="53"/>
                  </a:cubicBezTo>
                  <a:cubicBezTo>
                    <a:pt x="12246" y="53"/>
                    <a:pt x="12246" y="53"/>
                    <a:pt x="12246" y="53"/>
                  </a:cubicBezTo>
                  <a:cubicBezTo>
                    <a:pt x="12246" y="275"/>
                    <a:pt x="12246" y="275"/>
                    <a:pt x="12246" y="275"/>
                  </a:cubicBezTo>
                  <a:cubicBezTo>
                    <a:pt x="12302" y="275"/>
                    <a:pt x="12302" y="275"/>
                    <a:pt x="12302" y="275"/>
                  </a:cubicBezTo>
                  <a:cubicBezTo>
                    <a:pt x="12302" y="53"/>
                    <a:pt x="12302" y="53"/>
                    <a:pt x="12302" y="53"/>
                  </a:cubicBezTo>
                  <a:lnTo>
                    <a:pt x="12377" y="53"/>
                  </a:lnTo>
                  <a:close/>
                  <a:moveTo>
                    <a:pt x="12121" y="172"/>
                  </a:moveTo>
                  <a:cubicBezTo>
                    <a:pt x="12121" y="5"/>
                    <a:pt x="12121" y="5"/>
                    <a:pt x="12121" y="5"/>
                  </a:cubicBezTo>
                  <a:cubicBezTo>
                    <a:pt x="12066" y="5"/>
                    <a:pt x="12066" y="5"/>
                    <a:pt x="12066" y="5"/>
                  </a:cubicBezTo>
                  <a:cubicBezTo>
                    <a:pt x="12066" y="166"/>
                    <a:pt x="12066" y="166"/>
                    <a:pt x="12066" y="166"/>
                  </a:cubicBezTo>
                  <a:cubicBezTo>
                    <a:pt x="12066" y="207"/>
                    <a:pt x="12048" y="233"/>
                    <a:pt x="12002" y="233"/>
                  </a:cubicBezTo>
                  <a:cubicBezTo>
                    <a:pt x="11960" y="233"/>
                    <a:pt x="11937" y="214"/>
                    <a:pt x="11937" y="170"/>
                  </a:cubicBezTo>
                  <a:cubicBezTo>
                    <a:pt x="11937" y="5"/>
                    <a:pt x="11937" y="5"/>
                    <a:pt x="11937" y="5"/>
                  </a:cubicBezTo>
                  <a:cubicBezTo>
                    <a:pt x="11881" y="5"/>
                    <a:pt x="11881" y="5"/>
                    <a:pt x="11881" y="5"/>
                  </a:cubicBezTo>
                  <a:cubicBezTo>
                    <a:pt x="11881" y="181"/>
                    <a:pt x="11881" y="181"/>
                    <a:pt x="11881" y="181"/>
                  </a:cubicBezTo>
                  <a:cubicBezTo>
                    <a:pt x="11881" y="243"/>
                    <a:pt x="11920" y="280"/>
                    <a:pt x="11998" y="280"/>
                  </a:cubicBezTo>
                  <a:cubicBezTo>
                    <a:pt x="12085" y="280"/>
                    <a:pt x="12121" y="231"/>
                    <a:pt x="12121" y="172"/>
                  </a:cubicBezTo>
                  <a:close/>
                  <a:moveTo>
                    <a:pt x="11829" y="53"/>
                  </a:moveTo>
                  <a:cubicBezTo>
                    <a:pt x="11829" y="5"/>
                    <a:pt x="11829" y="5"/>
                    <a:pt x="11829" y="5"/>
                  </a:cubicBezTo>
                  <a:cubicBezTo>
                    <a:pt x="11623" y="5"/>
                    <a:pt x="11623" y="5"/>
                    <a:pt x="11623" y="5"/>
                  </a:cubicBezTo>
                  <a:cubicBezTo>
                    <a:pt x="11623" y="53"/>
                    <a:pt x="11623" y="53"/>
                    <a:pt x="11623" y="53"/>
                  </a:cubicBezTo>
                  <a:cubicBezTo>
                    <a:pt x="11698" y="53"/>
                    <a:pt x="11698" y="53"/>
                    <a:pt x="11698" y="53"/>
                  </a:cubicBezTo>
                  <a:cubicBezTo>
                    <a:pt x="11698" y="275"/>
                    <a:pt x="11698" y="275"/>
                    <a:pt x="11698" y="275"/>
                  </a:cubicBezTo>
                  <a:cubicBezTo>
                    <a:pt x="11754" y="275"/>
                    <a:pt x="11754" y="275"/>
                    <a:pt x="11754" y="275"/>
                  </a:cubicBezTo>
                  <a:cubicBezTo>
                    <a:pt x="11754" y="53"/>
                    <a:pt x="11754" y="53"/>
                    <a:pt x="11754" y="53"/>
                  </a:cubicBezTo>
                  <a:lnTo>
                    <a:pt x="11829" y="53"/>
                  </a:lnTo>
                  <a:close/>
                  <a:moveTo>
                    <a:pt x="11570" y="275"/>
                  </a:moveTo>
                  <a:cubicBezTo>
                    <a:pt x="11570" y="5"/>
                    <a:pt x="11570" y="5"/>
                    <a:pt x="11570" y="5"/>
                  </a:cubicBezTo>
                  <a:cubicBezTo>
                    <a:pt x="11514" y="5"/>
                    <a:pt x="11514" y="5"/>
                    <a:pt x="11514" y="5"/>
                  </a:cubicBezTo>
                  <a:cubicBezTo>
                    <a:pt x="11514" y="275"/>
                    <a:pt x="11514" y="275"/>
                    <a:pt x="11514" y="275"/>
                  </a:cubicBezTo>
                  <a:lnTo>
                    <a:pt x="11570" y="275"/>
                  </a:lnTo>
                  <a:close/>
                  <a:moveTo>
                    <a:pt x="11458" y="53"/>
                  </a:moveTo>
                  <a:cubicBezTo>
                    <a:pt x="11458" y="5"/>
                    <a:pt x="11458" y="5"/>
                    <a:pt x="11458" y="5"/>
                  </a:cubicBezTo>
                  <a:cubicBezTo>
                    <a:pt x="11252" y="5"/>
                    <a:pt x="11252" y="5"/>
                    <a:pt x="11252" y="5"/>
                  </a:cubicBezTo>
                  <a:cubicBezTo>
                    <a:pt x="11252" y="53"/>
                    <a:pt x="11252" y="53"/>
                    <a:pt x="11252" y="53"/>
                  </a:cubicBezTo>
                  <a:cubicBezTo>
                    <a:pt x="11327" y="53"/>
                    <a:pt x="11327" y="53"/>
                    <a:pt x="11327" y="53"/>
                  </a:cubicBezTo>
                  <a:cubicBezTo>
                    <a:pt x="11327" y="275"/>
                    <a:pt x="11327" y="275"/>
                    <a:pt x="11327" y="275"/>
                  </a:cubicBezTo>
                  <a:cubicBezTo>
                    <a:pt x="11384" y="275"/>
                    <a:pt x="11384" y="275"/>
                    <a:pt x="11384" y="275"/>
                  </a:cubicBezTo>
                  <a:cubicBezTo>
                    <a:pt x="11384" y="53"/>
                    <a:pt x="11384" y="53"/>
                    <a:pt x="11384" y="53"/>
                  </a:cubicBezTo>
                  <a:lnTo>
                    <a:pt x="11458" y="53"/>
                  </a:lnTo>
                  <a:close/>
                  <a:moveTo>
                    <a:pt x="11228" y="189"/>
                  </a:moveTo>
                  <a:cubicBezTo>
                    <a:pt x="11228" y="105"/>
                    <a:pt x="11107" y="125"/>
                    <a:pt x="11107" y="79"/>
                  </a:cubicBezTo>
                  <a:cubicBezTo>
                    <a:pt x="11107" y="58"/>
                    <a:pt x="11122" y="45"/>
                    <a:pt x="11156" y="45"/>
                  </a:cubicBezTo>
                  <a:cubicBezTo>
                    <a:pt x="11172" y="45"/>
                    <a:pt x="11193" y="48"/>
                    <a:pt x="11208" y="53"/>
                  </a:cubicBezTo>
                  <a:cubicBezTo>
                    <a:pt x="11210" y="5"/>
                    <a:pt x="11210" y="5"/>
                    <a:pt x="11210" y="5"/>
                  </a:cubicBezTo>
                  <a:cubicBezTo>
                    <a:pt x="11195" y="2"/>
                    <a:pt x="11174" y="0"/>
                    <a:pt x="11158" y="0"/>
                  </a:cubicBezTo>
                  <a:cubicBezTo>
                    <a:pt x="11087" y="0"/>
                    <a:pt x="11048" y="34"/>
                    <a:pt x="11048" y="85"/>
                  </a:cubicBezTo>
                  <a:cubicBezTo>
                    <a:pt x="11048" y="173"/>
                    <a:pt x="11167" y="148"/>
                    <a:pt x="11167" y="196"/>
                  </a:cubicBezTo>
                  <a:cubicBezTo>
                    <a:pt x="11167" y="222"/>
                    <a:pt x="11142" y="234"/>
                    <a:pt x="11117" y="234"/>
                  </a:cubicBezTo>
                  <a:cubicBezTo>
                    <a:pt x="11094" y="234"/>
                    <a:pt x="11073" y="229"/>
                    <a:pt x="11057" y="223"/>
                  </a:cubicBezTo>
                  <a:cubicBezTo>
                    <a:pt x="11055" y="274"/>
                    <a:pt x="11055" y="274"/>
                    <a:pt x="11055" y="274"/>
                  </a:cubicBezTo>
                  <a:cubicBezTo>
                    <a:pt x="11070" y="277"/>
                    <a:pt x="11092" y="280"/>
                    <a:pt x="11111" y="280"/>
                  </a:cubicBezTo>
                  <a:cubicBezTo>
                    <a:pt x="11180" y="280"/>
                    <a:pt x="11228" y="245"/>
                    <a:pt x="11228" y="189"/>
                  </a:cubicBezTo>
                  <a:close/>
                  <a:moveTo>
                    <a:pt x="10976" y="275"/>
                  </a:moveTo>
                  <a:cubicBezTo>
                    <a:pt x="10976" y="5"/>
                    <a:pt x="10976" y="5"/>
                    <a:pt x="10976" y="5"/>
                  </a:cubicBezTo>
                  <a:cubicBezTo>
                    <a:pt x="10921" y="5"/>
                    <a:pt x="10921" y="5"/>
                    <a:pt x="10921" y="5"/>
                  </a:cubicBezTo>
                  <a:cubicBezTo>
                    <a:pt x="10922" y="124"/>
                    <a:pt x="10922" y="124"/>
                    <a:pt x="10922" y="124"/>
                  </a:cubicBezTo>
                  <a:cubicBezTo>
                    <a:pt x="10922" y="159"/>
                    <a:pt x="10922" y="185"/>
                    <a:pt x="10923" y="202"/>
                  </a:cubicBezTo>
                  <a:cubicBezTo>
                    <a:pt x="10923" y="202"/>
                    <a:pt x="10923" y="202"/>
                    <a:pt x="10923" y="202"/>
                  </a:cubicBezTo>
                  <a:cubicBezTo>
                    <a:pt x="10914" y="183"/>
                    <a:pt x="10904" y="166"/>
                    <a:pt x="10893" y="149"/>
                  </a:cubicBezTo>
                  <a:cubicBezTo>
                    <a:pt x="10802" y="5"/>
                    <a:pt x="10802" y="5"/>
                    <a:pt x="10802" y="5"/>
                  </a:cubicBezTo>
                  <a:cubicBezTo>
                    <a:pt x="10727" y="5"/>
                    <a:pt x="10727" y="5"/>
                    <a:pt x="10727" y="5"/>
                  </a:cubicBezTo>
                  <a:cubicBezTo>
                    <a:pt x="10727" y="275"/>
                    <a:pt x="10727" y="275"/>
                    <a:pt x="10727" y="275"/>
                  </a:cubicBezTo>
                  <a:cubicBezTo>
                    <a:pt x="10782" y="275"/>
                    <a:pt x="10782" y="275"/>
                    <a:pt x="10782" y="275"/>
                  </a:cubicBezTo>
                  <a:cubicBezTo>
                    <a:pt x="10781" y="134"/>
                    <a:pt x="10781" y="134"/>
                    <a:pt x="10781" y="134"/>
                  </a:cubicBezTo>
                  <a:cubicBezTo>
                    <a:pt x="10781" y="109"/>
                    <a:pt x="10781" y="92"/>
                    <a:pt x="10780" y="77"/>
                  </a:cubicBezTo>
                  <a:cubicBezTo>
                    <a:pt x="10780" y="77"/>
                    <a:pt x="10780" y="77"/>
                    <a:pt x="10780" y="77"/>
                  </a:cubicBezTo>
                  <a:cubicBezTo>
                    <a:pt x="10788" y="93"/>
                    <a:pt x="10797" y="112"/>
                    <a:pt x="10808" y="129"/>
                  </a:cubicBezTo>
                  <a:cubicBezTo>
                    <a:pt x="10901" y="275"/>
                    <a:pt x="10901" y="275"/>
                    <a:pt x="10901" y="275"/>
                  </a:cubicBezTo>
                  <a:lnTo>
                    <a:pt x="10976" y="275"/>
                  </a:lnTo>
                  <a:close/>
                  <a:moveTo>
                    <a:pt x="10634" y="275"/>
                  </a:moveTo>
                  <a:cubicBezTo>
                    <a:pt x="10634" y="5"/>
                    <a:pt x="10634" y="5"/>
                    <a:pt x="10634" y="5"/>
                  </a:cubicBezTo>
                  <a:cubicBezTo>
                    <a:pt x="10577" y="5"/>
                    <a:pt x="10577" y="5"/>
                    <a:pt x="10577" y="5"/>
                  </a:cubicBezTo>
                  <a:cubicBezTo>
                    <a:pt x="10577" y="275"/>
                    <a:pt x="10577" y="275"/>
                    <a:pt x="10577" y="275"/>
                  </a:cubicBezTo>
                  <a:lnTo>
                    <a:pt x="10634" y="275"/>
                  </a:lnTo>
                  <a:close/>
                  <a:moveTo>
                    <a:pt x="10397" y="267"/>
                  </a:moveTo>
                  <a:cubicBezTo>
                    <a:pt x="10392" y="217"/>
                    <a:pt x="10392" y="217"/>
                    <a:pt x="10392" y="217"/>
                  </a:cubicBezTo>
                  <a:cubicBezTo>
                    <a:pt x="10376" y="225"/>
                    <a:pt x="10355" y="229"/>
                    <a:pt x="10335" y="229"/>
                  </a:cubicBezTo>
                  <a:cubicBezTo>
                    <a:pt x="10282" y="229"/>
                    <a:pt x="10250" y="199"/>
                    <a:pt x="10250" y="141"/>
                  </a:cubicBezTo>
                  <a:cubicBezTo>
                    <a:pt x="10250" y="87"/>
                    <a:pt x="10279" y="49"/>
                    <a:pt x="10332" y="49"/>
                  </a:cubicBezTo>
                  <a:cubicBezTo>
                    <a:pt x="10351" y="49"/>
                    <a:pt x="10370" y="52"/>
                    <a:pt x="10389" y="58"/>
                  </a:cubicBezTo>
                  <a:cubicBezTo>
                    <a:pt x="10394" y="8"/>
                    <a:pt x="10394" y="8"/>
                    <a:pt x="10394" y="8"/>
                  </a:cubicBezTo>
                  <a:cubicBezTo>
                    <a:pt x="10376" y="3"/>
                    <a:pt x="10354" y="1"/>
                    <a:pt x="10336" y="1"/>
                  </a:cubicBezTo>
                  <a:cubicBezTo>
                    <a:pt x="10235" y="1"/>
                    <a:pt x="10191" y="69"/>
                    <a:pt x="10191" y="146"/>
                  </a:cubicBezTo>
                  <a:cubicBezTo>
                    <a:pt x="10191" y="228"/>
                    <a:pt x="10235" y="279"/>
                    <a:pt x="10324" y="279"/>
                  </a:cubicBezTo>
                  <a:cubicBezTo>
                    <a:pt x="10350" y="279"/>
                    <a:pt x="10374" y="275"/>
                    <a:pt x="10397" y="267"/>
                  </a:cubicBezTo>
                  <a:close/>
                  <a:moveTo>
                    <a:pt x="10122" y="275"/>
                  </a:moveTo>
                  <a:cubicBezTo>
                    <a:pt x="10122" y="5"/>
                    <a:pt x="10122" y="5"/>
                    <a:pt x="10122" y="5"/>
                  </a:cubicBezTo>
                  <a:cubicBezTo>
                    <a:pt x="10066" y="5"/>
                    <a:pt x="10066" y="5"/>
                    <a:pt x="10066" y="5"/>
                  </a:cubicBezTo>
                  <a:cubicBezTo>
                    <a:pt x="10066" y="275"/>
                    <a:pt x="10066" y="275"/>
                    <a:pt x="10066" y="275"/>
                  </a:cubicBezTo>
                  <a:lnTo>
                    <a:pt x="10122" y="275"/>
                  </a:lnTo>
                  <a:close/>
                  <a:moveTo>
                    <a:pt x="9972" y="275"/>
                  </a:moveTo>
                  <a:cubicBezTo>
                    <a:pt x="9972" y="5"/>
                    <a:pt x="9972" y="5"/>
                    <a:pt x="9972" y="5"/>
                  </a:cubicBezTo>
                  <a:cubicBezTo>
                    <a:pt x="9916" y="5"/>
                    <a:pt x="9916" y="5"/>
                    <a:pt x="9916" y="5"/>
                  </a:cubicBezTo>
                  <a:cubicBezTo>
                    <a:pt x="9916" y="112"/>
                    <a:pt x="9916" y="112"/>
                    <a:pt x="9916" y="112"/>
                  </a:cubicBezTo>
                  <a:cubicBezTo>
                    <a:pt x="9789" y="112"/>
                    <a:pt x="9789" y="112"/>
                    <a:pt x="9789" y="112"/>
                  </a:cubicBezTo>
                  <a:cubicBezTo>
                    <a:pt x="9789" y="5"/>
                    <a:pt x="9789" y="5"/>
                    <a:pt x="9789" y="5"/>
                  </a:cubicBezTo>
                  <a:cubicBezTo>
                    <a:pt x="9732" y="5"/>
                    <a:pt x="9732" y="5"/>
                    <a:pt x="9732" y="5"/>
                  </a:cubicBezTo>
                  <a:cubicBezTo>
                    <a:pt x="9732" y="275"/>
                    <a:pt x="9732" y="275"/>
                    <a:pt x="9732" y="275"/>
                  </a:cubicBezTo>
                  <a:cubicBezTo>
                    <a:pt x="9789" y="275"/>
                    <a:pt x="9789" y="275"/>
                    <a:pt x="9789" y="275"/>
                  </a:cubicBezTo>
                  <a:cubicBezTo>
                    <a:pt x="9789" y="161"/>
                    <a:pt x="9789" y="161"/>
                    <a:pt x="9789" y="161"/>
                  </a:cubicBezTo>
                  <a:cubicBezTo>
                    <a:pt x="9916" y="161"/>
                    <a:pt x="9916" y="161"/>
                    <a:pt x="9916" y="161"/>
                  </a:cubicBezTo>
                  <a:cubicBezTo>
                    <a:pt x="9916" y="275"/>
                    <a:pt x="9916" y="275"/>
                    <a:pt x="9916" y="275"/>
                  </a:cubicBezTo>
                  <a:lnTo>
                    <a:pt x="9972" y="275"/>
                  </a:lnTo>
                  <a:close/>
                  <a:moveTo>
                    <a:pt x="9610" y="94"/>
                  </a:moveTo>
                  <a:cubicBezTo>
                    <a:pt x="9610" y="126"/>
                    <a:pt x="9588" y="143"/>
                    <a:pt x="9554" y="143"/>
                  </a:cubicBezTo>
                  <a:cubicBezTo>
                    <a:pt x="9546" y="143"/>
                    <a:pt x="9536" y="142"/>
                    <a:pt x="9530" y="141"/>
                  </a:cubicBezTo>
                  <a:cubicBezTo>
                    <a:pt x="9530" y="49"/>
                    <a:pt x="9530" y="49"/>
                    <a:pt x="9530" y="49"/>
                  </a:cubicBezTo>
                  <a:cubicBezTo>
                    <a:pt x="9537" y="49"/>
                    <a:pt x="9547" y="49"/>
                    <a:pt x="9557" y="49"/>
                  </a:cubicBezTo>
                  <a:cubicBezTo>
                    <a:pt x="9592" y="49"/>
                    <a:pt x="9610" y="68"/>
                    <a:pt x="9610" y="94"/>
                  </a:cubicBezTo>
                  <a:close/>
                  <a:moveTo>
                    <a:pt x="9670" y="91"/>
                  </a:moveTo>
                  <a:cubicBezTo>
                    <a:pt x="9670" y="36"/>
                    <a:pt x="9631" y="3"/>
                    <a:pt x="9562" y="3"/>
                  </a:cubicBezTo>
                  <a:cubicBezTo>
                    <a:pt x="9530" y="3"/>
                    <a:pt x="9496" y="4"/>
                    <a:pt x="9474" y="5"/>
                  </a:cubicBezTo>
                  <a:cubicBezTo>
                    <a:pt x="9474" y="275"/>
                    <a:pt x="9474" y="275"/>
                    <a:pt x="9474" y="275"/>
                  </a:cubicBezTo>
                  <a:cubicBezTo>
                    <a:pt x="9530" y="275"/>
                    <a:pt x="9530" y="275"/>
                    <a:pt x="9530" y="275"/>
                  </a:cubicBezTo>
                  <a:cubicBezTo>
                    <a:pt x="9530" y="186"/>
                    <a:pt x="9530" y="186"/>
                    <a:pt x="9530" y="186"/>
                  </a:cubicBezTo>
                  <a:cubicBezTo>
                    <a:pt x="9536" y="187"/>
                    <a:pt x="9547" y="187"/>
                    <a:pt x="9554" y="187"/>
                  </a:cubicBezTo>
                  <a:cubicBezTo>
                    <a:pt x="9622" y="187"/>
                    <a:pt x="9670" y="150"/>
                    <a:pt x="9670" y="91"/>
                  </a:cubicBezTo>
                  <a:close/>
                  <a:moveTo>
                    <a:pt x="9323" y="182"/>
                  </a:moveTo>
                  <a:cubicBezTo>
                    <a:pt x="9237" y="182"/>
                    <a:pt x="9237" y="182"/>
                    <a:pt x="9237" y="182"/>
                  </a:cubicBezTo>
                  <a:cubicBezTo>
                    <a:pt x="9267" y="106"/>
                    <a:pt x="9267" y="106"/>
                    <a:pt x="9267" y="106"/>
                  </a:cubicBezTo>
                  <a:cubicBezTo>
                    <a:pt x="9272" y="92"/>
                    <a:pt x="9277" y="77"/>
                    <a:pt x="9280" y="64"/>
                  </a:cubicBezTo>
                  <a:cubicBezTo>
                    <a:pt x="9281" y="64"/>
                    <a:pt x="9281" y="64"/>
                    <a:pt x="9281" y="64"/>
                  </a:cubicBezTo>
                  <a:cubicBezTo>
                    <a:pt x="9284" y="76"/>
                    <a:pt x="9289" y="92"/>
                    <a:pt x="9295" y="106"/>
                  </a:cubicBezTo>
                  <a:lnTo>
                    <a:pt x="9323" y="182"/>
                  </a:lnTo>
                  <a:close/>
                  <a:moveTo>
                    <a:pt x="9418" y="275"/>
                  </a:moveTo>
                  <a:cubicBezTo>
                    <a:pt x="9317" y="5"/>
                    <a:pt x="9317" y="5"/>
                    <a:pt x="9317" y="5"/>
                  </a:cubicBezTo>
                  <a:cubicBezTo>
                    <a:pt x="9250" y="5"/>
                    <a:pt x="9250" y="5"/>
                    <a:pt x="9250" y="5"/>
                  </a:cubicBezTo>
                  <a:cubicBezTo>
                    <a:pt x="9148" y="275"/>
                    <a:pt x="9148" y="275"/>
                    <a:pt x="9148" y="275"/>
                  </a:cubicBezTo>
                  <a:cubicBezTo>
                    <a:pt x="9204" y="275"/>
                    <a:pt x="9204" y="275"/>
                    <a:pt x="9204" y="275"/>
                  </a:cubicBezTo>
                  <a:cubicBezTo>
                    <a:pt x="9224" y="223"/>
                    <a:pt x="9224" y="223"/>
                    <a:pt x="9224" y="223"/>
                  </a:cubicBezTo>
                  <a:cubicBezTo>
                    <a:pt x="9337" y="223"/>
                    <a:pt x="9337" y="223"/>
                    <a:pt x="9337" y="223"/>
                  </a:cubicBezTo>
                  <a:cubicBezTo>
                    <a:pt x="9356" y="275"/>
                    <a:pt x="9356" y="275"/>
                    <a:pt x="9356" y="275"/>
                  </a:cubicBezTo>
                  <a:lnTo>
                    <a:pt x="9418" y="275"/>
                  </a:lnTo>
                  <a:close/>
                  <a:moveTo>
                    <a:pt x="9046" y="84"/>
                  </a:moveTo>
                  <a:cubicBezTo>
                    <a:pt x="9046" y="109"/>
                    <a:pt x="9026" y="127"/>
                    <a:pt x="8997" y="127"/>
                  </a:cubicBezTo>
                  <a:cubicBezTo>
                    <a:pt x="8988" y="127"/>
                    <a:pt x="8979" y="126"/>
                    <a:pt x="8971" y="125"/>
                  </a:cubicBezTo>
                  <a:cubicBezTo>
                    <a:pt x="8971" y="47"/>
                    <a:pt x="8971" y="47"/>
                    <a:pt x="8971" y="47"/>
                  </a:cubicBezTo>
                  <a:cubicBezTo>
                    <a:pt x="8978" y="46"/>
                    <a:pt x="8985" y="46"/>
                    <a:pt x="8995" y="46"/>
                  </a:cubicBezTo>
                  <a:cubicBezTo>
                    <a:pt x="9026" y="46"/>
                    <a:pt x="9046" y="59"/>
                    <a:pt x="9046" y="84"/>
                  </a:cubicBezTo>
                  <a:close/>
                  <a:moveTo>
                    <a:pt x="9120" y="275"/>
                  </a:moveTo>
                  <a:cubicBezTo>
                    <a:pt x="9053" y="185"/>
                    <a:pt x="9053" y="185"/>
                    <a:pt x="9053" y="185"/>
                  </a:cubicBezTo>
                  <a:cubicBezTo>
                    <a:pt x="9045" y="173"/>
                    <a:pt x="9037" y="163"/>
                    <a:pt x="9031" y="156"/>
                  </a:cubicBezTo>
                  <a:cubicBezTo>
                    <a:pt x="9074" y="149"/>
                    <a:pt x="9105" y="122"/>
                    <a:pt x="9105" y="78"/>
                  </a:cubicBezTo>
                  <a:cubicBezTo>
                    <a:pt x="9105" y="28"/>
                    <a:pt x="9067" y="3"/>
                    <a:pt x="9003" y="3"/>
                  </a:cubicBezTo>
                  <a:cubicBezTo>
                    <a:pt x="8970" y="3"/>
                    <a:pt x="8934" y="4"/>
                    <a:pt x="8915" y="5"/>
                  </a:cubicBezTo>
                  <a:cubicBezTo>
                    <a:pt x="8915" y="275"/>
                    <a:pt x="8915" y="275"/>
                    <a:pt x="8915" y="275"/>
                  </a:cubicBezTo>
                  <a:cubicBezTo>
                    <a:pt x="8971" y="275"/>
                    <a:pt x="8971" y="275"/>
                    <a:pt x="8971" y="275"/>
                  </a:cubicBezTo>
                  <a:cubicBezTo>
                    <a:pt x="8971" y="164"/>
                    <a:pt x="8971" y="164"/>
                    <a:pt x="8971" y="164"/>
                  </a:cubicBezTo>
                  <a:cubicBezTo>
                    <a:pt x="8973" y="164"/>
                    <a:pt x="8973" y="164"/>
                    <a:pt x="8973" y="164"/>
                  </a:cubicBezTo>
                  <a:cubicBezTo>
                    <a:pt x="9051" y="275"/>
                    <a:pt x="9051" y="275"/>
                    <a:pt x="9051" y="275"/>
                  </a:cubicBezTo>
                  <a:lnTo>
                    <a:pt x="9120" y="275"/>
                  </a:lnTo>
                  <a:close/>
                  <a:moveTo>
                    <a:pt x="8828" y="261"/>
                  </a:moveTo>
                  <a:cubicBezTo>
                    <a:pt x="8828" y="134"/>
                    <a:pt x="8828" y="134"/>
                    <a:pt x="8828" y="134"/>
                  </a:cubicBezTo>
                  <a:cubicBezTo>
                    <a:pt x="8772" y="134"/>
                    <a:pt x="8772" y="134"/>
                    <a:pt x="8772" y="134"/>
                  </a:cubicBezTo>
                  <a:cubicBezTo>
                    <a:pt x="8772" y="225"/>
                    <a:pt x="8772" y="225"/>
                    <a:pt x="8772" y="225"/>
                  </a:cubicBezTo>
                  <a:cubicBezTo>
                    <a:pt x="8760" y="228"/>
                    <a:pt x="8746" y="230"/>
                    <a:pt x="8732" y="230"/>
                  </a:cubicBezTo>
                  <a:cubicBezTo>
                    <a:pt x="8682" y="230"/>
                    <a:pt x="8647" y="198"/>
                    <a:pt x="8647" y="141"/>
                  </a:cubicBezTo>
                  <a:cubicBezTo>
                    <a:pt x="8647" y="79"/>
                    <a:pt x="8687" y="47"/>
                    <a:pt x="8738" y="47"/>
                  </a:cubicBezTo>
                  <a:cubicBezTo>
                    <a:pt x="8764" y="47"/>
                    <a:pt x="8788" y="53"/>
                    <a:pt x="8812" y="62"/>
                  </a:cubicBezTo>
                  <a:cubicBezTo>
                    <a:pt x="8822" y="13"/>
                    <a:pt x="8822" y="13"/>
                    <a:pt x="8822" y="13"/>
                  </a:cubicBezTo>
                  <a:cubicBezTo>
                    <a:pt x="8794" y="5"/>
                    <a:pt x="8766" y="1"/>
                    <a:pt x="8737" y="1"/>
                  </a:cubicBezTo>
                  <a:cubicBezTo>
                    <a:pt x="8643" y="1"/>
                    <a:pt x="8587" y="64"/>
                    <a:pt x="8587" y="145"/>
                  </a:cubicBezTo>
                  <a:cubicBezTo>
                    <a:pt x="8587" y="234"/>
                    <a:pt x="8646" y="279"/>
                    <a:pt x="8727" y="279"/>
                  </a:cubicBezTo>
                  <a:cubicBezTo>
                    <a:pt x="8764" y="279"/>
                    <a:pt x="8797" y="273"/>
                    <a:pt x="8828" y="261"/>
                  </a:cubicBezTo>
                  <a:close/>
                  <a:moveTo>
                    <a:pt x="8484" y="141"/>
                  </a:moveTo>
                  <a:cubicBezTo>
                    <a:pt x="8484" y="201"/>
                    <a:pt x="8449" y="231"/>
                    <a:pt x="8406" y="231"/>
                  </a:cubicBezTo>
                  <a:cubicBezTo>
                    <a:pt x="8353" y="231"/>
                    <a:pt x="8331" y="190"/>
                    <a:pt x="8331" y="138"/>
                  </a:cubicBezTo>
                  <a:cubicBezTo>
                    <a:pt x="8331" y="80"/>
                    <a:pt x="8367" y="49"/>
                    <a:pt x="8408" y="49"/>
                  </a:cubicBezTo>
                  <a:cubicBezTo>
                    <a:pt x="8454" y="49"/>
                    <a:pt x="8484" y="81"/>
                    <a:pt x="8484" y="141"/>
                  </a:cubicBezTo>
                  <a:close/>
                  <a:moveTo>
                    <a:pt x="8545" y="137"/>
                  </a:moveTo>
                  <a:cubicBezTo>
                    <a:pt x="8545" y="46"/>
                    <a:pt x="8490" y="0"/>
                    <a:pt x="8412" y="0"/>
                  </a:cubicBezTo>
                  <a:cubicBezTo>
                    <a:pt x="8337" y="0"/>
                    <a:pt x="8271" y="54"/>
                    <a:pt x="8271" y="143"/>
                  </a:cubicBezTo>
                  <a:cubicBezTo>
                    <a:pt x="8271" y="224"/>
                    <a:pt x="8315" y="280"/>
                    <a:pt x="8403" y="280"/>
                  </a:cubicBezTo>
                  <a:cubicBezTo>
                    <a:pt x="8480" y="280"/>
                    <a:pt x="8545" y="227"/>
                    <a:pt x="8545" y="137"/>
                  </a:cubicBezTo>
                  <a:close/>
                  <a:moveTo>
                    <a:pt x="8217" y="275"/>
                  </a:moveTo>
                  <a:cubicBezTo>
                    <a:pt x="8176" y="5"/>
                    <a:pt x="8176" y="5"/>
                    <a:pt x="8176" y="5"/>
                  </a:cubicBezTo>
                  <a:cubicBezTo>
                    <a:pt x="8104" y="5"/>
                    <a:pt x="8104" y="5"/>
                    <a:pt x="8104" y="5"/>
                  </a:cubicBezTo>
                  <a:cubicBezTo>
                    <a:pt x="8052" y="158"/>
                    <a:pt x="8052" y="158"/>
                    <a:pt x="8052" y="158"/>
                  </a:cubicBezTo>
                  <a:cubicBezTo>
                    <a:pt x="8046" y="175"/>
                    <a:pt x="8042" y="189"/>
                    <a:pt x="8038" y="208"/>
                  </a:cubicBezTo>
                  <a:cubicBezTo>
                    <a:pt x="8037" y="208"/>
                    <a:pt x="8037" y="208"/>
                    <a:pt x="8037" y="208"/>
                  </a:cubicBezTo>
                  <a:cubicBezTo>
                    <a:pt x="8034" y="191"/>
                    <a:pt x="8029" y="173"/>
                    <a:pt x="8024" y="157"/>
                  </a:cubicBezTo>
                  <a:cubicBezTo>
                    <a:pt x="7973" y="5"/>
                    <a:pt x="7973" y="5"/>
                    <a:pt x="7973" y="5"/>
                  </a:cubicBezTo>
                  <a:cubicBezTo>
                    <a:pt x="7903" y="5"/>
                    <a:pt x="7903" y="5"/>
                    <a:pt x="7903" y="5"/>
                  </a:cubicBezTo>
                  <a:cubicBezTo>
                    <a:pt x="7862" y="275"/>
                    <a:pt x="7862" y="275"/>
                    <a:pt x="7862" y="275"/>
                  </a:cubicBezTo>
                  <a:cubicBezTo>
                    <a:pt x="7918" y="275"/>
                    <a:pt x="7918" y="275"/>
                    <a:pt x="7918" y="275"/>
                  </a:cubicBezTo>
                  <a:cubicBezTo>
                    <a:pt x="7935" y="137"/>
                    <a:pt x="7935" y="137"/>
                    <a:pt x="7935" y="137"/>
                  </a:cubicBezTo>
                  <a:cubicBezTo>
                    <a:pt x="7939" y="113"/>
                    <a:pt x="7941" y="93"/>
                    <a:pt x="7942" y="72"/>
                  </a:cubicBezTo>
                  <a:cubicBezTo>
                    <a:pt x="7943" y="72"/>
                    <a:pt x="7943" y="72"/>
                    <a:pt x="7943" y="72"/>
                  </a:cubicBezTo>
                  <a:cubicBezTo>
                    <a:pt x="7946" y="91"/>
                    <a:pt x="7953" y="114"/>
                    <a:pt x="7959" y="133"/>
                  </a:cubicBezTo>
                  <a:cubicBezTo>
                    <a:pt x="8006" y="275"/>
                    <a:pt x="8006" y="275"/>
                    <a:pt x="8006" y="275"/>
                  </a:cubicBezTo>
                  <a:cubicBezTo>
                    <a:pt x="8065" y="275"/>
                    <a:pt x="8065" y="275"/>
                    <a:pt x="8065" y="275"/>
                  </a:cubicBezTo>
                  <a:cubicBezTo>
                    <a:pt x="8116" y="122"/>
                    <a:pt x="8116" y="122"/>
                    <a:pt x="8116" y="122"/>
                  </a:cubicBezTo>
                  <a:cubicBezTo>
                    <a:pt x="8122" y="105"/>
                    <a:pt x="8126" y="87"/>
                    <a:pt x="8129" y="72"/>
                  </a:cubicBezTo>
                  <a:cubicBezTo>
                    <a:pt x="8130" y="72"/>
                    <a:pt x="8130" y="72"/>
                    <a:pt x="8130" y="72"/>
                  </a:cubicBezTo>
                  <a:cubicBezTo>
                    <a:pt x="8131" y="87"/>
                    <a:pt x="8134" y="108"/>
                    <a:pt x="8137" y="134"/>
                  </a:cubicBezTo>
                  <a:cubicBezTo>
                    <a:pt x="8157" y="275"/>
                    <a:pt x="8157" y="275"/>
                    <a:pt x="8157" y="275"/>
                  </a:cubicBezTo>
                  <a:lnTo>
                    <a:pt x="8217" y="275"/>
                  </a:lnTo>
                  <a:close/>
                  <a:moveTo>
                    <a:pt x="7795" y="275"/>
                  </a:moveTo>
                  <a:cubicBezTo>
                    <a:pt x="7795" y="231"/>
                    <a:pt x="7795" y="231"/>
                    <a:pt x="7795" y="231"/>
                  </a:cubicBezTo>
                  <a:cubicBezTo>
                    <a:pt x="7692" y="231"/>
                    <a:pt x="7692" y="231"/>
                    <a:pt x="7692" y="231"/>
                  </a:cubicBezTo>
                  <a:cubicBezTo>
                    <a:pt x="7692" y="158"/>
                    <a:pt x="7692" y="158"/>
                    <a:pt x="7692" y="158"/>
                  </a:cubicBezTo>
                  <a:cubicBezTo>
                    <a:pt x="7790" y="158"/>
                    <a:pt x="7790" y="158"/>
                    <a:pt x="7790" y="158"/>
                  </a:cubicBezTo>
                  <a:cubicBezTo>
                    <a:pt x="7790" y="115"/>
                    <a:pt x="7790" y="115"/>
                    <a:pt x="7790" y="115"/>
                  </a:cubicBezTo>
                  <a:cubicBezTo>
                    <a:pt x="7692" y="115"/>
                    <a:pt x="7692" y="115"/>
                    <a:pt x="7692" y="115"/>
                  </a:cubicBezTo>
                  <a:cubicBezTo>
                    <a:pt x="7692" y="49"/>
                    <a:pt x="7692" y="49"/>
                    <a:pt x="7692" y="49"/>
                  </a:cubicBezTo>
                  <a:cubicBezTo>
                    <a:pt x="7795" y="49"/>
                    <a:pt x="7795" y="49"/>
                    <a:pt x="7795" y="49"/>
                  </a:cubicBezTo>
                  <a:cubicBezTo>
                    <a:pt x="7795" y="5"/>
                    <a:pt x="7795" y="5"/>
                    <a:pt x="7795" y="5"/>
                  </a:cubicBezTo>
                  <a:cubicBezTo>
                    <a:pt x="7636" y="5"/>
                    <a:pt x="7636" y="5"/>
                    <a:pt x="7636" y="5"/>
                  </a:cubicBezTo>
                  <a:cubicBezTo>
                    <a:pt x="7636" y="275"/>
                    <a:pt x="7636" y="275"/>
                    <a:pt x="7636" y="275"/>
                  </a:cubicBezTo>
                  <a:lnTo>
                    <a:pt x="7795" y="275"/>
                  </a:lnTo>
                  <a:close/>
                  <a:moveTo>
                    <a:pt x="7511" y="139"/>
                  </a:moveTo>
                  <a:cubicBezTo>
                    <a:pt x="7511" y="200"/>
                    <a:pt x="7472" y="230"/>
                    <a:pt x="7416" y="230"/>
                  </a:cubicBezTo>
                  <a:cubicBezTo>
                    <a:pt x="7404" y="230"/>
                    <a:pt x="7390" y="229"/>
                    <a:pt x="7382" y="228"/>
                  </a:cubicBezTo>
                  <a:cubicBezTo>
                    <a:pt x="7382" y="50"/>
                    <a:pt x="7382" y="50"/>
                    <a:pt x="7382" y="50"/>
                  </a:cubicBezTo>
                  <a:cubicBezTo>
                    <a:pt x="7393" y="50"/>
                    <a:pt x="7407" y="49"/>
                    <a:pt x="7418" y="49"/>
                  </a:cubicBezTo>
                  <a:cubicBezTo>
                    <a:pt x="7479" y="49"/>
                    <a:pt x="7511" y="79"/>
                    <a:pt x="7511" y="139"/>
                  </a:cubicBezTo>
                  <a:close/>
                  <a:moveTo>
                    <a:pt x="7570" y="136"/>
                  </a:moveTo>
                  <a:cubicBezTo>
                    <a:pt x="7570" y="42"/>
                    <a:pt x="7513" y="4"/>
                    <a:pt x="7424" y="4"/>
                  </a:cubicBezTo>
                  <a:cubicBezTo>
                    <a:pt x="7392" y="4"/>
                    <a:pt x="7350" y="5"/>
                    <a:pt x="7326" y="5"/>
                  </a:cubicBezTo>
                  <a:cubicBezTo>
                    <a:pt x="7326" y="275"/>
                    <a:pt x="7326" y="275"/>
                    <a:pt x="7326" y="275"/>
                  </a:cubicBezTo>
                  <a:cubicBezTo>
                    <a:pt x="7349" y="276"/>
                    <a:pt x="7376" y="277"/>
                    <a:pt x="7410" y="277"/>
                  </a:cubicBezTo>
                  <a:cubicBezTo>
                    <a:pt x="7501" y="277"/>
                    <a:pt x="7570" y="233"/>
                    <a:pt x="7570" y="136"/>
                  </a:cubicBezTo>
                  <a:close/>
                  <a:moveTo>
                    <a:pt x="7164" y="5"/>
                  </a:moveTo>
                  <a:cubicBezTo>
                    <a:pt x="7106" y="5"/>
                    <a:pt x="7106" y="5"/>
                    <a:pt x="7106" y="5"/>
                  </a:cubicBezTo>
                  <a:cubicBezTo>
                    <a:pt x="7066" y="80"/>
                    <a:pt x="7066" y="80"/>
                    <a:pt x="7066" y="80"/>
                  </a:cubicBezTo>
                  <a:cubicBezTo>
                    <a:pt x="7058" y="96"/>
                    <a:pt x="7049" y="114"/>
                    <a:pt x="7042" y="132"/>
                  </a:cubicBezTo>
                  <a:cubicBezTo>
                    <a:pt x="7042" y="132"/>
                    <a:pt x="7042" y="132"/>
                    <a:pt x="7042" y="132"/>
                  </a:cubicBezTo>
                  <a:cubicBezTo>
                    <a:pt x="7035" y="114"/>
                    <a:pt x="7027" y="98"/>
                    <a:pt x="7020" y="82"/>
                  </a:cubicBezTo>
                  <a:cubicBezTo>
                    <a:pt x="6980" y="5"/>
                    <a:pt x="6980" y="5"/>
                    <a:pt x="6980" y="5"/>
                  </a:cubicBezTo>
                  <a:cubicBezTo>
                    <a:pt x="6918" y="5"/>
                    <a:pt x="6918" y="5"/>
                    <a:pt x="6918" y="5"/>
                  </a:cubicBezTo>
                  <a:cubicBezTo>
                    <a:pt x="7012" y="185"/>
                    <a:pt x="7012" y="185"/>
                    <a:pt x="7012" y="185"/>
                  </a:cubicBezTo>
                  <a:cubicBezTo>
                    <a:pt x="7012" y="275"/>
                    <a:pt x="7012" y="275"/>
                    <a:pt x="7012" y="275"/>
                  </a:cubicBezTo>
                  <a:cubicBezTo>
                    <a:pt x="7069" y="275"/>
                    <a:pt x="7069" y="275"/>
                    <a:pt x="7069" y="275"/>
                  </a:cubicBezTo>
                  <a:cubicBezTo>
                    <a:pt x="7069" y="185"/>
                    <a:pt x="7069" y="185"/>
                    <a:pt x="7069" y="185"/>
                  </a:cubicBezTo>
                  <a:lnTo>
                    <a:pt x="7164" y="5"/>
                  </a:lnTo>
                  <a:close/>
                  <a:moveTo>
                    <a:pt x="6829" y="84"/>
                  </a:moveTo>
                  <a:cubicBezTo>
                    <a:pt x="6829" y="109"/>
                    <a:pt x="6810" y="127"/>
                    <a:pt x="6780" y="127"/>
                  </a:cubicBezTo>
                  <a:cubicBezTo>
                    <a:pt x="6771" y="127"/>
                    <a:pt x="6762" y="126"/>
                    <a:pt x="6754" y="125"/>
                  </a:cubicBezTo>
                  <a:cubicBezTo>
                    <a:pt x="6754" y="47"/>
                    <a:pt x="6754" y="47"/>
                    <a:pt x="6754" y="47"/>
                  </a:cubicBezTo>
                  <a:cubicBezTo>
                    <a:pt x="6761" y="46"/>
                    <a:pt x="6769" y="46"/>
                    <a:pt x="6778" y="46"/>
                  </a:cubicBezTo>
                  <a:cubicBezTo>
                    <a:pt x="6810" y="46"/>
                    <a:pt x="6829" y="59"/>
                    <a:pt x="6829" y="84"/>
                  </a:cubicBezTo>
                  <a:close/>
                  <a:moveTo>
                    <a:pt x="6903" y="275"/>
                  </a:moveTo>
                  <a:cubicBezTo>
                    <a:pt x="6836" y="185"/>
                    <a:pt x="6836" y="185"/>
                    <a:pt x="6836" y="185"/>
                  </a:cubicBezTo>
                  <a:cubicBezTo>
                    <a:pt x="6828" y="173"/>
                    <a:pt x="6821" y="163"/>
                    <a:pt x="6814" y="156"/>
                  </a:cubicBezTo>
                  <a:cubicBezTo>
                    <a:pt x="6857" y="149"/>
                    <a:pt x="6888" y="122"/>
                    <a:pt x="6888" y="78"/>
                  </a:cubicBezTo>
                  <a:cubicBezTo>
                    <a:pt x="6888" y="28"/>
                    <a:pt x="6851" y="3"/>
                    <a:pt x="6786" y="3"/>
                  </a:cubicBezTo>
                  <a:cubicBezTo>
                    <a:pt x="6753" y="3"/>
                    <a:pt x="6718" y="4"/>
                    <a:pt x="6698" y="5"/>
                  </a:cubicBezTo>
                  <a:cubicBezTo>
                    <a:pt x="6698" y="275"/>
                    <a:pt x="6698" y="275"/>
                    <a:pt x="6698" y="275"/>
                  </a:cubicBezTo>
                  <a:cubicBezTo>
                    <a:pt x="6754" y="275"/>
                    <a:pt x="6754" y="275"/>
                    <a:pt x="6754" y="275"/>
                  </a:cubicBezTo>
                  <a:cubicBezTo>
                    <a:pt x="6754" y="164"/>
                    <a:pt x="6754" y="164"/>
                    <a:pt x="6754" y="164"/>
                  </a:cubicBezTo>
                  <a:cubicBezTo>
                    <a:pt x="6757" y="164"/>
                    <a:pt x="6757" y="164"/>
                    <a:pt x="6757" y="164"/>
                  </a:cubicBezTo>
                  <a:cubicBezTo>
                    <a:pt x="6834" y="275"/>
                    <a:pt x="6834" y="275"/>
                    <a:pt x="6834" y="275"/>
                  </a:cubicBezTo>
                  <a:lnTo>
                    <a:pt x="6903" y="275"/>
                  </a:lnTo>
                  <a:close/>
                  <a:moveTo>
                    <a:pt x="6547" y="182"/>
                  </a:moveTo>
                  <a:cubicBezTo>
                    <a:pt x="6462" y="182"/>
                    <a:pt x="6462" y="182"/>
                    <a:pt x="6462" y="182"/>
                  </a:cubicBezTo>
                  <a:cubicBezTo>
                    <a:pt x="6491" y="106"/>
                    <a:pt x="6491" y="106"/>
                    <a:pt x="6491" y="106"/>
                  </a:cubicBezTo>
                  <a:cubicBezTo>
                    <a:pt x="6496" y="92"/>
                    <a:pt x="6501" y="77"/>
                    <a:pt x="6504" y="64"/>
                  </a:cubicBezTo>
                  <a:cubicBezTo>
                    <a:pt x="6505" y="64"/>
                    <a:pt x="6505" y="64"/>
                    <a:pt x="6505" y="64"/>
                  </a:cubicBezTo>
                  <a:cubicBezTo>
                    <a:pt x="6509" y="76"/>
                    <a:pt x="6514" y="92"/>
                    <a:pt x="6519" y="106"/>
                  </a:cubicBezTo>
                  <a:lnTo>
                    <a:pt x="6547" y="182"/>
                  </a:lnTo>
                  <a:close/>
                  <a:moveTo>
                    <a:pt x="6643" y="275"/>
                  </a:moveTo>
                  <a:cubicBezTo>
                    <a:pt x="6541" y="5"/>
                    <a:pt x="6541" y="5"/>
                    <a:pt x="6541" y="5"/>
                  </a:cubicBezTo>
                  <a:cubicBezTo>
                    <a:pt x="6475" y="5"/>
                    <a:pt x="6475" y="5"/>
                    <a:pt x="6475" y="5"/>
                  </a:cubicBezTo>
                  <a:cubicBezTo>
                    <a:pt x="6372" y="275"/>
                    <a:pt x="6372" y="275"/>
                    <a:pt x="6372" y="275"/>
                  </a:cubicBezTo>
                  <a:cubicBezTo>
                    <a:pt x="6428" y="275"/>
                    <a:pt x="6428" y="275"/>
                    <a:pt x="6428" y="275"/>
                  </a:cubicBezTo>
                  <a:cubicBezTo>
                    <a:pt x="6448" y="223"/>
                    <a:pt x="6448" y="223"/>
                    <a:pt x="6448" y="223"/>
                  </a:cubicBezTo>
                  <a:cubicBezTo>
                    <a:pt x="6561" y="223"/>
                    <a:pt x="6561" y="223"/>
                    <a:pt x="6561" y="223"/>
                  </a:cubicBezTo>
                  <a:cubicBezTo>
                    <a:pt x="6580" y="275"/>
                    <a:pt x="6580" y="275"/>
                    <a:pt x="6580" y="275"/>
                  </a:cubicBezTo>
                  <a:lnTo>
                    <a:pt x="6643" y="275"/>
                  </a:lnTo>
                  <a:close/>
                  <a:moveTo>
                    <a:pt x="6316" y="275"/>
                  </a:moveTo>
                  <a:cubicBezTo>
                    <a:pt x="6316" y="5"/>
                    <a:pt x="6316" y="5"/>
                    <a:pt x="6316" y="5"/>
                  </a:cubicBezTo>
                  <a:cubicBezTo>
                    <a:pt x="6262" y="5"/>
                    <a:pt x="6262" y="5"/>
                    <a:pt x="6262" y="5"/>
                  </a:cubicBezTo>
                  <a:cubicBezTo>
                    <a:pt x="6262" y="124"/>
                    <a:pt x="6262" y="124"/>
                    <a:pt x="6262" y="124"/>
                  </a:cubicBezTo>
                  <a:cubicBezTo>
                    <a:pt x="6262" y="159"/>
                    <a:pt x="6263" y="185"/>
                    <a:pt x="6264" y="202"/>
                  </a:cubicBezTo>
                  <a:cubicBezTo>
                    <a:pt x="6263" y="202"/>
                    <a:pt x="6263" y="202"/>
                    <a:pt x="6263" y="202"/>
                  </a:cubicBezTo>
                  <a:cubicBezTo>
                    <a:pt x="6254" y="183"/>
                    <a:pt x="6244" y="166"/>
                    <a:pt x="6233" y="149"/>
                  </a:cubicBezTo>
                  <a:cubicBezTo>
                    <a:pt x="6142" y="5"/>
                    <a:pt x="6142" y="5"/>
                    <a:pt x="6142" y="5"/>
                  </a:cubicBezTo>
                  <a:cubicBezTo>
                    <a:pt x="6068" y="5"/>
                    <a:pt x="6068" y="5"/>
                    <a:pt x="6068" y="5"/>
                  </a:cubicBezTo>
                  <a:cubicBezTo>
                    <a:pt x="6068" y="275"/>
                    <a:pt x="6068" y="275"/>
                    <a:pt x="6068" y="275"/>
                  </a:cubicBezTo>
                  <a:cubicBezTo>
                    <a:pt x="6122" y="275"/>
                    <a:pt x="6122" y="275"/>
                    <a:pt x="6122" y="275"/>
                  </a:cubicBezTo>
                  <a:cubicBezTo>
                    <a:pt x="6122" y="134"/>
                    <a:pt x="6122" y="134"/>
                    <a:pt x="6122" y="134"/>
                  </a:cubicBezTo>
                  <a:cubicBezTo>
                    <a:pt x="6122" y="109"/>
                    <a:pt x="6121" y="92"/>
                    <a:pt x="6120" y="77"/>
                  </a:cubicBezTo>
                  <a:cubicBezTo>
                    <a:pt x="6121" y="77"/>
                    <a:pt x="6121" y="77"/>
                    <a:pt x="6121" y="77"/>
                  </a:cubicBezTo>
                  <a:cubicBezTo>
                    <a:pt x="6128" y="93"/>
                    <a:pt x="6138" y="112"/>
                    <a:pt x="6148" y="129"/>
                  </a:cubicBezTo>
                  <a:cubicBezTo>
                    <a:pt x="6241" y="275"/>
                    <a:pt x="6241" y="275"/>
                    <a:pt x="6241" y="275"/>
                  </a:cubicBezTo>
                  <a:lnTo>
                    <a:pt x="6316" y="275"/>
                  </a:lnTo>
                  <a:close/>
                  <a:moveTo>
                    <a:pt x="5974" y="275"/>
                  </a:moveTo>
                  <a:cubicBezTo>
                    <a:pt x="5974" y="5"/>
                    <a:pt x="5974" y="5"/>
                    <a:pt x="5974" y="5"/>
                  </a:cubicBezTo>
                  <a:cubicBezTo>
                    <a:pt x="5918" y="5"/>
                    <a:pt x="5918" y="5"/>
                    <a:pt x="5918" y="5"/>
                  </a:cubicBezTo>
                  <a:cubicBezTo>
                    <a:pt x="5918" y="275"/>
                    <a:pt x="5918" y="275"/>
                    <a:pt x="5918" y="275"/>
                  </a:cubicBezTo>
                  <a:lnTo>
                    <a:pt x="5974" y="275"/>
                  </a:lnTo>
                  <a:close/>
                  <a:moveTo>
                    <a:pt x="5861" y="275"/>
                  </a:moveTo>
                  <a:cubicBezTo>
                    <a:pt x="5861" y="226"/>
                    <a:pt x="5861" y="226"/>
                    <a:pt x="5861" y="226"/>
                  </a:cubicBezTo>
                  <a:cubicBezTo>
                    <a:pt x="5768" y="226"/>
                    <a:pt x="5768" y="226"/>
                    <a:pt x="5768" y="226"/>
                  </a:cubicBezTo>
                  <a:cubicBezTo>
                    <a:pt x="5768" y="5"/>
                    <a:pt x="5768" y="5"/>
                    <a:pt x="5768" y="5"/>
                  </a:cubicBezTo>
                  <a:cubicBezTo>
                    <a:pt x="5712" y="5"/>
                    <a:pt x="5712" y="5"/>
                    <a:pt x="5712" y="5"/>
                  </a:cubicBezTo>
                  <a:cubicBezTo>
                    <a:pt x="5712" y="275"/>
                    <a:pt x="5712" y="275"/>
                    <a:pt x="5712" y="275"/>
                  </a:cubicBezTo>
                  <a:lnTo>
                    <a:pt x="5861" y="275"/>
                  </a:lnTo>
                  <a:close/>
                  <a:moveTo>
                    <a:pt x="5589" y="94"/>
                  </a:moveTo>
                  <a:cubicBezTo>
                    <a:pt x="5589" y="126"/>
                    <a:pt x="5568" y="143"/>
                    <a:pt x="5533" y="143"/>
                  </a:cubicBezTo>
                  <a:cubicBezTo>
                    <a:pt x="5526" y="143"/>
                    <a:pt x="5515" y="142"/>
                    <a:pt x="5509" y="141"/>
                  </a:cubicBezTo>
                  <a:cubicBezTo>
                    <a:pt x="5509" y="49"/>
                    <a:pt x="5509" y="49"/>
                    <a:pt x="5509" y="49"/>
                  </a:cubicBezTo>
                  <a:cubicBezTo>
                    <a:pt x="5516" y="49"/>
                    <a:pt x="5526" y="49"/>
                    <a:pt x="5537" y="49"/>
                  </a:cubicBezTo>
                  <a:cubicBezTo>
                    <a:pt x="5571" y="49"/>
                    <a:pt x="5589" y="68"/>
                    <a:pt x="5589" y="94"/>
                  </a:cubicBezTo>
                  <a:close/>
                  <a:moveTo>
                    <a:pt x="5649" y="91"/>
                  </a:moveTo>
                  <a:cubicBezTo>
                    <a:pt x="5649" y="36"/>
                    <a:pt x="5610" y="3"/>
                    <a:pt x="5541" y="3"/>
                  </a:cubicBezTo>
                  <a:cubicBezTo>
                    <a:pt x="5510" y="3"/>
                    <a:pt x="5476" y="4"/>
                    <a:pt x="5453" y="5"/>
                  </a:cubicBezTo>
                  <a:cubicBezTo>
                    <a:pt x="5453" y="275"/>
                    <a:pt x="5453" y="275"/>
                    <a:pt x="5453" y="275"/>
                  </a:cubicBezTo>
                  <a:cubicBezTo>
                    <a:pt x="5509" y="275"/>
                    <a:pt x="5509" y="275"/>
                    <a:pt x="5509" y="275"/>
                  </a:cubicBezTo>
                  <a:cubicBezTo>
                    <a:pt x="5509" y="186"/>
                    <a:pt x="5509" y="186"/>
                    <a:pt x="5509" y="186"/>
                  </a:cubicBezTo>
                  <a:cubicBezTo>
                    <a:pt x="5516" y="187"/>
                    <a:pt x="5526" y="187"/>
                    <a:pt x="5533" y="187"/>
                  </a:cubicBezTo>
                  <a:cubicBezTo>
                    <a:pt x="5602" y="187"/>
                    <a:pt x="5649" y="150"/>
                    <a:pt x="5649" y="91"/>
                  </a:cubicBezTo>
                  <a:close/>
                  <a:moveTo>
                    <a:pt x="5359" y="275"/>
                  </a:moveTo>
                  <a:cubicBezTo>
                    <a:pt x="5359" y="5"/>
                    <a:pt x="5359" y="5"/>
                    <a:pt x="5359" y="5"/>
                  </a:cubicBezTo>
                  <a:cubicBezTo>
                    <a:pt x="5303" y="5"/>
                    <a:pt x="5303" y="5"/>
                    <a:pt x="5303" y="5"/>
                  </a:cubicBezTo>
                  <a:cubicBezTo>
                    <a:pt x="5303" y="275"/>
                    <a:pt x="5303" y="275"/>
                    <a:pt x="5303" y="275"/>
                  </a:cubicBezTo>
                  <a:lnTo>
                    <a:pt x="5359" y="275"/>
                  </a:lnTo>
                  <a:close/>
                  <a:moveTo>
                    <a:pt x="5236" y="267"/>
                  </a:moveTo>
                  <a:cubicBezTo>
                    <a:pt x="5231" y="217"/>
                    <a:pt x="5231" y="217"/>
                    <a:pt x="5231" y="217"/>
                  </a:cubicBezTo>
                  <a:cubicBezTo>
                    <a:pt x="5215" y="225"/>
                    <a:pt x="5194" y="229"/>
                    <a:pt x="5174" y="229"/>
                  </a:cubicBezTo>
                  <a:cubicBezTo>
                    <a:pt x="5121" y="229"/>
                    <a:pt x="5089" y="199"/>
                    <a:pt x="5089" y="141"/>
                  </a:cubicBezTo>
                  <a:cubicBezTo>
                    <a:pt x="5089" y="87"/>
                    <a:pt x="5118" y="49"/>
                    <a:pt x="5171" y="49"/>
                  </a:cubicBezTo>
                  <a:cubicBezTo>
                    <a:pt x="5190" y="49"/>
                    <a:pt x="5209" y="52"/>
                    <a:pt x="5228" y="58"/>
                  </a:cubicBezTo>
                  <a:cubicBezTo>
                    <a:pt x="5233" y="8"/>
                    <a:pt x="5233" y="8"/>
                    <a:pt x="5233" y="8"/>
                  </a:cubicBezTo>
                  <a:cubicBezTo>
                    <a:pt x="5215" y="3"/>
                    <a:pt x="5193" y="1"/>
                    <a:pt x="5175" y="1"/>
                  </a:cubicBezTo>
                  <a:cubicBezTo>
                    <a:pt x="5074" y="1"/>
                    <a:pt x="5030" y="69"/>
                    <a:pt x="5030" y="146"/>
                  </a:cubicBezTo>
                  <a:cubicBezTo>
                    <a:pt x="5030" y="228"/>
                    <a:pt x="5074" y="279"/>
                    <a:pt x="5163" y="279"/>
                  </a:cubicBezTo>
                  <a:cubicBezTo>
                    <a:pt x="5189" y="279"/>
                    <a:pt x="5213" y="275"/>
                    <a:pt x="5236" y="267"/>
                  </a:cubicBezTo>
                  <a:close/>
                  <a:moveTo>
                    <a:pt x="4980" y="189"/>
                  </a:moveTo>
                  <a:cubicBezTo>
                    <a:pt x="4980" y="105"/>
                    <a:pt x="4859" y="125"/>
                    <a:pt x="4859" y="79"/>
                  </a:cubicBezTo>
                  <a:cubicBezTo>
                    <a:pt x="4859" y="58"/>
                    <a:pt x="4874" y="45"/>
                    <a:pt x="4908" y="45"/>
                  </a:cubicBezTo>
                  <a:cubicBezTo>
                    <a:pt x="4924" y="45"/>
                    <a:pt x="4945" y="48"/>
                    <a:pt x="4960" y="53"/>
                  </a:cubicBezTo>
                  <a:cubicBezTo>
                    <a:pt x="4962" y="5"/>
                    <a:pt x="4962" y="5"/>
                    <a:pt x="4962" y="5"/>
                  </a:cubicBezTo>
                  <a:cubicBezTo>
                    <a:pt x="4947" y="2"/>
                    <a:pt x="4926" y="0"/>
                    <a:pt x="4911" y="0"/>
                  </a:cubicBezTo>
                  <a:cubicBezTo>
                    <a:pt x="4839" y="0"/>
                    <a:pt x="4800" y="34"/>
                    <a:pt x="4800" y="85"/>
                  </a:cubicBezTo>
                  <a:cubicBezTo>
                    <a:pt x="4800" y="173"/>
                    <a:pt x="4919" y="148"/>
                    <a:pt x="4919" y="196"/>
                  </a:cubicBezTo>
                  <a:cubicBezTo>
                    <a:pt x="4919" y="222"/>
                    <a:pt x="4894" y="234"/>
                    <a:pt x="4869" y="234"/>
                  </a:cubicBezTo>
                  <a:cubicBezTo>
                    <a:pt x="4846" y="234"/>
                    <a:pt x="4825" y="229"/>
                    <a:pt x="4809" y="223"/>
                  </a:cubicBezTo>
                  <a:cubicBezTo>
                    <a:pt x="4807" y="274"/>
                    <a:pt x="4807" y="274"/>
                    <a:pt x="4807" y="274"/>
                  </a:cubicBezTo>
                  <a:cubicBezTo>
                    <a:pt x="4822" y="277"/>
                    <a:pt x="4844" y="280"/>
                    <a:pt x="4863" y="280"/>
                  </a:cubicBezTo>
                  <a:cubicBezTo>
                    <a:pt x="4932" y="280"/>
                    <a:pt x="4980" y="245"/>
                    <a:pt x="4980" y="189"/>
                  </a:cubicBezTo>
                  <a:close/>
                  <a:moveTo>
                    <a:pt x="4728" y="275"/>
                  </a:moveTo>
                  <a:cubicBezTo>
                    <a:pt x="4728" y="5"/>
                    <a:pt x="4728" y="5"/>
                    <a:pt x="4728" y="5"/>
                  </a:cubicBezTo>
                  <a:cubicBezTo>
                    <a:pt x="4672" y="5"/>
                    <a:pt x="4672" y="5"/>
                    <a:pt x="4672" y="5"/>
                  </a:cubicBezTo>
                  <a:cubicBezTo>
                    <a:pt x="4672" y="275"/>
                    <a:pt x="4672" y="275"/>
                    <a:pt x="4672" y="275"/>
                  </a:cubicBezTo>
                  <a:lnTo>
                    <a:pt x="4728" y="275"/>
                  </a:lnTo>
                  <a:close/>
                  <a:moveTo>
                    <a:pt x="4547" y="139"/>
                  </a:moveTo>
                  <a:cubicBezTo>
                    <a:pt x="4547" y="200"/>
                    <a:pt x="4508" y="230"/>
                    <a:pt x="4452" y="230"/>
                  </a:cubicBezTo>
                  <a:cubicBezTo>
                    <a:pt x="4440" y="230"/>
                    <a:pt x="4426" y="229"/>
                    <a:pt x="4418" y="228"/>
                  </a:cubicBezTo>
                  <a:cubicBezTo>
                    <a:pt x="4418" y="50"/>
                    <a:pt x="4418" y="50"/>
                    <a:pt x="4418" y="50"/>
                  </a:cubicBezTo>
                  <a:cubicBezTo>
                    <a:pt x="4429" y="50"/>
                    <a:pt x="4443" y="49"/>
                    <a:pt x="4454" y="49"/>
                  </a:cubicBezTo>
                  <a:cubicBezTo>
                    <a:pt x="4515" y="49"/>
                    <a:pt x="4547" y="79"/>
                    <a:pt x="4547" y="139"/>
                  </a:cubicBezTo>
                  <a:close/>
                  <a:moveTo>
                    <a:pt x="4606" y="136"/>
                  </a:moveTo>
                  <a:cubicBezTo>
                    <a:pt x="4606" y="42"/>
                    <a:pt x="4549" y="4"/>
                    <a:pt x="4460" y="4"/>
                  </a:cubicBezTo>
                  <a:cubicBezTo>
                    <a:pt x="4429" y="4"/>
                    <a:pt x="4386" y="5"/>
                    <a:pt x="4362" y="5"/>
                  </a:cubicBezTo>
                  <a:cubicBezTo>
                    <a:pt x="4362" y="275"/>
                    <a:pt x="4362" y="275"/>
                    <a:pt x="4362" y="275"/>
                  </a:cubicBezTo>
                  <a:cubicBezTo>
                    <a:pt x="4385" y="276"/>
                    <a:pt x="4412" y="277"/>
                    <a:pt x="4446" y="277"/>
                  </a:cubicBezTo>
                  <a:cubicBezTo>
                    <a:pt x="4537" y="277"/>
                    <a:pt x="4606" y="233"/>
                    <a:pt x="4606" y="136"/>
                  </a:cubicBezTo>
                  <a:close/>
                  <a:moveTo>
                    <a:pt x="4225" y="84"/>
                  </a:moveTo>
                  <a:cubicBezTo>
                    <a:pt x="4225" y="109"/>
                    <a:pt x="4205" y="127"/>
                    <a:pt x="4176" y="127"/>
                  </a:cubicBezTo>
                  <a:cubicBezTo>
                    <a:pt x="4167" y="127"/>
                    <a:pt x="4158" y="126"/>
                    <a:pt x="4150" y="125"/>
                  </a:cubicBezTo>
                  <a:cubicBezTo>
                    <a:pt x="4150" y="47"/>
                    <a:pt x="4150" y="47"/>
                    <a:pt x="4150" y="47"/>
                  </a:cubicBezTo>
                  <a:cubicBezTo>
                    <a:pt x="4157" y="46"/>
                    <a:pt x="4164" y="46"/>
                    <a:pt x="4174" y="46"/>
                  </a:cubicBezTo>
                  <a:cubicBezTo>
                    <a:pt x="4205" y="46"/>
                    <a:pt x="4225" y="59"/>
                    <a:pt x="4225" y="84"/>
                  </a:cubicBezTo>
                  <a:close/>
                  <a:moveTo>
                    <a:pt x="4299" y="275"/>
                  </a:moveTo>
                  <a:cubicBezTo>
                    <a:pt x="4232" y="185"/>
                    <a:pt x="4232" y="185"/>
                    <a:pt x="4232" y="185"/>
                  </a:cubicBezTo>
                  <a:cubicBezTo>
                    <a:pt x="4224" y="173"/>
                    <a:pt x="4216" y="163"/>
                    <a:pt x="4210" y="156"/>
                  </a:cubicBezTo>
                  <a:cubicBezTo>
                    <a:pt x="4253" y="149"/>
                    <a:pt x="4284" y="122"/>
                    <a:pt x="4284" y="78"/>
                  </a:cubicBezTo>
                  <a:cubicBezTo>
                    <a:pt x="4284" y="28"/>
                    <a:pt x="4247" y="3"/>
                    <a:pt x="4182" y="3"/>
                  </a:cubicBezTo>
                  <a:cubicBezTo>
                    <a:pt x="4149" y="3"/>
                    <a:pt x="4113" y="4"/>
                    <a:pt x="4094" y="5"/>
                  </a:cubicBezTo>
                  <a:cubicBezTo>
                    <a:pt x="4094" y="275"/>
                    <a:pt x="4094" y="275"/>
                    <a:pt x="4094" y="275"/>
                  </a:cubicBezTo>
                  <a:cubicBezTo>
                    <a:pt x="4150" y="275"/>
                    <a:pt x="4150" y="275"/>
                    <a:pt x="4150" y="275"/>
                  </a:cubicBezTo>
                  <a:cubicBezTo>
                    <a:pt x="4150" y="164"/>
                    <a:pt x="4150" y="164"/>
                    <a:pt x="4150" y="164"/>
                  </a:cubicBezTo>
                  <a:cubicBezTo>
                    <a:pt x="4152" y="164"/>
                    <a:pt x="4152" y="164"/>
                    <a:pt x="4152" y="164"/>
                  </a:cubicBezTo>
                  <a:cubicBezTo>
                    <a:pt x="4230" y="275"/>
                    <a:pt x="4230" y="275"/>
                    <a:pt x="4230" y="275"/>
                  </a:cubicBezTo>
                  <a:lnTo>
                    <a:pt x="4299" y="275"/>
                  </a:lnTo>
                  <a:close/>
                  <a:moveTo>
                    <a:pt x="4014" y="275"/>
                  </a:moveTo>
                  <a:cubicBezTo>
                    <a:pt x="4014" y="231"/>
                    <a:pt x="4014" y="231"/>
                    <a:pt x="4014" y="231"/>
                  </a:cubicBezTo>
                  <a:cubicBezTo>
                    <a:pt x="3911" y="231"/>
                    <a:pt x="3911" y="231"/>
                    <a:pt x="3911" y="231"/>
                  </a:cubicBezTo>
                  <a:cubicBezTo>
                    <a:pt x="3911" y="158"/>
                    <a:pt x="3911" y="158"/>
                    <a:pt x="3911" y="158"/>
                  </a:cubicBezTo>
                  <a:cubicBezTo>
                    <a:pt x="4009" y="158"/>
                    <a:pt x="4009" y="158"/>
                    <a:pt x="4009" y="158"/>
                  </a:cubicBezTo>
                  <a:cubicBezTo>
                    <a:pt x="4009" y="115"/>
                    <a:pt x="4009" y="115"/>
                    <a:pt x="4009" y="115"/>
                  </a:cubicBezTo>
                  <a:cubicBezTo>
                    <a:pt x="3911" y="115"/>
                    <a:pt x="3911" y="115"/>
                    <a:pt x="3911" y="115"/>
                  </a:cubicBezTo>
                  <a:cubicBezTo>
                    <a:pt x="3911" y="49"/>
                    <a:pt x="3911" y="49"/>
                    <a:pt x="3911" y="49"/>
                  </a:cubicBezTo>
                  <a:cubicBezTo>
                    <a:pt x="4014" y="49"/>
                    <a:pt x="4014" y="49"/>
                    <a:pt x="4014" y="49"/>
                  </a:cubicBezTo>
                  <a:cubicBezTo>
                    <a:pt x="4014" y="5"/>
                    <a:pt x="4014" y="5"/>
                    <a:pt x="4014" y="5"/>
                  </a:cubicBezTo>
                  <a:cubicBezTo>
                    <a:pt x="3854" y="5"/>
                    <a:pt x="3854" y="5"/>
                    <a:pt x="3854" y="5"/>
                  </a:cubicBezTo>
                  <a:cubicBezTo>
                    <a:pt x="3854" y="275"/>
                    <a:pt x="3854" y="275"/>
                    <a:pt x="3854" y="275"/>
                  </a:cubicBezTo>
                  <a:lnTo>
                    <a:pt x="4014" y="275"/>
                  </a:lnTo>
                  <a:close/>
                  <a:moveTo>
                    <a:pt x="3799" y="53"/>
                  </a:moveTo>
                  <a:cubicBezTo>
                    <a:pt x="3799" y="5"/>
                    <a:pt x="3799" y="5"/>
                    <a:pt x="3799" y="5"/>
                  </a:cubicBezTo>
                  <a:cubicBezTo>
                    <a:pt x="3593" y="5"/>
                    <a:pt x="3593" y="5"/>
                    <a:pt x="3593" y="5"/>
                  </a:cubicBezTo>
                  <a:cubicBezTo>
                    <a:pt x="3593" y="53"/>
                    <a:pt x="3593" y="53"/>
                    <a:pt x="3593" y="53"/>
                  </a:cubicBezTo>
                  <a:cubicBezTo>
                    <a:pt x="3668" y="53"/>
                    <a:pt x="3668" y="53"/>
                    <a:pt x="3668" y="53"/>
                  </a:cubicBezTo>
                  <a:cubicBezTo>
                    <a:pt x="3668" y="275"/>
                    <a:pt x="3668" y="275"/>
                    <a:pt x="3668" y="275"/>
                  </a:cubicBezTo>
                  <a:cubicBezTo>
                    <a:pt x="3724" y="275"/>
                    <a:pt x="3724" y="275"/>
                    <a:pt x="3724" y="275"/>
                  </a:cubicBezTo>
                  <a:cubicBezTo>
                    <a:pt x="3724" y="53"/>
                    <a:pt x="3724" y="53"/>
                    <a:pt x="3724" y="53"/>
                  </a:cubicBezTo>
                  <a:lnTo>
                    <a:pt x="3799" y="53"/>
                  </a:lnTo>
                  <a:close/>
                  <a:moveTo>
                    <a:pt x="3540" y="275"/>
                  </a:moveTo>
                  <a:cubicBezTo>
                    <a:pt x="3540" y="5"/>
                    <a:pt x="3540" y="5"/>
                    <a:pt x="3540" y="5"/>
                  </a:cubicBezTo>
                  <a:cubicBezTo>
                    <a:pt x="3485" y="5"/>
                    <a:pt x="3485" y="5"/>
                    <a:pt x="3485" y="5"/>
                  </a:cubicBezTo>
                  <a:cubicBezTo>
                    <a:pt x="3486" y="124"/>
                    <a:pt x="3486" y="124"/>
                    <a:pt x="3486" y="124"/>
                  </a:cubicBezTo>
                  <a:cubicBezTo>
                    <a:pt x="3486" y="159"/>
                    <a:pt x="3486" y="185"/>
                    <a:pt x="3487" y="202"/>
                  </a:cubicBezTo>
                  <a:cubicBezTo>
                    <a:pt x="3487" y="202"/>
                    <a:pt x="3487" y="202"/>
                    <a:pt x="3487" y="202"/>
                  </a:cubicBezTo>
                  <a:cubicBezTo>
                    <a:pt x="3478" y="183"/>
                    <a:pt x="3468" y="166"/>
                    <a:pt x="3457" y="149"/>
                  </a:cubicBezTo>
                  <a:cubicBezTo>
                    <a:pt x="3366" y="5"/>
                    <a:pt x="3366" y="5"/>
                    <a:pt x="3366" y="5"/>
                  </a:cubicBezTo>
                  <a:cubicBezTo>
                    <a:pt x="3291" y="5"/>
                    <a:pt x="3291" y="5"/>
                    <a:pt x="3291" y="5"/>
                  </a:cubicBezTo>
                  <a:cubicBezTo>
                    <a:pt x="3291" y="275"/>
                    <a:pt x="3291" y="275"/>
                    <a:pt x="3291" y="275"/>
                  </a:cubicBezTo>
                  <a:cubicBezTo>
                    <a:pt x="3346" y="275"/>
                    <a:pt x="3346" y="275"/>
                    <a:pt x="3346" y="275"/>
                  </a:cubicBezTo>
                  <a:cubicBezTo>
                    <a:pt x="3345" y="134"/>
                    <a:pt x="3345" y="134"/>
                    <a:pt x="3345" y="134"/>
                  </a:cubicBezTo>
                  <a:cubicBezTo>
                    <a:pt x="3345" y="109"/>
                    <a:pt x="3345" y="92"/>
                    <a:pt x="3344" y="77"/>
                  </a:cubicBezTo>
                  <a:cubicBezTo>
                    <a:pt x="3344" y="77"/>
                    <a:pt x="3344" y="77"/>
                    <a:pt x="3344" y="77"/>
                  </a:cubicBezTo>
                  <a:cubicBezTo>
                    <a:pt x="3352" y="93"/>
                    <a:pt x="3361" y="112"/>
                    <a:pt x="3372" y="129"/>
                  </a:cubicBezTo>
                  <a:cubicBezTo>
                    <a:pt x="3465" y="275"/>
                    <a:pt x="3465" y="275"/>
                    <a:pt x="3465" y="275"/>
                  </a:cubicBezTo>
                  <a:lnTo>
                    <a:pt x="3540" y="275"/>
                  </a:lnTo>
                  <a:close/>
                  <a:moveTo>
                    <a:pt x="3198" y="275"/>
                  </a:moveTo>
                  <a:cubicBezTo>
                    <a:pt x="3198" y="5"/>
                    <a:pt x="3198" y="5"/>
                    <a:pt x="3198" y="5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41" y="275"/>
                    <a:pt x="3141" y="275"/>
                    <a:pt x="3141" y="275"/>
                  </a:cubicBezTo>
                  <a:lnTo>
                    <a:pt x="3198" y="275"/>
                  </a:lnTo>
                  <a:close/>
                  <a:moveTo>
                    <a:pt x="2956" y="189"/>
                  </a:moveTo>
                  <a:cubicBezTo>
                    <a:pt x="2956" y="105"/>
                    <a:pt x="2835" y="125"/>
                    <a:pt x="2835" y="79"/>
                  </a:cubicBezTo>
                  <a:cubicBezTo>
                    <a:pt x="2835" y="58"/>
                    <a:pt x="2850" y="45"/>
                    <a:pt x="2885" y="45"/>
                  </a:cubicBezTo>
                  <a:cubicBezTo>
                    <a:pt x="2900" y="45"/>
                    <a:pt x="2922" y="48"/>
                    <a:pt x="2936" y="53"/>
                  </a:cubicBezTo>
                  <a:cubicBezTo>
                    <a:pt x="2938" y="5"/>
                    <a:pt x="2938" y="5"/>
                    <a:pt x="2938" y="5"/>
                  </a:cubicBezTo>
                  <a:cubicBezTo>
                    <a:pt x="2923" y="2"/>
                    <a:pt x="2902" y="0"/>
                    <a:pt x="2887" y="0"/>
                  </a:cubicBezTo>
                  <a:cubicBezTo>
                    <a:pt x="2815" y="0"/>
                    <a:pt x="2776" y="34"/>
                    <a:pt x="2776" y="85"/>
                  </a:cubicBezTo>
                  <a:cubicBezTo>
                    <a:pt x="2776" y="173"/>
                    <a:pt x="2895" y="148"/>
                    <a:pt x="2895" y="196"/>
                  </a:cubicBezTo>
                  <a:cubicBezTo>
                    <a:pt x="2895" y="222"/>
                    <a:pt x="2871" y="234"/>
                    <a:pt x="2845" y="234"/>
                  </a:cubicBezTo>
                  <a:cubicBezTo>
                    <a:pt x="2822" y="234"/>
                    <a:pt x="2801" y="229"/>
                    <a:pt x="2785" y="223"/>
                  </a:cubicBezTo>
                  <a:cubicBezTo>
                    <a:pt x="2783" y="274"/>
                    <a:pt x="2783" y="274"/>
                    <a:pt x="2783" y="274"/>
                  </a:cubicBezTo>
                  <a:cubicBezTo>
                    <a:pt x="2798" y="277"/>
                    <a:pt x="2820" y="280"/>
                    <a:pt x="2839" y="280"/>
                  </a:cubicBezTo>
                  <a:cubicBezTo>
                    <a:pt x="2908" y="280"/>
                    <a:pt x="2956" y="245"/>
                    <a:pt x="2956" y="189"/>
                  </a:cubicBezTo>
                  <a:close/>
                  <a:moveTo>
                    <a:pt x="2670" y="139"/>
                  </a:moveTo>
                  <a:cubicBezTo>
                    <a:pt x="2670" y="200"/>
                    <a:pt x="2631" y="230"/>
                    <a:pt x="2575" y="230"/>
                  </a:cubicBezTo>
                  <a:cubicBezTo>
                    <a:pt x="2563" y="230"/>
                    <a:pt x="2549" y="229"/>
                    <a:pt x="2541" y="228"/>
                  </a:cubicBezTo>
                  <a:cubicBezTo>
                    <a:pt x="2541" y="50"/>
                    <a:pt x="2541" y="50"/>
                    <a:pt x="2541" y="50"/>
                  </a:cubicBezTo>
                  <a:cubicBezTo>
                    <a:pt x="2552" y="50"/>
                    <a:pt x="2566" y="49"/>
                    <a:pt x="2577" y="49"/>
                  </a:cubicBezTo>
                  <a:cubicBezTo>
                    <a:pt x="2639" y="49"/>
                    <a:pt x="2670" y="79"/>
                    <a:pt x="2670" y="139"/>
                  </a:cubicBezTo>
                  <a:close/>
                  <a:moveTo>
                    <a:pt x="2730" y="136"/>
                  </a:moveTo>
                  <a:cubicBezTo>
                    <a:pt x="2730" y="42"/>
                    <a:pt x="2672" y="4"/>
                    <a:pt x="2584" y="4"/>
                  </a:cubicBezTo>
                  <a:cubicBezTo>
                    <a:pt x="2552" y="4"/>
                    <a:pt x="2509" y="5"/>
                    <a:pt x="2485" y="5"/>
                  </a:cubicBezTo>
                  <a:cubicBezTo>
                    <a:pt x="2485" y="275"/>
                    <a:pt x="2485" y="275"/>
                    <a:pt x="2485" y="275"/>
                  </a:cubicBezTo>
                  <a:cubicBezTo>
                    <a:pt x="2509" y="276"/>
                    <a:pt x="2535" y="277"/>
                    <a:pt x="2569" y="277"/>
                  </a:cubicBezTo>
                  <a:cubicBezTo>
                    <a:pt x="2661" y="277"/>
                    <a:pt x="2730" y="233"/>
                    <a:pt x="2730" y="136"/>
                  </a:cubicBezTo>
                  <a:close/>
                  <a:moveTo>
                    <a:pt x="2392" y="275"/>
                  </a:moveTo>
                  <a:cubicBezTo>
                    <a:pt x="2392" y="5"/>
                    <a:pt x="2392" y="5"/>
                    <a:pt x="2392" y="5"/>
                  </a:cubicBezTo>
                  <a:cubicBezTo>
                    <a:pt x="2337" y="5"/>
                    <a:pt x="2337" y="5"/>
                    <a:pt x="2337" y="5"/>
                  </a:cubicBezTo>
                  <a:cubicBezTo>
                    <a:pt x="2338" y="124"/>
                    <a:pt x="2338" y="124"/>
                    <a:pt x="2338" y="124"/>
                  </a:cubicBezTo>
                  <a:cubicBezTo>
                    <a:pt x="2338" y="159"/>
                    <a:pt x="2338" y="185"/>
                    <a:pt x="2339" y="202"/>
                  </a:cubicBezTo>
                  <a:cubicBezTo>
                    <a:pt x="2339" y="202"/>
                    <a:pt x="2339" y="202"/>
                    <a:pt x="2339" y="202"/>
                  </a:cubicBezTo>
                  <a:cubicBezTo>
                    <a:pt x="2330" y="183"/>
                    <a:pt x="2319" y="166"/>
                    <a:pt x="2309" y="149"/>
                  </a:cubicBezTo>
                  <a:cubicBezTo>
                    <a:pt x="2218" y="5"/>
                    <a:pt x="2218" y="5"/>
                    <a:pt x="2218" y="5"/>
                  </a:cubicBezTo>
                  <a:cubicBezTo>
                    <a:pt x="2143" y="5"/>
                    <a:pt x="2143" y="5"/>
                    <a:pt x="2143" y="5"/>
                  </a:cubicBezTo>
                  <a:cubicBezTo>
                    <a:pt x="2143" y="275"/>
                    <a:pt x="2143" y="275"/>
                    <a:pt x="2143" y="275"/>
                  </a:cubicBezTo>
                  <a:cubicBezTo>
                    <a:pt x="2198" y="275"/>
                    <a:pt x="2198" y="275"/>
                    <a:pt x="2198" y="275"/>
                  </a:cubicBezTo>
                  <a:cubicBezTo>
                    <a:pt x="2197" y="134"/>
                    <a:pt x="2197" y="134"/>
                    <a:pt x="2197" y="134"/>
                  </a:cubicBezTo>
                  <a:cubicBezTo>
                    <a:pt x="2197" y="109"/>
                    <a:pt x="2197" y="92"/>
                    <a:pt x="2196" y="77"/>
                  </a:cubicBezTo>
                  <a:cubicBezTo>
                    <a:pt x="2196" y="77"/>
                    <a:pt x="2196" y="77"/>
                    <a:pt x="2196" y="77"/>
                  </a:cubicBezTo>
                  <a:cubicBezTo>
                    <a:pt x="2203" y="93"/>
                    <a:pt x="2213" y="112"/>
                    <a:pt x="2224" y="129"/>
                  </a:cubicBezTo>
                  <a:cubicBezTo>
                    <a:pt x="2317" y="275"/>
                    <a:pt x="2317" y="275"/>
                    <a:pt x="2317" y="275"/>
                  </a:cubicBezTo>
                  <a:lnTo>
                    <a:pt x="2392" y="275"/>
                  </a:lnTo>
                  <a:close/>
                  <a:moveTo>
                    <a:pt x="1992" y="182"/>
                  </a:moveTo>
                  <a:cubicBezTo>
                    <a:pt x="1907" y="182"/>
                    <a:pt x="1907" y="182"/>
                    <a:pt x="1907" y="182"/>
                  </a:cubicBezTo>
                  <a:cubicBezTo>
                    <a:pt x="1936" y="106"/>
                    <a:pt x="1936" y="106"/>
                    <a:pt x="1936" y="106"/>
                  </a:cubicBezTo>
                  <a:cubicBezTo>
                    <a:pt x="1941" y="92"/>
                    <a:pt x="1947" y="77"/>
                    <a:pt x="1950" y="64"/>
                  </a:cubicBezTo>
                  <a:cubicBezTo>
                    <a:pt x="1950" y="64"/>
                    <a:pt x="1950" y="64"/>
                    <a:pt x="1950" y="64"/>
                  </a:cubicBezTo>
                  <a:cubicBezTo>
                    <a:pt x="1954" y="76"/>
                    <a:pt x="1959" y="92"/>
                    <a:pt x="1964" y="106"/>
                  </a:cubicBezTo>
                  <a:lnTo>
                    <a:pt x="1992" y="182"/>
                  </a:lnTo>
                  <a:close/>
                  <a:moveTo>
                    <a:pt x="2088" y="275"/>
                  </a:moveTo>
                  <a:cubicBezTo>
                    <a:pt x="1986" y="5"/>
                    <a:pt x="1986" y="5"/>
                    <a:pt x="1986" y="5"/>
                  </a:cubicBezTo>
                  <a:cubicBezTo>
                    <a:pt x="1920" y="5"/>
                    <a:pt x="1920" y="5"/>
                    <a:pt x="1920" y="5"/>
                  </a:cubicBezTo>
                  <a:cubicBezTo>
                    <a:pt x="1818" y="275"/>
                    <a:pt x="1818" y="275"/>
                    <a:pt x="1818" y="275"/>
                  </a:cubicBezTo>
                  <a:cubicBezTo>
                    <a:pt x="1874" y="275"/>
                    <a:pt x="1874" y="275"/>
                    <a:pt x="1874" y="275"/>
                  </a:cubicBezTo>
                  <a:cubicBezTo>
                    <a:pt x="1894" y="223"/>
                    <a:pt x="1894" y="223"/>
                    <a:pt x="1894" y="223"/>
                  </a:cubicBezTo>
                  <a:cubicBezTo>
                    <a:pt x="2006" y="223"/>
                    <a:pt x="2006" y="223"/>
                    <a:pt x="2006" y="223"/>
                  </a:cubicBezTo>
                  <a:cubicBezTo>
                    <a:pt x="2026" y="275"/>
                    <a:pt x="2026" y="275"/>
                    <a:pt x="2026" y="275"/>
                  </a:cubicBezTo>
                  <a:lnTo>
                    <a:pt x="2088" y="275"/>
                  </a:lnTo>
                  <a:close/>
                  <a:moveTo>
                    <a:pt x="1796" y="275"/>
                  </a:moveTo>
                  <a:cubicBezTo>
                    <a:pt x="1796" y="226"/>
                    <a:pt x="1796" y="226"/>
                    <a:pt x="1796" y="226"/>
                  </a:cubicBezTo>
                  <a:cubicBezTo>
                    <a:pt x="1703" y="226"/>
                    <a:pt x="1703" y="226"/>
                    <a:pt x="1703" y="226"/>
                  </a:cubicBezTo>
                  <a:cubicBezTo>
                    <a:pt x="1703" y="5"/>
                    <a:pt x="1703" y="5"/>
                    <a:pt x="1703" y="5"/>
                  </a:cubicBezTo>
                  <a:cubicBezTo>
                    <a:pt x="1646" y="5"/>
                    <a:pt x="1646" y="5"/>
                    <a:pt x="1646" y="5"/>
                  </a:cubicBezTo>
                  <a:cubicBezTo>
                    <a:pt x="1646" y="275"/>
                    <a:pt x="1646" y="275"/>
                    <a:pt x="1646" y="275"/>
                  </a:cubicBezTo>
                  <a:lnTo>
                    <a:pt x="1796" y="275"/>
                  </a:lnTo>
                  <a:close/>
                  <a:moveTo>
                    <a:pt x="1509" y="84"/>
                  </a:moveTo>
                  <a:cubicBezTo>
                    <a:pt x="1509" y="109"/>
                    <a:pt x="1490" y="127"/>
                    <a:pt x="1460" y="127"/>
                  </a:cubicBezTo>
                  <a:cubicBezTo>
                    <a:pt x="1451" y="127"/>
                    <a:pt x="1442" y="126"/>
                    <a:pt x="1434" y="125"/>
                  </a:cubicBezTo>
                  <a:cubicBezTo>
                    <a:pt x="1434" y="47"/>
                    <a:pt x="1434" y="47"/>
                    <a:pt x="1434" y="47"/>
                  </a:cubicBezTo>
                  <a:cubicBezTo>
                    <a:pt x="1442" y="46"/>
                    <a:pt x="1449" y="46"/>
                    <a:pt x="1458" y="46"/>
                  </a:cubicBezTo>
                  <a:cubicBezTo>
                    <a:pt x="1490" y="46"/>
                    <a:pt x="1509" y="59"/>
                    <a:pt x="1509" y="84"/>
                  </a:cubicBezTo>
                  <a:close/>
                  <a:moveTo>
                    <a:pt x="1584" y="275"/>
                  </a:moveTo>
                  <a:cubicBezTo>
                    <a:pt x="1516" y="185"/>
                    <a:pt x="1516" y="185"/>
                    <a:pt x="1516" y="185"/>
                  </a:cubicBezTo>
                  <a:cubicBezTo>
                    <a:pt x="1508" y="173"/>
                    <a:pt x="1501" y="163"/>
                    <a:pt x="1495" y="156"/>
                  </a:cubicBezTo>
                  <a:cubicBezTo>
                    <a:pt x="1538" y="149"/>
                    <a:pt x="1569" y="122"/>
                    <a:pt x="1569" y="78"/>
                  </a:cubicBezTo>
                  <a:cubicBezTo>
                    <a:pt x="1569" y="28"/>
                    <a:pt x="1531" y="3"/>
                    <a:pt x="1467" y="3"/>
                  </a:cubicBezTo>
                  <a:cubicBezTo>
                    <a:pt x="1433" y="3"/>
                    <a:pt x="1398" y="4"/>
                    <a:pt x="1378" y="5"/>
                  </a:cubicBezTo>
                  <a:cubicBezTo>
                    <a:pt x="1378" y="275"/>
                    <a:pt x="1378" y="275"/>
                    <a:pt x="1378" y="275"/>
                  </a:cubicBezTo>
                  <a:cubicBezTo>
                    <a:pt x="1434" y="275"/>
                    <a:pt x="1434" y="275"/>
                    <a:pt x="1434" y="275"/>
                  </a:cubicBezTo>
                  <a:cubicBezTo>
                    <a:pt x="1434" y="164"/>
                    <a:pt x="1434" y="164"/>
                    <a:pt x="1434" y="164"/>
                  </a:cubicBezTo>
                  <a:cubicBezTo>
                    <a:pt x="1437" y="164"/>
                    <a:pt x="1437" y="164"/>
                    <a:pt x="1437" y="164"/>
                  </a:cubicBezTo>
                  <a:cubicBezTo>
                    <a:pt x="1514" y="275"/>
                    <a:pt x="1514" y="275"/>
                    <a:pt x="1514" y="275"/>
                  </a:cubicBezTo>
                  <a:lnTo>
                    <a:pt x="1584" y="275"/>
                  </a:lnTo>
                  <a:close/>
                  <a:moveTo>
                    <a:pt x="1298" y="275"/>
                  </a:moveTo>
                  <a:cubicBezTo>
                    <a:pt x="1298" y="231"/>
                    <a:pt x="1298" y="231"/>
                    <a:pt x="1298" y="231"/>
                  </a:cubicBezTo>
                  <a:cubicBezTo>
                    <a:pt x="1195" y="231"/>
                    <a:pt x="1195" y="231"/>
                    <a:pt x="1195" y="231"/>
                  </a:cubicBezTo>
                  <a:cubicBezTo>
                    <a:pt x="1195" y="158"/>
                    <a:pt x="1195" y="158"/>
                    <a:pt x="1195" y="158"/>
                  </a:cubicBezTo>
                  <a:cubicBezTo>
                    <a:pt x="1293" y="158"/>
                    <a:pt x="1293" y="158"/>
                    <a:pt x="1293" y="158"/>
                  </a:cubicBezTo>
                  <a:cubicBezTo>
                    <a:pt x="1293" y="115"/>
                    <a:pt x="1293" y="115"/>
                    <a:pt x="1293" y="115"/>
                  </a:cubicBezTo>
                  <a:cubicBezTo>
                    <a:pt x="1195" y="115"/>
                    <a:pt x="1195" y="115"/>
                    <a:pt x="1195" y="115"/>
                  </a:cubicBezTo>
                  <a:cubicBezTo>
                    <a:pt x="1195" y="49"/>
                    <a:pt x="1195" y="49"/>
                    <a:pt x="1195" y="49"/>
                  </a:cubicBezTo>
                  <a:cubicBezTo>
                    <a:pt x="1298" y="49"/>
                    <a:pt x="1298" y="49"/>
                    <a:pt x="1298" y="49"/>
                  </a:cubicBezTo>
                  <a:cubicBezTo>
                    <a:pt x="1298" y="5"/>
                    <a:pt x="1298" y="5"/>
                    <a:pt x="1298" y="5"/>
                  </a:cubicBezTo>
                  <a:cubicBezTo>
                    <a:pt x="1139" y="5"/>
                    <a:pt x="1139" y="5"/>
                    <a:pt x="1139" y="5"/>
                  </a:cubicBezTo>
                  <a:cubicBezTo>
                    <a:pt x="1139" y="275"/>
                    <a:pt x="1139" y="275"/>
                    <a:pt x="1139" y="275"/>
                  </a:cubicBezTo>
                  <a:lnTo>
                    <a:pt x="1298" y="275"/>
                  </a:lnTo>
                  <a:close/>
                  <a:moveTo>
                    <a:pt x="1045" y="275"/>
                  </a:moveTo>
                  <a:cubicBezTo>
                    <a:pt x="1045" y="5"/>
                    <a:pt x="1045" y="5"/>
                    <a:pt x="1045" y="5"/>
                  </a:cubicBezTo>
                  <a:cubicBezTo>
                    <a:pt x="989" y="5"/>
                    <a:pt x="989" y="5"/>
                    <a:pt x="989" y="5"/>
                  </a:cubicBezTo>
                  <a:cubicBezTo>
                    <a:pt x="989" y="112"/>
                    <a:pt x="989" y="112"/>
                    <a:pt x="989" y="112"/>
                  </a:cubicBezTo>
                  <a:cubicBezTo>
                    <a:pt x="862" y="112"/>
                    <a:pt x="862" y="112"/>
                    <a:pt x="862" y="112"/>
                  </a:cubicBezTo>
                  <a:cubicBezTo>
                    <a:pt x="862" y="5"/>
                    <a:pt x="862" y="5"/>
                    <a:pt x="862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6" y="275"/>
                    <a:pt x="806" y="275"/>
                    <a:pt x="806" y="275"/>
                  </a:cubicBezTo>
                  <a:cubicBezTo>
                    <a:pt x="862" y="275"/>
                    <a:pt x="862" y="275"/>
                    <a:pt x="862" y="275"/>
                  </a:cubicBezTo>
                  <a:cubicBezTo>
                    <a:pt x="862" y="161"/>
                    <a:pt x="862" y="161"/>
                    <a:pt x="862" y="161"/>
                  </a:cubicBezTo>
                  <a:cubicBezTo>
                    <a:pt x="989" y="161"/>
                    <a:pt x="989" y="161"/>
                    <a:pt x="989" y="161"/>
                  </a:cubicBezTo>
                  <a:cubicBezTo>
                    <a:pt x="989" y="275"/>
                    <a:pt x="989" y="275"/>
                    <a:pt x="989" y="275"/>
                  </a:cubicBezTo>
                  <a:lnTo>
                    <a:pt x="1045" y="275"/>
                  </a:lnTo>
                  <a:close/>
                  <a:moveTo>
                    <a:pt x="751" y="53"/>
                  </a:moveTo>
                  <a:cubicBezTo>
                    <a:pt x="751" y="5"/>
                    <a:pt x="751" y="5"/>
                    <a:pt x="751" y="5"/>
                  </a:cubicBezTo>
                  <a:cubicBezTo>
                    <a:pt x="545" y="5"/>
                    <a:pt x="545" y="5"/>
                    <a:pt x="545" y="5"/>
                  </a:cubicBezTo>
                  <a:cubicBezTo>
                    <a:pt x="545" y="53"/>
                    <a:pt x="545" y="53"/>
                    <a:pt x="545" y="53"/>
                  </a:cubicBezTo>
                  <a:cubicBezTo>
                    <a:pt x="619" y="53"/>
                    <a:pt x="619" y="53"/>
                    <a:pt x="619" y="53"/>
                  </a:cubicBezTo>
                  <a:cubicBezTo>
                    <a:pt x="619" y="275"/>
                    <a:pt x="619" y="275"/>
                    <a:pt x="619" y="275"/>
                  </a:cubicBezTo>
                  <a:cubicBezTo>
                    <a:pt x="676" y="275"/>
                    <a:pt x="676" y="275"/>
                    <a:pt x="676" y="275"/>
                  </a:cubicBezTo>
                  <a:cubicBezTo>
                    <a:pt x="676" y="53"/>
                    <a:pt x="676" y="53"/>
                    <a:pt x="676" y="53"/>
                  </a:cubicBezTo>
                  <a:lnTo>
                    <a:pt x="751" y="53"/>
                  </a:lnTo>
                  <a:close/>
                  <a:moveTo>
                    <a:pt x="501" y="275"/>
                  </a:moveTo>
                  <a:cubicBezTo>
                    <a:pt x="501" y="231"/>
                    <a:pt x="501" y="231"/>
                    <a:pt x="501" y="231"/>
                  </a:cubicBezTo>
                  <a:cubicBezTo>
                    <a:pt x="398" y="231"/>
                    <a:pt x="398" y="231"/>
                    <a:pt x="398" y="231"/>
                  </a:cubicBezTo>
                  <a:cubicBezTo>
                    <a:pt x="398" y="158"/>
                    <a:pt x="398" y="158"/>
                    <a:pt x="398" y="158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6" y="115"/>
                    <a:pt x="496" y="115"/>
                    <a:pt x="496" y="115"/>
                  </a:cubicBezTo>
                  <a:cubicBezTo>
                    <a:pt x="398" y="115"/>
                    <a:pt x="398" y="115"/>
                    <a:pt x="398" y="115"/>
                  </a:cubicBezTo>
                  <a:cubicBezTo>
                    <a:pt x="398" y="49"/>
                    <a:pt x="398" y="49"/>
                    <a:pt x="398" y="49"/>
                  </a:cubicBezTo>
                  <a:cubicBezTo>
                    <a:pt x="501" y="49"/>
                    <a:pt x="501" y="49"/>
                    <a:pt x="501" y="49"/>
                  </a:cubicBezTo>
                  <a:cubicBezTo>
                    <a:pt x="501" y="5"/>
                    <a:pt x="501" y="5"/>
                    <a:pt x="501" y="5"/>
                  </a:cubicBezTo>
                  <a:cubicBezTo>
                    <a:pt x="342" y="5"/>
                    <a:pt x="342" y="5"/>
                    <a:pt x="342" y="5"/>
                  </a:cubicBezTo>
                  <a:cubicBezTo>
                    <a:pt x="342" y="275"/>
                    <a:pt x="342" y="275"/>
                    <a:pt x="342" y="275"/>
                  </a:cubicBezTo>
                  <a:lnTo>
                    <a:pt x="501" y="275"/>
                  </a:lnTo>
                  <a:close/>
                  <a:moveTo>
                    <a:pt x="248" y="275"/>
                  </a:moveTo>
                  <a:cubicBezTo>
                    <a:pt x="248" y="5"/>
                    <a:pt x="248" y="5"/>
                    <a:pt x="248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94" y="159"/>
                    <a:pt x="195" y="185"/>
                    <a:pt x="196" y="202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86" y="183"/>
                    <a:pt x="176" y="166"/>
                    <a:pt x="166" y="14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54" y="275"/>
                    <a:pt x="54" y="275"/>
                    <a:pt x="54" y="275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54" y="109"/>
                    <a:pt x="53" y="92"/>
                    <a:pt x="52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60" y="93"/>
                    <a:pt x="70" y="112"/>
                    <a:pt x="80" y="129"/>
                  </a:cubicBezTo>
                  <a:cubicBezTo>
                    <a:pt x="173" y="275"/>
                    <a:pt x="173" y="275"/>
                    <a:pt x="173" y="275"/>
                  </a:cubicBezTo>
                  <a:lnTo>
                    <a:pt x="248" y="2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9024" y="313200"/>
            <a:ext cx="8244000" cy="115200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</a:lstStyle>
          <a:p>
            <a:r>
              <a:rPr lang="en-GB" noProof="1" smtClean="0"/>
              <a:t>title</a:t>
            </a:r>
            <a:endParaRPr lang="en-GB" noProof="1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3"/>
          </p:nvPr>
        </p:nvSpPr>
        <p:spPr>
          <a:xfrm>
            <a:off x="4823024" y="1818000"/>
            <a:ext cx="3960000" cy="3960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14"/>
          </p:nvPr>
        </p:nvSpPr>
        <p:spPr>
          <a:xfrm>
            <a:off x="539024" y="1818000"/>
            <a:ext cx="3960000" cy="3960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ep 18"/>
          <p:cNvGrpSpPr/>
          <p:nvPr userDrawn="1"/>
        </p:nvGrpSpPr>
        <p:grpSpPr>
          <a:xfrm>
            <a:off x="0" y="0"/>
            <a:ext cx="9145588" cy="6858000"/>
            <a:chOff x="0" y="0"/>
            <a:chExt cx="9145588" cy="6858000"/>
          </a:xfrm>
        </p:grpSpPr>
        <p:grpSp>
          <p:nvGrpSpPr>
            <p:cNvPr id="20" name="Groep 20"/>
            <p:cNvGrpSpPr/>
            <p:nvPr userDrawn="1"/>
          </p:nvGrpSpPr>
          <p:grpSpPr>
            <a:xfrm>
              <a:off x="0" y="0"/>
              <a:ext cx="9145588" cy="6858000"/>
              <a:chOff x="0" y="0"/>
              <a:chExt cx="9145588" cy="6858000"/>
            </a:xfrm>
          </p:grpSpPr>
          <p:sp>
            <p:nvSpPr>
              <p:cNvPr id="39" name="Freeform 26"/>
              <p:cNvSpPr>
                <a:spLocks/>
              </p:cNvSpPr>
              <p:nvPr/>
            </p:nvSpPr>
            <p:spPr bwMode="auto">
              <a:xfrm>
                <a:off x="0" y="0"/>
                <a:ext cx="9144000" cy="6858000"/>
              </a:xfrm>
              <a:custGeom>
                <a:avLst/>
                <a:gdLst/>
                <a:ahLst/>
                <a:cxnLst>
                  <a:cxn ang="0">
                    <a:pos x="112" y="3696"/>
                  </a:cxn>
                  <a:cxn ang="0">
                    <a:pos x="112" y="112"/>
                  </a:cxn>
                  <a:cxn ang="0">
                    <a:pos x="5760" y="112"/>
                  </a:cxn>
                  <a:cxn ang="0">
                    <a:pos x="5760" y="0"/>
                  </a:cxn>
                  <a:cxn ang="0">
                    <a:pos x="0" y="0"/>
                  </a:cxn>
                  <a:cxn ang="0">
                    <a:pos x="0" y="4320"/>
                  </a:cxn>
                  <a:cxn ang="0">
                    <a:pos x="5760" y="4320"/>
                  </a:cxn>
                  <a:cxn ang="0">
                    <a:pos x="5760" y="3920"/>
                  </a:cxn>
                  <a:cxn ang="0">
                    <a:pos x="340" y="3920"/>
                  </a:cxn>
                  <a:cxn ang="0">
                    <a:pos x="112" y="3696"/>
                  </a:cxn>
                </a:cxnLst>
                <a:rect l="0" t="0" r="r" b="b"/>
                <a:pathLst>
                  <a:path w="5760" h="4320">
                    <a:moveTo>
                      <a:pt x="112" y="3696"/>
                    </a:moveTo>
                    <a:lnTo>
                      <a:pt x="112" y="112"/>
                    </a:lnTo>
                    <a:lnTo>
                      <a:pt x="5760" y="112"/>
                    </a:lnTo>
                    <a:lnTo>
                      <a:pt x="5760" y="0"/>
                    </a:lnTo>
                    <a:lnTo>
                      <a:pt x="0" y="0"/>
                    </a:lnTo>
                    <a:lnTo>
                      <a:pt x="0" y="4320"/>
                    </a:lnTo>
                    <a:lnTo>
                      <a:pt x="5760" y="4320"/>
                    </a:lnTo>
                    <a:lnTo>
                      <a:pt x="5760" y="3920"/>
                    </a:lnTo>
                    <a:lnTo>
                      <a:pt x="340" y="3920"/>
                    </a:lnTo>
                    <a:lnTo>
                      <a:pt x="112" y="369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0" name="Rectangle 27"/>
              <p:cNvSpPr>
                <a:spLocks noChangeArrowheads="1"/>
              </p:cNvSpPr>
              <p:nvPr/>
            </p:nvSpPr>
            <p:spPr bwMode="auto">
              <a:xfrm>
                <a:off x="9144000" y="179388"/>
                <a:ext cx="1588" cy="60483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1" name="Freeform 28"/>
              <p:cNvSpPr>
                <a:spLocks/>
              </p:cNvSpPr>
              <p:nvPr/>
            </p:nvSpPr>
            <p:spPr bwMode="auto">
              <a:xfrm>
                <a:off x="781050" y="6315075"/>
                <a:ext cx="325438" cy="134938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205" y="0"/>
                  </a:cxn>
                  <a:cxn ang="0">
                    <a:pos x="205" y="85"/>
                  </a:cxn>
                  <a:cxn ang="0">
                    <a:pos x="202" y="85"/>
                  </a:cxn>
                  <a:cxn ang="0">
                    <a:pos x="202" y="3"/>
                  </a:cxn>
                  <a:cxn ang="0">
                    <a:pos x="2" y="3"/>
                  </a:cxn>
                  <a:cxn ang="0">
                    <a:pos x="2" y="85"/>
                  </a:cxn>
                  <a:cxn ang="0">
                    <a:pos x="0" y="85"/>
                  </a:cxn>
                </a:cxnLst>
                <a:rect l="0" t="0" r="r" b="b"/>
                <a:pathLst>
                  <a:path w="205" h="85">
                    <a:moveTo>
                      <a:pt x="0" y="85"/>
                    </a:moveTo>
                    <a:lnTo>
                      <a:pt x="0" y="0"/>
                    </a:lnTo>
                    <a:lnTo>
                      <a:pt x="205" y="0"/>
                    </a:lnTo>
                    <a:lnTo>
                      <a:pt x="205" y="85"/>
                    </a:lnTo>
                    <a:lnTo>
                      <a:pt x="202" y="85"/>
                    </a:lnTo>
                    <a:lnTo>
                      <a:pt x="202" y="3"/>
                    </a:lnTo>
                    <a:lnTo>
                      <a:pt x="2" y="3"/>
                    </a:lnTo>
                    <a:lnTo>
                      <a:pt x="2" y="85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2" name="Freeform 29"/>
              <p:cNvSpPr>
                <a:spLocks/>
              </p:cNvSpPr>
              <p:nvPr/>
            </p:nvSpPr>
            <p:spPr bwMode="auto">
              <a:xfrm>
                <a:off x="554038" y="6456363"/>
                <a:ext cx="136525" cy="131763"/>
              </a:xfrm>
              <a:custGeom>
                <a:avLst/>
                <a:gdLst/>
                <a:ahLst/>
                <a:cxnLst>
                  <a:cxn ang="0">
                    <a:pos x="50" y="341"/>
                  </a:cxn>
                  <a:cxn ang="0">
                    <a:pos x="14" y="387"/>
                  </a:cxn>
                  <a:cxn ang="0">
                    <a:pos x="0" y="387"/>
                  </a:cxn>
                  <a:cxn ang="0">
                    <a:pos x="0" y="406"/>
                  </a:cxn>
                  <a:cxn ang="0">
                    <a:pos x="66" y="403"/>
                  </a:cxn>
                  <a:cxn ang="0">
                    <a:pos x="135" y="406"/>
                  </a:cxn>
                  <a:cxn ang="0">
                    <a:pos x="135" y="387"/>
                  </a:cxn>
                  <a:cxn ang="0">
                    <a:pos x="112" y="387"/>
                  </a:cxn>
                  <a:cxn ang="0">
                    <a:pos x="79" y="341"/>
                  </a:cxn>
                  <a:cxn ang="0">
                    <a:pos x="79" y="63"/>
                  </a:cxn>
                  <a:cxn ang="0">
                    <a:pos x="367" y="413"/>
                  </a:cxn>
                  <a:cxn ang="0">
                    <a:pos x="387" y="413"/>
                  </a:cxn>
                  <a:cxn ang="0">
                    <a:pos x="387" y="63"/>
                  </a:cxn>
                  <a:cxn ang="0">
                    <a:pos x="420" y="20"/>
                  </a:cxn>
                  <a:cxn ang="0">
                    <a:pos x="433" y="20"/>
                  </a:cxn>
                  <a:cxn ang="0">
                    <a:pos x="433" y="0"/>
                  </a:cxn>
                  <a:cxn ang="0">
                    <a:pos x="370" y="4"/>
                  </a:cxn>
                  <a:cxn ang="0">
                    <a:pos x="302" y="0"/>
                  </a:cxn>
                  <a:cxn ang="0">
                    <a:pos x="302" y="20"/>
                  </a:cxn>
                  <a:cxn ang="0">
                    <a:pos x="321" y="20"/>
                  </a:cxn>
                  <a:cxn ang="0">
                    <a:pos x="354" y="63"/>
                  </a:cxn>
                  <a:cxn ang="0">
                    <a:pos x="354" y="292"/>
                  </a:cxn>
                  <a:cxn ang="0">
                    <a:pos x="105" y="0"/>
                  </a:cxn>
                  <a:cxn ang="0">
                    <a:pos x="53" y="4"/>
                  </a:cxn>
                  <a:cxn ang="0">
                    <a:pos x="4" y="0"/>
                  </a:cxn>
                  <a:cxn ang="0">
                    <a:pos x="4" y="20"/>
                  </a:cxn>
                  <a:cxn ang="0">
                    <a:pos x="10" y="20"/>
                  </a:cxn>
                  <a:cxn ang="0">
                    <a:pos x="50" y="33"/>
                  </a:cxn>
                  <a:cxn ang="0">
                    <a:pos x="50" y="341"/>
                  </a:cxn>
                </a:cxnLst>
                <a:rect l="0" t="0" r="r" b="b"/>
                <a:pathLst>
                  <a:path w="433" h="413">
                    <a:moveTo>
                      <a:pt x="50" y="341"/>
                    </a:moveTo>
                    <a:cubicBezTo>
                      <a:pt x="49" y="377"/>
                      <a:pt x="33" y="385"/>
                      <a:pt x="14" y="387"/>
                    </a:cubicBezTo>
                    <a:cubicBezTo>
                      <a:pt x="0" y="387"/>
                      <a:pt x="0" y="387"/>
                      <a:pt x="0" y="387"/>
                    </a:cubicBezTo>
                    <a:cubicBezTo>
                      <a:pt x="0" y="406"/>
                      <a:pt x="0" y="406"/>
                      <a:pt x="0" y="406"/>
                    </a:cubicBezTo>
                    <a:cubicBezTo>
                      <a:pt x="23" y="404"/>
                      <a:pt x="41" y="402"/>
                      <a:pt x="66" y="403"/>
                    </a:cubicBezTo>
                    <a:cubicBezTo>
                      <a:pt x="87" y="402"/>
                      <a:pt x="105" y="404"/>
                      <a:pt x="135" y="406"/>
                    </a:cubicBezTo>
                    <a:cubicBezTo>
                      <a:pt x="135" y="387"/>
                      <a:pt x="135" y="387"/>
                      <a:pt x="135" y="387"/>
                    </a:cubicBezTo>
                    <a:cubicBezTo>
                      <a:pt x="112" y="387"/>
                      <a:pt x="112" y="387"/>
                      <a:pt x="112" y="387"/>
                    </a:cubicBezTo>
                    <a:cubicBezTo>
                      <a:pt x="95" y="385"/>
                      <a:pt x="79" y="377"/>
                      <a:pt x="79" y="341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367" y="413"/>
                      <a:pt x="367" y="413"/>
                      <a:pt x="367" y="413"/>
                    </a:cubicBezTo>
                    <a:cubicBezTo>
                      <a:pt x="387" y="413"/>
                      <a:pt x="387" y="413"/>
                      <a:pt x="387" y="413"/>
                    </a:cubicBezTo>
                    <a:cubicBezTo>
                      <a:pt x="387" y="63"/>
                      <a:pt x="387" y="63"/>
                      <a:pt x="387" y="63"/>
                    </a:cubicBezTo>
                    <a:cubicBezTo>
                      <a:pt x="385" y="25"/>
                      <a:pt x="401" y="19"/>
                      <a:pt x="420" y="20"/>
                    </a:cubicBezTo>
                    <a:cubicBezTo>
                      <a:pt x="433" y="20"/>
                      <a:pt x="433" y="20"/>
                      <a:pt x="433" y="2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11" y="1"/>
                      <a:pt x="393" y="2"/>
                      <a:pt x="370" y="4"/>
                    </a:cubicBezTo>
                    <a:cubicBezTo>
                      <a:pt x="347" y="2"/>
                      <a:pt x="329" y="1"/>
                      <a:pt x="302" y="0"/>
                    </a:cubicBezTo>
                    <a:cubicBezTo>
                      <a:pt x="302" y="20"/>
                      <a:pt x="302" y="20"/>
                      <a:pt x="302" y="20"/>
                    </a:cubicBezTo>
                    <a:cubicBezTo>
                      <a:pt x="321" y="20"/>
                      <a:pt x="321" y="20"/>
                      <a:pt x="321" y="20"/>
                    </a:cubicBezTo>
                    <a:cubicBezTo>
                      <a:pt x="339" y="19"/>
                      <a:pt x="355" y="25"/>
                      <a:pt x="354" y="63"/>
                    </a:cubicBezTo>
                    <a:cubicBezTo>
                      <a:pt x="354" y="292"/>
                      <a:pt x="354" y="292"/>
                      <a:pt x="354" y="29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9" y="1"/>
                      <a:pt x="72" y="2"/>
                      <a:pt x="53" y="4"/>
                    </a:cubicBezTo>
                    <a:cubicBezTo>
                      <a:pt x="37" y="2"/>
                      <a:pt x="21" y="1"/>
                      <a:pt x="4" y="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25" y="19"/>
                      <a:pt x="40" y="20"/>
                      <a:pt x="50" y="33"/>
                    </a:cubicBezTo>
                    <a:lnTo>
                      <a:pt x="50" y="3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3" name="Freeform 30"/>
              <p:cNvSpPr>
                <a:spLocks/>
              </p:cNvSpPr>
              <p:nvPr/>
            </p:nvSpPr>
            <p:spPr bwMode="auto">
              <a:xfrm>
                <a:off x="771525" y="6446838"/>
                <a:ext cx="20638" cy="25400"/>
              </a:xfrm>
              <a:custGeom>
                <a:avLst/>
                <a:gdLst/>
                <a:ahLst/>
                <a:cxnLst>
                  <a:cxn ang="0">
                    <a:pos x="68" y="40"/>
                  </a:cxn>
                  <a:cxn ang="0">
                    <a:pos x="36" y="1"/>
                  </a:cxn>
                  <a:cxn ang="0">
                    <a:pos x="0" y="40"/>
                  </a:cxn>
                  <a:cxn ang="0">
                    <a:pos x="36" y="76"/>
                  </a:cxn>
                  <a:cxn ang="0">
                    <a:pos x="68" y="40"/>
                  </a:cxn>
                </a:cxnLst>
                <a:rect l="0" t="0" r="r" b="b"/>
                <a:pathLst>
                  <a:path w="68" h="77">
                    <a:moveTo>
                      <a:pt x="68" y="40"/>
                    </a:moveTo>
                    <a:cubicBezTo>
                      <a:pt x="68" y="16"/>
                      <a:pt x="55" y="0"/>
                      <a:pt x="36" y="1"/>
                    </a:cubicBezTo>
                    <a:cubicBezTo>
                      <a:pt x="14" y="0"/>
                      <a:pt x="1" y="16"/>
                      <a:pt x="0" y="40"/>
                    </a:cubicBezTo>
                    <a:cubicBezTo>
                      <a:pt x="1" y="62"/>
                      <a:pt x="14" y="77"/>
                      <a:pt x="36" y="76"/>
                    </a:cubicBezTo>
                    <a:cubicBezTo>
                      <a:pt x="55" y="77"/>
                      <a:pt x="68" y="62"/>
                      <a:pt x="68" y="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4" name="Freeform 31"/>
              <p:cNvSpPr>
                <a:spLocks noEditPoints="1"/>
              </p:cNvSpPr>
              <p:nvPr/>
            </p:nvSpPr>
            <p:spPr bwMode="auto">
              <a:xfrm>
                <a:off x="874713" y="6456363"/>
                <a:ext cx="133350" cy="128588"/>
              </a:xfrm>
              <a:custGeom>
                <a:avLst/>
                <a:gdLst/>
                <a:ahLst/>
                <a:cxnLst>
                  <a:cxn ang="0">
                    <a:pos x="118" y="50"/>
                  </a:cxn>
                  <a:cxn ang="0">
                    <a:pos x="177" y="28"/>
                  </a:cxn>
                  <a:cxn ang="0">
                    <a:pos x="350" y="208"/>
                  </a:cxn>
                  <a:cxn ang="0">
                    <a:pos x="170" y="378"/>
                  </a:cxn>
                  <a:cxn ang="0">
                    <a:pos x="118" y="352"/>
                  </a:cxn>
                  <a:cxn ang="0">
                    <a:pos x="118" y="50"/>
                  </a:cxn>
                  <a:cxn ang="0">
                    <a:pos x="56" y="352"/>
                  </a:cxn>
                  <a:cxn ang="0">
                    <a:pos x="10" y="388"/>
                  </a:cxn>
                  <a:cxn ang="0">
                    <a:pos x="0" y="388"/>
                  </a:cxn>
                  <a:cxn ang="0">
                    <a:pos x="0" y="407"/>
                  </a:cxn>
                  <a:cxn ang="0">
                    <a:pos x="89" y="404"/>
                  </a:cxn>
                  <a:cxn ang="0">
                    <a:pos x="197" y="407"/>
                  </a:cxn>
                  <a:cxn ang="0">
                    <a:pos x="419" y="198"/>
                  </a:cxn>
                  <a:cxn ang="0">
                    <a:pos x="223" y="1"/>
                  </a:cxn>
                  <a:cxn ang="0">
                    <a:pos x="105" y="5"/>
                  </a:cxn>
                  <a:cxn ang="0">
                    <a:pos x="10" y="1"/>
                  </a:cxn>
                  <a:cxn ang="0">
                    <a:pos x="10" y="21"/>
                  </a:cxn>
                  <a:cxn ang="0">
                    <a:pos x="17" y="21"/>
                  </a:cxn>
                  <a:cxn ang="0">
                    <a:pos x="56" y="47"/>
                  </a:cxn>
                  <a:cxn ang="0">
                    <a:pos x="56" y="352"/>
                  </a:cxn>
                </a:cxnLst>
                <a:rect l="0" t="0" r="r" b="b"/>
                <a:pathLst>
                  <a:path w="420" h="407">
                    <a:moveTo>
                      <a:pt x="118" y="50"/>
                    </a:moveTo>
                    <a:cubicBezTo>
                      <a:pt x="119" y="30"/>
                      <a:pt x="122" y="27"/>
                      <a:pt x="177" y="28"/>
                    </a:cubicBezTo>
                    <a:cubicBezTo>
                      <a:pt x="281" y="27"/>
                      <a:pt x="349" y="71"/>
                      <a:pt x="350" y="208"/>
                    </a:cubicBezTo>
                    <a:cubicBezTo>
                      <a:pt x="349" y="340"/>
                      <a:pt x="276" y="379"/>
                      <a:pt x="170" y="378"/>
                    </a:cubicBezTo>
                    <a:cubicBezTo>
                      <a:pt x="121" y="379"/>
                      <a:pt x="119" y="373"/>
                      <a:pt x="118" y="352"/>
                    </a:cubicBezTo>
                    <a:lnTo>
                      <a:pt x="118" y="50"/>
                    </a:lnTo>
                    <a:close/>
                    <a:moveTo>
                      <a:pt x="56" y="352"/>
                    </a:moveTo>
                    <a:cubicBezTo>
                      <a:pt x="55" y="375"/>
                      <a:pt x="41" y="386"/>
                      <a:pt x="10" y="388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30" y="405"/>
                      <a:pt x="59" y="403"/>
                      <a:pt x="89" y="404"/>
                    </a:cubicBezTo>
                    <a:cubicBezTo>
                      <a:pt x="126" y="403"/>
                      <a:pt x="167" y="406"/>
                      <a:pt x="197" y="407"/>
                    </a:cubicBezTo>
                    <a:cubicBezTo>
                      <a:pt x="332" y="406"/>
                      <a:pt x="420" y="338"/>
                      <a:pt x="419" y="198"/>
                    </a:cubicBezTo>
                    <a:cubicBezTo>
                      <a:pt x="420" y="64"/>
                      <a:pt x="340" y="0"/>
                      <a:pt x="223" y="1"/>
                    </a:cubicBezTo>
                    <a:cubicBezTo>
                      <a:pt x="177" y="0"/>
                      <a:pt x="135" y="3"/>
                      <a:pt x="105" y="5"/>
                    </a:cubicBezTo>
                    <a:cubicBezTo>
                      <a:pt x="69" y="3"/>
                      <a:pt x="37" y="2"/>
                      <a:pt x="10" y="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9" y="20"/>
                      <a:pt x="55" y="23"/>
                      <a:pt x="56" y="47"/>
                    </a:cubicBezTo>
                    <a:lnTo>
                      <a:pt x="56" y="3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5" name="Freeform 32"/>
              <p:cNvSpPr>
                <a:spLocks/>
              </p:cNvSpPr>
              <p:nvPr/>
            </p:nvSpPr>
            <p:spPr bwMode="auto">
              <a:xfrm>
                <a:off x="1084263" y="6492875"/>
                <a:ext cx="39688" cy="9207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76" y="0"/>
                  </a:cxn>
                  <a:cxn ang="0">
                    <a:pos x="0" y="16"/>
                  </a:cxn>
                  <a:cxn ang="0">
                    <a:pos x="0" y="36"/>
                  </a:cxn>
                  <a:cxn ang="0">
                    <a:pos x="13" y="36"/>
                  </a:cxn>
                  <a:cxn ang="0">
                    <a:pos x="39" y="59"/>
                  </a:cxn>
                  <a:cxn ang="0">
                    <a:pos x="39" y="249"/>
                  </a:cxn>
                  <a:cxn ang="0">
                    <a:pos x="13" y="272"/>
                  </a:cxn>
                  <a:cxn ang="0">
                    <a:pos x="0" y="272"/>
                  </a:cxn>
                  <a:cxn ang="0">
                    <a:pos x="0" y="291"/>
                  </a:cxn>
                  <a:cxn ang="0">
                    <a:pos x="62" y="288"/>
                  </a:cxn>
                  <a:cxn ang="0">
                    <a:pos x="128" y="291"/>
                  </a:cxn>
                  <a:cxn ang="0">
                    <a:pos x="128" y="272"/>
                  </a:cxn>
                  <a:cxn ang="0">
                    <a:pos x="115" y="272"/>
                  </a:cxn>
                  <a:cxn ang="0">
                    <a:pos x="89" y="249"/>
                  </a:cxn>
                  <a:cxn ang="0">
                    <a:pos x="89" y="0"/>
                  </a:cxn>
                </a:cxnLst>
                <a:rect l="0" t="0" r="r" b="b"/>
                <a:pathLst>
                  <a:path w="128" h="291">
                    <a:moveTo>
                      <a:pt x="89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59" y="8"/>
                      <a:pt x="27" y="17"/>
                      <a:pt x="0" y="1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38" y="37"/>
                      <a:pt x="39" y="45"/>
                      <a:pt x="39" y="59"/>
                    </a:cubicBezTo>
                    <a:cubicBezTo>
                      <a:pt x="39" y="249"/>
                      <a:pt x="39" y="249"/>
                      <a:pt x="39" y="249"/>
                    </a:cubicBezTo>
                    <a:cubicBezTo>
                      <a:pt x="39" y="262"/>
                      <a:pt x="38" y="270"/>
                      <a:pt x="13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91"/>
                      <a:pt x="0" y="291"/>
                      <a:pt x="0" y="291"/>
                    </a:cubicBezTo>
                    <a:cubicBezTo>
                      <a:pt x="20" y="289"/>
                      <a:pt x="44" y="287"/>
                      <a:pt x="62" y="288"/>
                    </a:cubicBezTo>
                    <a:cubicBezTo>
                      <a:pt x="84" y="287"/>
                      <a:pt x="108" y="289"/>
                      <a:pt x="128" y="291"/>
                    </a:cubicBezTo>
                    <a:cubicBezTo>
                      <a:pt x="128" y="272"/>
                      <a:pt x="128" y="272"/>
                      <a:pt x="128" y="272"/>
                    </a:cubicBezTo>
                    <a:cubicBezTo>
                      <a:pt x="115" y="272"/>
                      <a:pt x="115" y="272"/>
                      <a:pt x="115" y="272"/>
                    </a:cubicBezTo>
                    <a:cubicBezTo>
                      <a:pt x="90" y="270"/>
                      <a:pt x="89" y="262"/>
                      <a:pt x="89" y="249"/>
                    </a:cubicBez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6" name="Freeform 33"/>
              <p:cNvSpPr>
                <a:spLocks/>
              </p:cNvSpPr>
              <p:nvPr/>
            </p:nvSpPr>
            <p:spPr bwMode="auto">
              <a:xfrm>
                <a:off x="1093788" y="6446838"/>
                <a:ext cx="20638" cy="25400"/>
              </a:xfrm>
              <a:custGeom>
                <a:avLst/>
                <a:gdLst/>
                <a:ahLst/>
                <a:cxnLst>
                  <a:cxn ang="0">
                    <a:pos x="68" y="40"/>
                  </a:cxn>
                  <a:cxn ang="0">
                    <a:pos x="32" y="1"/>
                  </a:cxn>
                  <a:cxn ang="0">
                    <a:pos x="0" y="40"/>
                  </a:cxn>
                  <a:cxn ang="0">
                    <a:pos x="32" y="76"/>
                  </a:cxn>
                  <a:cxn ang="0">
                    <a:pos x="68" y="40"/>
                  </a:cxn>
                </a:cxnLst>
                <a:rect l="0" t="0" r="r" b="b"/>
                <a:pathLst>
                  <a:path w="68" h="77">
                    <a:moveTo>
                      <a:pt x="68" y="40"/>
                    </a:moveTo>
                    <a:cubicBezTo>
                      <a:pt x="68" y="16"/>
                      <a:pt x="54" y="0"/>
                      <a:pt x="32" y="1"/>
                    </a:cubicBezTo>
                    <a:cubicBezTo>
                      <a:pt x="14" y="0"/>
                      <a:pt x="0" y="16"/>
                      <a:pt x="0" y="40"/>
                    </a:cubicBezTo>
                    <a:cubicBezTo>
                      <a:pt x="0" y="62"/>
                      <a:pt x="14" y="77"/>
                      <a:pt x="32" y="76"/>
                    </a:cubicBezTo>
                    <a:cubicBezTo>
                      <a:pt x="54" y="77"/>
                      <a:pt x="68" y="62"/>
                      <a:pt x="68" y="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7" name="Freeform 34"/>
              <p:cNvSpPr>
                <a:spLocks/>
              </p:cNvSpPr>
              <p:nvPr/>
            </p:nvSpPr>
            <p:spPr bwMode="auto">
              <a:xfrm>
                <a:off x="784225" y="6356350"/>
                <a:ext cx="406400" cy="95250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49" y="0"/>
                  </a:cxn>
                  <a:cxn ang="0">
                    <a:pos x="256" y="0"/>
                  </a:cxn>
                  <a:cxn ang="0">
                    <a:pos x="206" y="60"/>
                  </a:cxn>
                  <a:cxn ang="0">
                    <a:pos x="204" y="58"/>
                  </a:cxn>
                  <a:cxn ang="0">
                    <a:pos x="250" y="2"/>
                  </a:cxn>
                  <a:cxn ang="0">
                    <a:pos x="50" y="2"/>
                  </a:cxn>
                  <a:cxn ang="0">
                    <a:pos x="2" y="60"/>
                  </a:cxn>
                  <a:cxn ang="0">
                    <a:pos x="0" y="58"/>
                  </a:cxn>
                </a:cxnLst>
                <a:rect l="0" t="0" r="r" b="b"/>
                <a:pathLst>
                  <a:path w="256" h="60">
                    <a:moveTo>
                      <a:pt x="0" y="58"/>
                    </a:moveTo>
                    <a:lnTo>
                      <a:pt x="49" y="0"/>
                    </a:lnTo>
                    <a:lnTo>
                      <a:pt x="256" y="0"/>
                    </a:lnTo>
                    <a:lnTo>
                      <a:pt x="206" y="60"/>
                    </a:lnTo>
                    <a:lnTo>
                      <a:pt x="204" y="58"/>
                    </a:lnTo>
                    <a:lnTo>
                      <a:pt x="250" y="2"/>
                    </a:lnTo>
                    <a:lnTo>
                      <a:pt x="50" y="2"/>
                    </a:lnTo>
                    <a:lnTo>
                      <a:pt x="2" y="6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8" name="Freeform 35"/>
              <p:cNvSpPr>
                <a:spLocks noEditPoints="1"/>
              </p:cNvSpPr>
              <p:nvPr/>
            </p:nvSpPr>
            <p:spPr bwMode="auto">
              <a:xfrm>
                <a:off x="781050" y="6464300"/>
                <a:ext cx="317500" cy="312738"/>
              </a:xfrm>
              <a:custGeom>
                <a:avLst/>
                <a:gdLst/>
                <a:ahLst/>
                <a:cxnLst>
                  <a:cxn ang="0">
                    <a:pos x="991" y="0"/>
                  </a:cxn>
                  <a:cxn ang="0">
                    <a:pos x="979" y="33"/>
                  </a:cxn>
                  <a:cxn ang="0">
                    <a:pos x="914" y="88"/>
                  </a:cxn>
                  <a:cxn ang="0">
                    <a:pos x="958" y="56"/>
                  </a:cxn>
                  <a:cxn ang="0">
                    <a:pos x="914" y="88"/>
                  </a:cxn>
                  <a:cxn ang="0">
                    <a:pos x="895" y="112"/>
                  </a:cxn>
                  <a:cxn ang="0">
                    <a:pos x="874" y="163"/>
                  </a:cxn>
                  <a:cxn ang="0">
                    <a:pos x="815" y="225"/>
                  </a:cxn>
                  <a:cxn ang="0">
                    <a:pos x="856" y="188"/>
                  </a:cxn>
                  <a:cxn ang="0">
                    <a:pos x="815" y="225"/>
                  </a:cxn>
                  <a:cxn ang="0">
                    <a:pos x="798" y="251"/>
                  </a:cxn>
                  <a:cxn ang="0">
                    <a:pos x="781" y="303"/>
                  </a:cxn>
                  <a:cxn ang="0">
                    <a:pos x="725" y="369"/>
                  </a:cxn>
                  <a:cxn ang="0">
                    <a:pos x="765" y="330"/>
                  </a:cxn>
                  <a:cxn ang="0">
                    <a:pos x="725" y="369"/>
                  </a:cxn>
                  <a:cxn ang="0">
                    <a:pos x="710" y="395"/>
                  </a:cxn>
                  <a:cxn ang="0">
                    <a:pos x="694" y="448"/>
                  </a:cxn>
                  <a:cxn ang="0">
                    <a:pos x="639" y="513"/>
                  </a:cxn>
                  <a:cxn ang="0">
                    <a:pos x="678" y="474"/>
                  </a:cxn>
                  <a:cxn ang="0">
                    <a:pos x="639" y="513"/>
                  </a:cxn>
                  <a:cxn ang="0">
                    <a:pos x="623" y="539"/>
                  </a:cxn>
                  <a:cxn ang="0">
                    <a:pos x="605" y="592"/>
                  </a:cxn>
                  <a:cxn ang="0">
                    <a:pos x="546" y="653"/>
                  </a:cxn>
                  <a:cxn ang="0">
                    <a:pos x="588" y="617"/>
                  </a:cxn>
                  <a:cxn ang="0">
                    <a:pos x="546" y="653"/>
                  </a:cxn>
                  <a:cxn ang="0">
                    <a:pos x="528" y="678"/>
                  </a:cxn>
                  <a:cxn ang="0">
                    <a:pos x="504" y="728"/>
                  </a:cxn>
                  <a:cxn ang="0">
                    <a:pos x="437" y="780"/>
                  </a:cxn>
                  <a:cxn ang="0">
                    <a:pos x="484" y="751"/>
                  </a:cxn>
                  <a:cxn ang="0">
                    <a:pos x="437" y="780"/>
                  </a:cxn>
                  <a:cxn ang="0">
                    <a:pos x="415" y="800"/>
                  </a:cxn>
                  <a:cxn ang="0">
                    <a:pos x="382" y="845"/>
                  </a:cxn>
                  <a:cxn ang="0">
                    <a:pos x="304" y="880"/>
                  </a:cxn>
                  <a:cxn ang="0">
                    <a:pos x="356" y="863"/>
                  </a:cxn>
                  <a:cxn ang="0">
                    <a:pos x="304" y="880"/>
                  </a:cxn>
                  <a:cxn ang="0">
                    <a:pos x="277" y="894"/>
                  </a:cxn>
                  <a:cxn ang="0">
                    <a:pos x="234" y="929"/>
                  </a:cxn>
                  <a:cxn ang="0">
                    <a:pos x="150" y="943"/>
                  </a:cxn>
                  <a:cxn ang="0">
                    <a:pos x="205" y="940"/>
                  </a:cxn>
                  <a:cxn ang="0">
                    <a:pos x="150" y="943"/>
                  </a:cxn>
                  <a:cxn ang="0">
                    <a:pos x="87" y="957"/>
                  </a:cxn>
                  <a:cxn ang="0">
                    <a:pos x="121" y="950"/>
                  </a:cxn>
                  <a:cxn ang="0">
                    <a:pos x="90" y="971"/>
                  </a:cxn>
                  <a:cxn ang="0">
                    <a:pos x="90" y="971"/>
                  </a:cxn>
                  <a:cxn ang="0">
                    <a:pos x="69" y="961"/>
                  </a:cxn>
                  <a:cxn ang="0">
                    <a:pos x="13" y="977"/>
                  </a:cxn>
                  <a:cxn ang="0">
                    <a:pos x="6" y="971"/>
                  </a:cxn>
                  <a:cxn ang="0">
                    <a:pos x="40" y="979"/>
                  </a:cxn>
                  <a:cxn ang="0">
                    <a:pos x="0" y="985"/>
                  </a:cxn>
                  <a:cxn ang="0">
                    <a:pos x="13" y="957"/>
                  </a:cxn>
                </a:cxnLst>
                <a:rect l="0" t="0" r="r" b="b"/>
                <a:pathLst>
                  <a:path w="1000" h="985">
                    <a:moveTo>
                      <a:pt x="969" y="24"/>
                    </a:moveTo>
                    <a:cubicBezTo>
                      <a:pt x="976" y="16"/>
                      <a:pt x="983" y="8"/>
                      <a:pt x="991" y="0"/>
                    </a:cubicBezTo>
                    <a:cubicBezTo>
                      <a:pt x="1000" y="9"/>
                      <a:pt x="1000" y="9"/>
                      <a:pt x="1000" y="9"/>
                    </a:cubicBezTo>
                    <a:cubicBezTo>
                      <a:pt x="993" y="17"/>
                      <a:pt x="986" y="25"/>
                      <a:pt x="979" y="33"/>
                    </a:cubicBezTo>
                    <a:lnTo>
                      <a:pt x="969" y="24"/>
                    </a:lnTo>
                    <a:close/>
                    <a:moveTo>
                      <a:pt x="914" y="88"/>
                    </a:moveTo>
                    <a:cubicBezTo>
                      <a:pt x="925" y="74"/>
                      <a:pt x="936" y="60"/>
                      <a:pt x="948" y="47"/>
                    </a:cubicBezTo>
                    <a:cubicBezTo>
                      <a:pt x="958" y="56"/>
                      <a:pt x="958" y="56"/>
                      <a:pt x="958" y="56"/>
                    </a:cubicBezTo>
                    <a:cubicBezTo>
                      <a:pt x="947" y="69"/>
                      <a:pt x="935" y="83"/>
                      <a:pt x="924" y="97"/>
                    </a:cubicBezTo>
                    <a:lnTo>
                      <a:pt x="914" y="88"/>
                    </a:lnTo>
                    <a:close/>
                    <a:moveTo>
                      <a:pt x="863" y="155"/>
                    </a:moveTo>
                    <a:cubicBezTo>
                      <a:pt x="873" y="141"/>
                      <a:pt x="884" y="127"/>
                      <a:pt x="895" y="112"/>
                    </a:cubicBezTo>
                    <a:cubicBezTo>
                      <a:pt x="905" y="121"/>
                      <a:pt x="905" y="121"/>
                      <a:pt x="905" y="121"/>
                    </a:cubicBezTo>
                    <a:cubicBezTo>
                      <a:pt x="894" y="135"/>
                      <a:pt x="884" y="149"/>
                      <a:pt x="874" y="163"/>
                    </a:cubicBezTo>
                    <a:lnTo>
                      <a:pt x="863" y="155"/>
                    </a:lnTo>
                    <a:close/>
                    <a:moveTo>
                      <a:pt x="815" y="225"/>
                    </a:moveTo>
                    <a:cubicBezTo>
                      <a:pt x="825" y="210"/>
                      <a:pt x="835" y="195"/>
                      <a:pt x="845" y="181"/>
                    </a:cubicBezTo>
                    <a:cubicBezTo>
                      <a:pt x="856" y="188"/>
                      <a:pt x="856" y="188"/>
                      <a:pt x="856" y="188"/>
                    </a:cubicBezTo>
                    <a:cubicBezTo>
                      <a:pt x="846" y="203"/>
                      <a:pt x="836" y="218"/>
                      <a:pt x="826" y="233"/>
                    </a:cubicBezTo>
                    <a:lnTo>
                      <a:pt x="815" y="225"/>
                    </a:lnTo>
                    <a:close/>
                    <a:moveTo>
                      <a:pt x="769" y="296"/>
                    </a:moveTo>
                    <a:cubicBezTo>
                      <a:pt x="779" y="281"/>
                      <a:pt x="788" y="266"/>
                      <a:pt x="798" y="251"/>
                    </a:cubicBezTo>
                    <a:cubicBezTo>
                      <a:pt x="809" y="258"/>
                      <a:pt x="809" y="258"/>
                      <a:pt x="809" y="258"/>
                    </a:cubicBezTo>
                    <a:cubicBezTo>
                      <a:pt x="799" y="273"/>
                      <a:pt x="790" y="288"/>
                      <a:pt x="781" y="303"/>
                    </a:cubicBezTo>
                    <a:lnTo>
                      <a:pt x="769" y="296"/>
                    </a:lnTo>
                    <a:close/>
                    <a:moveTo>
                      <a:pt x="725" y="369"/>
                    </a:moveTo>
                    <a:cubicBezTo>
                      <a:pt x="735" y="353"/>
                      <a:pt x="744" y="338"/>
                      <a:pt x="753" y="323"/>
                    </a:cubicBezTo>
                    <a:cubicBezTo>
                      <a:pt x="765" y="330"/>
                      <a:pt x="765" y="330"/>
                      <a:pt x="765" y="330"/>
                    </a:cubicBezTo>
                    <a:cubicBezTo>
                      <a:pt x="755" y="345"/>
                      <a:pt x="746" y="360"/>
                      <a:pt x="737" y="375"/>
                    </a:cubicBezTo>
                    <a:lnTo>
                      <a:pt x="725" y="369"/>
                    </a:lnTo>
                    <a:close/>
                    <a:moveTo>
                      <a:pt x="682" y="441"/>
                    </a:moveTo>
                    <a:cubicBezTo>
                      <a:pt x="691" y="426"/>
                      <a:pt x="701" y="410"/>
                      <a:pt x="710" y="395"/>
                    </a:cubicBezTo>
                    <a:cubicBezTo>
                      <a:pt x="721" y="402"/>
                      <a:pt x="721" y="402"/>
                      <a:pt x="721" y="402"/>
                    </a:cubicBezTo>
                    <a:cubicBezTo>
                      <a:pt x="712" y="417"/>
                      <a:pt x="703" y="433"/>
                      <a:pt x="694" y="448"/>
                    </a:cubicBezTo>
                    <a:lnTo>
                      <a:pt x="682" y="441"/>
                    </a:lnTo>
                    <a:close/>
                    <a:moveTo>
                      <a:pt x="639" y="513"/>
                    </a:moveTo>
                    <a:cubicBezTo>
                      <a:pt x="648" y="498"/>
                      <a:pt x="657" y="483"/>
                      <a:pt x="667" y="468"/>
                    </a:cubicBezTo>
                    <a:cubicBezTo>
                      <a:pt x="678" y="474"/>
                      <a:pt x="678" y="474"/>
                      <a:pt x="678" y="474"/>
                    </a:cubicBezTo>
                    <a:cubicBezTo>
                      <a:pt x="669" y="490"/>
                      <a:pt x="660" y="505"/>
                      <a:pt x="650" y="520"/>
                    </a:cubicBezTo>
                    <a:lnTo>
                      <a:pt x="639" y="513"/>
                    </a:lnTo>
                    <a:close/>
                    <a:moveTo>
                      <a:pt x="594" y="584"/>
                    </a:moveTo>
                    <a:cubicBezTo>
                      <a:pt x="604" y="570"/>
                      <a:pt x="613" y="555"/>
                      <a:pt x="623" y="539"/>
                    </a:cubicBezTo>
                    <a:cubicBezTo>
                      <a:pt x="634" y="547"/>
                      <a:pt x="634" y="547"/>
                      <a:pt x="634" y="547"/>
                    </a:cubicBezTo>
                    <a:cubicBezTo>
                      <a:pt x="625" y="562"/>
                      <a:pt x="615" y="577"/>
                      <a:pt x="605" y="592"/>
                    </a:cubicBezTo>
                    <a:lnTo>
                      <a:pt x="594" y="584"/>
                    </a:lnTo>
                    <a:close/>
                    <a:moveTo>
                      <a:pt x="546" y="653"/>
                    </a:moveTo>
                    <a:cubicBezTo>
                      <a:pt x="557" y="639"/>
                      <a:pt x="567" y="625"/>
                      <a:pt x="577" y="610"/>
                    </a:cubicBezTo>
                    <a:cubicBezTo>
                      <a:pt x="588" y="617"/>
                      <a:pt x="588" y="617"/>
                      <a:pt x="588" y="617"/>
                    </a:cubicBezTo>
                    <a:cubicBezTo>
                      <a:pt x="578" y="632"/>
                      <a:pt x="568" y="647"/>
                      <a:pt x="557" y="661"/>
                    </a:cubicBezTo>
                    <a:lnTo>
                      <a:pt x="546" y="653"/>
                    </a:lnTo>
                    <a:close/>
                    <a:moveTo>
                      <a:pt x="494" y="719"/>
                    </a:moveTo>
                    <a:cubicBezTo>
                      <a:pt x="506" y="706"/>
                      <a:pt x="517" y="692"/>
                      <a:pt x="528" y="678"/>
                    </a:cubicBezTo>
                    <a:cubicBezTo>
                      <a:pt x="538" y="686"/>
                      <a:pt x="538" y="686"/>
                      <a:pt x="538" y="686"/>
                    </a:cubicBezTo>
                    <a:cubicBezTo>
                      <a:pt x="527" y="700"/>
                      <a:pt x="516" y="714"/>
                      <a:pt x="504" y="728"/>
                    </a:cubicBezTo>
                    <a:lnTo>
                      <a:pt x="494" y="719"/>
                    </a:lnTo>
                    <a:close/>
                    <a:moveTo>
                      <a:pt x="437" y="780"/>
                    </a:moveTo>
                    <a:cubicBezTo>
                      <a:pt x="450" y="768"/>
                      <a:pt x="462" y="755"/>
                      <a:pt x="474" y="742"/>
                    </a:cubicBezTo>
                    <a:cubicBezTo>
                      <a:pt x="484" y="751"/>
                      <a:pt x="484" y="751"/>
                      <a:pt x="484" y="751"/>
                    </a:cubicBezTo>
                    <a:cubicBezTo>
                      <a:pt x="472" y="764"/>
                      <a:pt x="459" y="777"/>
                      <a:pt x="446" y="789"/>
                    </a:cubicBezTo>
                    <a:lnTo>
                      <a:pt x="437" y="780"/>
                    </a:lnTo>
                    <a:close/>
                    <a:moveTo>
                      <a:pt x="374" y="834"/>
                    </a:moveTo>
                    <a:cubicBezTo>
                      <a:pt x="388" y="823"/>
                      <a:pt x="401" y="812"/>
                      <a:pt x="415" y="800"/>
                    </a:cubicBezTo>
                    <a:cubicBezTo>
                      <a:pt x="423" y="810"/>
                      <a:pt x="423" y="810"/>
                      <a:pt x="423" y="810"/>
                    </a:cubicBezTo>
                    <a:cubicBezTo>
                      <a:pt x="410" y="822"/>
                      <a:pt x="396" y="834"/>
                      <a:pt x="382" y="845"/>
                    </a:cubicBezTo>
                    <a:lnTo>
                      <a:pt x="374" y="834"/>
                    </a:lnTo>
                    <a:close/>
                    <a:moveTo>
                      <a:pt x="304" y="880"/>
                    </a:moveTo>
                    <a:cubicBezTo>
                      <a:pt x="320" y="871"/>
                      <a:pt x="334" y="862"/>
                      <a:pt x="349" y="852"/>
                    </a:cubicBezTo>
                    <a:cubicBezTo>
                      <a:pt x="356" y="863"/>
                      <a:pt x="356" y="863"/>
                      <a:pt x="356" y="863"/>
                    </a:cubicBezTo>
                    <a:cubicBezTo>
                      <a:pt x="342" y="873"/>
                      <a:pt x="326" y="882"/>
                      <a:pt x="311" y="892"/>
                    </a:cubicBezTo>
                    <a:lnTo>
                      <a:pt x="304" y="880"/>
                    </a:lnTo>
                    <a:close/>
                    <a:moveTo>
                      <a:pt x="229" y="916"/>
                    </a:moveTo>
                    <a:cubicBezTo>
                      <a:pt x="246" y="909"/>
                      <a:pt x="262" y="902"/>
                      <a:pt x="277" y="894"/>
                    </a:cubicBezTo>
                    <a:cubicBezTo>
                      <a:pt x="283" y="906"/>
                      <a:pt x="283" y="906"/>
                      <a:pt x="283" y="906"/>
                    </a:cubicBezTo>
                    <a:cubicBezTo>
                      <a:pt x="268" y="914"/>
                      <a:pt x="251" y="922"/>
                      <a:pt x="234" y="929"/>
                    </a:cubicBezTo>
                    <a:lnTo>
                      <a:pt x="229" y="916"/>
                    </a:lnTo>
                    <a:close/>
                    <a:moveTo>
                      <a:pt x="150" y="943"/>
                    </a:moveTo>
                    <a:cubicBezTo>
                      <a:pt x="168" y="938"/>
                      <a:pt x="185" y="933"/>
                      <a:pt x="201" y="927"/>
                    </a:cubicBezTo>
                    <a:cubicBezTo>
                      <a:pt x="205" y="940"/>
                      <a:pt x="205" y="940"/>
                      <a:pt x="205" y="940"/>
                    </a:cubicBezTo>
                    <a:cubicBezTo>
                      <a:pt x="189" y="946"/>
                      <a:pt x="172" y="951"/>
                      <a:pt x="154" y="956"/>
                    </a:cubicBezTo>
                    <a:lnTo>
                      <a:pt x="150" y="943"/>
                    </a:lnTo>
                    <a:close/>
                    <a:moveTo>
                      <a:pt x="69" y="961"/>
                    </a:moveTo>
                    <a:cubicBezTo>
                      <a:pt x="75" y="960"/>
                      <a:pt x="81" y="959"/>
                      <a:pt x="87" y="957"/>
                    </a:cubicBezTo>
                    <a:cubicBezTo>
                      <a:pt x="87" y="957"/>
                      <a:pt x="87" y="957"/>
                      <a:pt x="87" y="957"/>
                    </a:cubicBezTo>
                    <a:cubicBezTo>
                      <a:pt x="99" y="955"/>
                      <a:pt x="110" y="953"/>
                      <a:pt x="121" y="950"/>
                    </a:cubicBezTo>
                    <a:cubicBezTo>
                      <a:pt x="124" y="964"/>
                      <a:pt x="124" y="964"/>
                      <a:pt x="124" y="964"/>
                    </a:cubicBezTo>
                    <a:cubicBezTo>
                      <a:pt x="113" y="966"/>
                      <a:pt x="101" y="968"/>
                      <a:pt x="90" y="971"/>
                    </a:cubicBezTo>
                    <a:cubicBezTo>
                      <a:pt x="90" y="971"/>
                      <a:pt x="90" y="971"/>
                      <a:pt x="90" y="971"/>
                    </a:cubicBezTo>
                    <a:cubicBezTo>
                      <a:pt x="90" y="971"/>
                      <a:pt x="90" y="971"/>
                      <a:pt x="90" y="971"/>
                    </a:cubicBezTo>
                    <a:cubicBezTo>
                      <a:pt x="83" y="972"/>
                      <a:pt x="77" y="973"/>
                      <a:pt x="71" y="974"/>
                    </a:cubicBezTo>
                    <a:lnTo>
                      <a:pt x="69" y="961"/>
                    </a:lnTo>
                    <a:close/>
                    <a:moveTo>
                      <a:pt x="13" y="957"/>
                    </a:moveTo>
                    <a:cubicBezTo>
                      <a:pt x="13" y="977"/>
                      <a:pt x="13" y="977"/>
                      <a:pt x="13" y="977"/>
                    </a:cubicBezTo>
                    <a:cubicBezTo>
                      <a:pt x="7" y="977"/>
                      <a:pt x="7" y="977"/>
                      <a:pt x="7" y="977"/>
                    </a:cubicBezTo>
                    <a:cubicBezTo>
                      <a:pt x="6" y="971"/>
                      <a:pt x="6" y="971"/>
                      <a:pt x="6" y="971"/>
                    </a:cubicBezTo>
                    <a:cubicBezTo>
                      <a:pt x="18" y="969"/>
                      <a:pt x="29" y="967"/>
                      <a:pt x="38" y="966"/>
                    </a:cubicBezTo>
                    <a:cubicBezTo>
                      <a:pt x="40" y="979"/>
                      <a:pt x="40" y="979"/>
                      <a:pt x="40" y="979"/>
                    </a:cubicBezTo>
                    <a:cubicBezTo>
                      <a:pt x="30" y="980"/>
                      <a:pt x="20" y="982"/>
                      <a:pt x="8" y="984"/>
                    </a:cubicBezTo>
                    <a:cubicBezTo>
                      <a:pt x="0" y="985"/>
                      <a:pt x="0" y="985"/>
                      <a:pt x="0" y="985"/>
                    </a:cubicBezTo>
                    <a:cubicBezTo>
                      <a:pt x="0" y="957"/>
                      <a:pt x="0" y="957"/>
                      <a:pt x="0" y="957"/>
                    </a:cubicBezTo>
                    <a:lnTo>
                      <a:pt x="13" y="9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9" name="Rectangle 36"/>
              <p:cNvSpPr>
                <a:spLocks noChangeArrowheads="1"/>
              </p:cNvSpPr>
              <p:nvPr/>
            </p:nvSpPr>
            <p:spPr bwMode="auto">
              <a:xfrm>
                <a:off x="781050" y="6573838"/>
                <a:ext cx="3175" cy="2016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50" name="Freeform 37"/>
              <p:cNvSpPr>
                <a:spLocks/>
              </p:cNvSpPr>
              <p:nvPr/>
            </p:nvSpPr>
            <p:spPr bwMode="auto">
              <a:xfrm>
                <a:off x="781050" y="6573838"/>
                <a:ext cx="3175" cy="2016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127"/>
                  </a:cxn>
                  <a:cxn ang="0">
                    <a:pos x="0" y="127"/>
                  </a:cxn>
                  <a:cxn ang="0">
                    <a:pos x="0" y="0"/>
                  </a:cxn>
                </a:cxnLst>
                <a:rect l="0" t="0" r="r" b="b"/>
                <a:pathLst>
                  <a:path w="2" h="127">
                    <a:moveTo>
                      <a:pt x="2" y="0"/>
                    </a:moveTo>
                    <a:lnTo>
                      <a:pt x="2" y="127"/>
                    </a:lnTo>
                    <a:lnTo>
                      <a:pt x="0" y="127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51" name="Freeform 38"/>
              <p:cNvSpPr>
                <a:spLocks/>
              </p:cNvSpPr>
              <p:nvPr/>
            </p:nvSpPr>
            <p:spPr bwMode="auto">
              <a:xfrm>
                <a:off x="762000" y="6492875"/>
                <a:ext cx="41275" cy="9207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76" y="0"/>
                  </a:cxn>
                  <a:cxn ang="0">
                    <a:pos x="0" y="16"/>
                  </a:cxn>
                  <a:cxn ang="0">
                    <a:pos x="0" y="36"/>
                  </a:cxn>
                  <a:cxn ang="0">
                    <a:pos x="13" y="36"/>
                  </a:cxn>
                  <a:cxn ang="0">
                    <a:pos x="40" y="59"/>
                  </a:cxn>
                  <a:cxn ang="0">
                    <a:pos x="40" y="249"/>
                  </a:cxn>
                  <a:cxn ang="0">
                    <a:pos x="13" y="272"/>
                  </a:cxn>
                  <a:cxn ang="0">
                    <a:pos x="0" y="272"/>
                  </a:cxn>
                  <a:cxn ang="0">
                    <a:pos x="0" y="291"/>
                  </a:cxn>
                  <a:cxn ang="0">
                    <a:pos x="66" y="288"/>
                  </a:cxn>
                  <a:cxn ang="0">
                    <a:pos x="131" y="291"/>
                  </a:cxn>
                  <a:cxn ang="0">
                    <a:pos x="131" y="272"/>
                  </a:cxn>
                  <a:cxn ang="0">
                    <a:pos x="115" y="272"/>
                  </a:cxn>
                  <a:cxn ang="0">
                    <a:pos x="89" y="249"/>
                  </a:cxn>
                  <a:cxn ang="0">
                    <a:pos x="89" y="0"/>
                  </a:cxn>
                </a:cxnLst>
                <a:rect l="0" t="0" r="r" b="b"/>
                <a:pathLst>
                  <a:path w="131" h="291">
                    <a:moveTo>
                      <a:pt x="89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0" y="8"/>
                      <a:pt x="27" y="17"/>
                      <a:pt x="0" y="1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39" y="37"/>
                      <a:pt x="39" y="45"/>
                      <a:pt x="40" y="59"/>
                    </a:cubicBezTo>
                    <a:cubicBezTo>
                      <a:pt x="40" y="249"/>
                      <a:pt x="40" y="249"/>
                      <a:pt x="40" y="249"/>
                    </a:cubicBezTo>
                    <a:cubicBezTo>
                      <a:pt x="39" y="262"/>
                      <a:pt x="39" y="270"/>
                      <a:pt x="13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91"/>
                      <a:pt x="0" y="291"/>
                      <a:pt x="0" y="291"/>
                    </a:cubicBezTo>
                    <a:cubicBezTo>
                      <a:pt x="21" y="289"/>
                      <a:pt x="44" y="287"/>
                      <a:pt x="66" y="288"/>
                    </a:cubicBezTo>
                    <a:cubicBezTo>
                      <a:pt x="85" y="287"/>
                      <a:pt x="108" y="289"/>
                      <a:pt x="131" y="291"/>
                    </a:cubicBezTo>
                    <a:cubicBezTo>
                      <a:pt x="131" y="272"/>
                      <a:pt x="131" y="272"/>
                      <a:pt x="131" y="272"/>
                    </a:cubicBezTo>
                    <a:cubicBezTo>
                      <a:pt x="115" y="272"/>
                      <a:pt x="115" y="272"/>
                      <a:pt x="115" y="272"/>
                    </a:cubicBezTo>
                    <a:cubicBezTo>
                      <a:pt x="90" y="270"/>
                      <a:pt x="90" y="262"/>
                      <a:pt x="89" y="249"/>
                    </a:cubicBez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</p:grpSp>
        <p:sp>
          <p:nvSpPr>
            <p:cNvPr id="21" name="Rectangle 5"/>
            <p:cNvSpPr>
              <a:spLocks noChangeArrowheads="1"/>
            </p:cNvSpPr>
            <p:nvPr userDrawn="1"/>
          </p:nvSpPr>
          <p:spPr bwMode="auto">
            <a:xfrm>
              <a:off x="539750" y="1049338"/>
              <a:ext cx="8243888" cy="254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8" name="Freeform 43"/>
            <p:cNvSpPr>
              <a:spLocks noEditPoints="1"/>
            </p:cNvSpPr>
            <p:nvPr userDrawn="1"/>
          </p:nvSpPr>
          <p:spPr bwMode="auto">
            <a:xfrm>
              <a:off x="4775200" y="6497638"/>
              <a:ext cx="3998913" cy="88900"/>
            </a:xfrm>
            <a:custGeom>
              <a:avLst/>
              <a:gdLst/>
              <a:ahLst/>
              <a:cxnLst>
                <a:cxn ang="0">
                  <a:pos x="12591" y="5"/>
                </a:cxn>
                <a:cxn ang="0">
                  <a:pos x="12302" y="275"/>
                </a:cxn>
                <a:cxn ang="0">
                  <a:pos x="11881" y="5"/>
                </a:cxn>
                <a:cxn ang="0">
                  <a:pos x="11754" y="275"/>
                </a:cxn>
                <a:cxn ang="0">
                  <a:pos x="11252" y="5"/>
                </a:cxn>
                <a:cxn ang="0">
                  <a:pos x="11208" y="53"/>
                </a:cxn>
                <a:cxn ang="0">
                  <a:pos x="10976" y="275"/>
                </a:cxn>
                <a:cxn ang="0">
                  <a:pos x="10782" y="275"/>
                </a:cxn>
                <a:cxn ang="0">
                  <a:pos x="10577" y="275"/>
                </a:cxn>
                <a:cxn ang="0">
                  <a:pos x="10191" y="146"/>
                </a:cxn>
                <a:cxn ang="0">
                  <a:pos x="9916" y="5"/>
                </a:cxn>
                <a:cxn ang="0">
                  <a:pos x="9972" y="275"/>
                </a:cxn>
                <a:cxn ang="0">
                  <a:pos x="9474" y="275"/>
                </a:cxn>
                <a:cxn ang="0">
                  <a:pos x="9295" y="106"/>
                </a:cxn>
                <a:cxn ang="0">
                  <a:pos x="9418" y="275"/>
                </a:cxn>
                <a:cxn ang="0">
                  <a:pos x="9105" y="78"/>
                </a:cxn>
                <a:cxn ang="0">
                  <a:pos x="8828" y="134"/>
                </a:cxn>
                <a:cxn ang="0">
                  <a:pos x="8727" y="279"/>
                </a:cxn>
                <a:cxn ang="0">
                  <a:pos x="8403" y="280"/>
                </a:cxn>
                <a:cxn ang="0">
                  <a:pos x="7903" y="5"/>
                </a:cxn>
                <a:cxn ang="0">
                  <a:pos x="8129" y="72"/>
                </a:cxn>
                <a:cxn ang="0">
                  <a:pos x="7790" y="115"/>
                </a:cxn>
                <a:cxn ang="0">
                  <a:pos x="7382" y="228"/>
                </a:cxn>
                <a:cxn ang="0">
                  <a:pos x="7164" y="5"/>
                </a:cxn>
                <a:cxn ang="0">
                  <a:pos x="7069" y="275"/>
                </a:cxn>
                <a:cxn ang="0">
                  <a:pos x="6836" y="185"/>
                </a:cxn>
                <a:cxn ang="0">
                  <a:pos x="6903" y="275"/>
                </a:cxn>
                <a:cxn ang="0">
                  <a:pos x="6475" y="5"/>
                </a:cxn>
                <a:cxn ang="0">
                  <a:pos x="6262" y="124"/>
                </a:cxn>
                <a:cxn ang="0">
                  <a:pos x="6121" y="77"/>
                </a:cxn>
                <a:cxn ang="0">
                  <a:pos x="5861" y="226"/>
                </a:cxn>
                <a:cxn ang="0">
                  <a:pos x="5537" y="49"/>
                </a:cxn>
                <a:cxn ang="0">
                  <a:pos x="5359" y="275"/>
                </a:cxn>
                <a:cxn ang="0">
                  <a:pos x="5228" y="58"/>
                </a:cxn>
                <a:cxn ang="0">
                  <a:pos x="4962" y="5"/>
                </a:cxn>
                <a:cxn ang="0">
                  <a:pos x="4728" y="5"/>
                </a:cxn>
                <a:cxn ang="0">
                  <a:pos x="4606" y="136"/>
                </a:cxn>
                <a:cxn ang="0">
                  <a:pos x="4174" y="46"/>
                </a:cxn>
                <a:cxn ang="0">
                  <a:pos x="4150" y="164"/>
                </a:cxn>
                <a:cxn ang="0">
                  <a:pos x="3911" y="115"/>
                </a:cxn>
                <a:cxn ang="0">
                  <a:pos x="3593" y="53"/>
                </a:cxn>
                <a:cxn ang="0">
                  <a:pos x="3487" y="202"/>
                </a:cxn>
                <a:cxn ang="0">
                  <a:pos x="3372" y="129"/>
                </a:cxn>
                <a:cxn ang="0">
                  <a:pos x="2885" y="45"/>
                </a:cxn>
                <a:cxn ang="0">
                  <a:pos x="2956" y="189"/>
                </a:cxn>
                <a:cxn ang="0">
                  <a:pos x="2485" y="275"/>
                </a:cxn>
                <a:cxn ang="0">
                  <a:pos x="2218" y="5"/>
                </a:cxn>
                <a:cxn ang="0">
                  <a:pos x="1992" y="182"/>
                </a:cxn>
                <a:cxn ang="0">
                  <a:pos x="1818" y="275"/>
                </a:cxn>
                <a:cxn ang="0">
                  <a:pos x="1646" y="5"/>
                </a:cxn>
                <a:cxn ang="0">
                  <a:pos x="1516" y="185"/>
                </a:cxn>
                <a:cxn ang="0">
                  <a:pos x="1584" y="275"/>
                </a:cxn>
                <a:cxn ang="0">
                  <a:pos x="1298" y="5"/>
                </a:cxn>
                <a:cxn ang="0">
                  <a:pos x="806" y="5"/>
                </a:cxn>
                <a:cxn ang="0">
                  <a:pos x="545" y="53"/>
                </a:cxn>
                <a:cxn ang="0">
                  <a:pos x="496" y="158"/>
                </a:cxn>
                <a:cxn ang="0">
                  <a:pos x="248" y="5"/>
                </a:cxn>
                <a:cxn ang="0">
                  <a:pos x="54" y="134"/>
                </a:cxn>
              </a:cxnLst>
              <a:rect l="0" t="0" r="r" b="b"/>
              <a:pathLst>
                <a:path w="12591" h="280">
                  <a:moveTo>
                    <a:pt x="12591" y="275"/>
                  </a:moveTo>
                  <a:cubicBezTo>
                    <a:pt x="12591" y="231"/>
                    <a:pt x="12591" y="231"/>
                    <a:pt x="12591" y="231"/>
                  </a:cubicBezTo>
                  <a:cubicBezTo>
                    <a:pt x="12488" y="231"/>
                    <a:pt x="12488" y="231"/>
                    <a:pt x="12488" y="231"/>
                  </a:cubicBezTo>
                  <a:cubicBezTo>
                    <a:pt x="12488" y="158"/>
                    <a:pt x="12488" y="158"/>
                    <a:pt x="12488" y="158"/>
                  </a:cubicBezTo>
                  <a:cubicBezTo>
                    <a:pt x="12586" y="158"/>
                    <a:pt x="12586" y="158"/>
                    <a:pt x="12586" y="158"/>
                  </a:cubicBezTo>
                  <a:cubicBezTo>
                    <a:pt x="12586" y="115"/>
                    <a:pt x="12586" y="115"/>
                    <a:pt x="12586" y="115"/>
                  </a:cubicBezTo>
                  <a:cubicBezTo>
                    <a:pt x="12488" y="115"/>
                    <a:pt x="12488" y="115"/>
                    <a:pt x="12488" y="115"/>
                  </a:cubicBezTo>
                  <a:cubicBezTo>
                    <a:pt x="12488" y="49"/>
                    <a:pt x="12488" y="49"/>
                    <a:pt x="12488" y="49"/>
                  </a:cubicBezTo>
                  <a:cubicBezTo>
                    <a:pt x="12591" y="49"/>
                    <a:pt x="12591" y="49"/>
                    <a:pt x="12591" y="49"/>
                  </a:cubicBezTo>
                  <a:cubicBezTo>
                    <a:pt x="12591" y="5"/>
                    <a:pt x="12591" y="5"/>
                    <a:pt x="12591" y="5"/>
                  </a:cubicBezTo>
                  <a:cubicBezTo>
                    <a:pt x="12432" y="5"/>
                    <a:pt x="12432" y="5"/>
                    <a:pt x="12432" y="5"/>
                  </a:cubicBezTo>
                  <a:cubicBezTo>
                    <a:pt x="12432" y="275"/>
                    <a:pt x="12432" y="275"/>
                    <a:pt x="12432" y="275"/>
                  </a:cubicBezTo>
                  <a:lnTo>
                    <a:pt x="12591" y="275"/>
                  </a:lnTo>
                  <a:close/>
                  <a:moveTo>
                    <a:pt x="12377" y="53"/>
                  </a:moveTo>
                  <a:cubicBezTo>
                    <a:pt x="12377" y="5"/>
                    <a:pt x="12377" y="5"/>
                    <a:pt x="12377" y="5"/>
                  </a:cubicBezTo>
                  <a:cubicBezTo>
                    <a:pt x="12171" y="5"/>
                    <a:pt x="12171" y="5"/>
                    <a:pt x="12171" y="5"/>
                  </a:cubicBezTo>
                  <a:cubicBezTo>
                    <a:pt x="12171" y="53"/>
                    <a:pt x="12171" y="53"/>
                    <a:pt x="12171" y="53"/>
                  </a:cubicBezTo>
                  <a:cubicBezTo>
                    <a:pt x="12246" y="53"/>
                    <a:pt x="12246" y="53"/>
                    <a:pt x="12246" y="53"/>
                  </a:cubicBezTo>
                  <a:cubicBezTo>
                    <a:pt x="12246" y="275"/>
                    <a:pt x="12246" y="275"/>
                    <a:pt x="12246" y="275"/>
                  </a:cubicBezTo>
                  <a:cubicBezTo>
                    <a:pt x="12302" y="275"/>
                    <a:pt x="12302" y="275"/>
                    <a:pt x="12302" y="275"/>
                  </a:cubicBezTo>
                  <a:cubicBezTo>
                    <a:pt x="12302" y="53"/>
                    <a:pt x="12302" y="53"/>
                    <a:pt x="12302" y="53"/>
                  </a:cubicBezTo>
                  <a:lnTo>
                    <a:pt x="12377" y="53"/>
                  </a:lnTo>
                  <a:close/>
                  <a:moveTo>
                    <a:pt x="12121" y="172"/>
                  </a:moveTo>
                  <a:cubicBezTo>
                    <a:pt x="12121" y="5"/>
                    <a:pt x="12121" y="5"/>
                    <a:pt x="12121" y="5"/>
                  </a:cubicBezTo>
                  <a:cubicBezTo>
                    <a:pt x="12066" y="5"/>
                    <a:pt x="12066" y="5"/>
                    <a:pt x="12066" y="5"/>
                  </a:cubicBezTo>
                  <a:cubicBezTo>
                    <a:pt x="12066" y="166"/>
                    <a:pt x="12066" y="166"/>
                    <a:pt x="12066" y="166"/>
                  </a:cubicBezTo>
                  <a:cubicBezTo>
                    <a:pt x="12066" y="207"/>
                    <a:pt x="12048" y="233"/>
                    <a:pt x="12002" y="233"/>
                  </a:cubicBezTo>
                  <a:cubicBezTo>
                    <a:pt x="11960" y="233"/>
                    <a:pt x="11937" y="214"/>
                    <a:pt x="11937" y="170"/>
                  </a:cubicBezTo>
                  <a:cubicBezTo>
                    <a:pt x="11937" y="5"/>
                    <a:pt x="11937" y="5"/>
                    <a:pt x="11937" y="5"/>
                  </a:cubicBezTo>
                  <a:cubicBezTo>
                    <a:pt x="11881" y="5"/>
                    <a:pt x="11881" y="5"/>
                    <a:pt x="11881" y="5"/>
                  </a:cubicBezTo>
                  <a:cubicBezTo>
                    <a:pt x="11881" y="181"/>
                    <a:pt x="11881" y="181"/>
                    <a:pt x="11881" y="181"/>
                  </a:cubicBezTo>
                  <a:cubicBezTo>
                    <a:pt x="11881" y="243"/>
                    <a:pt x="11920" y="280"/>
                    <a:pt x="11998" y="280"/>
                  </a:cubicBezTo>
                  <a:cubicBezTo>
                    <a:pt x="12085" y="280"/>
                    <a:pt x="12121" y="231"/>
                    <a:pt x="12121" y="172"/>
                  </a:cubicBezTo>
                  <a:close/>
                  <a:moveTo>
                    <a:pt x="11829" y="53"/>
                  </a:moveTo>
                  <a:cubicBezTo>
                    <a:pt x="11829" y="5"/>
                    <a:pt x="11829" y="5"/>
                    <a:pt x="11829" y="5"/>
                  </a:cubicBezTo>
                  <a:cubicBezTo>
                    <a:pt x="11623" y="5"/>
                    <a:pt x="11623" y="5"/>
                    <a:pt x="11623" y="5"/>
                  </a:cubicBezTo>
                  <a:cubicBezTo>
                    <a:pt x="11623" y="53"/>
                    <a:pt x="11623" y="53"/>
                    <a:pt x="11623" y="53"/>
                  </a:cubicBezTo>
                  <a:cubicBezTo>
                    <a:pt x="11698" y="53"/>
                    <a:pt x="11698" y="53"/>
                    <a:pt x="11698" y="53"/>
                  </a:cubicBezTo>
                  <a:cubicBezTo>
                    <a:pt x="11698" y="275"/>
                    <a:pt x="11698" y="275"/>
                    <a:pt x="11698" y="275"/>
                  </a:cubicBezTo>
                  <a:cubicBezTo>
                    <a:pt x="11754" y="275"/>
                    <a:pt x="11754" y="275"/>
                    <a:pt x="11754" y="275"/>
                  </a:cubicBezTo>
                  <a:cubicBezTo>
                    <a:pt x="11754" y="53"/>
                    <a:pt x="11754" y="53"/>
                    <a:pt x="11754" y="53"/>
                  </a:cubicBezTo>
                  <a:lnTo>
                    <a:pt x="11829" y="53"/>
                  </a:lnTo>
                  <a:close/>
                  <a:moveTo>
                    <a:pt x="11570" y="275"/>
                  </a:moveTo>
                  <a:cubicBezTo>
                    <a:pt x="11570" y="5"/>
                    <a:pt x="11570" y="5"/>
                    <a:pt x="11570" y="5"/>
                  </a:cubicBezTo>
                  <a:cubicBezTo>
                    <a:pt x="11514" y="5"/>
                    <a:pt x="11514" y="5"/>
                    <a:pt x="11514" y="5"/>
                  </a:cubicBezTo>
                  <a:cubicBezTo>
                    <a:pt x="11514" y="275"/>
                    <a:pt x="11514" y="275"/>
                    <a:pt x="11514" y="275"/>
                  </a:cubicBezTo>
                  <a:lnTo>
                    <a:pt x="11570" y="275"/>
                  </a:lnTo>
                  <a:close/>
                  <a:moveTo>
                    <a:pt x="11458" y="53"/>
                  </a:moveTo>
                  <a:cubicBezTo>
                    <a:pt x="11458" y="5"/>
                    <a:pt x="11458" y="5"/>
                    <a:pt x="11458" y="5"/>
                  </a:cubicBezTo>
                  <a:cubicBezTo>
                    <a:pt x="11252" y="5"/>
                    <a:pt x="11252" y="5"/>
                    <a:pt x="11252" y="5"/>
                  </a:cubicBezTo>
                  <a:cubicBezTo>
                    <a:pt x="11252" y="53"/>
                    <a:pt x="11252" y="53"/>
                    <a:pt x="11252" y="53"/>
                  </a:cubicBezTo>
                  <a:cubicBezTo>
                    <a:pt x="11327" y="53"/>
                    <a:pt x="11327" y="53"/>
                    <a:pt x="11327" y="53"/>
                  </a:cubicBezTo>
                  <a:cubicBezTo>
                    <a:pt x="11327" y="275"/>
                    <a:pt x="11327" y="275"/>
                    <a:pt x="11327" y="275"/>
                  </a:cubicBezTo>
                  <a:cubicBezTo>
                    <a:pt x="11384" y="275"/>
                    <a:pt x="11384" y="275"/>
                    <a:pt x="11384" y="275"/>
                  </a:cubicBezTo>
                  <a:cubicBezTo>
                    <a:pt x="11384" y="53"/>
                    <a:pt x="11384" y="53"/>
                    <a:pt x="11384" y="53"/>
                  </a:cubicBezTo>
                  <a:lnTo>
                    <a:pt x="11458" y="53"/>
                  </a:lnTo>
                  <a:close/>
                  <a:moveTo>
                    <a:pt x="11228" y="189"/>
                  </a:moveTo>
                  <a:cubicBezTo>
                    <a:pt x="11228" y="105"/>
                    <a:pt x="11107" y="125"/>
                    <a:pt x="11107" y="79"/>
                  </a:cubicBezTo>
                  <a:cubicBezTo>
                    <a:pt x="11107" y="58"/>
                    <a:pt x="11122" y="45"/>
                    <a:pt x="11156" y="45"/>
                  </a:cubicBezTo>
                  <a:cubicBezTo>
                    <a:pt x="11172" y="45"/>
                    <a:pt x="11193" y="48"/>
                    <a:pt x="11208" y="53"/>
                  </a:cubicBezTo>
                  <a:cubicBezTo>
                    <a:pt x="11210" y="5"/>
                    <a:pt x="11210" y="5"/>
                    <a:pt x="11210" y="5"/>
                  </a:cubicBezTo>
                  <a:cubicBezTo>
                    <a:pt x="11195" y="2"/>
                    <a:pt x="11174" y="0"/>
                    <a:pt x="11158" y="0"/>
                  </a:cubicBezTo>
                  <a:cubicBezTo>
                    <a:pt x="11087" y="0"/>
                    <a:pt x="11048" y="34"/>
                    <a:pt x="11048" y="85"/>
                  </a:cubicBezTo>
                  <a:cubicBezTo>
                    <a:pt x="11048" y="173"/>
                    <a:pt x="11167" y="148"/>
                    <a:pt x="11167" y="196"/>
                  </a:cubicBezTo>
                  <a:cubicBezTo>
                    <a:pt x="11167" y="222"/>
                    <a:pt x="11142" y="234"/>
                    <a:pt x="11117" y="234"/>
                  </a:cubicBezTo>
                  <a:cubicBezTo>
                    <a:pt x="11094" y="234"/>
                    <a:pt x="11073" y="229"/>
                    <a:pt x="11057" y="223"/>
                  </a:cubicBezTo>
                  <a:cubicBezTo>
                    <a:pt x="11055" y="274"/>
                    <a:pt x="11055" y="274"/>
                    <a:pt x="11055" y="274"/>
                  </a:cubicBezTo>
                  <a:cubicBezTo>
                    <a:pt x="11070" y="277"/>
                    <a:pt x="11092" y="280"/>
                    <a:pt x="11111" y="280"/>
                  </a:cubicBezTo>
                  <a:cubicBezTo>
                    <a:pt x="11180" y="280"/>
                    <a:pt x="11228" y="245"/>
                    <a:pt x="11228" y="189"/>
                  </a:cubicBezTo>
                  <a:close/>
                  <a:moveTo>
                    <a:pt x="10976" y="275"/>
                  </a:moveTo>
                  <a:cubicBezTo>
                    <a:pt x="10976" y="5"/>
                    <a:pt x="10976" y="5"/>
                    <a:pt x="10976" y="5"/>
                  </a:cubicBezTo>
                  <a:cubicBezTo>
                    <a:pt x="10921" y="5"/>
                    <a:pt x="10921" y="5"/>
                    <a:pt x="10921" y="5"/>
                  </a:cubicBezTo>
                  <a:cubicBezTo>
                    <a:pt x="10922" y="124"/>
                    <a:pt x="10922" y="124"/>
                    <a:pt x="10922" y="124"/>
                  </a:cubicBezTo>
                  <a:cubicBezTo>
                    <a:pt x="10922" y="159"/>
                    <a:pt x="10922" y="185"/>
                    <a:pt x="10923" y="202"/>
                  </a:cubicBezTo>
                  <a:cubicBezTo>
                    <a:pt x="10923" y="202"/>
                    <a:pt x="10923" y="202"/>
                    <a:pt x="10923" y="202"/>
                  </a:cubicBezTo>
                  <a:cubicBezTo>
                    <a:pt x="10914" y="183"/>
                    <a:pt x="10904" y="166"/>
                    <a:pt x="10893" y="149"/>
                  </a:cubicBezTo>
                  <a:cubicBezTo>
                    <a:pt x="10802" y="5"/>
                    <a:pt x="10802" y="5"/>
                    <a:pt x="10802" y="5"/>
                  </a:cubicBezTo>
                  <a:cubicBezTo>
                    <a:pt x="10727" y="5"/>
                    <a:pt x="10727" y="5"/>
                    <a:pt x="10727" y="5"/>
                  </a:cubicBezTo>
                  <a:cubicBezTo>
                    <a:pt x="10727" y="275"/>
                    <a:pt x="10727" y="275"/>
                    <a:pt x="10727" y="275"/>
                  </a:cubicBezTo>
                  <a:cubicBezTo>
                    <a:pt x="10782" y="275"/>
                    <a:pt x="10782" y="275"/>
                    <a:pt x="10782" y="275"/>
                  </a:cubicBezTo>
                  <a:cubicBezTo>
                    <a:pt x="10781" y="134"/>
                    <a:pt x="10781" y="134"/>
                    <a:pt x="10781" y="134"/>
                  </a:cubicBezTo>
                  <a:cubicBezTo>
                    <a:pt x="10781" y="109"/>
                    <a:pt x="10781" y="92"/>
                    <a:pt x="10780" y="77"/>
                  </a:cubicBezTo>
                  <a:cubicBezTo>
                    <a:pt x="10780" y="77"/>
                    <a:pt x="10780" y="77"/>
                    <a:pt x="10780" y="77"/>
                  </a:cubicBezTo>
                  <a:cubicBezTo>
                    <a:pt x="10788" y="93"/>
                    <a:pt x="10797" y="112"/>
                    <a:pt x="10808" y="129"/>
                  </a:cubicBezTo>
                  <a:cubicBezTo>
                    <a:pt x="10901" y="275"/>
                    <a:pt x="10901" y="275"/>
                    <a:pt x="10901" y="275"/>
                  </a:cubicBezTo>
                  <a:lnTo>
                    <a:pt x="10976" y="275"/>
                  </a:lnTo>
                  <a:close/>
                  <a:moveTo>
                    <a:pt x="10634" y="275"/>
                  </a:moveTo>
                  <a:cubicBezTo>
                    <a:pt x="10634" y="5"/>
                    <a:pt x="10634" y="5"/>
                    <a:pt x="10634" y="5"/>
                  </a:cubicBezTo>
                  <a:cubicBezTo>
                    <a:pt x="10577" y="5"/>
                    <a:pt x="10577" y="5"/>
                    <a:pt x="10577" y="5"/>
                  </a:cubicBezTo>
                  <a:cubicBezTo>
                    <a:pt x="10577" y="275"/>
                    <a:pt x="10577" y="275"/>
                    <a:pt x="10577" y="275"/>
                  </a:cubicBezTo>
                  <a:lnTo>
                    <a:pt x="10634" y="275"/>
                  </a:lnTo>
                  <a:close/>
                  <a:moveTo>
                    <a:pt x="10397" y="267"/>
                  </a:moveTo>
                  <a:cubicBezTo>
                    <a:pt x="10392" y="217"/>
                    <a:pt x="10392" y="217"/>
                    <a:pt x="10392" y="217"/>
                  </a:cubicBezTo>
                  <a:cubicBezTo>
                    <a:pt x="10376" y="225"/>
                    <a:pt x="10355" y="229"/>
                    <a:pt x="10335" y="229"/>
                  </a:cubicBezTo>
                  <a:cubicBezTo>
                    <a:pt x="10282" y="229"/>
                    <a:pt x="10250" y="199"/>
                    <a:pt x="10250" y="141"/>
                  </a:cubicBezTo>
                  <a:cubicBezTo>
                    <a:pt x="10250" y="87"/>
                    <a:pt x="10279" y="49"/>
                    <a:pt x="10332" y="49"/>
                  </a:cubicBezTo>
                  <a:cubicBezTo>
                    <a:pt x="10351" y="49"/>
                    <a:pt x="10370" y="52"/>
                    <a:pt x="10389" y="58"/>
                  </a:cubicBezTo>
                  <a:cubicBezTo>
                    <a:pt x="10394" y="8"/>
                    <a:pt x="10394" y="8"/>
                    <a:pt x="10394" y="8"/>
                  </a:cubicBezTo>
                  <a:cubicBezTo>
                    <a:pt x="10376" y="3"/>
                    <a:pt x="10354" y="1"/>
                    <a:pt x="10336" y="1"/>
                  </a:cubicBezTo>
                  <a:cubicBezTo>
                    <a:pt x="10235" y="1"/>
                    <a:pt x="10191" y="69"/>
                    <a:pt x="10191" y="146"/>
                  </a:cubicBezTo>
                  <a:cubicBezTo>
                    <a:pt x="10191" y="228"/>
                    <a:pt x="10235" y="279"/>
                    <a:pt x="10324" y="279"/>
                  </a:cubicBezTo>
                  <a:cubicBezTo>
                    <a:pt x="10350" y="279"/>
                    <a:pt x="10374" y="275"/>
                    <a:pt x="10397" y="267"/>
                  </a:cubicBezTo>
                  <a:close/>
                  <a:moveTo>
                    <a:pt x="10122" y="275"/>
                  </a:moveTo>
                  <a:cubicBezTo>
                    <a:pt x="10122" y="5"/>
                    <a:pt x="10122" y="5"/>
                    <a:pt x="10122" y="5"/>
                  </a:cubicBezTo>
                  <a:cubicBezTo>
                    <a:pt x="10066" y="5"/>
                    <a:pt x="10066" y="5"/>
                    <a:pt x="10066" y="5"/>
                  </a:cubicBezTo>
                  <a:cubicBezTo>
                    <a:pt x="10066" y="275"/>
                    <a:pt x="10066" y="275"/>
                    <a:pt x="10066" y="275"/>
                  </a:cubicBezTo>
                  <a:lnTo>
                    <a:pt x="10122" y="275"/>
                  </a:lnTo>
                  <a:close/>
                  <a:moveTo>
                    <a:pt x="9972" y="275"/>
                  </a:moveTo>
                  <a:cubicBezTo>
                    <a:pt x="9972" y="5"/>
                    <a:pt x="9972" y="5"/>
                    <a:pt x="9972" y="5"/>
                  </a:cubicBezTo>
                  <a:cubicBezTo>
                    <a:pt x="9916" y="5"/>
                    <a:pt x="9916" y="5"/>
                    <a:pt x="9916" y="5"/>
                  </a:cubicBezTo>
                  <a:cubicBezTo>
                    <a:pt x="9916" y="112"/>
                    <a:pt x="9916" y="112"/>
                    <a:pt x="9916" y="112"/>
                  </a:cubicBezTo>
                  <a:cubicBezTo>
                    <a:pt x="9789" y="112"/>
                    <a:pt x="9789" y="112"/>
                    <a:pt x="9789" y="112"/>
                  </a:cubicBezTo>
                  <a:cubicBezTo>
                    <a:pt x="9789" y="5"/>
                    <a:pt x="9789" y="5"/>
                    <a:pt x="9789" y="5"/>
                  </a:cubicBezTo>
                  <a:cubicBezTo>
                    <a:pt x="9732" y="5"/>
                    <a:pt x="9732" y="5"/>
                    <a:pt x="9732" y="5"/>
                  </a:cubicBezTo>
                  <a:cubicBezTo>
                    <a:pt x="9732" y="275"/>
                    <a:pt x="9732" y="275"/>
                    <a:pt x="9732" y="275"/>
                  </a:cubicBezTo>
                  <a:cubicBezTo>
                    <a:pt x="9789" y="275"/>
                    <a:pt x="9789" y="275"/>
                    <a:pt x="9789" y="275"/>
                  </a:cubicBezTo>
                  <a:cubicBezTo>
                    <a:pt x="9789" y="161"/>
                    <a:pt x="9789" y="161"/>
                    <a:pt x="9789" y="161"/>
                  </a:cubicBezTo>
                  <a:cubicBezTo>
                    <a:pt x="9916" y="161"/>
                    <a:pt x="9916" y="161"/>
                    <a:pt x="9916" y="161"/>
                  </a:cubicBezTo>
                  <a:cubicBezTo>
                    <a:pt x="9916" y="275"/>
                    <a:pt x="9916" y="275"/>
                    <a:pt x="9916" y="275"/>
                  </a:cubicBezTo>
                  <a:lnTo>
                    <a:pt x="9972" y="275"/>
                  </a:lnTo>
                  <a:close/>
                  <a:moveTo>
                    <a:pt x="9610" y="94"/>
                  </a:moveTo>
                  <a:cubicBezTo>
                    <a:pt x="9610" y="126"/>
                    <a:pt x="9588" y="143"/>
                    <a:pt x="9554" y="143"/>
                  </a:cubicBezTo>
                  <a:cubicBezTo>
                    <a:pt x="9546" y="143"/>
                    <a:pt x="9536" y="142"/>
                    <a:pt x="9530" y="141"/>
                  </a:cubicBezTo>
                  <a:cubicBezTo>
                    <a:pt x="9530" y="49"/>
                    <a:pt x="9530" y="49"/>
                    <a:pt x="9530" y="49"/>
                  </a:cubicBezTo>
                  <a:cubicBezTo>
                    <a:pt x="9537" y="49"/>
                    <a:pt x="9547" y="49"/>
                    <a:pt x="9557" y="49"/>
                  </a:cubicBezTo>
                  <a:cubicBezTo>
                    <a:pt x="9592" y="49"/>
                    <a:pt x="9610" y="68"/>
                    <a:pt x="9610" y="94"/>
                  </a:cubicBezTo>
                  <a:close/>
                  <a:moveTo>
                    <a:pt x="9670" y="91"/>
                  </a:moveTo>
                  <a:cubicBezTo>
                    <a:pt x="9670" y="36"/>
                    <a:pt x="9631" y="3"/>
                    <a:pt x="9562" y="3"/>
                  </a:cubicBezTo>
                  <a:cubicBezTo>
                    <a:pt x="9530" y="3"/>
                    <a:pt x="9496" y="4"/>
                    <a:pt x="9474" y="5"/>
                  </a:cubicBezTo>
                  <a:cubicBezTo>
                    <a:pt x="9474" y="275"/>
                    <a:pt x="9474" y="275"/>
                    <a:pt x="9474" y="275"/>
                  </a:cubicBezTo>
                  <a:cubicBezTo>
                    <a:pt x="9530" y="275"/>
                    <a:pt x="9530" y="275"/>
                    <a:pt x="9530" y="275"/>
                  </a:cubicBezTo>
                  <a:cubicBezTo>
                    <a:pt x="9530" y="186"/>
                    <a:pt x="9530" y="186"/>
                    <a:pt x="9530" y="186"/>
                  </a:cubicBezTo>
                  <a:cubicBezTo>
                    <a:pt x="9536" y="187"/>
                    <a:pt x="9547" y="187"/>
                    <a:pt x="9554" y="187"/>
                  </a:cubicBezTo>
                  <a:cubicBezTo>
                    <a:pt x="9622" y="187"/>
                    <a:pt x="9670" y="150"/>
                    <a:pt x="9670" y="91"/>
                  </a:cubicBezTo>
                  <a:close/>
                  <a:moveTo>
                    <a:pt x="9323" y="182"/>
                  </a:moveTo>
                  <a:cubicBezTo>
                    <a:pt x="9237" y="182"/>
                    <a:pt x="9237" y="182"/>
                    <a:pt x="9237" y="182"/>
                  </a:cubicBezTo>
                  <a:cubicBezTo>
                    <a:pt x="9267" y="106"/>
                    <a:pt x="9267" y="106"/>
                    <a:pt x="9267" y="106"/>
                  </a:cubicBezTo>
                  <a:cubicBezTo>
                    <a:pt x="9272" y="92"/>
                    <a:pt x="9277" y="77"/>
                    <a:pt x="9280" y="64"/>
                  </a:cubicBezTo>
                  <a:cubicBezTo>
                    <a:pt x="9281" y="64"/>
                    <a:pt x="9281" y="64"/>
                    <a:pt x="9281" y="64"/>
                  </a:cubicBezTo>
                  <a:cubicBezTo>
                    <a:pt x="9284" y="76"/>
                    <a:pt x="9289" y="92"/>
                    <a:pt x="9295" y="106"/>
                  </a:cubicBezTo>
                  <a:lnTo>
                    <a:pt x="9323" y="182"/>
                  </a:lnTo>
                  <a:close/>
                  <a:moveTo>
                    <a:pt x="9418" y="275"/>
                  </a:moveTo>
                  <a:cubicBezTo>
                    <a:pt x="9317" y="5"/>
                    <a:pt x="9317" y="5"/>
                    <a:pt x="9317" y="5"/>
                  </a:cubicBezTo>
                  <a:cubicBezTo>
                    <a:pt x="9250" y="5"/>
                    <a:pt x="9250" y="5"/>
                    <a:pt x="9250" y="5"/>
                  </a:cubicBezTo>
                  <a:cubicBezTo>
                    <a:pt x="9148" y="275"/>
                    <a:pt x="9148" y="275"/>
                    <a:pt x="9148" y="275"/>
                  </a:cubicBezTo>
                  <a:cubicBezTo>
                    <a:pt x="9204" y="275"/>
                    <a:pt x="9204" y="275"/>
                    <a:pt x="9204" y="275"/>
                  </a:cubicBezTo>
                  <a:cubicBezTo>
                    <a:pt x="9224" y="223"/>
                    <a:pt x="9224" y="223"/>
                    <a:pt x="9224" y="223"/>
                  </a:cubicBezTo>
                  <a:cubicBezTo>
                    <a:pt x="9337" y="223"/>
                    <a:pt x="9337" y="223"/>
                    <a:pt x="9337" y="223"/>
                  </a:cubicBezTo>
                  <a:cubicBezTo>
                    <a:pt x="9356" y="275"/>
                    <a:pt x="9356" y="275"/>
                    <a:pt x="9356" y="275"/>
                  </a:cubicBezTo>
                  <a:lnTo>
                    <a:pt x="9418" y="275"/>
                  </a:lnTo>
                  <a:close/>
                  <a:moveTo>
                    <a:pt x="9046" y="84"/>
                  </a:moveTo>
                  <a:cubicBezTo>
                    <a:pt x="9046" y="109"/>
                    <a:pt x="9026" y="127"/>
                    <a:pt x="8997" y="127"/>
                  </a:cubicBezTo>
                  <a:cubicBezTo>
                    <a:pt x="8988" y="127"/>
                    <a:pt x="8979" y="126"/>
                    <a:pt x="8971" y="125"/>
                  </a:cubicBezTo>
                  <a:cubicBezTo>
                    <a:pt x="8971" y="47"/>
                    <a:pt x="8971" y="47"/>
                    <a:pt x="8971" y="47"/>
                  </a:cubicBezTo>
                  <a:cubicBezTo>
                    <a:pt x="8978" y="46"/>
                    <a:pt x="8985" y="46"/>
                    <a:pt x="8995" y="46"/>
                  </a:cubicBezTo>
                  <a:cubicBezTo>
                    <a:pt x="9026" y="46"/>
                    <a:pt x="9046" y="59"/>
                    <a:pt x="9046" y="84"/>
                  </a:cubicBezTo>
                  <a:close/>
                  <a:moveTo>
                    <a:pt x="9120" y="275"/>
                  </a:moveTo>
                  <a:cubicBezTo>
                    <a:pt x="9053" y="185"/>
                    <a:pt x="9053" y="185"/>
                    <a:pt x="9053" y="185"/>
                  </a:cubicBezTo>
                  <a:cubicBezTo>
                    <a:pt x="9045" y="173"/>
                    <a:pt x="9037" y="163"/>
                    <a:pt x="9031" y="156"/>
                  </a:cubicBezTo>
                  <a:cubicBezTo>
                    <a:pt x="9074" y="149"/>
                    <a:pt x="9105" y="122"/>
                    <a:pt x="9105" y="78"/>
                  </a:cubicBezTo>
                  <a:cubicBezTo>
                    <a:pt x="9105" y="28"/>
                    <a:pt x="9067" y="3"/>
                    <a:pt x="9003" y="3"/>
                  </a:cubicBezTo>
                  <a:cubicBezTo>
                    <a:pt x="8970" y="3"/>
                    <a:pt x="8934" y="4"/>
                    <a:pt x="8915" y="5"/>
                  </a:cubicBezTo>
                  <a:cubicBezTo>
                    <a:pt x="8915" y="275"/>
                    <a:pt x="8915" y="275"/>
                    <a:pt x="8915" y="275"/>
                  </a:cubicBezTo>
                  <a:cubicBezTo>
                    <a:pt x="8971" y="275"/>
                    <a:pt x="8971" y="275"/>
                    <a:pt x="8971" y="275"/>
                  </a:cubicBezTo>
                  <a:cubicBezTo>
                    <a:pt x="8971" y="164"/>
                    <a:pt x="8971" y="164"/>
                    <a:pt x="8971" y="164"/>
                  </a:cubicBezTo>
                  <a:cubicBezTo>
                    <a:pt x="8973" y="164"/>
                    <a:pt x="8973" y="164"/>
                    <a:pt x="8973" y="164"/>
                  </a:cubicBezTo>
                  <a:cubicBezTo>
                    <a:pt x="9051" y="275"/>
                    <a:pt x="9051" y="275"/>
                    <a:pt x="9051" y="275"/>
                  </a:cubicBezTo>
                  <a:lnTo>
                    <a:pt x="9120" y="275"/>
                  </a:lnTo>
                  <a:close/>
                  <a:moveTo>
                    <a:pt x="8828" y="261"/>
                  </a:moveTo>
                  <a:cubicBezTo>
                    <a:pt x="8828" y="134"/>
                    <a:pt x="8828" y="134"/>
                    <a:pt x="8828" y="134"/>
                  </a:cubicBezTo>
                  <a:cubicBezTo>
                    <a:pt x="8772" y="134"/>
                    <a:pt x="8772" y="134"/>
                    <a:pt x="8772" y="134"/>
                  </a:cubicBezTo>
                  <a:cubicBezTo>
                    <a:pt x="8772" y="225"/>
                    <a:pt x="8772" y="225"/>
                    <a:pt x="8772" y="225"/>
                  </a:cubicBezTo>
                  <a:cubicBezTo>
                    <a:pt x="8760" y="228"/>
                    <a:pt x="8746" y="230"/>
                    <a:pt x="8732" y="230"/>
                  </a:cubicBezTo>
                  <a:cubicBezTo>
                    <a:pt x="8682" y="230"/>
                    <a:pt x="8647" y="198"/>
                    <a:pt x="8647" y="141"/>
                  </a:cubicBezTo>
                  <a:cubicBezTo>
                    <a:pt x="8647" y="79"/>
                    <a:pt x="8687" y="47"/>
                    <a:pt x="8738" y="47"/>
                  </a:cubicBezTo>
                  <a:cubicBezTo>
                    <a:pt x="8764" y="47"/>
                    <a:pt x="8788" y="53"/>
                    <a:pt x="8812" y="62"/>
                  </a:cubicBezTo>
                  <a:cubicBezTo>
                    <a:pt x="8822" y="13"/>
                    <a:pt x="8822" y="13"/>
                    <a:pt x="8822" y="13"/>
                  </a:cubicBezTo>
                  <a:cubicBezTo>
                    <a:pt x="8794" y="5"/>
                    <a:pt x="8766" y="1"/>
                    <a:pt x="8737" y="1"/>
                  </a:cubicBezTo>
                  <a:cubicBezTo>
                    <a:pt x="8643" y="1"/>
                    <a:pt x="8587" y="64"/>
                    <a:pt x="8587" y="145"/>
                  </a:cubicBezTo>
                  <a:cubicBezTo>
                    <a:pt x="8587" y="234"/>
                    <a:pt x="8646" y="279"/>
                    <a:pt x="8727" y="279"/>
                  </a:cubicBezTo>
                  <a:cubicBezTo>
                    <a:pt x="8764" y="279"/>
                    <a:pt x="8797" y="273"/>
                    <a:pt x="8828" y="261"/>
                  </a:cubicBezTo>
                  <a:close/>
                  <a:moveTo>
                    <a:pt x="8484" y="141"/>
                  </a:moveTo>
                  <a:cubicBezTo>
                    <a:pt x="8484" y="201"/>
                    <a:pt x="8449" y="231"/>
                    <a:pt x="8406" y="231"/>
                  </a:cubicBezTo>
                  <a:cubicBezTo>
                    <a:pt x="8353" y="231"/>
                    <a:pt x="8331" y="190"/>
                    <a:pt x="8331" y="138"/>
                  </a:cubicBezTo>
                  <a:cubicBezTo>
                    <a:pt x="8331" y="80"/>
                    <a:pt x="8367" y="49"/>
                    <a:pt x="8408" y="49"/>
                  </a:cubicBezTo>
                  <a:cubicBezTo>
                    <a:pt x="8454" y="49"/>
                    <a:pt x="8484" y="81"/>
                    <a:pt x="8484" y="141"/>
                  </a:cubicBezTo>
                  <a:close/>
                  <a:moveTo>
                    <a:pt x="8545" y="137"/>
                  </a:moveTo>
                  <a:cubicBezTo>
                    <a:pt x="8545" y="46"/>
                    <a:pt x="8490" y="0"/>
                    <a:pt x="8412" y="0"/>
                  </a:cubicBezTo>
                  <a:cubicBezTo>
                    <a:pt x="8337" y="0"/>
                    <a:pt x="8271" y="54"/>
                    <a:pt x="8271" y="143"/>
                  </a:cubicBezTo>
                  <a:cubicBezTo>
                    <a:pt x="8271" y="224"/>
                    <a:pt x="8315" y="280"/>
                    <a:pt x="8403" y="280"/>
                  </a:cubicBezTo>
                  <a:cubicBezTo>
                    <a:pt x="8480" y="280"/>
                    <a:pt x="8545" y="227"/>
                    <a:pt x="8545" y="137"/>
                  </a:cubicBezTo>
                  <a:close/>
                  <a:moveTo>
                    <a:pt x="8217" y="275"/>
                  </a:moveTo>
                  <a:cubicBezTo>
                    <a:pt x="8176" y="5"/>
                    <a:pt x="8176" y="5"/>
                    <a:pt x="8176" y="5"/>
                  </a:cubicBezTo>
                  <a:cubicBezTo>
                    <a:pt x="8104" y="5"/>
                    <a:pt x="8104" y="5"/>
                    <a:pt x="8104" y="5"/>
                  </a:cubicBezTo>
                  <a:cubicBezTo>
                    <a:pt x="8052" y="158"/>
                    <a:pt x="8052" y="158"/>
                    <a:pt x="8052" y="158"/>
                  </a:cubicBezTo>
                  <a:cubicBezTo>
                    <a:pt x="8046" y="175"/>
                    <a:pt x="8042" y="189"/>
                    <a:pt x="8038" y="208"/>
                  </a:cubicBezTo>
                  <a:cubicBezTo>
                    <a:pt x="8037" y="208"/>
                    <a:pt x="8037" y="208"/>
                    <a:pt x="8037" y="208"/>
                  </a:cubicBezTo>
                  <a:cubicBezTo>
                    <a:pt x="8034" y="191"/>
                    <a:pt x="8029" y="173"/>
                    <a:pt x="8024" y="157"/>
                  </a:cubicBezTo>
                  <a:cubicBezTo>
                    <a:pt x="7973" y="5"/>
                    <a:pt x="7973" y="5"/>
                    <a:pt x="7973" y="5"/>
                  </a:cubicBezTo>
                  <a:cubicBezTo>
                    <a:pt x="7903" y="5"/>
                    <a:pt x="7903" y="5"/>
                    <a:pt x="7903" y="5"/>
                  </a:cubicBezTo>
                  <a:cubicBezTo>
                    <a:pt x="7862" y="275"/>
                    <a:pt x="7862" y="275"/>
                    <a:pt x="7862" y="275"/>
                  </a:cubicBezTo>
                  <a:cubicBezTo>
                    <a:pt x="7918" y="275"/>
                    <a:pt x="7918" y="275"/>
                    <a:pt x="7918" y="275"/>
                  </a:cubicBezTo>
                  <a:cubicBezTo>
                    <a:pt x="7935" y="137"/>
                    <a:pt x="7935" y="137"/>
                    <a:pt x="7935" y="137"/>
                  </a:cubicBezTo>
                  <a:cubicBezTo>
                    <a:pt x="7939" y="113"/>
                    <a:pt x="7941" y="93"/>
                    <a:pt x="7942" y="72"/>
                  </a:cubicBezTo>
                  <a:cubicBezTo>
                    <a:pt x="7943" y="72"/>
                    <a:pt x="7943" y="72"/>
                    <a:pt x="7943" y="72"/>
                  </a:cubicBezTo>
                  <a:cubicBezTo>
                    <a:pt x="7946" y="91"/>
                    <a:pt x="7953" y="114"/>
                    <a:pt x="7959" y="133"/>
                  </a:cubicBezTo>
                  <a:cubicBezTo>
                    <a:pt x="8006" y="275"/>
                    <a:pt x="8006" y="275"/>
                    <a:pt x="8006" y="275"/>
                  </a:cubicBezTo>
                  <a:cubicBezTo>
                    <a:pt x="8065" y="275"/>
                    <a:pt x="8065" y="275"/>
                    <a:pt x="8065" y="275"/>
                  </a:cubicBezTo>
                  <a:cubicBezTo>
                    <a:pt x="8116" y="122"/>
                    <a:pt x="8116" y="122"/>
                    <a:pt x="8116" y="122"/>
                  </a:cubicBezTo>
                  <a:cubicBezTo>
                    <a:pt x="8122" y="105"/>
                    <a:pt x="8126" y="87"/>
                    <a:pt x="8129" y="72"/>
                  </a:cubicBezTo>
                  <a:cubicBezTo>
                    <a:pt x="8130" y="72"/>
                    <a:pt x="8130" y="72"/>
                    <a:pt x="8130" y="72"/>
                  </a:cubicBezTo>
                  <a:cubicBezTo>
                    <a:pt x="8131" y="87"/>
                    <a:pt x="8134" y="108"/>
                    <a:pt x="8137" y="134"/>
                  </a:cubicBezTo>
                  <a:cubicBezTo>
                    <a:pt x="8157" y="275"/>
                    <a:pt x="8157" y="275"/>
                    <a:pt x="8157" y="275"/>
                  </a:cubicBezTo>
                  <a:lnTo>
                    <a:pt x="8217" y="275"/>
                  </a:lnTo>
                  <a:close/>
                  <a:moveTo>
                    <a:pt x="7795" y="275"/>
                  </a:moveTo>
                  <a:cubicBezTo>
                    <a:pt x="7795" y="231"/>
                    <a:pt x="7795" y="231"/>
                    <a:pt x="7795" y="231"/>
                  </a:cubicBezTo>
                  <a:cubicBezTo>
                    <a:pt x="7692" y="231"/>
                    <a:pt x="7692" y="231"/>
                    <a:pt x="7692" y="231"/>
                  </a:cubicBezTo>
                  <a:cubicBezTo>
                    <a:pt x="7692" y="158"/>
                    <a:pt x="7692" y="158"/>
                    <a:pt x="7692" y="158"/>
                  </a:cubicBezTo>
                  <a:cubicBezTo>
                    <a:pt x="7790" y="158"/>
                    <a:pt x="7790" y="158"/>
                    <a:pt x="7790" y="158"/>
                  </a:cubicBezTo>
                  <a:cubicBezTo>
                    <a:pt x="7790" y="115"/>
                    <a:pt x="7790" y="115"/>
                    <a:pt x="7790" y="115"/>
                  </a:cubicBezTo>
                  <a:cubicBezTo>
                    <a:pt x="7692" y="115"/>
                    <a:pt x="7692" y="115"/>
                    <a:pt x="7692" y="115"/>
                  </a:cubicBezTo>
                  <a:cubicBezTo>
                    <a:pt x="7692" y="49"/>
                    <a:pt x="7692" y="49"/>
                    <a:pt x="7692" y="49"/>
                  </a:cubicBezTo>
                  <a:cubicBezTo>
                    <a:pt x="7795" y="49"/>
                    <a:pt x="7795" y="49"/>
                    <a:pt x="7795" y="49"/>
                  </a:cubicBezTo>
                  <a:cubicBezTo>
                    <a:pt x="7795" y="5"/>
                    <a:pt x="7795" y="5"/>
                    <a:pt x="7795" y="5"/>
                  </a:cubicBezTo>
                  <a:cubicBezTo>
                    <a:pt x="7636" y="5"/>
                    <a:pt x="7636" y="5"/>
                    <a:pt x="7636" y="5"/>
                  </a:cubicBezTo>
                  <a:cubicBezTo>
                    <a:pt x="7636" y="275"/>
                    <a:pt x="7636" y="275"/>
                    <a:pt x="7636" y="275"/>
                  </a:cubicBezTo>
                  <a:lnTo>
                    <a:pt x="7795" y="275"/>
                  </a:lnTo>
                  <a:close/>
                  <a:moveTo>
                    <a:pt x="7511" y="139"/>
                  </a:moveTo>
                  <a:cubicBezTo>
                    <a:pt x="7511" y="200"/>
                    <a:pt x="7472" y="230"/>
                    <a:pt x="7416" y="230"/>
                  </a:cubicBezTo>
                  <a:cubicBezTo>
                    <a:pt x="7404" y="230"/>
                    <a:pt x="7390" y="229"/>
                    <a:pt x="7382" y="228"/>
                  </a:cubicBezTo>
                  <a:cubicBezTo>
                    <a:pt x="7382" y="50"/>
                    <a:pt x="7382" y="50"/>
                    <a:pt x="7382" y="50"/>
                  </a:cubicBezTo>
                  <a:cubicBezTo>
                    <a:pt x="7393" y="50"/>
                    <a:pt x="7407" y="49"/>
                    <a:pt x="7418" y="49"/>
                  </a:cubicBezTo>
                  <a:cubicBezTo>
                    <a:pt x="7479" y="49"/>
                    <a:pt x="7511" y="79"/>
                    <a:pt x="7511" y="139"/>
                  </a:cubicBezTo>
                  <a:close/>
                  <a:moveTo>
                    <a:pt x="7570" y="136"/>
                  </a:moveTo>
                  <a:cubicBezTo>
                    <a:pt x="7570" y="42"/>
                    <a:pt x="7513" y="4"/>
                    <a:pt x="7424" y="4"/>
                  </a:cubicBezTo>
                  <a:cubicBezTo>
                    <a:pt x="7392" y="4"/>
                    <a:pt x="7350" y="5"/>
                    <a:pt x="7326" y="5"/>
                  </a:cubicBezTo>
                  <a:cubicBezTo>
                    <a:pt x="7326" y="275"/>
                    <a:pt x="7326" y="275"/>
                    <a:pt x="7326" y="275"/>
                  </a:cubicBezTo>
                  <a:cubicBezTo>
                    <a:pt x="7349" y="276"/>
                    <a:pt x="7376" y="277"/>
                    <a:pt x="7410" y="277"/>
                  </a:cubicBezTo>
                  <a:cubicBezTo>
                    <a:pt x="7501" y="277"/>
                    <a:pt x="7570" y="233"/>
                    <a:pt x="7570" y="136"/>
                  </a:cubicBezTo>
                  <a:close/>
                  <a:moveTo>
                    <a:pt x="7164" y="5"/>
                  </a:moveTo>
                  <a:cubicBezTo>
                    <a:pt x="7106" y="5"/>
                    <a:pt x="7106" y="5"/>
                    <a:pt x="7106" y="5"/>
                  </a:cubicBezTo>
                  <a:cubicBezTo>
                    <a:pt x="7066" y="80"/>
                    <a:pt x="7066" y="80"/>
                    <a:pt x="7066" y="80"/>
                  </a:cubicBezTo>
                  <a:cubicBezTo>
                    <a:pt x="7058" y="96"/>
                    <a:pt x="7049" y="114"/>
                    <a:pt x="7042" y="132"/>
                  </a:cubicBezTo>
                  <a:cubicBezTo>
                    <a:pt x="7042" y="132"/>
                    <a:pt x="7042" y="132"/>
                    <a:pt x="7042" y="132"/>
                  </a:cubicBezTo>
                  <a:cubicBezTo>
                    <a:pt x="7035" y="114"/>
                    <a:pt x="7027" y="98"/>
                    <a:pt x="7020" y="82"/>
                  </a:cubicBezTo>
                  <a:cubicBezTo>
                    <a:pt x="6980" y="5"/>
                    <a:pt x="6980" y="5"/>
                    <a:pt x="6980" y="5"/>
                  </a:cubicBezTo>
                  <a:cubicBezTo>
                    <a:pt x="6918" y="5"/>
                    <a:pt x="6918" y="5"/>
                    <a:pt x="6918" y="5"/>
                  </a:cubicBezTo>
                  <a:cubicBezTo>
                    <a:pt x="7012" y="185"/>
                    <a:pt x="7012" y="185"/>
                    <a:pt x="7012" y="185"/>
                  </a:cubicBezTo>
                  <a:cubicBezTo>
                    <a:pt x="7012" y="275"/>
                    <a:pt x="7012" y="275"/>
                    <a:pt x="7012" y="275"/>
                  </a:cubicBezTo>
                  <a:cubicBezTo>
                    <a:pt x="7069" y="275"/>
                    <a:pt x="7069" y="275"/>
                    <a:pt x="7069" y="275"/>
                  </a:cubicBezTo>
                  <a:cubicBezTo>
                    <a:pt x="7069" y="185"/>
                    <a:pt x="7069" y="185"/>
                    <a:pt x="7069" y="185"/>
                  </a:cubicBezTo>
                  <a:lnTo>
                    <a:pt x="7164" y="5"/>
                  </a:lnTo>
                  <a:close/>
                  <a:moveTo>
                    <a:pt x="6829" y="84"/>
                  </a:moveTo>
                  <a:cubicBezTo>
                    <a:pt x="6829" y="109"/>
                    <a:pt x="6810" y="127"/>
                    <a:pt x="6780" y="127"/>
                  </a:cubicBezTo>
                  <a:cubicBezTo>
                    <a:pt x="6771" y="127"/>
                    <a:pt x="6762" y="126"/>
                    <a:pt x="6754" y="125"/>
                  </a:cubicBezTo>
                  <a:cubicBezTo>
                    <a:pt x="6754" y="47"/>
                    <a:pt x="6754" y="47"/>
                    <a:pt x="6754" y="47"/>
                  </a:cubicBezTo>
                  <a:cubicBezTo>
                    <a:pt x="6761" y="46"/>
                    <a:pt x="6769" y="46"/>
                    <a:pt x="6778" y="46"/>
                  </a:cubicBezTo>
                  <a:cubicBezTo>
                    <a:pt x="6810" y="46"/>
                    <a:pt x="6829" y="59"/>
                    <a:pt x="6829" y="84"/>
                  </a:cubicBezTo>
                  <a:close/>
                  <a:moveTo>
                    <a:pt x="6903" y="275"/>
                  </a:moveTo>
                  <a:cubicBezTo>
                    <a:pt x="6836" y="185"/>
                    <a:pt x="6836" y="185"/>
                    <a:pt x="6836" y="185"/>
                  </a:cubicBezTo>
                  <a:cubicBezTo>
                    <a:pt x="6828" y="173"/>
                    <a:pt x="6821" y="163"/>
                    <a:pt x="6814" y="156"/>
                  </a:cubicBezTo>
                  <a:cubicBezTo>
                    <a:pt x="6857" y="149"/>
                    <a:pt x="6888" y="122"/>
                    <a:pt x="6888" y="78"/>
                  </a:cubicBezTo>
                  <a:cubicBezTo>
                    <a:pt x="6888" y="28"/>
                    <a:pt x="6851" y="3"/>
                    <a:pt x="6786" y="3"/>
                  </a:cubicBezTo>
                  <a:cubicBezTo>
                    <a:pt x="6753" y="3"/>
                    <a:pt x="6718" y="4"/>
                    <a:pt x="6698" y="5"/>
                  </a:cubicBezTo>
                  <a:cubicBezTo>
                    <a:pt x="6698" y="275"/>
                    <a:pt x="6698" y="275"/>
                    <a:pt x="6698" y="275"/>
                  </a:cubicBezTo>
                  <a:cubicBezTo>
                    <a:pt x="6754" y="275"/>
                    <a:pt x="6754" y="275"/>
                    <a:pt x="6754" y="275"/>
                  </a:cubicBezTo>
                  <a:cubicBezTo>
                    <a:pt x="6754" y="164"/>
                    <a:pt x="6754" y="164"/>
                    <a:pt x="6754" y="164"/>
                  </a:cubicBezTo>
                  <a:cubicBezTo>
                    <a:pt x="6757" y="164"/>
                    <a:pt x="6757" y="164"/>
                    <a:pt x="6757" y="164"/>
                  </a:cubicBezTo>
                  <a:cubicBezTo>
                    <a:pt x="6834" y="275"/>
                    <a:pt x="6834" y="275"/>
                    <a:pt x="6834" y="275"/>
                  </a:cubicBezTo>
                  <a:lnTo>
                    <a:pt x="6903" y="275"/>
                  </a:lnTo>
                  <a:close/>
                  <a:moveTo>
                    <a:pt x="6547" y="182"/>
                  </a:moveTo>
                  <a:cubicBezTo>
                    <a:pt x="6462" y="182"/>
                    <a:pt x="6462" y="182"/>
                    <a:pt x="6462" y="182"/>
                  </a:cubicBezTo>
                  <a:cubicBezTo>
                    <a:pt x="6491" y="106"/>
                    <a:pt x="6491" y="106"/>
                    <a:pt x="6491" y="106"/>
                  </a:cubicBezTo>
                  <a:cubicBezTo>
                    <a:pt x="6496" y="92"/>
                    <a:pt x="6501" y="77"/>
                    <a:pt x="6504" y="64"/>
                  </a:cubicBezTo>
                  <a:cubicBezTo>
                    <a:pt x="6505" y="64"/>
                    <a:pt x="6505" y="64"/>
                    <a:pt x="6505" y="64"/>
                  </a:cubicBezTo>
                  <a:cubicBezTo>
                    <a:pt x="6509" y="76"/>
                    <a:pt x="6514" y="92"/>
                    <a:pt x="6519" y="106"/>
                  </a:cubicBezTo>
                  <a:lnTo>
                    <a:pt x="6547" y="182"/>
                  </a:lnTo>
                  <a:close/>
                  <a:moveTo>
                    <a:pt x="6643" y="275"/>
                  </a:moveTo>
                  <a:cubicBezTo>
                    <a:pt x="6541" y="5"/>
                    <a:pt x="6541" y="5"/>
                    <a:pt x="6541" y="5"/>
                  </a:cubicBezTo>
                  <a:cubicBezTo>
                    <a:pt x="6475" y="5"/>
                    <a:pt x="6475" y="5"/>
                    <a:pt x="6475" y="5"/>
                  </a:cubicBezTo>
                  <a:cubicBezTo>
                    <a:pt x="6372" y="275"/>
                    <a:pt x="6372" y="275"/>
                    <a:pt x="6372" y="275"/>
                  </a:cubicBezTo>
                  <a:cubicBezTo>
                    <a:pt x="6428" y="275"/>
                    <a:pt x="6428" y="275"/>
                    <a:pt x="6428" y="275"/>
                  </a:cubicBezTo>
                  <a:cubicBezTo>
                    <a:pt x="6448" y="223"/>
                    <a:pt x="6448" y="223"/>
                    <a:pt x="6448" y="223"/>
                  </a:cubicBezTo>
                  <a:cubicBezTo>
                    <a:pt x="6561" y="223"/>
                    <a:pt x="6561" y="223"/>
                    <a:pt x="6561" y="223"/>
                  </a:cubicBezTo>
                  <a:cubicBezTo>
                    <a:pt x="6580" y="275"/>
                    <a:pt x="6580" y="275"/>
                    <a:pt x="6580" y="275"/>
                  </a:cubicBezTo>
                  <a:lnTo>
                    <a:pt x="6643" y="275"/>
                  </a:lnTo>
                  <a:close/>
                  <a:moveTo>
                    <a:pt x="6316" y="275"/>
                  </a:moveTo>
                  <a:cubicBezTo>
                    <a:pt x="6316" y="5"/>
                    <a:pt x="6316" y="5"/>
                    <a:pt x="6316" y="5"/>
                  </a:cubicBezTo>
                  <a:cubicBezTo>
                    <a:pt x="6262" y="5"/>
                    <a:pt x="6262" y="5"/>
                    <a:pt x="6262" y="5"/>
                  </a:cubicBezTo>
                  <a:cubicBezTo>
                    <a:pt x="6262" y="124"/>
                    <a:pt x="6262" y="124"/>
                    <a:pt x="6262" y="124"/>
                  </a:cubicBezTo>
                  <a:cubicBezTo>
                    <a:pt x="6262" y="159"/>
                    <a:pt x="6263" y="185"/>
                    <a:pt x="6264" y="202"/>
                  </a:cubicBezTo>
                  <a:cubicBezTo>
                    <a:pt x="6263" y="202"/>
                    <a:pt x="6263" y="202"/>
                    <a:pt x="6263" y="202"/>
                  </a:cubicBezTo>
                  <a:cubicBezTo>
                    <a:pt x="6254" y="183"/>
                    <a:pt x="6244" y="166"/>
                    <a:pt x="6233" y="149"/>
                  </a:cubicBezTo>
                  <a:cubicBezTo>
                    <a:pt x="6142" y="5"/>
                    <a:pt x="6142" y="5"/>
                    <a:pt x="6142" y="5"/>
                  </a:cubicBezTo>
                  <a:cubicBezTo>
                    <a:pt x="6068" y="5"/>
                    <a:pt x="6068" y="5"/>
                    <a:pt x="6068" y="5"/>
                  </a:cubicBezTo>
                  <a:cubicBezTo>
                    <a:pt x="6068" y="275"/>
                    <a:pt x="6068" y="275"/>
                    <a:pt x="6068" y="275"/>
                  </a:cubicBezTo>
                  <a:cubicBezTo>
                    <a:pt x="6122" y="275"/>
                    <a:pt x="6122" y="275"/>
                    <a:pt x="6122" y="275"/>
                  </a:cubicBezTo>
                  <a:cubicBezTo>
                    <a:pt x="6122" y="134"/>
                    <a:pt x="6122" y="134"/>
                    <a:pt x="6122" y="134"/>
                  </a:cubicBezTo>
                  <a:cubicBezTo>
                    <a:pt x="6122" y="109"/>
                    <a:pt x="6121" y="92"/>
                    <a:pt x="6120" y="77"/>
                  </a:cubicBezTo>
                  <a:cubicBezTo>
                    <a:pt x="6121" y="77"/>
                    <a:pt x="6121" y="77"/>
                    <a:pt x="6121" y="77"/>
                  </a:cubicBezTo>
                  <a:cubicBezTo>
                    <a:pt x="6128" y="93"/>
                    <a:pt x="6138" y="112"/>
                    <a:pt x="6148" y="129"/>
                  </a:cubicBezTo>
                  <a:cubicBezTo>
                    <a:pt x="6241" y="275"/>
                    <a:pt x="6241" y="275"/>
                    <a:pt x="6241" y="275"/>
                  </a:cubicBezTo>
                  <a:lnTo>
                    <a:pt x="6316" y="275"/>
                  </a:lnTo>
                  <a:close/>
                  <a:moveTo>
                    <a:pt x="5974" y="275"/>
                  </a:moveTo>
                  <a:cubicBezTo>
                    <a:pt x="5974" y="5"/>
                    <a:pt x="5974" y="5"/>
                    <a:pt x="5974" y="5"/>
                  </a:cubicBezTo>
                  <a:cubicBezTo>
                    <a:pt x="5918" y="5"/>
                    <a:pt x="5918" y="5"/>
                    <a:pt x="5918" y="5"/>
                  </a:cubicBezTo>
                  <a:cubicBezTo>
                    <a:pt x="5918" y="275"/>
                    <a:pt x="5918" y="275"/>
                    <a:pt x="5918" y="275"/>
                  </a:cubicBezTo>
                  <a:lnTo>
                    <a:pt x="5974" y="275"/>
                  </a:lnTo>
                  <a:close/>
                  <a:moveTo>
                    <a:pt x="5861" y="275"/>
                  </a:moveTo>
                  <a:cubicBezTo>
                    <a:pt x="5861" y="226"/>
                    <a:pt x="5861" y="226"/>
                    <a:pt x="5861" y="226"/>
                  </a:cubicBezTo>
                  <a:cubicBezTo>
                    <a:pt x="5768" y="226"/>
                    <a:pt x="5768" y="226"/>
                    <a:pt x="5768" y="226"/>
                  </a:cubicBezTo>
                  <a:cubicBezTo>
                    <a:pt x="5768" y="5"/>
                    <a:pt x="5768" y="5"/>
                    <a:pt x="5768" y="5"/>
                  </a:cubicBezTo>
                  <a:cubicBezTo>
                    <a:pt x="5712" y="5"/>
                    <a:pt x="5712" y="5"/>
                    <a:pt x="5712" y="5"/>
                  </a:cubicBezTo>
                  <a:cubicBezTo>
                    <a:pt x="5712" y="275"/>
                    <a:pt x="5712" y="275"/>
                    <a:pt x="5712" y="275"/>
                  </a:cubicBezTo>
                  <a:lnTo>
                    <a:pt x="5861" y="275"/>
                  </a:lnTo>
                  <a:close/>
                  <a:moveTo>
                    <a:pt x="5589" y="94"/>
                  </a:moveTo>
                  <a:cubicBezTo>
                    <a:pt x="5589" y="126"/>
                    <a:pt x="5568" y="143"/>
                    <a:pt x="5533" y="143"/>
                  </a:cubicBezTo>
                  <a:cubicBezTo>
                    <a:pt x="5526" y="143"/>
                    <a:pt x="5515" y="142"/>
                    <a:pt x="5509" y="141"/>
                  </a:cubicBezTo>
                  <a:cubicBezTo>
                    <a:pt x="5509" y="49"/>
                    <a:pt x="5509" y="49"/>
                    <a:pt x="5509" y="49"/>
                  </a:cubicBezTo>
                  <a:cubicBezTo>
                    <a:pt x="5516" y="49"/>
                    <a:pt x="5526" y="49"/>
                    <a:pt x="5537" y="49"/>
                  </a:cubicBezTo>
                  <a:cubicBezTo>
                    <a:pt x="5571" y="49"/>
                    <a:pt x="5589" y="68"/>
                    <a:pt x="5589" y="94"/>
                  </a:cubicBezTo>
                  <a:close/>
                  <a:moveTo>
                    <a:pt x="5649" y="91"/>
                  </a:moveTo>
                  <a:cubicBezTo>
                    <a:pt x="5649" y="36"/>
                    <a:pt x="5610" y="3"/>
                    <a:pt x="5541" y="3"/>
                  </a:cubicBezTo>
                  <a:cubicBezTo>
                    <a:pt x="5510" y="3"/>
                    <a:pt x="5476" y="4"/>
                    <a:pt x="5453" y="5"/>
                  </a:cubicBezTo>
                  <a:cubicBezTo>
                    <a:pt x="5453" y="275"/>
                    <a:pt x="5453" y="275"/>
                    <a:pt x="5453" y="275"/>
                  </a:cubicBezTo>
                  <a:cubicBezTo>
                    <a:pt x="5509" y="275"/>
                    <a:pt x="5509" y="275"/>
                    <a:pt x="5509" y="275"/>
                  </a:cubicBezTo>
                  <a:cubicBezTo>
                    <a:pt x="5509" y="186"/>
                    <a:pt x="5509" y="186"/>
                    <a:pt x="5509" y="186"/>
                  </a:cubicBezTo>
                  <a:cubicBezTo>
                    <a:pt x="5516" y="187"/>
                    <a:pt x="5526" y="187"/>
                    <a:pt x="5533" y="187"/>
                  </a:cubicBezTo>
                  <a:cubicBezTo>
                    <a:pt x="5602" y="187"/>
                    <a:pt x="5649" y="150"/>
                    <a:pt x="5649" y="91"/>
                  </a:cubicBezTo>
                  <a:close/>
                  <a:moveTo>
                    <a:pt x="5359" y="275"/>
                  </a:moveTo>
                  <a:cubicBezTo>
                    <a:pt x="5359" y="5"/>
                    <a:pt x="5359" y="5"/>
                    <a:pt x="5359" y="5"/>
                  </a:cubicBezTo>
                  <a:cubicBezTo>
                    <a:pt x="5303" y="5"/>
                    <a:pt x="5303" y="5"/>
                    <a:pt x="5303" y="5"/>
                  </a:cubicBezTo>
                  <a:cubicBezTo>
                    <a:pt x="5303" y="275"/>
                    <a:pt x="5303" y="275"/>
                    <a:pt x="5303" y="275"/>
                  </a:cubicBezTo>
                  <a:lnTo>
                    <a:pt x="5359" y="275"/>
                  </a:lnTo>
                  <a:close/>
                  <a:moveTo>
                    <a:pt x="5236" y="267"/>
                  </a:moveTo>
                  <a:cubicBezTo>
                    <a:pt x="5231" y="217"/>
                    <a:pt x="5231" y="217"/>
                    <a:pt x="5231" y="217"/>
                  </a:cubicBezTo>
                  <a:cubicBezTo>
                    <a:pt x="5215" y="225"/>
                    <a:pt x="5194" y="229"/>
                    <a:pt x="5174" y="229"/>
                  </a:cubicBezTo>
                  <a:cubicBezTo>
                    <a:pt x="5121" y="229"/>
                    <a:pt x="5089" y="199"/>
                    <a:pt x="5089" y="141"/>
                  </a:cubicBezTo>
                  <a:cubicBezTo>
                    <a:pt x="5089" y="87"/>
                    <a:pt x="5118" y="49"/>
                    <a:pt x="5171" y="49"/>
                  </a:cubicBezTo>
                  <a:cubicBezTo>
                    <a:pt x="5190" y="49"/>
                    <a:pt x="5209" y="52"/>
                    <a:pt x="5228" y="58"/>
                  </a:cubicBezTo>
                  <a:cubicBezTo>
                    <a:pt x="5233" y="8"/>
                    <a:pt x="5233" y="8"/>
                    <a:pt x="5233" y="8"/>
                  </a:cubicBezTo>
                  <a:cubicBezTo>
                    <a:pt x="5215" y="3"/>
                    <a:pt x="5193" y="1"/>
                    <a:pt x="5175" y="1"/>
                  </a:cubicBezTo>
                  <a:cubicBezTo>
                    <a:pt x="5074" y="1"/>
                    <a:pt x="5030" y="69"/>
                    <a:pt x="5030" y="146"/>
                  </a:cubicBezTo>
                  <a:cubicBezTo>
                    <a:pt x="5030" y="228"/>
                    <a:pt x="5074" y="279"/>
                    <a:pt x="5163" y="279"/>
                  </a:cubicBezTo>
                  <a:cubicBezTo>
                    <a:pt x="5189" y="279"/>
                    <a:pt x="5213" y="275"/>
                    <a:pt x="5236" y="267"/>
                  </a:cubicBezTo>
                  <a:close/>
                  <a:moveTo>
                    <a:pt x="4980" y="189"/>
                  </a:moveTo>
                  <a:cubicBezTo>
                    <a:pt x="4980" y="105"/>
                    <a:pt x="4859" y="125"/>
                    <a:pt x="4859" y="79"/>
                  </a:cubicBezTo>
                  <a:cubicBezTo>
                    <a:pt x="4859" y="58"/>
                    <a:pt x="4874" y="45"/>
                    <a:pt x="4908" y="45"/>
                  </a:cubicBezTo>
                  <a:cubicBezTo>
                    <a:pt x="4924" y="45"/>
                    <a:pt x="4945" y="48"/>
                    <a:pt x="4960" y="53"/>
                  </a:cubicBezTo>
                  <a:cubicBezTo>
                    <a:pt x="4962" y="5"/>
                    <a:pt x="4962" y="5"/>
                    <a:pt x="4962" y="5"/>
                  </a:cubicBezTo>
                  <a:cubicBezTo>
                    <a:pt x="4947" y="2"/>
                    <a:pt x="4926" y="0"/>
                    <a:pt x="4911" y="0"/>
                  </a:cubicBezTo>
                  <a:cubicBezTo>
                    <a:pt x="4839" y="0"/>
                    <a:pt x="4800" y="34"/>
                    <a:pt x="4800" y="85"/>
                  </a:cubicBezTo>
                  <a:cubicBezTo>
                    <a:pt x="4800" y="173"/>
                    <a:pt x="4919" y="148"/>
                    <a:pt x="4919" y="196"/>
                  </a:cubicBezTo>
                  <a:cubicBezTo>
                    <a:pt x="4919" y="222"/>
                    <a:pt x="4894" y="234"/>
                    <a:pt x="4869" y="234"/>
                  </a:cubicBezTo>
                  <a:cubicBezTo>
                    <a:pt x="4846" y="234"/>
                    <a:pt x="4825" y="229"/>
                    <a:pt x="4809" y="223"/>
                  </a:cubicBezTo>
                  <a:cubicBezTo>
                    <a:pt x="4807" y="274"/>
                    <a:pt x="4807" y="274"/>
                    <a:pt x="4807" y="274"/>
                  </a:cubicBezTo>
                  <a:cubicBezTo>
                    <a:pt x="4822" y="277"/>
                    <a:pt x="4844" y="280"/>
                    <a:pt x="4863" y="280"/>
                  </a:cubicBezTo>
                  <a:cubicBezTo>
                    <a:pt x="4932" y="280"/>
                    <a:pt x="4980" y="245"/>
                    <a:pt x="4980" y="189"/>
                  </a:cubicBezTo>
                  <a:close/>
                  <a:moveTo>
                    <a:pt x="4728" y="275"/>
                  </a:moveTo>
                  <a:cubicBezTo>
                    <a:pt x="4728" y="5"/>
                    <a:pt x="4728" y="5"/>
                    <a:pt x="4728" y="5"/>
                  </a:cubicBezTo>
                  <a:cubicBezTo>
                    <a:pt x="4672" y="5"/>
                    <a:pt x="4672" y="5"/>
                    <a:pt x="4672" y="5"/>
                  </a:cubicBezTo>
                  <a:cubicBezTo>
                    <a:pt x="4672" y="275"/>
                    <a:pt x="4672" y="275"/>
                    <a:pt x="4672" y="275"/>
                  </a:cubicBezTo>
                  <a:lnTo>
                    <a:pt x="4728" y="275"/>
                  </a:lnTo>
                  <a:close/>
                  <a:moveTo>
                    <a:pt x="4547" y="139"/>
                  </a:moveTo>
                  <a:cubicBezTo>
                    <a:pt x="4547" y="200"/>
                    <a:pt x="4508" y="230"/>
                    <a:pt x="4452" y="230"/>
                  </a:cubicBezTo>
                  <a:cubicBezTo>
                    <a:pt x="4440" y="230"/>
                    <a:pt x="4426" y="229"/>
                    <a:pt x="4418" y="228"/>
                  </a:cubicBezTo>
                  <a:cubicBezTo>
                    <a:pt x="4418" y="50"/>
                    <a:pt x="4418" y="50"/>
                    <a:pt x="4418" y="50"/>
                  </a:cubicBezTo>
                  <a:cubicBezTo>
                    <a:pt x="4429" y="50"/>
                    <a:pt x="4443" y="49"/>
                    <a:pt x="4454" y="49"/>
                  </a:cubicBezTo>
                  <a:cubicBezTo>
                    <a:pt x="4515" y="49"/>
                    <a:pt x="4547" y="79"/>
                    <a:pt x="4547" y="139"/>
                  </a:cubicBezTo>
                  <a:close/>
                  <a:moveTo>
                    <a:pt x="4606" y="136"/>
                  </a:moveTo>
                  <a:cubicBezTo>
                    <a:pt x="4606" y="42"/>
                    <a:pt x="4549" y="4"/>
                    <a:pt x="4460" y="4"/>
                  </a:cubicBezTo>
                  <a:cubicBezTo>
                    <a:pt x="4429" y="4"/>
                    <a:pt x="4386" y="5"/>
                    <a:pt x="4362" y="5"/>
                  </a:cubicBezTo>
                  <a:cubicBezTo>
                    <a:pt x="4362" y="275"/>
                    <a:pt x="4362" y="275"/>
                    <a:pt x="4362" y="275"/>
                  </a:cubicBezTo>
                  <a:cubicBezTo>
                    <a:pt x="4385" y="276"/>
                    <a:pt x="4412" y="277"/>
                    <a:pt x="4446" y="277"/>
                  </a:cubicBezTo>
                  <a:cubicBezTo>
                    <a:pt x="4537" y="277"/>
                    <a:pt x="4606" y="233"/>
                    <a:pt x="4606" y="136"/>
                  </a:cubicBezTo>
                  <a:close/>
                  <a:moveTo>
                    <a:pt x="4225" y="84"/>
                  </a:moveTo>
                  <a:cubicBezTo>
                    <a:pt x="4225" y="109"/>
                    <a:pt x="4205" y="127"/>
                    <a:pt x="4176" y="127"/>
                  </a:cubicBezTo>
                  <a:cubicBezTo>
                    <a:pt x="4167" y="127"/>
                    <a:pt x="4158" y="126"/>
                    <a:pt x="4150" y="125"/>
                  </a:cubicBezTo>
                  <a:cubicBezTo>
                    <a:pt x="4150" y="47"/>
                    <a:pt x="4150" y="47"/>
                    <a:pt x="4150" y="47"/>
                  </a:cubicBezTo>
                  <a:cubicBezTo>
                    <a:pt x="4157" y="46"/>
                    <a:pt x="4164" y="46"/>
                    <a:pt x="4174" y="46"/>
                  </a:cubicBezTo>
                  <a:cubicBezTo>
                    <a:pt x="4205" y="46"/>
                    <a:pt x="4225" y="59"/>
                    <a:pt x="4225" y="84"/>
                  </a:cubicBezTo>
                  <a:close/>
                  <a:moveTo>
                    <a:pt x="4299" y="275"/>
                  </a:moveTo>
                  <a:cubicBezTo>
                    <a:pt x="4232" y="185"/>
                    <a:pt x="4232" y="185"/>
                    <a:pt x="4232" y="185"/>
                  </a:cubicBezTo>
                  <a:cubicBezTo>
                    <a:pt x="4224" y="173"/>
                    <a:pt x="4216" y="163"/>
                    <a:pt x="4210" y="156"/>
                  </a:cubicBezTo>
                  <a:cubicBezTo>
                    <a:pt x="4253" y="149"/>
                    <a:pt x="4284" y="122"/>
                    <a:pt x="4284" y="78"/>
                  </a:cubicBezTo>
                  <a:cubicBezTo>
                    <a:pt x="4284" y="28"/>
                    <a:pt x="4247" y="3"/>
                    <a:pt x="4182" y="3"/>
                  </a:cubicBezTo>
                  <a:cubicBezTo>
                    <a:pt x="4149" y="3"/>
                    <a:pt x="4113" y="4"/>
                    <a:pt x="4094" y="5"/>
                  </a:cubicBezTo>
                  <a:cubicBezTo>
                    <a:pt x="4094" y="275"/>
                    <a:pt x="4094" y="275"/>
                    <a:pt x="4094" y="275"/>
                  </a:cubicBezTo>
                  <a:cubicBezTo>
                    <a:pt x="4150" y="275"/>
                    <a:pt x="4150" y="275"/>
                    <a:pt x="4150" y="275"/>
                  </a:cubicBezTo>
                  <a:cubicBezTo>
                    <a:pt x="4150" y="164"/>
                    <a:pt x="4150" y="164"/>
                    <a:pt x="4150" y="164"/>
                  </a:cubicBezTo>
                  <a:cubicBezTo>
                    <a:pt x="4152" y="164"/>
                    <a:pt x="4152" y="164"/>
                    <a:pt x="4152" y="164"/>
                  </a:cubicBezTo>
                  <a:cubicBezTo>
                    <a:pt x="4230" y="275"/>
                    <a:pt x="4230" y="275"/>
                    <a:pt x="4230" y="275"/>
                  </a:cubicBezTo>
                  <a:lnTo>
                    <a:pt x="4299" y="275"/>
                  </a:lnTo>
                  <a:close/>
                  <a:moveTo>
                    <a:pt x="4014" y="275"/>
                  </a:moveTo>
                  <a:cubicBezTo>
                    <a:pt x="4014" y="231"/>
                    <a:pt x="4014" y="231"/>
                    <a:pt x="4014" y="231"/>
                  </a:cubicBezTo>
                  <a:cubicBezTo>
                    <a:pt x="3911" y="231"/>
                    <a:pt x="3911" y="231"/>
                    <a:pt x="3911" y="231"/>
                  </a:cubicBezTo>
                  <a:cubicBezTo>
                    <a:pt x="3911" y="158"/>
                    <a:pt x="3911" y="158"/>
                    <a:pt x="3911" y="158"/>
                  </a:cubicBezTo>
                  <a:cubicBezTo>
                    <a:pt x="4009" y="158"/>
                    <a:pt x="4009" y="158"/>
                    <a:pt x="4009" y="158"/>
                  </a:cubicBezTo>
                  <a:cubicBezTo>
                    <a:pt x="4009" y="115"/>
                    <a:pt x="4009" y="115"/>
                    <a:pt x="4009" y="115"/>
                  </a:cubicBezTo>
                  <a:cubicBezTo>
                    <a:pt x="3911" y="115"/>
                    <a:pt x="3911" y="115"/>
                    <a:pt x="3911" y="115"/>
                  </a:cubicBezTo>
                  <a:cubicBezTo>
                    <a:pt x="3911" y="49"/>
                    <a:pt x="3911" y="49"/>
                    <a:pt x="3911" y="49"/>
                  </a:cubicBezTo>
                  <a:cubicBezTo>
                    <a:pt x="4014" y="49"/>
                    <a:pt x="4014" y="49"/>
                    <a:pt x="4014" y="49"/>
                  </a:cubicBezTo>
                  <a:cubicBezTo>
                    <a:pt x="4014" y="5"/>
                    <a:pt x="4014" y="5"/>
                    <a:pt x="4014" y="5"/>
                  </a:cubicBezTo>
                  <a:cubicBezTo>
                    <a:pt x="3854" y="5"/>
                    <a:pt x="3854" y="5"/>
                    <a:pt x="3854" y="5"/>
                  </a:cubicBezTo>
                  <a:cubicBezTo>
                    <a:pt x="3854" y="275"/>
                    <a:pt x="3854" y="275"/>
                    <a:pt x="3854" y="275"/>
                  </a:cubicBezTo>
                  <a:lnTo>
                    <a:pt x="4014" y="275"/>
                  </a:lnTo>
                  <a:close/>
                  <a:moveTo>
                    <a:pt x="3799" y="53"/>
                  </a:moveTo>
                  <a:cubicBezTo>
                    <a:pt x="3799" y="5"/>
                    <a:pt x="3799" y="5"/>
                    <a:pt x="3799" y="5"/>
                  </a:cubicBezTo>
                  <a:cubicBezTo>
                    <a:pt x="3593" y="5"/>
                    <a:pt x="3593" y="5"/>
                    <a:pt x="3593" y="5"/>
                  </a:cubicBezTo>
                  <a:cubicBezTo>
                    <a:pt x="3593" y="53"/>
                    <a:pt x="3593" y="53"/>
                    <a:pt x="3593" y="53"/>
                  </a:cubicBezTo>
                  <a:cubicBezTo>
                    <a:pt x="3668" y="53"/>
                    <a:pt x="3668" y="53"/>
                    <a:pt x="3668" y="53"/>
                  </a:cubicBezTo>
                  <a:cubicBezTo>
                    <a:pt x="3668" y="275"/>
                    <a:pt x="3668" y="275"/>
                    <a:pt x="3668" y="275"/>
                  </a:cubicBezTo>
                  <a:cubicBezTo>
                    <a:pt x="3724" y="275"/>
                    <a:pt x="3724" y="275"/>
                    <a:pt x="3724" y="275"/>
                  </a:cubicBezTo>
                  <a:cubicBezTo>
                    <a:pt x="3724" y="53"/>
                    <a:pt x="3724" y="53"/>
                    <a:pt x="3724" y="53"/>
                  </a:cubicBezTo>
                  <a:lnTo>
                    <a:pt x="3799" y="53"/>
                  </a:lnTo>
                  <a:close/>
                  <a:moveTo>
                    <a:pt x="3540" y="275"/>
                  </a:moveTo>
                  <a:cubicBezTo>
                    <a:pt x="3540" y="5"/>
                    <a:pt x="3540" y="5"/>
                    <a:pt x="3540" y="5"/>
                  </a:cubicBezTo>
                  <a:cubicBezTo>
                    <a:pt x="3485" y="5"/>
                    <a:pt x="3485" y="5"/>
                    <a:pt x="3485" y="5"/>
                  </a:cubicBezTo>
                  <a:cubicBezTo>
                    <a:pt x="3486" y="124"/>
                    <a:pt x="3486" y="124"/>
                    <a:pt x="3486" y="124"/>
                  </a:cubicBezTo>
                  <a:cubicBezTo>
                    <a:pt x="3486" y="159"/>
                    <a:pt x="3486" y="185"/>
                    <a:pt x="3487" y="202"/>
                  </a:cubicBezTo>
                  <a:cubicBezTo>
                    <a:pt x="3487" y="202"/>
                    <a:pt x="3487" y="202"/>
                    <a:pt x="3487" y="202"/>
                  </a:cubicBezTo>
                  <a:cubicBezTo>
                    <a:pt x="3478" y="183"/>
                    <a:pt x="3468" y="166"/>
                    <a:pt x="3457" y="149"/>
                  </a:cubicBezTo>
                  <a:cubicBezTo>
                    <a:pt x="3366" y="5"/>
                    <a:pt x="3366" y="5"/>
                    <a:pt x="3366" y="5"/>
                  </a:cubicBezTo>
                  <a:cubicBezTo>
                    <a:pt x="3291" y="5"/>
                    <a:pt x="3291" y="5"/>
                    <a:pt x="3291" y="5"/>
                  </a:cubicBezTo>
                  <a:cubicBezTo>
                    <a:pt x="3291" y="275"/>
                    <a:pt x="3291" y="275"/>
                    <a:pt x="3291" y="275"/>
                  </a:cubicBezTo>
                  <a:cubicBezTo>
                    <a:pt x="3346" y="275"/>
                    <a:pt x="3346" y="275"/>
                    <a:pt x="3346" y="275"/>
                  </a:cubicBezTo>
                  <a:cubicBezTo>
                    <a:pt x="3345" y="134"/>
                    <a:pt x="3345" y="134"/>
                    <a:pt x="3345" y="134"/>
                  </a:cubicBezTo>
                  <a:cubicBezTo>
                    <a:pt x="3345" y="109"/>
                    <a:pt x="3345" y="92"/>
                    <a:pt x="3344" y="77"/>
                  </a:cubicBezTo>
                  <a:cubicBezTo>
                    <a:pt x="3344" y="77"/>
                    <a:pt x="3344" y="77"/>
                    <a:pt x="3344" y="77"/>
                  </a:cubicBezTo>
                  <a:cubicBezTo>
                    <a:pt x="3352" y="93"/>
                    <a:pt x="3361" y="112"/>
                    <a:pt x="3372" y="129"/>
                  </a:cubicBezTo>
                  <a:cubicBezTo>
                    <a:pt x="3465" y="275"/>
                    <a:pt x="3465" y="275"/>
                    <a:pt x="3465" y="275"/>
                  </a:cubicBezTo>
                  <a:lnTo>
                    <a:pt x="3540" y="275"/>
                  </a:lnTo>
                  <a:close/>
                  <a:moveTo>
                    <a:pt x="3198" y="275"/>
                  </a:moveTo>
                  <a:cubicBezTo>
                    <a:pt x="3198" y="5"/>
                    <a:pt x="3198" y="5"/>
                    <a:pt x="3198" y="5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41" y="275"/>
                    <a:pt x="3141" y="275"/>
                    <a:pt x="3141" y="275"/>
                  </a:cubicBezTo>
                  <a:lnTo>
                    <a:pt x="3198" y="275"/>
                  </a:lnTo>
                  <a:close/>
                  <a:moveTo>
                    <a:pt x="2956" y="189"/>
                  </a:moveTo>
                  <a:cubicBezTo>
                    <a:pt x="2956" y="105"/>
                    <a:pt x="2835" y="125"/>
                    <a:pt x="2835" y="79"/>
                  </a:cubicBezTo>
                  <a:cubicBezTo>
                    <a:pt x="2835" y="58"/>
                    <a:pt x="2850" y="45"/>
                    <a:pt x="2885" y="45"/>
                  </a:cubicBezTo>
                  <a:cubicBezTo>
                    <a:pt x="2900" y="45"/>
                    <a:pt x="2922" y="48"/>
                    <a:pt x="2936" y="53"/>
                  </a:cubicBezTo>
                  <a:cubicBezTo>
                    <a:pt x="2938" y="5"/>
                    <a:pt x="2938" y="5"/>
                    <a:pt x="2938" y="5"/>
                  </a:cubicBezTo>
                  <a:cubicBezTo>
                    <a:pt x="2923" y="2"/>
                    <a:pt x="2902" y="0"/>
                    <a:pt x="2887" y="0"/>
                  </a:cubicBezTo>
                  <a:cubicBezTo>
                    <a:pt x="2815" y="0"/>
                    <a:pt x="2776" y="34"/>
                    <a:pt x="2776" y="85"/>
                  </a:cubicBezTo>
                  <a:cubicBezTo>
                    <a:pt x="2776" y="173"/>
                    <a:pt x="2895" y="148"/>
                    <a:pt x="2895" y="196"/>
                  </a:cubicBezTo>
                  <a:cubicBezTo>
                    <a:pt x="2895" y="222"/>
                    <a:pt x="2871" y="234"/>
                    <a:pt x="2845" y="234"/>
                  </a:cubicBezTo>
                  <a:cubicBezTo>
                    <a:pt x="2822" y="234"/>
                    <a:pt x="2801" y="229"/>
                    <a:pt x="2785" y="223"/>
                  </a:cubicBezTo>
                  <a:cubicBezTo>
                    <a:pt x="2783" y="274"/>
                    <a:pt x="2783" y="274"/>
                    <a:pt x="2783" y="274"/>
                  </a:cubicBezTo>
                  <a:cubicBezTo>
                    <a:pt x="2798" y="277"/>
                    <a:pt x="2820" y="280"/>
                    <a:pt x="2839" y="280"/>
                  </a:cubicBezTo>
                  <a:cubicBezTo>
                    <a:pt x="2908" y="280"/>
                    <a:pt x="2956" y="245"/>
                    <a:pt x="2956" y="189"/>
                  </a:cubicBezTo>
                  <a:close/>
                  <a:moveTo>
                    <a:pt x="2670" y="139"/>
                  </a:moveTo>
                  <a:cubicBezTo>
                    <a:pt x="2670" y="200"/>
                    <a:pt x="2631" y="230"/>
                    <a:pt x="2575" y="230"/>
                  </a:cubicBezTo>
                  <a:cubicBezTo>
                    <a:pt x="2563" y="230"/>
                    <a:pt x="2549" y="229"/>
                    <a:pt x="2541" y="228"/>
                  </a:cubicBezTo>
                  <a:cubicBezTo>
                    <a:pt x="2541" y="50"/>
                    <a:pt x="2541" y="50"/>
                    <a:pt x="2541" y="50"/>
                  </a:cubicBezTo>
                  <a:cubicBezTo>
                    <a:pt x="2552" y="50"/>
                    <a:pt x="2566" y="49"/>
                    <a:pt x="2577" y="49"/>
                  </a:cubicBezTo>
                  <a:cubicBezTo>
                    <a:pt x="2639" y="49"/>
                    <a:pt x="2670" y="79"/>
                    <a:pt x="2670" y="139"/>
                  </a:cubicBezTo>
                  <a:close/>
                  <a:moveTo>
                    <a:pt x="2730" y="136"/>
                  </a:moveTo>
                  <a:cubicBezTo>
                    <a:pt x="2730" y="42"/>
                    <a:pt x="2672" y="4"/>
                    <a:pt x="2584" y="4"/>
                  </a:cubicBezTo>
                  <a:cubicBezTo>
                    <a:pt x="2552" y="4"/>
                    <a:pt x="2509" y="5"/>
                    <a:pt x="2485" y="5"/>
                  </a:cubicBezTo>
                  <a:cubicBezTo>
                    <a:pt x="2485" y="275"/>
                    <a:pt x="2485" y="275"/>
                    <a:pt x="2485" y="275"/>
                  </a:cubicBezTo>
                  <a:cubicBezTo>
                    <a:pt x="2509" y="276"/>
                    <a:pt x="2535" y="277"/>
                    <a:pt x="2569" y="277"/>
                  </a:cubicBezTo>
                  <a:cubicBezTo>
                    <a:pt x="2661" y="277"/>
                    <a:pt x="2730" y="233"/>
                    <a:pt x="2730" y="136"/>
                  </a:cubicBezTo>
                  <a:close/>
                  <a:moveTo>
                    <a:pt x="2392" y="275"/>
                  </a:moveTo>
                  <a:cubicBezTo>
                    <a:pt x="2392" y="5"/>
                    <a:pt x="2392" y="5"/>
                    <a:pt x="2392" y="5"/>
                  </a:cubicBezTo>
                  <a:cubicBezTo>
                    <a:pt x="2337" y="5"/>
                    <a:pt x="2337" y="5"/>
                    <a:pt x="2337" y="5"/>
                  </a:cubicBezTo>
                  <a:cubicBezTo>
                    <a:pt x="2338" y="124"/>
                    <a:pt x="2338" y="124"/>
                    <a:pt x="2338" y="124"/>
                  </a:cubicBezTo>
                  <a:cubicBezTo>
                    <a:pt x="2338" y="159"/>
                    <a:pt x="2338" y="185"/>
                    <a:pt x="2339" y="202"/>
                  </a:cubicBezTo>
                  <a:cubicBezTo>
                    <a:pt x="2339" y="202"/>
                    <a:pt x="2339" y="202"/>
                    <a:pt x="2339" y="202"/>
                  </a:cubicBezTo>
                  <a:cubicBezTo>
                    <a:pt x="2330" y="183"/>
                    <a:pt x="2319" y="166"/>
                    <a:pt x="2309" y="149"/>
                  </a:cubicBezTo>
                  <a:cubicBezTo>
                    <a:pt x="2218" y="5"/>
                    <a:pt x="2218" y="5"/>
                    <a:pt x="2218" y="5"/>
                  </a:cubicBezTo>
                  <a:cubicBezTo>
                    <a:pt x="2143" y="5"/>
                    <a:pt x="2143" y="5"/>
                    <a:pt x="2143" y="5"/>
                  </a:cubicBezTo>
                  <a:cubicBezTo>
                    <a:pt x="2143" y="275"/>
                    <a:pt x="2143" y="275"/>
                    <a:pt x="2143" y="275"/>
                  </a:cubicBezTo>
                  <a:cubicBezTo>
                    <a:pt x="2198" y="275"/>
                    <a:pt x="2198" y="275"/>
                    <a:pt x="2198" y="275"/>
                  </a:cubicBezTo>
                  <a:cubicBezTo>
                    <a:pt x="2197" y="134"/>
                    <a:pt x="2197" y="134"/>
                    <a:pt x="2197" y="134"/>
                  </a:cubicBezTo>
                  <a:cubicBezTo>
                    <a:pt x="2197" y="109"/>
                    <a:pt x="2197" y="92"/>
                    <a:pt x="2196" y="77"/>
                  </a:cubicBezTo>
                  <a:cubicBezTo>
                    <a:pt x="2196" y="77"/>
                    <a:pt x="2196" y="77"/>
                    <a:pt x="2196" y="77"/>
                  </a:cubicBezTo>
                  <a:cubicBezTo>
                    <a:pt x="2203" y="93"/>
                    <a:pt x="2213" y="112"/>
                    <a:pt x="2224" y="129"/>
                  </a:cubicBezTo>
                  <a:cubicBezTo>
                    <a:pt x="2317" y="275"/>
                    <a:pt x="2317" y="275"/>
                    <a:pt x="2317" y="275"/>
                  </a:cubicBezTo>
                  <a:lnTo>
                    <a:pt x="2392" y="275"/>
                  </a:lnTo>
                  <a:close/>
                  <a:moveTo>
                    <a:pt x="1992" y="182"/>
                  </a:moveTo>
                  <a:cubicBezTo>
                    <a:pt x="1907" y="182"/>
                    <a:pt x="1907" y="182"/>
                    <a:pt x="1907" y="182"/>
                  </a:cubicBezTo>
                  <a:cubicBezTo>
                    <a:pt x="1936" y="106"/>
                    <a:pt x="1936" y="106"/>
                    <a:pt x="1936" y="106"/>
                  </a:cubicBezTo>
                  <a:cubicBezTo>
                    <a:pt x="1941" y="92"/>
                    <a:pt x="1947" y="77"/>
                    <a:pt x="1950" y="64"/>
                  </a:cubicBezTo>
                  <a:cubicBezTo>
                    <a:pt x="1950" y="64"/>
                    <a:pt x="1950" y="64"/>
                    <a:pt x="1950" y="64"/>
                  </a:cubicBezTo>
                  <a:cubicBezTo>
                    <a:pt x="1954" y="76"/>
                    <a:pt x="1959" y="92"/>
                    <a:pt x="1964" y="106"/>
                  </a:cubicBezTo>
                  <a:lnTo>
                    <a:pt x="1992" y="182"/>
                  </a:lnTo>
                  <a:close/>
                  <a:moveTo>
                    <a:pt x="2088" y="275"/>
                  </a:moveTo>
                  <a:cubicBezTo>
                    <a:pt x="1986" y="5"/>
                    <a:pt x="1986" y="5"/>
                    <a:pt x="1986" y="5"/>
                  </a:cubicBezTo>
                  <a:cubicBezTo>
                    <a:pt x="1920" y="5"/>
                    <a:pt x="1920" y="5"/>
                    <a:pt x="1920" y="5"/>
                  </a:cubicBezTo>
                  <a:cubicBezTo>
                    <a:pt x="1818" y="275"/>
                    <a:pt x="1818" y="275"/>
                    <a:pt x="1818" y="275"/>
                  </a:cubicBezTo>
                  <a:cubicBezTo>
                    <a:pt x="1874" y="275"/>
                    <a:pt x="1874" y="275"/>
                    <a:pt x="1874" y="275"/>
                  </a:cubicBezTo>
                  <a:cubicBezTo>
                    <a:pt x="1894" y="223"/>
                    <a:pt x="1894" y="223"/>
                    <a:pt x="1894" y="223"/>
                  </a:cubicBezTo>
                  <a:cubicBezTo>
                    <a:pt x="2006" y="223"/>
                    <a:pt x="2006" y="223"/>
                    <a:pt x="2006" y="223"/>
                  </a:cubicBezTo>
                  <a:cubicBezTo>
                    <a:pt x="2026" y="275"/>
                    <a:pt x="2026" y="275"/>
                    <a:pt x="2026" y="275"/>
                  </a:cubicBezTo>
                  <a:lnTo>
                    <a:pt x="2088" y="275"/>
                  </a:lnTo>
                  <a:close/>
                  <a:moveTo>
                    <a:pt x="1796" y="275"/>
                  </a:moveTo>
                  <a:cubicBezTo>
                    <a:pt x="1796" y="226"/>
                    <a:pt x="1796" y="226"/>
                    <a:pt x="1796" y="226"/>
                  </a:cubicBezTo>
                  <a:cubicBezTo>
                    <a:pt x="1703" y="226"/>
                    <a:pt x="1703" y="226"/>
                    <a:pt x="1703" y="226"/>
                  </a:cubicBezTo>
                  <a:cubicBezTo>
                    <a:pt x="1703" y="5"/>
                    <a:pt x="1703" y="5"/>
                    <a:pt x="1703" y="5"/>
                  </a:cubicBezTo>
                  <a:cubicBezTo>
                    <a:pt x="1646" y="5"/>
                    <a:pt x="1646" y="5"/>
                    <a:pt x="1646" y="5"/>
                  </a:cubicBezTo>
                  <a:cubicBezTo>
                    <a:pt x="1646" y="275"/>
                    <a:pt x="1646" y="275"/>
                    <a:pt x="1646" y="275"/>
                  </a:cubicBezTo>
                  <a:lnTo>
                    <a:pt x="1796" y="275"/>
                  </a:lnTo>
                  <a:close/>
                  <a:moveTo>
                    <a:pt x="1509" y="84"/>
                  </a:moveTo>
                  <a:cubicBezTo>
                    <a:pt x="1509" y="109"/>
                    <a:pt x="1490" y="127"/>
                    <a:pt x="1460" y="127"/>
                  </a:cubicBezTo>
                  <a:cubicBezTo>
                    <a:pt x="1451" y="127"/>
                    <a:pt x="1442" y="126"/>
                    <a:pt x="1434" y="125"/>
                  </a:cubicBezTo>
                  <a:cubicBezTo>
                    <a:pt x="1434" y="47"/>
                    <a:pt x="1434" y="47"/>
                    <a:pt x="1434" y="47"/>
                  </a:cubicBezTo>
                  <a:cubicBezTo>
                    <a:pt x="1442" y="46"/>
                    <a:pt x="1449" y="46"/>
                    <a:pt x="1458" y="46"/>
                  </a:cubicBezTo>
                  <a:cubicBezTo>
                    <a:pt x="1490" y="46"/>
                    <a:pt x="1509" y="59"/>
                    <a:pt x="1509" y="84"/>
                  </a:cubicBezTo>
                  <a:close/>
                  <a:moveTo>
                    <a:pt x="1584" y="275"/>
                  </a:moveTo>
                  <a:cubicBezTo>
                    <a:pt x="1516" y="185"/>
                    <a:pt x="1516" y="185"/>
                    <a:pt x="1516" y="185"/>
                  </a:cubicBezTo>
                  <a:cubicBezTo>
                    <a:pt x="1508" y="173"/>
                    <a:pt x="1501" y="163"/>
                    <a:pt x="1495" y="156"/>
                  </a:cubicBezTo>
                  <a:cubicBezTo>
                    <a:pt x="1538" y="149"/>
                    <a:pt x="1569" y="122"/>
                    <a:pt x="1569" y="78"/>
                  </a:cubicBezTo>
                  <a:cubicBezTo>
                    <a:pt x="1569" y="28"/>
                    <a:pt x="1531" y="3"/>
                    <a:pt x="1467" y="3"/>
                  </a:cubicBezTo>
                  <a:cubicBezTo>
                    <a:pt x="1433" y="3"/>
                    <a:pt x="1398" y="4"/>
                    <a:pt x="1378" y="5"/>
                  </a:cubicBezTo>
                  <a:cubicBezTo>
                    <a:pt x="1378" y="275"/>
                    <a:pt x="1378" y="275"/>
                    <a:pt x="1378" y="275"/>
                  </a:cubicBezTo>
                  <a:cubicBezTo>
                    <a:pt x="1434" y="275"/>
                    <a:pt x="1434" y="275"/>
                    <a:pt x="1434" y="275"/>
                  </a:cubicBezTo>
                  <a:cubicBezTo>
                    <a:pt x="1434" y="164"/>
                    <a:pt x="1434" y="164"/>
                    <a:pt x="1434" y="164"/>
                  </a:cubicBezTo>
                  <a:cubicBezTo>
                    <a:pt x="1437" y="164"/>
                    <a:pt x="1437" y="164"/>
                    <a:pt x="1437" y="164"/>
                  </a:cubicBezTo>
                  <a:cubicBezTo>
                    <a:pt x="1514" y="275"/>
                    <a:pt x="1514" y="275"/>
                    <a:pt x="1514" y="275"/>
                  </a:cubicBezTo>
                  <a:lnTo>
                    <a:pt x="1584" y="275"/>
                  </a:lnTo>
                  <a:close/>
                  <a:moveTo>
                    <a:pt x="1298" y="275"/>
                  </a:moveTo>
                  <a:cubicBezTo>
                    <a:pt x="1298" y="231"/>
                    <a:pt x="1298" y="231"/>
                    <a:pt x="1298" y="231"/>
                  </a:cubicBezTo>
                  <a:cubicBezTo>
                    <a:pt x="1195" y="231"/>
                    <a:pt x="1195" y="231"/>
                    <a:pt x="1195" y="231"/>
                  </a:cubicBezTo>
                  <a:cubicBezTo>
                    <a:pt x="1195" y="158"/>
                    <a:pt x="1195" y="158"/>
                    <a:pt x="1195" y="158"/>
                  </a:cubicBezTo>
                  <a:cubicBezTo>
                    <a:pt x="1293" y="158"/>
                    <a:pt x="1293" y="158"/>
                    <a:pt x="1293" y="158"/>
                  </a:cubicBezTo>
                  <a:cubicBezTo>
                    <a:pt x="1293" y="115"/>
                    <a:pt x="1293" y="115"/>
                    <a:pt x="1293" y="115"/>
                  </a:cubicBezTo>
                  <a:cubicBezTo>
                    <a:pt x="1195" y="115"/>
                    <a:pt x="1195" y="115"/>
                    <a:pt x="1195" y="115"/>
                  </a:cubicBezTo>
                  <a:cubicBezTo>
                    <a:pt x="1195" y="49"/>
                    <a:pt x="1195" y="49"/>
                    <a:pt x="1195" y="49"/>
                  </a:cubicBezTo>
                  <a:cubicBezTo>
                    <a:pt x="1298" y="49"/>
                    <a:pt x="1298" y="49"/>
                    <a:pt x="1298" y="49"/>
                  </a:cubicBezTo>
                  <a:cubicBezTo>
                    <a:pt x="1298" y="5"/>
                    <a:pt x="1298" y="5"/>
                    <a:pt x="1298" y="5"/>
                  </a:cubicBezTo>
                  <a:cubicBezTo>
                    <a:pt x="1139" y="5"/>
                    <a:pt x="1139" y="5"/>
                    <a:pt x="1139" y="5"/>
                  </a:cubicBezTo>
                  <a:cubicBezTo>
                    <a:pt x="1139" y="275"/>
                    <a:pt x="1139" y="275"/>
                    <a:pt x="1139" y="275"/>
                  </a:cubicBezTo>
                  <a:lnTo>
                    <a:pt x="1298" y="275"/>
                  </a:lnTo>
                  <a:close/>
                  <a:moveTo>
                    <a:pt x="1045" y="275"/>
                  </a:moveTo>
                  <a:cubicBezTo>
                    <a:pt x="1045" y="5"/>
                    <a:pt x="1045" y="5"/>
                    <a:pt x="1045" y="5"/>
                  </a:cubicBezTo>
                  <a:cubicBezTo>
                    <a:pt x="989" y="5"/>
                    <a:pt x="989" y="5"/>
                    <a:pt x="989" y="5"/>
                  </a:cubicBezTo>
                  <a:cubicBezTo>
                    <a:pt x="989" y="112"/>
                    <a:pt x="989" y="112"/>
                    <a:pt x="989" y="112"/>
                  </a:cubicBezTo>
                  <a:cubicBezTo>
                    <a:pt x="862" y="112"/>
                    <a:pt x="862" y="112"/>
                    <a:pt x="862" y="112"/>
                  </a:cubicBezTo>
                  <a:cubicBezTo>
                    <a:pt x="862" y="5"/>
                    <a:pt x="862" y="5"/>
                    <a:pt x="862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6" y="275"/>
                    <a:pt x="806" y="275"/>
                    <a:pt x="806" y="275"/>
                  </a:cubicBezTo>
                  <a:cubicBezTo>
                    <a:pt x="862" y="275"/>
                    <a:pt x="862" y="275"/>
                    <a:pt x="862" y="275"/>
                  </a:cubicBezTo>
                  <a:cubicBezTo>
                    <a:pt x="862" y="161"/>
                    <a:pt x="862" y="161"/>
                    <a:pt x="862" y="161"/>
                  </a:cubicBezTo>
                  <a:cubicBezTo>
                    <a:pt x="989" y="161"/>
                    <a:pt x="989" y="161"/>
                    <a:pt x="989" y="161"/>
                  </a:cubicBezTo>
                  <a:cubicBezTo>
                    <a:pt x="989" y="275"/>
                    <a:pt x="989" y="275"/>
                    <a:pt x="989" y="275"/>
                  </a:cubicBezTo>
                  <a:lnTo>
                    <a:pt x="1045" y="275"/>
                  </a:lnTo>
                  <a:close/>
                  <a:moveTo>
                    <a:pt x="751" y="53"/>
                  </a:moveTo>
                  <a:cubicBezTo>
                    <a:pt x="751" y="5"/>
                    <a:pt x="751" y="5"/>
                    <a:pt x="751" y="5"/>
                  </a:cubicBezTo>
                  <a:cubicBezTo>
                    <a:pt x="545" y="5"/>
                    <a:pt x="545" y="5"/>
                    <a:pt x="545" y="5"/>
                  </a:cubicBezTo>
                  <a:cubicBezTo>
                    <a:pt x="545" y="53"/>
                    <a:pt x="545" y="53"/>
                    <a:pt x="545" y="53"/>
                  </a:cubicBezTo>
                  <a:cubicBezTo>
                    <a:pt x="619" y="53"/>
                    <a:pt x="619" y="53"/>
                    <a:pt x="619" y="53"/>
                  </a:cubicBezTo>
                  <a:cubicBezTo>
                    <a:pt x="619" y="275"/>
                    <a:pt x="619" y="275"/>
                    <a:pt x="619" y="275"/>
                  </a:cubicBezTo>
                  <a:cubicBezTo>
                    <a:pt x="676" y="275"/>
                    <a:pt x="676" y="275"/>
                    <a:pt x="676" y="275"/>
                  </a:cubicBezTo>
                  <a:cubicBezTo>
                    <a:pt x="676" y="53"/>
                    <a:pt x="676" y="53"/>
                    <a:pt x="676" y="53"/>
                  </a:cubicBezTo>
                  <a:lnTo>
                    <a:pt x="751" y="53"/>
                  </a:lnTo>
                  <a:close/>
                  <a:moveTo>
                    <a:pt x="501" y="275"/>
                  </a:moveTo>
                  <a:cubicBezTo>
                    <a:pt x="501" y="231"/>
                    <a:pt x="501" y="231"/>
                    <a:pt x="501" y="231"/>
                  </a:cubicBezTo>
                  <a:cubicBezTo>
                    <a:pt x="398" y="231"/>
                    <a:pt x="398" y="231"/>
                    <a:pt x="398" y="231"/>
                  </a:cubicBezTo>
                  <a:cubicBezTo>
                    <a:pt x="398" y="158"/>
                    <a:pt x="398" y="158"/>
                    <a:pt x="398" y="158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6" y="115"/>
                    <a:pt x="496" y="115"/>
                    <a:pt x="496" y="115"/>
                  </a:cubicBezTo>
                  <a:cubicBezTo>
                    <a:pt x="398" y="115"/>
                    <a:pt x="398" y="115"/>
                    <a:pt x="398" y="115"/>
                  </a:cubicBezTo>
                  <a:cubicBezTo>
                    <a:pt x="398" y="49"/>
                    <a:pt x="398" y="49"/>
                    <a:pt x="398" y="49"/>
                  </a:cubicBezTo>
                  <a:cubicBezTo>
                    <a:pt x="501" y="49"/>
                    <a:pt x="501" y="49"/>
                    <a:pt x="501" y="49"/>
                  </a:cubicBezTo>
                  <a:cubicBezTo>
                    <a:pt x="501" y="5"/>
                    <a:pt x="501" y="5"/>
                    <a:pt x="501" y="5"/>
                  </a:cubicBezTo>
                  <a:cubicBezTo>
                    <a:pt x="342" y="5"/>
                    <a:pt x="342" y="5"/>
                    <a:pt x="342" y="5"/>
                  </a:cubicBezTo>
                  <a:cubicBezTo>
                    <a:pt x="342" y="275"/>
                    <a:pt x="342" y="275"/>
                    <a:pt x="342" y="275"/>
                  </a:cubicBezTo>
                  <a:lnTo>
                    <a:pt x="501" y="275"/>
                  </a:lnTo>
                  <a:close/>
                  <a:moveTo>
                    <a:pt x="248" y="275"/>
                  </a:moveTo>
                  <a:cubicBezTo>
                    <a:pt x="248" y="5"/>
                    <a:pt x="248" y="5"/>
                    <a:pt x="248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94" y="159"/>
                    <a:pt x="195" y="185"/>
                    <a:pt x="196" y="202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86" y="183"/>
                    <a:pt x="176" y="166"/>
                    <a:pt x="166" y="14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54" y="275"/>
                    <a:pt x="54" y="275"/>
                    <a:pt x="54" y="275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54" y="109"/>
                    <a:pt x="53" y="92"/>
                    <a:pt x="52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60" y="93"/>
                    <a:pt x="70" y="112"/>
                    <a:pt x="80" y="129"/>
                  </a:cubicBezTo>
                  <a:cubicBezTo>
                    <a:pt x="173" y="275"/>
                    <a:pt x="173" y="275"/>
                    <a:pt x="173" y="275"/>
                  </a:cubicBezTo>
                  <a:lnTo>
                    <a:pt x="248" y="2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1" smtClean="0"/>
              <a:t>title</a:t>
            </a:r>
            <a:endParaRPr lang="en-GB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ep 34"/>
          <p:cNvGrpSpPr/>
          <p:nvPr userDrawn="1"/>
        </p:nvGrpSpPr>
        <p:grpSpPr>
          <a:xfrm>
            <a:off x="0" y="0"/>
            <a:ext cx="9145588" cy="6858000"/>
            <a:chOff x="0" y="0"/>
            <a:chExt cx="9145588" cy="6858000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0" y="0"/>
              <a:ext cx="9144000" cy="6858000"/>
            </a:xfrm>
            <a:custGeom>
              <a:avLst/>
              <a:gdLst/>
              <a:ahLst/>
              <a:cxnLst>
                <a:cxn ang="0">
                  <a:pos x="112" y="3696"/>
                </a:cxn>
                <a:cxn ang="0">
                  <a:pos x="112" y="112"/>
                </a:cxn>
                <a:cxn ang="0">
                  <a:pos x="5760" y="112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3920"/>
                </a:cxn>
                <a:cxn ang="0">
                  <a:pos x="340" y="3920"/>
                </a:cxn>
                <a:cxn ang="0">
                  <a:pos x="112" y="3696"/>
                </a:cxn>
              </a:cxnLst>
              <a:rect l="0" t="0" r="r" b="b"/>
              <a:pathLst>
                <a:path w="5760" h="4320">
                  <a:moveTo>
                    <a:pt x="112" y="3696"/>
                  </a:moveTo>
                  <a:lnTo>
                    <a:pt x="112" y="112"/>
                  </a:lnTo>
                  <a:lnTo>
                    <a:pt x="5760" y="112"/>
                  </a:lnTo>
                  <a:lnTo>
                    <a:pt x="5760" y="0"/>
                  </a:lnTo>
                  <a:lnTo>
                    <a:pt x="0" y="0"/>
                  </a:lnTo>
                  <a:lnTo>
                    <a:pt x="0" y="4320"/>
                  </a:lnTo>
                  <a:lnTo>
                    <a:pt x="5760" y="4320"/>
                  </a:lnTo>
                  <a:lnTo>
                    <a:pt x="5760" y="3920"/>
                  </a:lnTo>
                  <a:lnTo>
                    <a:pt x="340" y="3920"/>
                  </a:lnTo>
                  <a:lnTo>
                    <a:pt x="112" y="369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9144000" y="179388"/>
              <a:ext cx="1588" cy="60483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781050" y="6315075"/>
              <a:ext cx="325438" cy="134938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0"/>
                </a:cxn>
                <a:cxn ang="0">
                  <a:pos x="205" y="0"/>
                </a:cxn>
                <a:cxn ang="0">
                  <a:pos x="205" y="85"/>
                </a:cxn>
                <a:cxn ang="0">
                  <a:pos x="202" y="85"/>
                </a:cxn>
                <a:cxn ang="0">
                  <a:pos x="202" y="3"/>
                </a:cxn>
                <a:cxn ang="0">
                  <a:pos x="2" y="3"/>
                </a:cxn>
                <a:cxn ang="0">
                  <a:pos x="2" y="85"/>
                </a:cxn>
                <a:cxn ang="0">
                  <a:pos x="0" y="85"/>
                </a:cxn>
              </a:cxnLst>
              <a:rect l="0" t="0" r="r" b="b"/>
              <a:pathLst>
                <a:path w="205" h="85">
                  <a:moveTo>
                    <a:pt x="0" y="85"/>
                  </a:moveTo>
                  <a:lnTo>
                    <a:pt x="0" y="0"/>
                  </a:lnTo>
                  <a:lnTo>
                    <a:pt x="205" y="0"/>
                  </a:lnTo>
                  <a:lnTo>
                    <a:pt x="205" y="85"/>
                  </a:lnTo>
                  <a:lnTo>
                    <a:pt x="202" y="85"/>
                  </a:lnTo>
                  <a:lnTo>
                    <a:pt x="202" y="3"/>
                  </a:lnTo>
                  <a:lnTo>
                    <a:pt x="2" y="3"/>
                  </a:lnTo>
                  <a:lnTo>
                    <a:pt x="2" y="85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554038" y="6456363"/>
              <a:ext cx="136525" cy="131763"/>
            </a:xfrm>
            <a:custGeom>
              <a:avLst/>
              <a:gdLst/>
              <a:ahLst/>
              <a:cxnLst>
                <a:cxn ang="0">
                  <a:pos x="50" y="341"/>
                </a:cxn>
                <a:cxn ang="0">
                  <a:pos x="14" y="387"/>
                </a:cxn>
                <a:cxn ang="0">
                  <a:pos x="0" y="387"/>
                </a:cxn>
                <a:cxn ang="0">
                  <a:pos x="0" y="406"/>
                </a:cxn>
                <a:cxn ang="0">
                  <a:pos x="66" y="403"/>
                </a:cxn>
                <a:cxn ang="0">
                  <a:pos x="135" y="406"/>
                </a:cxn>
                <a:cxn ang="0">
                  <a:pos x="135" y="387"/>
                </a:cxn>
                <a:cxn ang="0">
                  <a:pos x="112" y="387"/>
                </a:cxn>
                <a:cxn ang="0">
                  <a:pos x="79" y="341"/>
                </a:cxn>
                <a:cxn ang="0">
                  <a:pos x="79" y="63"/>
                </a:cxn>
                <a:cxn ang="0">
                  <a:pos x="367" y="413"/>
                </a:cxn>
                <a:cxn ang="0">
                  <a:pos x="387" y="413"/>
                </a:cxn>
                <a:cxn ang="0">
                  <a:pos x="387" y="63"/>
                </a:cxn>
                <a:cxn ang="0">
                  <a:pos x="420" y="20"/>
                </a:cxn>
                <a:cxn ang="0">
                  <a:pos x="433" y="20"/>
                </a:cxn>
                <a:cxn ang="0">
                  <a:pos x="433" y="0"/>
                </a:cxn>
                <a:cxn ang="0">
                  <a:pos x="370" y="4"/>
                </a:cxn>
                <a:cxn ang="0">
                  <a:pos x="302" y="0"/>
                </a:cxn>
                <a:cxn ang="0">
                  <a:pos x="302" y="20"/>
                </a:cxn>
                <a:cxn ang="0">
                  <a:pos x="321" y="20"/>
                </a:cxn>
                <a:cxn ang="0">
                  <a:pos x="354" y="63"/>
                </a:cxn>
                <a:cxn ang="0">
                  <a:pos x="354" y="292"/>
                </a:cxn>
                <a:cxn ang="0">
                  <a:pos x="105" y="0"/>
                </a:cxn>
                <a:cxn ang="0">
                  <a:pos x="53" y="4"/>
                </a:cxn>
                <a:cxn ang="0">
                  <a:pos x="4" y="0"/>
                </a:cxn>
                <a:cxn ang="0">
                  <a:pos x="4" y="20"/>
                </a:cxn>
                <a:cxn ang="0">
                  <a:pos x="10" y="20"/>
                </a:cxn>
                <a:cxn ang="0">
                  <a:pos x="50" y="33"/>
                </a:cxn>
                <a:cxn ang="0">
                  <a:pos x="50" y="341"/>
                </a:cxn>
              </a:cxnLst>
              <a:rect l="0" t="0" r="r" b="b"/>
              <a:pathLst>
                <a:path w="433" h="413">
                  <a:moveTo>
                    <a:pt x="50" y="341"/>
                  </a:moveTo>
                  <a:cubicBezTo>
                    <a:pt x="49" y="377"/>
                    <a:pt x="33" y="385"/>
                    <a:pt x="14" y="387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0" y="406"/>
                    <a:pt x="0" y="406"/>
                    <a:pt x="0" y="406"/>
                  </a:cubicBezTo>
                  <a:cubicBezTo>
                    <a:pt x="23" y="404"/>
                    <a:pt x="41" y="402"/>
                    <a:pt x="66" y="403"/>
                  </a:cubicBezTo>
                  <a:cubicBezTo>
                    <a:pt x="87" y="402"/>
                    <a:pt x="105" y="404"/>
                    <a:pt x="135" y="406"/>
                  </a:cubicBezTo>
                  <a:cubicBezTo>
                    <a:pt x="135" y="387"/>
                    <a:pt x="135" y="387"/>
                    <a:pt x="135" y="387"/>
                  </a:cubicBezTo>
                  <a:cubicBezTo>
                    <a:pt x="112" y="387"/>
                    <a:pt x="112" y="387"/>
                    <a:pt x="112" y="387"/>
                  </a:cubicBezTo>
                  <a:cubicBezTo>
                    <a:pt x="95" y="385"/>
                    <a:pt x="79" y="377"/>
                    <a:pt x="79" y="341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367" y="413"/>
                    <a:pt x="367" y="413"/>
                    <a:pt x="367" y="413"/>
                  </a:cubicBezTo>
                  <a:cubicBezTo>
                    <a:pt x="387" y="413"/>
                    <a:pt x="387" y="413"/>
                    <a:pt x="387" y="413"/>
                  </a:cubicBezTo>
                  <a:cubicBezTo>
                    <a:pt x="387" y="63"/>
                    <a:pt x="387" y="63"/>
                    <a:pt x="387" y="63"/>
                  </a:cubicBezTo>
                  <a:cubicBezTo>
                    <a:pt x="385" y="25"/>
                    <a:pt x="401" y="19"/>
                    <a:pt x="420" y="20"/>
                  </a:cubicBezTo>
                  <a:cubicBezTo>
                    <a:pt x="433" y="20"/>
                    <a:pt x="433" y="20"/>
                    <a:pt x="433" y="20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411" y="1"/>
                    <a:pt x="393" y="2"/>
                    <a:pt x="370" y="4"/>
                  </a:cubicBezTo>
                  <a:cubicBezTo>
                    <a:pt x="347" y="2"/>
                    <a:pt x="329" y="1"/>
                    <a:pt x="302" y="0"/>
                  </a:cubicBezTo>
                  <a:cubicBezTo>
                    <a:pt x="302" y="20"/>
                    <a:pt x="302" y="20"/>
                    <a:pt x="302" y="20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39" y="19"/>
                    <a:pt x="355" y="25"/>
                    <a:pt x="354" y="63"/>
                  </a:cubicBezTo>
                  <a:cubicBezTo>
                    <a:pt x="354" y="292"/>
                    <a:pt x="354" y="292"/>
                    <a:pt x="354" y="292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89" y="1"/>
                    <a:pt x="72" y="2"/>
                    <a:pt x="53" y="4"/>
                  </a:cubicBezTo>
                  <a:cubicBezTo>
                    <a:pt x="37" y="2"/>
                    <a:pt x="21" y="1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25" y="19"/>
                    <a:pt x="40" y="20"/>
                    <a:pt x="50" y="33"/>
                  </a:cubicBezTo>
                  <a:lnTo>
                    <a:pt x="50" y="3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771525" y="6446838"/>
              <a:ext cx="20638" cy="25400"/>
            </a:xfrm>
            <a:custGeom>
              <a:avLst/>
              <a:gdLst/>
              <a:ahLst/>
              <a:cxnLst>
                <a:cxn ang="0">
                  <a:pos x="68" y="40"/>
                </a:cxn>
                <a:cxn ang="0">
                  <a:pos x="36" y="1"/>
                </a:cxn>
                <a:cxn ang="0">
                  <a:pos x="0" y="40"/>
                </a:cxn>
                <a:cxn ang="0">
                  <a:pos x="36" y="76"/>
                </a:cxn>
                <a:cxn ang="0">
                  <a:pos x="68" y="40"/>
                </a:cxn>
              </a:cxnLst>
              <a:rect l="0" t="0" r="r" b="b"/>
              <a:pathLst>
                <a:path w="68" h="77">
                  <a:moveTo>
                    <a:pt x="68" y="40"/>
                  </a:moveTo>
                  <a:cubicBezTo>
                    <a:pt x="68" y="16"/>
                    <a:pt x="55" y="0"/>
                    <a:pt x="36" y="1"/>
                  </a:cubicBezTo>
                  <a:cubicBezTo>
                    <a:pt x="14" y="0"/>
                    <a:pt x="1" y="16"/>
                    <a:pt x="0" y="40"/>
                  </a:cubicBezTo>
                  <a:cubicBezTo>
                    <a:pt x="1" y="62"/>
                    <a:pt x="14" y="77"/>
                    <a:pt x="36" y="76"/>
                  </a:cubicBezTo>
                  <a:cubicBezTo>
                    <a:pt x="55" y="77"/>
                    <a:pt x="68" y="62"/>
                    <a:pt x="68" y="4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1" name="Freeform 31"/>
            <p:cNvSpPr>
              <a:spLocks noEditPoints="1"/>
            </p:cNvSpPr>
            <p:nvPr/>
          </p:nvSpPr>
          <p:spPr bwMode="auto">
            <a:xfrm>
              <a:off x="874713" y="6456363"/>
              <a:ext cx="133350" cy="128588"/>
            </a:xfrm>
            <a:custGeom>
              <a:avLst/>
              <a:gdLst/>
              <a:ahLst/>
              <a:cxnLst>
                <a:cxn ang="0">
                  <a:pos x="118" y="50"/>
                </a:cxn>
                <a:cxn ang="0">
                  <a:pos x="177" y="28"/>
                </a:cxn>
                <a:cxn ang="0">
                  <a:pos x="350" y="208"/>
                </a:cxn>
                <a:cxn ang="0">
                  <a:pos x="170" y="378"/>
                </a:cxn>
                <a:cxn ang="0">
                  <a:pos x="118" y="352"/>
                </a:cxn>
                <a:cxn ang="0">
                  <a:pos x="118" y="50"/>
                </a:cxn>
                <a:cxn ang="0">
                  <a:pos x="56" y="352"/>
                </a:cxn>
                <a:cxn ang="0">
                  <a:pos x="10" y="388"/>
                </a:cxn>
                <a:cxn ang="0">
                  <a:pos x="0" y="388"/>
                </a:cxn>
                <a:cxn ang="0">
                  <a:pos x="0" y="407"/>
                </a:cxn>
                <a:cxn ang="0">
                  <a:pos x="89" y="404"/>
                </a:cxn>
                <a:cxn ang="0">
                  <a:pos x="197" y="407"/>
                </a:cxn>
                <a:cxn ang="0">
                  <a:pos x="419" y="198"/>
                </a:cxn>
                <a:cxn ang="0">
                  <a:pos x="223" y="1"/>
                </a:cxn>
                <a:cxn ang="0">
                  <a:pos x="105" y="5"/>
                </a:cxn>
                <a:cxn ang="0">
                  <a:pos x="10" y="1"/>
                </a:cxn>
                <a:cxn ang="0">
                  <a:pos x="10" y="21"/>
                </a:cxn>
                <a:cxn ang="0">
                  <a:pos x="17" y="21"/>
                </a:cxn>
                <a:cxn ang="0">
                  <a:pos x="56" y="47"/>
                </a:cxn>
                <a:cxn ang="0">
                  <a:pos x="56" y="352"/>
                </a:cxn>
              </a:cxnLst>
              <a:rect l="0" t="0" r="r" b="b"/>
              <a:pathLst>
                <a:path w="420" h="407">
                  <a:moveTo>
                    <a:pt x="118" y="50"/>
                  </a:moveTo>
                  <a:cubicBezTo>
                    <a:pt x="119" y="30"/>
                    <a:pt x="122" y="27"/>
                    <a:pt x="177" y="28"/>
                  </a:cubicBezTo>
                  <a:cubicBezTo>
                    <a:pt x="281" y="27"/>
                    <a:pt x="349" y="71"/>
                    <a:pt x="350" y="208"/>
                  </a:cubicBezTo>
                  <a:cubicBezTo>
                    <a:pt x="349" y="340"/>
                    <a:pt x="276" y="379"/>
                    <a:pt x="170" y="378"/>
                  </a:cubicBezTo>
                  <a:cubicBezTo>
                    <a:pt x="121" y="379"/>
                    <a:pt x="119" y="373"/>
                    <a:pt x="118" y="352"/>
                  </a:cubicBezTo>
                  <a:lnTo>
                    <a:pt x="118" y="50"/>
                  </a:lnTo>
                  <a:close/>
                  <a:moveTo>
                    <a:pt x="56" y="352"/>
                  </a:moveTo>
                  <a:cubicBezTo>
                    <a:pt x="55" y="375"/>
                    <a:pt x="41" y="386"/>
                    <a:pt x="10" y="388"/>
                  </a:cubicBezTo>
                  <a:cubicBezTo>
                    <a:pt x="0" y="388"/>
                    <a:pt x="0" y="388"/>
                    <a:pt x="0" y="388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30" y="405"/>
                    <a:pt x="59" y="403"/>
                    <a:pt x="89" y="404"/>
                  </a:cubicBezTo>
                  <a:cubicBezTo>
                    <a:pt x="126" y="403"/>
                    <a:pt x="167" y="406"/>
                    <a:pt x="197" y="407"/>
                  </a:cubicBezTo>
                  <a:cubicBezTo>
                    <a:pt x="332" y="406"/>
                    <a:pt x="420" y="338"/>
                    <a:pt x="419" y="198"/>
                  </a:cubicBezTo>
                  <a:cubicBezTo>
                    <a:pt x="420" y="64"/>
                    <a:pt x="340" y="0"/>
                    <a:pt x="223" y="1"/>
                  </a:cubicBezTo>
                  <a:cubicBezTo>
                    <a:pt x="177" y="0"/>
                    <a:pt x="135" y="3"/>
                    <a:pt x="105" y="5"/>
                  </a:cubicBezTo>
                  <a:cubicBezTo>
                    <a:pt x="69" y="3"/>
                    <a:pt x="37" y="2"/>
                    <a:pt x="10" y="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39" y="20"/>
                    <a:pt x="55" y="23"/>
                    <a:pt x="56" y="47"/>
                  </a:cubicBezTo>
                  <a:lnTo>
                    <a:pt x="56" y="3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1084263" y="6492875"/>
              <a:ext cx="39688" cy="92075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76" y="0"/>
                </a:cxn>
                <a:cxn ang="0">
                  <a:pos x="0" y="16"/>
                </a:cxn>
                <a:cxn ang="0">
                  <a:pos x="0" y="36"/>
                </a:cxn>
                <a:cxn ang="0">
                  <a:pos x="13" y="36"/>
                </a:cxn>
                <a:cxn ang="0">
                  <a:pos x="39" y="59"/>
                </a:cxn>
                <a:cxn ang="0">
                  <a:pos x="39" y="249"/>
                </a:cxn>
                <a:cxn ang="0">
                  <a:pos x="13" y="272"/>
                </a:cxn>
                <a:cxn ang="0">
                  <a:pos x="0" y="272"/>
                </a:cxn>
                <a:cxn ang="0">
                  <a:pos x="0" y="291"/>
                </a:cxn>
                <a:cxn ang="0">
                  <a:pos x="62" y="288"/>
                </a:cxn>
                <a:cxn ang="0">
                  <a:pos x="128" y="291"/>
                </a:cxn>
                <a:cxn ang="0">
                  <a:pos x="128" y="272"/>
                </a:cxn>
                <a:cxn ang="0">
                  <a:pos x="115" y="272"/>
                </a:cxn>
                <a:cxn ang="0">
                  <a:pos x="89" y="249"/>
                </a:cxn>
                <a:cxn ang="0">
                  <a:pos x="89" y="0"/>
                </a:cxn>
              </a:cxnLst>
              <a:rect l="0" t="0" r="r" b="b"/>
              <a:pathLst>
                <a:path w="128" h="291">
                  <a:moveTo>
                    <a:pt x="89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59" y="8"/>
                    <a:pt x="27" y="17"/>
                    <a:pt x="0" y="1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38" y="37"/>
                    <a:pt x="39" y="45"/>
                    <a:pt x="39" y="59"/>
                  </a:cubicBezTo>
                  <a:cubicBezTo>
                    <a:pt x="39" y="249"/>
                    <a:pt x="39" y="249"/>
                    <a:pt x="39" y="249"/>
                  </a:cubicBezTo>
                  <a:cubicBezTo>
                    <a:pt x="39" y="262"/>
                    <a:pt x="38" y="270"/>
                    <a:pt x="13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91"/>
                    <a:pt x="0" y="291"/>
                    <a:pt x="0" y="291"/>
                  </a:cubicBezTo>
                  <a:cubicBezTo>
                    <a:pt x="20" y="289"/>
                    <a:pt x="44" y="287"/>
                    <a:pt x="62" y="288"/>
                  </a:cubicBezTo>
                  <a:cubicBezTo>
                    <a:pt x="84" y="287"/>
                    <a:pt x="108" y="289"/>
                    <a:pt x="128" y="291"/>
                  </a:cubicBezTo>
                  <a:cubicBezTo>
                    <a:pt x="128" y="272"/>
                    <a:pt x="128" y="272"/>
                    <a:pt x="128" y="272"/>
                  </a:cubicBezTo>
                  <a:cubicBezTo>
                    <a:pt x="115" y="272"/>
                    <a:pt x="115" y="272"/>
                    <a:pt x="115" y="272"/>
                  </a:cubicBezTo>
                  <a:cubicBezTo>
                    <a:pt x="90" y="270"/>
                    <a:pt x="89" y="262"/>
                    <a:pt x="89" y="249"/>
                  </a:cubicBezTo>
                  <a:lnTo>
                    <a:pt x="8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1093788" y="6446838"/>
              <a:ext cx="20638" cy="25400"/>
            </a:xfrm>
            <a:custGeom>
              <a:avLst/>
              <a:gdLst/>
              <a:ahLst/>
              <a:cxnLst>
                <a:cxn ang="0">
                  <a:pos x="68" y="40"/>
                </a:cxn>
                <a:cxn ang="0">
                  <a:pos x="32" y="1"/>
                </a:cxn>
                <a:cxn ang="0">
                  <a:pos x="0" y="40"/>
                </a:cxn>
                <a:cxn ang="0">
                  <a:pos x="32" y="76"/>
                </a:cxn>
                <a:cxn ang="0">
                  <a:pos x="68" y="40"/>
                </a:cxn>
              </a:cxnLst>
              <a:rect l="0" t="0" r="r" b="b"/>
              <a:pathLst>
                <a:path w="68" h="77">
                  <a:moveTo>
                    <a:pt x="68" y="40"/>
                  </a:moveTo>
                  <a:cubicBezTo>
                    <a:pt x="68" y="16"/>
                    <a:pt x="54" y="0"/>
                    <a:pt x="32" y="1"/>
                  </a:cubicBezTo>
                  <a:cubicBezTo>
                    <a:pt x="14" y="0"/>
                    <a:pt x="0" y="16"/>
                    <a:pt x="0" y="40"/>
                  </a:cubicBezTo>
                  <a:cubicBezTo>
                    <a:pt x="0" y="62"/>
                    <a:pt x="14" y="77"/>
                    <a:pt x="32" y="76"/>
                  </a:cubicBezTo>
                  <a:cubicBezTo>
                    <a:pt x="54" y="77"/>
                    <a:pt x="68" y="62"/>
                    <a:pt x="68" y="4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4" name="Freeform 34"/>
            <p:cNvSpPr>
              <a:spLocks/>
            </p:cNvSpPr>
            <p:nvPr/>
          </p:nvSpPr>
          <p:spPr bwMode="auto">
            <a:xfrm>
              <a:off x="784225" y="6356350"/>
              <a:ext cx="406400" cy="95250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49" y="0"/>
                </a:cxn>
                <a:cxn ang="0">
                  <a:pos x="256" y="0"/>
                </a:cxn>
                <a:cxn ang="0">
                  <a:pos x="206" y="60"/>
                </a:cxn>
                <a:cxn ang="0">
                  <a:pos x="204" y="58"/>
                </a:cxn>
                <a:cxn ang="0">
                  <a:pos x="250" y="2"/>
                </a:cxn>
                <a:cxn ang="0">
                  <a:pos x="50" y="2"/>
                </a:cxn>
                <a:cxn ang="0">
                  <a:pos x="2" y="60"/>
                </a:cxn>
                <a:cxn ang="0">
                  <a:pos x="0" y="58"/>
                </a:cxn>
              </a:cxnLst>
              <a:rect l="0" t="0" r="r" b="b"/>
              <a:pathLst>
                <a:path w="256" h="60">
                  <a:moveTo>
                    <a:pt x="0" y="58"/>
                  </a:moveTo>
                  <a:lnTo>
                    <a:pt x="49" y="0"/>
                  </a:lnTo>
                  <a:lnTo>
                    <a:pt x="256" y="0"/>
                  </a:lnTo>
                  <a:lnTo>
                    <a:pt x="206" y="60"/>
                  </a:lnTo>
                  <a:lnTo>
                    <a:pt x="204" y="58"/>
                  </a:lnTo>
                  <a:lnTo>
                    <a:pt x="250" y="2"/>
                  </a:lnTo>
                  <a:lnTo>
                    <a:pt x="50" y="2"/>
                  </a:lnTo>
                  <a:lnTo>
                    <a:pt x="2" y="6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5" name="Freeform 35"/>
            <p:cNvSpPr>
              <a:spLocks noEditPoints="1"/>
            </p:cNvSpPr>
            <p:nvPr/>
          </p:nvSpPr>
          <p:spPr bwMode="auto">
            <a:xfrm>
              <a:off x="781050" y="6464300"/>
              <a:ext cx="317500" cy="312738"/>
            </a:xfrm>
            <a:custGeom>
              <a:avLst/>
              <a:gdLst/>
              <a:ahLst/>
              <a:cxnLst>
                <a:cxn ang="0">
                  <a:pos x="991" y="0"/>
                </a:cxn>
                <a:cxn ang="0">
                  <a:pos x="979" y="33"/>
                </a:cxn>
                <a:cxn ang="0">
                  <a:pos x="914" y="88"/>
                </a:cxn>
                <a:cxn ang="0">
                  <a:pos x="958" y="56"/>
                </a:cxn>
                <a:cxn ang="0">
                  <a:pos x="914" y="88"/>
                </a:cxn>
                <a:cxn ang="0">
                  <a:pos x="895" y="112"/>
                </a:cxn>
                <a:cxn ang="0">
                  <a:pos x="874" y="163"/>
                </a:cxn>
                <a:cxn ang="0">
                  <a:pos x="815" y="225"/>
                </a:cxn>
                <a:cxn ang="0">
                  <a:pos x="856" y="188"/>
                </a:cxn>
                <a:cxn ang="0">
                  <a:pos x="815" y="225"/>
                </a:cxn>
                <a:cxn ang="0">
                  <a:pos x="798" y="251"/>
                </a:cxn>
                <a:cxn ang="0">
                  <a:pos x="781" y="303"/>
                </a:cxn>
                <a:cxn ang="0">
                  <a:pos x="725" y="369"/>
                </a:cxn>
                <a:cxn ang="0">
                  <a:pos x="765" y="330"/>
                </a:cxn>
                <a:cxn ang="0">
                  <a:pos x="725" y="369"/>
                </a:cxn>
                <a:cxn ang="0">
                  <a:pos x="710" y="395"/>
                </a:cxn>
                <a:cxn ang="0">
                  <a:pos x="694" y="448"/>
                </a:cxn>
                <a:cxn ang="0">
                  <a:pos x="639" y="513"/>
                </a:cxn>
                <a:cxn ang="0">
                  <a:pos x="678" y="474"/>
                </a:cxn>
                <a:cxn ang="0">
                  <a:pos x="639" y="513"/>
                </a:cxn>
                <a:cxn ang="0">
                  <a:pos x="623" y="539"/>
                </a:cxn>
                <a:cxn ang="0">
                  <a:pos x="605" y="592"/>
                </a:cxn>
                <a:cxn ang="0">
                  <a:pos x="546" y="653"/>
                </a:cxn>
                <a:cxn ang="0">
                  <a:pos x="588" y="617"/>
                </a:cxn>
                <a:cxn ang="0">
                  <a:pos x="546" y="653"/>
                </a:cxn>
                <a:cxn ang="0">
                  <a:pos x="528" y="678"/>
                </a:cxn>
                <a:cxn ang="0">
                  <a:pos x="504" y="728"/>
                </a:cxn>
                <a:cxn ang="0">
                  <a:pos x="437" y="780"/>
                </a:cxn>
                <a:cxn ang="0">
                  <a:pos x="484" y="751"/>
                </a:cxn>
                <a:cxn ang="0">
                  <a:pos x="437" y="780"/>
                </a:cxn>
                <a:cxn ang="0">
                  <a:pos x="415" y="800"/>
                </a:cxn>
                <a:cxn ang="0">
                  <a:pos x="382" y="845"/>
                </a:cxn>
                <a:cxn ang="0">
                  <a:pos x="304" y="880"/>
                </a:cxn>
                <a:cxn ang="0">
                  <a:pos x="356" y="863"/>
                </a:cxn>
                <a:cxn ang="0">
                  <a:pos x="304" y="880"/>
                </a:cxn>
                <a:cxn ang="0">
                  <a:pos x="277" y="894"/>
                </a:cxn>
                <a:cxn ang="0">
                  <a:pos x="234" y="929"/>
                </a:cxn>
                <a:cxn ang="0">
                  <a:pos x="150" y="943"/>
                </a:cxn>
                <a:cxn ang="0">
                  <a:pos x="205" y="940"/>
                </a:cxn>
                <a:cxn ang="0">
                  <a:pos x="150" y="943"/>
                </a:cxn>
                <a:cxn ang="0">
                  <a:pos x="87" y="957"/>
                </a:cxn>
                <a:cxn ang="0">
                  <a:pos x="121" y="950"/>
                </a:cxn>
                <a:cxn ang="0">
                  <a:pos x="90" y="971"/>
                </a:cxn>
                <a:cxn ang="0">
                  <a:pos x="90" y="971"/>
                </a:cxn>
                <a:cxn ang="0">
                  <a:pos x="69" y="961"/>
                </a:cxn>
                <a:cxn ang="0">
                  <a:pos x="13" y="977"/>
                </a:cxn>
                <a:cxn ang="0">
                  <a:pos x="6" y="971"/>
                </a:cxn>
                <a:cxn ang="0">
                  <a:pos x="40" y="979"/>
                </a:cxn>
                <a:cxn ang="0">
                  <a:pos x="0" y="985"/>
                </a:cxn>
                <a:cxn ang="0">
                  <a:pos x="13" y="957"/>
                </a:cxn>
              </a:cxnLst>
              <a:rect l="0" t="0" r="r" b="b"/>
              <a:pathLst>
                <a:path w="1000" h="985">
                  <a:moveTo>
                    <a:pt x="969" y="24"/>
                  </a:moveTo>
                  <a:cubicBezTo>
                    <a:pt x="976" y="16"/>
                    <a:pt x="983" y="8"/>
                    <a:pt x="991" y="0"/>
                  </a:cubicBezTo>
                  <a:cubicBezTo>
                    <a:pt x="1000" y="9"/>
                    <a:pt x="1000" y="9"/>
                    <a:pt x="1000" y="9"/>
                  </a:cubicBezTo>
                  <a:cubicBezTo>
                    <a:pt x="993" y="17"/>
                    <a:pt x="986" y="25"/>
                    <a:pt x="979" y="33"/>
                  </a:cubicBezTo>
                  <a:lnTo>
                    <a:pt x="969" y="24"/>
                  </a:lnTo>
                  <a:close/>
                  <a:moveTo>
                    <a:pt x="914" y="88"/>
                  </a:moveTo>
                  <a:cubicBezTo>
                    <a:pt x="925" y="74"/>
                    <a:pt x="936" y="60"/>
                    <a:pt x="948" y="47"/>
                  </a:cubicBezTo>
                  <a:cubicBezTo>
                    <a:pt x="958" y="56"/>
                    <a:pt x="958" y="56"/>
                    <a:pt x="958" y="56"/>
                  </a:cubicBezTo>
                  <a:cubicBezTo>
                    <a:pt x="947" y="69"/>
                    <a:pt x="935" y="83"/>
                    <a:pt x="924" y="97"/>
                  </a:cubicBezTo>
                  <a:lnTo>
                    <a:pt x="914" y="88"/>
                  </a:lnTo>
                  <a:close/>
                  <a:moveTo>
                    <a:pt x="863" y="155"/>
                  </a:moveTo>
                  <a:cubicBezTo>
                    <a:pt x="873" y="141"/>
                    <a:pt x="884" y="127"/>
                    <a:pt x="895" y="112"/>
                  </a:cubicBezTo>
                  <a:cubicBezTo>
                    <a:pt x="905" y="121"/>
                    <a:pt x="905" y="121"/>
                    <a:pt x="905" y="121"/>
                  </a:cubicBezTo>
                  <a:cubicBezTo>
                    <a:pt x="894" y="135"/>
                    <a:pt x="884" y="149"/>
                    <a:pt x="874" y="163"/>
                  </a:cubicBezTo>
                  <a:lnTo>
                    <a:pt x="863" y="155"/>
                  </a:lnTo>
                  <a:close/>
                  <a:moveTo>
                    <a:pt x="815" y="225"/>
                  </a:moveTo>
                  <a:cubicBezTo>
                    <a:pt x="825" y="210"/>
                    <a:pt x="835" y="195"/>
                    <a:pt x="845" y="181"/>
                  </a:cubicBezTo>
                  <a:cubicBezTo>
                    <a:pt x="856" y="188"/>
                    <a:pt x="856" y="188"/>
                    <a:pt x="856" y="188"/>
                  </a:cubicBezTo>
                  <a:cubicBezTo>
                    <a:pt x="846" y="203"/>
                    <a:pt x="836" y="218"/>
                    <a:pt x="826" y="233"/>
                  </a:cubicBezTo>
                  <a:lnTo>
                    <a:pt x="815" y="225"/>
                  </a:lnTo>
                  <a:close/>
                  <a:moveTo>
                    <a:pt x="769" y="296"/>
                  </a:moveTo>
                  <a:cubicBezTo>
                    <a:pt x="779" y="281"/>
                    <a:pt x="788" y="266"/>
                    <a:pt x="798" y="251"/>
                  </a:cubicBezTo>
                  <a:cubicBezTo>
                    <a:pt x="809" y="258"/>
                    <a:pt x="809" y="258"/>
                    <a:pt x="809" y="258"/>
                  </a:cubicBezTo>
                  <a:cubicBezTo>
                    <a:pt x="799" y="273"/>
                    <a:pt x="790" y="288"/>
                    <a:pt x="781" y="303"/>
                  </a:cubicBezTo>
                  <a:lnTo>
                    <a:pt x="769" y="296"/>
                  </a:lnTo>
                  <a:close/>
                  <a:moveTo>
                    <a:pt x="725" y="369"/>
                  </a:moveTo>
                  <a:cubicBezTo>
                    <a:pt x="735" y="353"/>
                    <a:pt x="744" y="338"/>
                    <a:pt x="753" y="323"/>
                  </a:cubicBezTo>
                  <a:cubicBezTo>
                    <a:pt x="765" y="330"/>
                    <a:pt x="765" y="330"/>
                    <a:pt x="765" y="330"/>
                  </a:cubicBezTo>
                  <a:cubicBezTo>
                    <a:pt x="755" y="345"/>
                    <a:pt x="746" y="360"/>
                    <a:pt x="737" y="375"/>
                  </a:cubicBezTo>
                  <a:lnTo>
                    <a:pt x="725" y="369"/>
                  </a:lnTo>
                  <a:close/>
                  <a:moveTo>
                    <a:pt x="682" y="441"/>
                  </a:moveTo>
                  <a:cubicBezTo>
                    <a:pt x="691" y="426"/>
                    <a:pt x="701" y="410"/>
                    <a:pt x="710" y="395"/>
                  </a:cubicBezTo>
                  <a:cubicBezTo>
                    <a:pt x="721" y="402"/>
                    <a:pt x="721" y="402"/>
                    <a:pt x="721" y="402"/>
                  </a:cubicBezTo>
                  <a:cubicBezTo>
                    <a:pt x="712" y="417"/>
                    <a:pt x="703" y="433"/>
                    <a:pt x="694" y="448"/>
                  </a:cubicBezTo>
                  <a:lnTo>
                    <a:pt x="682" y="441"/>
                  </a:lnTo>
                  <a:close/>
                  <a:moveTo>
                    <a:pt x="639" y="513"/>
                  </a:moveTo>
                  <a:cubicBezTo>
                    <a:pt x="648" y="498"/>
                    <a:pt x="657" y="483"/>
                    <a:pt x="667" y="468"/>
                  </a:cubicBezTo>
                  <a:cubicBezTo>
                    <a:pt x="678" y="474"/>
                    <a:pt x="678" y="474"/>
                    <a:pt x="678" y="474"/>
                  </a:cubicBezTo>
                  <a:cubicBezTo>
                    <a:pt x="669" y="490"/>
                    <a:pt x="660" y="505"/>
                    <a:pt x="650" y="520"/>
                  </a:cubicBezTo>
                  <a:lnTo>
                    <a:pt x="639" y="513"/>
                  </a:lnTo>
                  <a:close/>
                  <a:moveTo>
                    <a:pt x="594" y="584"/>
                  </a:moveTo>
                  <a:cubicBezTo>
                    <a:pt x="604" y="570"/>
                    <a:pt x="613" y="555"/>
                    <a:pt x="623" y="539"/>
                  </a:cubicBezTo>
                  <a:cubicBezTo>
                    <a:pt x="634" y="547"/>
                    <a:pt x="634" y="547"/>
                    <a:pt x="634" y="547"/>
                  </a:cubicBezTo>
                  <a:cubicBezTo>
                    <a:pt x="625" y="562"/>
                    <a:pt x="615" y="577"/>
                    <a:pt x="605" y="592"/>
                  </a:cubicBezTo>
                  <a:lnTo>
                    <a:pt x="594" y="584"/>
                  </a:lnTo>
                  <a:close/>
                  <a:moveTo>
                    <a:pt x="546" y="653"/>
                  </a:moveTo>
                  <a:cubicBezTo>
                    <a:pt x="557" y="639"/>
                    <a:pt x="567" y="625"/>
                    <a:pt x="577" y="610"/>
                  </a:cubicBezTo>
                  <a:cubicBezTo>
                    <a:pt x="588" y="617"/>
                    <a:pt x="588" y="617"/>
                    <a:pt x="588" y="617"/>
                  </a:cubicBezTo>
                  <a:cubicBezTo>
                    <a:pt x="578" y="632"/>
                    <a:pt x="568" y="647"/>
                    <a:pt x="557" y="661"/>
                  </a:cubicBezTo>
                  <a:lnTo>
                    <a:pt x="546" y="653"/>
                  </a:lnTo>
                  <a:close/>
                  <a:moveTo>
                    <a:pt x="494" y="719"/>
                  </a:moveTo>
                  <a:cubicBezTo>
                    <a:pt x="506" y="706"/>
                    <a:pt x="517" y="692"/>
                    <a:pt x="528" y="678"/>
                  </a:cubicBezTo>
                  <a:cubicBezTo>
                    <a:pt x="538" y="686"/>
                    <a:pt x="538" y="686"/>
                    <a:pt x="538" y="686"/>
                  </a:cubicBezTo>
                  <a:cubicBezTo>
                    <a:pt x="527" y="700"/>
                    <a:pt x="516" y="714"/>
                    <a:pt x="504" y="728"/>
                  </a:cubicBezTo>
                  <a:lnTo>
                    <a:pt x="494" y="719"/>
                  </a:lnTo>
                  <a:close/>
                  <a:moveTo>
                    <a:pt x="437" y="780"/>
                  </a:moveTo>
                  <a:cubicBezTo>
                    <a:pt x="450" y="768"/>
                    <a:pt x="462" y="755"/>
                    <a:pt x="474" y="742"/>
                  </a:cubicBezTo>
                  <a:cubicBezTo>
                    <a:pt x="484" y="751"/>
                    <a:pt x="484" y="751"/>
                    <a:pt x="484" y="751"/>
                  </a:cubicBezTo>
                  <a:cubicBezTo>
                    <a:pt x="472" y="764"/>
                    <a:pt x="459" y="777"/>
                    <a:pt x="446" y="789"/>
                  </a:cubicBezTo>
                  <a:lnTo>
                    <a:pt x="437" y="780"/>
                  </a:lnTo>
                  <a:close/>
                  <a:moveTo>
                    <a:pt x="374" y="834"/>
                  </a:moveTo>
                  <a:cubicBezTo>
                    <a:pt x="388" y="823"/>
                    <a:pt x="401" y="812"/>
                    <a:pt x="415" y="800"/>
                  </a:cubicBezTo>
                  <a:cubicBezTo>
                    <a:pt x="423" y="810"/>
                    <a:pt x="423" y="810"/>
                    <a:pt x="423" y="810"/>
                  </a:cubicBezTo>
                  <a:cubicBezTo>
                    <a:pt x="410" y="822"/>
                    <a:pt x="396" y="834"/>
                    <a:pt x="382" y="845"/>
                  </a:cubicBezTo>
                  <a:lnTo>
                    <a:pt x="374" y="834"/>
                  </a:lnTo>
                  <a:close/>
                  <a:moveTo>
                    <a:pt x="304" y="880"/>
                  </a:moveTo>
                  <a:cubicBezTo>
                    <a:pt x="320" y="871"/>
                    <a:pt x="334" y="862"/>
                    <a:pt x="349" y="852"/>
                  </a:cubicBezTo>
                  <a:cubicBezTo>
                    <a:pt x="356" y="863"/>
                    <a:pt x="356" y="863"/>
                    <a:pt x="356" y="863"/>
                  </a:cubicBezTo>
                  <a:cubicBezTo>
                    <a:pt x="342" y="873"/>
                    <a:pt x="326" y="882"/>
                    <a:pt x="311" y="892"/>
                  </a:cubicBezTo>
                  <a:lnTo>
                    <a:pt x="304" y="880"/>
                  </a:lnTo>
                  <a:close/>
                  <a:moveTo>
                    <a:pt x="229" y="916"/>
                  </a:moveTo>
                  <a:cubicBezTo>
                    <a:pt x="246" y="909"/>
                    <a:pt x="262" y="902"/>
                    <a:pt x="277" y="894"/>
                  </a:cubicBezTo>
                  <a:cubicBezTo>
                    <a:pt x="283" y="906"/>
                    <a:pt x="283" y="906"/>
                    <a:pt x="283" y="906"/>
                  </a:cubicBezTo>
                  <a:cubicBezTo>
                    <a:pt x="268" y="914"/>
                    <a:pt x="251" y="922"/>
                    <a:pt x="234" y="929"/>
                  </a:cubicBezTo>
                  <a:lnTo>
                    <a:pt x="229" y="916"/>
                  </a:lnTo>
                  <a:close/>
                  <a:moveTo>
                    <a:pt x="150" y="943"/>
                  </a:moveTo>
                  <a:cubicBezTo>
                    <a:pt x="168" y="938"/>
                    <a:pt x="185" y="933"/>
                    <a:pt x="201" y="927"/>
                  </a:cubicBezTo>
                  <a:cubicBezTo>
                    <a:pt x="205" y="940"/>
                    <a:pt x="205" y="940"/>
                    <a:pt x="205" y="940"/>
                  </a:cubicBezTo>
                  <a:cubicBezTo>
                    <a:pt x="189" y="946"/>
                    <a:pt x="172" y="951"/>
                    <a:pt x="154" y="956"/>
                  </a:cubicBezTo>
                  <a:lnTo>
                    <a:pt x="150" y="943"/>
                  </a:lnTo>
                  <a:close/>
                  <a:moveTo>
                    <a:pt x="69" y="961"/>
                  </a:moveTo>
                  <a:cubicBezTo>
                    <a:pt x="75" y="960"/>
                    <a:pt x="81" y="959"/>
                    <a:pt x="87" y="957"/>
                  </a:cubicBezTo>
                  <a:cubicBezTo>
                    <a:pt x="87" y="957"/>
                    <a:pt x="87" y="957"/>
                    <a:pt x="87" y="957"/>
                  </a:cubicBezTo>
                  <a:cubicBezTo>
                    <a:pt x="99" y="955"/>
                    <a:pt x="110" y="953"/>
                    <a:pt x="121" y="950"/>
                  </a:cubicBezTo>
                  <a:cubicBezTo>
                    <a:pt x="124" y="964"/>
                    <a:pt x="124" y="964"/>
                    <a:pt x="124" y="964"/>
                  </a:cubicBezTo>
                  <a:cubicBezTo>
                    <a:pt x="113" y="966"/>
                    <a:pt x="101" y="968"/>
                    <a:pt x="90" y="971"/>
                  </a:cubicBezTo>
                  <a:cubicBezTo>
                    <a:pt x="90" y="971"/>
                    <a:pt x="90" y="971"/>
                    <a:pt x="90" y="971"/>
                  </a:cubicBezTo>
                  <a:cubicBezTo>
                    <a:pt x="90" y="971"/>
                    <a:pt x="90" y="971"/>
                    <a:pt x="90" y="971"/>
                  </a:cubicBezTo>
                  <a:cubicBezTo>
                    <a:pt x="83" y="972"/>
                    <a:pt x="77" y="973"/>
                    <a:pt x="71" y="974"/>
                  </a:cubicBezTo>
                  <a:lnTo>
                    <a:pt x="69" y="961"/>
                  </a:lnTo>
                  <a:close/>
                  <a:moveTo>
                    <a:pt x="13" y="957"/>
                  </a:moveTo>
                  <a:cubicBezTo>
                    <a:pt x="13" y="977"/>
                    <a:pt x="13" y="977"/>
                    <a:pt x="13" y="977"/>
                  </a:cubicBezTo>
                  <a:cubicBezTo>
                    <a:pt x="7" y="977"/>
                    <a:pt x="7" y="977"/>
                    <a:pt x="7" y="977"/>
                  </a:cubicBezTo>
                  <a:cubicBezTo>
                    <a:pt x="6" y="971"/>
                    <a:pt x="6" y="971"/>
                    <a:pt x="6" y="971"/>
                  </a:cubicBezTo>
                  <a:cubicBezTo>
                    <a:pt x="18" y="969"/>
                    <a:pt x="29" y="967"/>
                    <a:pt x="38" y="966"/>
                  </a:cubicBezTo>
                  <a:cubicBezTo>
                    <a:pt x="40" y="979"/>
                    <a:pt x="40" y="979"/>
                    <a:pt x="40" y="979"/>
                  </a:cubicBezTo>
                  <a:cubicBezTo>
                    <a:pt x="30" y="980"/>
                    <a:pt x="20" y="982"/>
                    <a:pt x="8" y="984"/>
                  </a:cubicBezTo>
                  <a:cubicBezTo>
                    <a:pt x="0" y="985"/>
                    <a:pt x="0" y="985"/>
                    <a:pt x="0" y="985"/>
                  </a:cubicBezTo>
                  <a:cubicBezTo>
                    <a:pt x="0" y="957"/>
                    <a:pt x="0" y="957"/>
                    <a:pt x="0" y="957"/>
                  </a:cubicBezTo>
                  <a:lnTo>
                    <a:pt x="13" y="9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6" name="Rectangle 36"/>
            <p:cNvSpPr>
              <a:spLocks noChangeArrowheads="1"/>
            </p:cNvSpPr>
            <p:nvPr/>
          </p:nvSpPr>
          <p:spPr bwMode="auto">
            <a:xfrm>
              <a:off x="781050" y="6573838"/>
              <a:ext cx="3175" cy="20161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7" name="Freeform 37"/>
            <p:cNvSpPr>
              <a:spLocks/>
            </p:cNvSpPr>
            <p:nvPr/>
          </p:nvSpPr>
          <p:spPr bwMode="auto">
            <a:xfrm>
              <a:off x="781050" y="6573838"/>
              <a:ext cx="3175" cy="2016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127"/>
                </a:cxn>
                <a:cxn ang="0">
                  <a:pos x="0" y="127"/>
                </a:cxn>
                <a:cxn ang="0">
                  <a:pos x="0" y="0"/>
                </a:cxn>
              </a:cxnLst>
              <a:rect l="0" t="0" r="r" b="b"/>
              <a:pathLst>
                <a:path w="2" h="127">
                  <a:moveTo>
                    <a:pt x="2" y="0"/>
                  </a:moveTo>
                  <a:lnTo>
                    <a:pt x="2" y="127"/>
                  </a:lnTo>
                  <a:lnTo>
                    <a:pt x="0" y="127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8" name="Freeform 38"/>
            <p:cNvSpPr>
              <a:spLocks/>
            </p:cNvSpPr>
            <p:nvPr/>
          </p:nvSpPr>
          <p:spPr bwMode="auto">
            <a:xfrm>
              <a:off x="762000" y="6492875"/>
              <a:ext cx="41275" cy="92075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76" y="0"/>
                </a:cxn>
                <a:cxn ang="0">
                  <a:pos x="0" y="16"/>
                </a:cxn>
                <a:cxn ang="0">
                  <a:pos x="0" y="36"/>
                </a:cxn>
                <a:cxn ang="0">
                  <a:pos x="13" y="36"/>
                </a:cxn>
                <a:cxn ang="0">
                  <a:pos x="40" y="59"/>
                </a:cxn>
                <a:cxn ang="0">
                  <a:pos x="40" y="249"/>
                </a:cxn>
                <a:cxn ang="0">
                  <a:pos x="13" y="272"/>
                </a:cxn>
                <a:cxn ang="0">
                  <a:pos x="0" y="272"/>
                </a:cxn>
                <a:cxn ang="0">
                  <a:pos x="0" y="291"/>
                </a:cxn>
                <a:cxn ang="0">
                  <a:pos x="66" y="288"/>
                </a:cxn>
                <a:cxn ang="0">
                  <a:pos x="131" y="291"/>
                </a:cxn>
                <a:cxn ang="0">
                  <a:pos x="131" y="272"/>
                </a:cxn>
                <a:cxn ang="0">
                  <a:pos x="115" y="272"/>
                </a:cxn>
                <a:cxn ang="0">
                  <a:pos x="89" y="249"/>
                </a:cxn>
                <a:cxn ang="0">
                  <a:pos x="89" y="0"/>
                </a:cxn>
              </a:cxnLst>
              <a:rect l="0" t="0" r="r" b="b"/>
              <a:pathLst>
                <a:path w="131" h="291">
                  <a:moveTo>
                    <a:pt x="89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60" y="8"/>
                    <a:pt x="27" y="17"/>
                    <a:pt x="0" y="1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39" y="37"/>
                    <a:pt x="39" y="45"/>
                    <a:pt x="40" y="59"/>
                  </a:cubicBezTo>
                  <a:cubicBezTo>
                    <a:pt x="40" y="249"/>
                    <a:pt x="40" y="249"/>
                    <a:pt x="40" y="249"/>
                  </a:cubicBezTo>
                  <a:cubicBezTo>
                    <a:pt x="39" y="262"/>
                    <a:pt x="39" y="270"/>
                    <a:pt x="13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91"/>
                    <a:pt x="0" y="291"/>
                    <a:pt x="0" y="291"/>
                  </a:cubicBezTo>
                  <a:cubicBezTo>
                    <a:pt x="21" y="289"/>
                    <a:pt x="44" y="287"/>
                    <a:pt x="66" y="288"/>
                  </a:cubicBezTo>
                  <a:cubicBezTo>
                    <a:pt x="85" y="287"/>
                    <a:pt x="108" y="289"/>
                    <a:pt x="131" y="291"/>
                  </a:cubicBezTo>
                  <a:cubicBezTo>
                    <a:pt x="131" y="272"/>
                    <a:pt x="131" y="272"/>
                    <a:pt x="131" y="272"/>
                  </a:cubicBezTo>
                  <a:cubicBezTo>
                    <a:pt x="115" y="272"/>
                    <a:pt x="115" y="272"/>
                    <a:pt x="115" y="272"/>
                  </a:cubicBezTo>
                  <a:cubicBezTo>
                    <a:pt x="90" y="270"/>
                    <a:pt x="90" y="262"/>
                    <a:pt x="89" y="249"/>
                  </a:cubicBezTo>
                  <a:lnTo>
                    <a:pt x="8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49" name="Rectangle 5"/>
            <p:cNvSpPr>
              <a:spLocks noChangeArrowheads="1"/>
            </p:cNvSpPr>
            <p:nvPr userDrawn="1"/>
          </p:nvSpPr>
          <p:spPr bwMode="auto">
            <a:xfrm>
              <a:off x="539750" y="1557338"/>
              <a:ext cx="8243888" cy="254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50" name="Freeform 43"/>
            <p:cNvSpPr>
              <a:spLocks noEditPoints="1"/>
            </p:cNvSpPr>
            <p:nvPr userDrawn="1"/>
          </p:nvSpPr>
          <p:spPr bwMode="auto">
            <a:xfrm>
              <a:off x="4775200" y="6497638"/>
              <a:ext cx="3998913" cy="88900"/>
            </a:xfrm>
            <a:custGeom>
              <a:avLst/>
              <a:gdLst/>
              <a:ahLst/>
              <a:cxnLst>
                <a:cxn ang="0">
                  <a:pos x="12591" y="5"/>
                </a:cxn>
                <a:cxn ang="0">
                  <a:pos x="12302" y="275"/>
                </a:cxn>
                <a:cxn ang="0">
                  <a:pos x="11881" y="5"/>
                </a:cxn>
                <a:cxn ang="0">
                  <a:pos x="11754" y="275"/>
                </a:cxn>
                <a:cxn ang="0">
                  <a:pos x="11252" y="5"/>
                </a:cxn>
                <a:cxn ang="0">
                  <a:pos x="11208" y="53"/>
                </a:cxn>
                <a:cxn ang="0">
                  <a:pos x="10976" y="275"/>
                </a:cxn>
                <a:cxn ang="0">
                  <a:pos x="10782" y="275"/>
                </a:cxn>
                <a:cxn ang="0">
                  <a:pos x="10577" y="275"/>
                </a:cxn>
                <a:cxn ang="0">
                  <a:pos x="10191" y="146"/>
                </a:cxn>
                <a:cxn ang="0">
                  <a:pos x="9916" y="5"/>
                </a:cxn>
                <a:cxn ang="0">
                  <a:pos x="9972" y="275"/>
                </a:cxn>
                <a:cxn ang="0">
                  <a:pos x="9474" y="275"/>
                </a:cxn>
                <a:cxn ang="0">
                  <a:pos x="9295" y="106"/>
                </a:cxn>
                <a:cxn ang="0">
                  <a:pos x="9418" y="275"/>
                </a:cxn>
                <a:cxn ang="0">
                  <a:pos x="9105" y="78"/>
                </a:cxn>
                <a:cxn ang="0">
                  <a:pos x="8828" y="134"/>
                </a:cxn>
                <a:cxn ang="0">
                  <a:pos x="8727" y="279"/>
                </a:cxn>
                <a:cxn ang="0">
                  <a:pos x="8403" y="280"/>
                </a:cxn>
                <a:cxn ang="0">
                  <a:pos x="7903" y="5"/>
                </a:cxn>
                <a:cxn ang="0">
                  <a:pos x="8129" y="72"/>
                </a:cxn>
                <a:cxn ang="0">
                  <a:pos x="7790" y="115"/>
                </a:cxn>
                <a:cxn ang="0">
                  <a:pos x="7382" y="228"/>
                </a:cxn>
                <a:cxn ang="0">
                  <a:pos x="7164" y="5"/>
                </a:cxn>
                <a:cxn ang="0">
                  <a:pos x="7069" y="275"/>
                </a:cxn>
                <a:cxn ang="0">
                  <a:pos x="6836" y="185"/>
                </a:cxn>
                <a:cxn ang="0">
                  <a:pos x="6903" y="275"/>
                </a:cxn>
                <a:cxn ang="0">
                  <a:pos x="6475" y="5"/>
                </a:cxn>
                <a:cxn ang="0">
                  <a:pos x="6262" y="124"/>
                </a:cxn>
                <a:cxn ang="0">
                  <a:pos x="6121" y="77"/>
                </a:cxn>
                <a:cxn ang="0">
                  <a:pos x="5861" y="226"/>
                </a:cxn>
                <a:cxn ang="0">
                  <a:pos x="5537" y="49"/>
                </a:cxn>
                <a:cxn ang="0">
                  <a:pos x="5359" y="275"/>
                </a:cxn>
                <a:cxn ang="0">
                  <a:pos x="5228" y="58"/>
                </a:cxn>
                <a:cxn ang="0">
                  <a:pos x="4962" y="5"/>
                </a:cxn>
                <a:cxn ang="0">
                  <a:pos x="4728" y="5"/>
                </a:cxn>
                <a:cxn ang="0">
                  <a:pos x="4606" y="136"/>
                </a:cxn>
                <a:cxn ang="0">
                  <a:pos x="4174" y="46"/>
                </a:cxn>
                <a:cxn ang="0">
                  <a:pos x="4150" y="164"/>
                </a:cxn>
                <a:cxn ang="0">
                  <a:pos x="3911" y="115"/>
                </a:cxn>
                <a:cxn ang="0">
                  <a:pos x="3593" y="53"/>
                </a:cxn>
                <a:cxn ang="0">
                  <a:pos x="3487" y="202"/>
                </a:cxn>
                <a:cxn ang="0">
                  <a:pos x="3372" y="129"/>
                </a:cxn>
                <a:cxn ang="0">
                  <a:pos x="2885" y="45"/>
                </a:cxn>
                <a:cxn ang="0">
                  <a:pos x="2956" y="189"/>
                </a:cxn>
                <a:cxn ang="0">
                  <a:pos x="2485" y="275"/>
                </a:cxn>
                <a:cxn ang="0">
                  <a:pos x="2218" y="5"/>
                </a:cxn>
                <a:cxn ang="0">
                  <a:pos x="1992" y="182"/>
                </a:cxn>
                <a:cxn ang="0">
                  <a:pos x="1818" y="275"/>
                </a:cxn>
                <a:cxn ang="0">
                  <a:pos x="1646" y="5"/>
                </a:cxn>
                <a:cxn ang="0">
                  <a:pos x="1516" y="185"/>
                </a:cxn>
                <a:cxn ang="0">
                  <a:pos x="1584" y="275"/>
                </a:cxn>
                <a:cxn ang="0">
                  <a:pos x="1298" y="5"/>
                </a:cxn>
                <a:cxn ang="0">
                  <a:pos x="806" y="5"/>
                </a:cxn>
                <a:cxn ang="0">
                  <a:pos x="545" y="53"/>
                </a:cxn>
                <a:cxn ang="0">
                  <a:pos x="496" y="158"/>
                </a:cxn>
                <a:cxn ang="0">
                  <a:pos x="248" y="5"/>
                </a:cxn>
                <a:cxn ang="0">
                  <a:pos x="54" y="134"/>
                </a:cxn>
              </a:cxnLst>
              <a:rect l="0" t="0" r="r" b="b"/>
              <a:pathLst>
                <a:path w="12591" h="280">
                  <a:moveTo>
                    <a:pt x="12591" y="275"/>
                  </a:moveTo>
                  <a:cubicBezTo>
                    <a:pt x="12591" y="231"/>
                    <a:pt x="12591" y="231"/>
                    <a:pt x="12591" y="231"/>
                  </a:cubicBezTo>
                  <a:cubicBezTo>
                    <a:pt x="12488" y="231"/>
                    <a:pt x="12488" y="231"/>
                    <a:pt x="12488" y="231"/>
                  </a:cubicBezTo>
                  <a:cubicBezTo>
                    <a:pt x="12488" y="158"/>
                    <a:pt x="12488" y="158"/>
                    <a:pt x="12488" y="158"/>
                  </a:cubicBezTo>
                  <a:cubicBezTo>
                    <a:pt x="12586" y="158"/>
                    <a:pt x="12586" y="158"/>
                    <a:pt x="12586" y="158"/>
                  </a:cubicBezTo>
                  <a:cubicBezTo>
                    <a:pt x="12586" y="115"/>
                    <a:pt x="12586" y="115"/>
                    <a:pt x="12586" y="115"/>
                  </a:cubicBezTo>
                  <a:cubicBezTo>
                    <a:pt x="12488" y="115"/>
                    <a:pt x="12488" y="115"/>
                    <a:pt x="12488" y="115"/>
                  </a:cubicBezTo>
                  <a:cubicBezTo>
                    <a:pt x="12488" y="49"/>
                    <a:pt x="12488" y="49"/>
                    <a:pt x="12488" y="49"/>
                  </a:cubicBezTo>
                  <a:cubicBezTo>
                    <a:pt x="12591" y="49"/>
                    <a:pt x="12591" y="49"/>
                    <a:pt x="12591" y="49"/>
                  </a:cubicBezTo>
                  <a:cubicBezTo>
                    <a:pt x="12591" y="5"/>
                    <a:pt x="12591" y="5"/>
                    <a:pt x="12591" y="5"/>
                  </a:cubicBezTo>
                  <a:cubicBezTo>
                    <a:pt x="12432" y="5"/>
                    <a:pt x="12432" y="5"/>
                    <a:pt x="12432" y="5"/>
                  </a:cubicBezTo>
                  <a:cubicBezTo>
                    <a:pt x="12432" y="275"/>
                    <a:pt x="12432" y="275"/>
                    <a:pt x="12432" y="275"/>
                  </a:cubicBezTo>
                  <a:lnTo>
                    <a:pt x="12591" y="275"/>
                  </a:lnTo>
                  <a:close/>
                  <a:moveTo>
                    <a:pt x="12377" y="53"/>
                  </a:moveTo>
                  <a:cubicBezTo>
                    <a:pt x="12377" y="5"/>
                    <a:pt x="12377" y="5"/>
                    <a:pt x="12377" y="5"/>
                  </a:cubicBezTo>
                  <a:cubicBezTo>
                    <a:pt x="12171" y="5"/>
                    <a:pt x="12171" y="5"/>
                    <a:pt x="12171" y="5"/>
                  </a:cubicBezTo>
                  <a:cubicBezTo>
                    <a:pt x="12171" y="53"/>
                    <a:pt x="12171" y="53"/>
                    <a:pt x="12171" y="53"/>
                  </a:cubicBezTo>
                  <a:cubicBezTo>
                    <a:pt x="12246" y="53"/>
                    <a:pt x="12246" y="53"/>
                    <a:pt x="12246" y="53"/>
                  </a:cubicBezTo>
                  <a:cubicBezTo>
                    <a:pt x="12246" y="275"/>
                    <a:pt x="12246" y="275"/>
                    <a:pt x="12246" y="275"/>
                  </a:cubicBezTo>
                  <a:cubicBezTo>
                    <a:pt x="12302" y="275"/>
                    <a:pt x="12302" y="275"/>
                    <a:pt x="12302" y="275"/>
                  </a:cubicBezTo>
                  <a:cubicBezTo>
                    <a:pt x="12302" y="53"/>
                    <a:pt x="12302" y="53"/>
                    <a:pt x="12302" y="53"/>
                  </a:cubicBezTo>
                  <a:lnTo>
                    <a:pt x="12377" y="53"/>
                  </a:lnTo>
                  <a:close/>
                  <a:moveTo>
                    <a:pt x="12121" y="172"/>
                  </a:moveTo>
                  <a:cubicBezTo>
                    <a:pt x="12121" y="5"/>
                    <a:pt x="12121" y="5"/>
                    <a:pt x="12121" y="5"/>
                  </a:cubicBezTo>
                  <a:cubicBezTo>
                    <a:pt x="12066" y="5"/>
                    <a:pt x="12066" y="5"/>
                    <a:pt x="12066" y="5"/>
                  </a:cubicBezTo>
                  <a:cubicBezTo>
                    <a:pt x="12066" y="166"/>
                    <a:pt x="12066" y="166"/>
                    <a:pt x="12066" y="166"/>
                  </a:cubicBezTo>
                  <a:cubicBezTo>
                    <a:pt x="12066" y="207"/>
                    <a:pt x="12048" y="233"/>
                    <a:pt x="12002" y="233"/>
                  </a:cubicBezTo>
                  <a:cubicBezTo>
                    <a:pt x="11960" y="233"/>
                    <a:pt x="11937" y="214"/>
                    <a:pt x="11937" y="170"/>
                  </a:cubicBezTo>
                  <a:cubicBezTo>
                    <a:pt x="11937" y="5"/>
                    <a:pt x="11937" y="5"/>
                    <a:pt x="11937" y="5"/>
                  </a:cubicBezTo>
                  <a:cubicBezTo>
                    <a:pt x="11881" y="5"/>
                    <a:pt x="11881" y="5"/>
                    <a:pt x="11881" y="5"/>
                  </a:cubicBezTo>
                  <a:cubicBezTo>
                    <a:pt x="11881" y="181"/>
                    <a:pt x="11881" y="181"/>
                    <a:pt x="11881" y="181"/>
                  </a:cubicBezTo>
                  <a:cubicBezTo>
                    <a:pt x="11881" y="243"/>
                    <a:pt x="11920" y="280"/>
                    <a:pt x="11998" y="280"/>
                  </a:cubicBezTo>
                  <a:cubicBezTo>
                    <a:pt x="12085" y="280"/>
                    <a:pt x="12121" y="231"/>
                    <a:pt x="12121" y="172"/>
                  </a:cubicBezTo>
                  <a:close/>
                  <a:moveTo>
                    <a:pt x="11829" y="53"/>
                  </a:moveTo>
                  <a:cubicBezTo>
                    <a:pt x="11829" y="5"/>
                    <a:pt x="11829" y="5"/>
                    <a:pt x="11829" y="5"/>
                  </a:cubicBezTo>
                  <a:cubicBezTo>
                    <a:pt x="11623" y="5"/>
                    <a:pt x="11623" y="5"/>
                    <a:pt x="11623" y="5"/>
                  </a:cubicBezTo>
                  <a:cubicBezTo>
                    <a:pt x="11623" y="53"/>
                    <a:pt x="11623" y="53"/>
                    <a:pt x="11623" y="53"/>
                  </a:cubicBezTo>
                  <a:cubicBezTo>
                    <a:pt x="11698" y="53"/>
                    <a:pt x="11698" y="53"/>
                    <a:pt x="11698" y="53"/>
                  </a:cubicBezTo>
                  <a:cubicBezTo>
                    <a:pt x="11698" y="275"/>
                    <a:pt x="11698" y="275"/>
                    <a:pt x="11698" y="275"/>
                  </a:cubicBezTo>
                  <a:cubicBezTo>
                    <a:pt x="11754" y="275"/>
                    <a:pt x="11754" y="275"/>
                    <a:pt x="11754" y="275"/>
                  </a:cubicBezTo>
                  <a:cubicBezTo>
                    <a:pt x="11754" y="53"/>
                    <a:pt x="11754" y="53"/>
                    <a:pt x="11754" y="53"/>
                  </a:cubicBezTo>
                  <a:lnTo>
                    <a:pt x="11829" y="53"/>
                  </a:lnTo>
                  <a:close/>
                  <a:moveTo>
                    <a:pt x="11570" y="275"/>
                  </a:moveTo>
                  <a:cubicBezTo>
                    <a:pt x="11570" y="5"/>
                    <a:pt x="11570" y="5"/>
                    <a:pt x="11570" y="5"/>
                  </a:cubicBezTo>
                  <a:cubicBezTo>
                    <a:pt x="11514" y="5"/>
                    <a:pt x="11514" y="5"/>
                    <a:pt x="11514" y="5"/>
                  </a:cubicBezTo>
                  <a:cubicBezTo>
                    <a:pt x="11514" y="275"/>
                    <a:pt x="11514" y="275"/>
                    <a:pt x="11514" y="275"/>
                  </a:cubicBezTo>
                  <a:lnTo>
                    <a:pt x="11570" y="275"/>
                  </a:lnTo>
                  <a:close/>
                  <a:moveTo>
                    <a:pt x="11458" y="53"/>
                  </a:moveTo>
                  <a:cubicBezTo>
                    <a:pt x="11458" y="5"/>
                    <a:pt x="11458" y="5"/>
                    <a:pt x="11458" y="5"/>
                  </a:cubicBezTo>
                  <a:cubicBezTo>
                    <a:pt x="11252" y="5"/>
                    <a:pt x="11252" y="5"/>
                    <a:pt x="11252" y="5"/>
                  </a:cubicBezTo>
                  <a:cubicBezTo>
                    <a:pt x="11252" y="53"/>
                    <a:pt x="11252" y="53"/>
                    <a:pt x="11252" y="53"/>
                  </a:cubicBezTo>
                  <a:cubicBezTo>
                    <a:pt x="11327" y="53"/>
                    <a:pt x="11327" y="53"/>
                    <a:pt x="11327" y="53"/>
                  </a:cubicBezTo>
                  <a:cubicBezTo>
                    <a:pt x="11327" y="275"/>
                    <a:pt x="11327" y="275"/>
                    <a:pt x="11327" y="275"/>
                  </a:cubicBezTo>
                  <a:cubicBezTo>
                    <a:pt x="11384" y="275"/>
                    <a:pt x="11384" y="275"/>
                    <a:pt x="11384" y="275"/>
                  </a:cubicBezTo>
                  <a:cubicBezTo>
                    <a:pt x="11384" y="53"/>
                    <a:pt x="11384" y="53"/>
                    <a:pt x="11384" y="53"/>
                  </a:cubicBezTo>
                  <a:lnTo>
                    <a:pt x="11458" y="53"/>
                  </a:lnTo>
                  <a:close/>
                  <a:moveTo>
                    <a:pt x="11228" y="189"/>
                  </a:moveTo>
                  <a:cubicBezTo>
                    <a:pt x="11228" y="105"/>
                    <a:pt x="11107" y="125"/>
                    <a:pt x="11107" y="79"/>
                  </a:cubicBezTo>
                  <a:cubicBezTo>
                    <a:pt x="11107" y="58"/>
                    <a:pt x="11122" y="45"/>
                    <a:pt x="11156" y="45"/>
                  </a:cubicBezTo>
                  <a:cubicBezTo>
                    <a:pt x="11172" y="45"/>
                    <a:pt x="11193" y="48"/>
                    <a:pt x="11208" y="53"/>
                  </a:cubicBezTo>
                  <a:cubicBezTo>
                    <a:pt x="11210" y="5"/>
                    <a:pt x="11210" y="5"/>
                    <a:pt x="11210" y="5"/>
                  </a:cubicBezTo>
                  <a:cubicBezTo>
                    <a:pt x="11195" y="2"/>
                    <a:pt x="11174" y="0"/>
                    <a:pt x="11158" y="0"/>
                  </a:cubicBezTo>
                  <a:cubicBezTo>
                    <a:pt x="11087" y="0"/>
                    <a:pt x="11048" y="34"/>
                    <a:pt x="11048" y="85"/>
                  </a:cubicBezTo>
                  <a:cubicBezTo>
                    <a:pt x="11048" y="173"/>
                    <a:pt x="11167" y="148"/>
                    <a:pt x="11167" y="196"/>
                  </a:cubicBezTo>
                  <a:cubicBezTo>
                    <a:pt x="11167" y="222"/>
                    <a:pt x="11142" y="234"/>
                    <a:pt x="11117" y="234"/>
                  </a:cubicBezTo>
                  <a:cubicBezTo>
                    <a:pt x="11094" y="234"/>
                    <a:pt x="11073" y="229"/>
                    <a:pt x="11057" y="223"/>
                  </a:cubicBezTo>
                  <a:cubicBezTo>
                    <a:pt x="11055" y="274"/>
                    <a:pt x="11055" y="274"/>
                    <a:pt x="11055" y="274"/>
                  </a:cubicBezTo>
                  <a:cubicBezTo>
                    <a:pt x="11070" y="277"/>
                    <a:pt x="11092" y="280"/>
                    <a:pt x="11111" y="280"/>
                  </a:cubicBezTo>
                  <a:cubicBezTo>
                    <a:pt x="11180" y="280"/>
                    <a:pt x="11228" y="245"/>
                    <a:pt x="11228" y="189"/>
                  </a:cubicBezTo>
                  <a:close/>
                  <a:moveTo>
                    <a:pt x="10976" y="275"/>
                  </a:moveTo>
                  <a:cubicBezTo>
                    <a:pt x="10976" y="5"/>
                    <a:pt x="10976" y="5"/>
                    <a:pt x="10976" y="5"/>
                  </a:cubicBezTo>
                  <a:cubicBezTo>
                    <a:pt x="10921" y="5"/>
                    <a:pt x="10921" y="5"/>
                    <a:pt x="10921" y="5"/>
                  </a:cubicBezTo>
                  <a:cubicBezTo>
                    <a:pt x="10922" y="124"/>
                    <a:pt x="10922" y="124"/>
                    <a:pt x="10922" y="124"/>
                  </a:cubicBezTo>
                  <a:cubicBezTo>
                    <a:pt x="10922" y="159"/>
                    <a:pt x="10922" y="185"/>
                    <a:pt x="10923" y="202"/>
                  </a:cubicBezTo>
                  <a:cubicBezTo>
                    <a:pt x="10923" y="202"/>
                    <a:pt x="10923" y="202"/>
                    <a:pt x="10923" y="202"/>
                  </a:cubicBezTo>
                  <a:cubicBezTo>
                    <a:pt x="10914" y="183"/>
                    <a:pt x="10904" y="166"/>
                    <a:pt x="10893" y="149"/>
                  </a:cubicBezTo>
                  <a:cubicBezTo>
                    <a:pt x="10802" y="5"/>
                    <a:pt x="10802" y="5"/>
                    <a:pt x="10802" y="5"/>
                  </a:cubicBezTo>
                  <a:cubicBezTo>
                    <a:pt x="10727" y="5"/>
                    <a:pt x="10727" y="5"/>
                    <a:pt x="10727" y="5"/>
                  </a:cubicBezTo>
                  <a:cubicBezTo>
                    <a:pt x="10727" y="275"/>
                    <a:pt x="10727" y="275"/>
                    <a:pt x="10727" y="275"/>
                  </a:cubicBezTo>
                  <a:cubicBezTo>
                    <a:pt x="10782" y="275"/>
                    <a:pt x="10782" y="275"/>
                    <a:pt x="10782" y="275"/>
                  </a:cubicBezTo>
                  <a:cubicBezTo>
                    <a:pt x="10781" y="134"/>
                    <a:pt x="10781" y="134"/>
                    <a:pt x="10781" y="134"/>
                  </a:cubicBezTo>
                  <a:cubicBezTo>
                    <a:pt x="10781" y="109"/>
                    <a:pt x="10781" y="92"/>
                    <a:pt x="10780" y="77"/>
                  </a:cubicBezTo>
                  <a:cubicBezTo>
                    <a:pt x="10780" y="77"/>
                    <a:pt x="10780" y="77"/>
                    <a:pt x="10780" y="77"/>
                  </a:cubicBezTo>
                  <a:cubicBezTo>
                    <a:pt x="10788" y="93"/>
                    <a:pt x="10797" y="112"/>
                    <a:pt x="10808" y="129"/>
                  </a:cubicBezTo>
                  <a:cubicBezTo>
                    <a:pt x="10901" y="275"/>
                    <a:pt x="10901" y="275"/>
                    <a:pt x="10901" y="275"/>
                  </a:cubicBezTo>
                  <a:lnTo>
                    <a:pt x="10976" y="275"/>
                  </a:lnTo>
                  <a:close/>
                  <a:moveTo>
                    <a:pt x="10634" y="275"/>
                  </a:moveTo>
                  <a:cubicBezTo>
                    <a:pt x="10634" y="5"/>
                    <a:pt x="10634" y="5"/>
                    <a:pt x="10634" y="5"/>
                  </a:cubicBezTo>
                  <a:cubicBezTo>
                    <a:pt x="10577" y="5"/>
                    <a:pt x="10577" y="5"/>
                    <a:pt x="10577" y="5"/>
                  </a:cubicBezTo>
                  <a:cubicBezTo>
                    <a:pt x="10577" y="275"/>
                    <a:pt x="10577" y="275"/>
                    <a:pt x="10577" y="275"/>
                  </a:cubicBezTo>
                  <a:lnTo>
                    <a:pt x="10634" y="275"/>
                  </a:lnTo>
                  <a:close/>
                  <a:moveTo>
                    <a:pt x="10397" y="267"/>
                  </a:moveTo>
                  <a:cubicBezTo>
                    <a:pt x="10392" y="217"/>
                    <a:pt x="10392" y="217"/>
                    <a:pt x="10392" y="217"/>
                  </a:cubicBezTo>
                  <a:cubicBezTo>
                    <a:pt x="10376" y="225"/>
                    <a:pt x="10355" y="229"/>
                    <a:pt x="10335" y="229"/>
                  </a:cubicBezTo>
                  <a:cubicBezTo>
                    <a:pt x="10282" y="229"/>
                    <a:pt x="10250" y="199"/>
                    <a:pt x="10250" y="141"/>
                  </a:cubicBezTo>
                  <a:cubicBezTo>
                    <a:pt x="10250" y="87"/>
                    <a:pt x="10279" y="49"/>
                    <a:pt x="10332" y="49"/>
                  </a:cubicBezTo>
                  <a:cubicBezTo>
                    <a:pt x="10351" y="49"/>
                    <a:pt x="10370" y="52"/>
                    <a:pt x="10389" y="58"/>
                  </a:cubicBezTo>
                  <a:cubicBezTo>
                    <a:pt x="10394" y="8"/>
                    <a:pt x="10394" y="8"/>
                    <a:pt x="10394" y="8"/>
                  </a:cubicBezTo>
                  <a:cubicBezTo>
                    <a:pt x="10376" y="3"/>
                    <a:pt x="10354" y="1"/>
                    <a:pt x="10336" y="1"/>
                  </a:cubicBezTo>
                  <a:cubicBezTo>
                    <a:pt x="10235" y="1"/>
                    <a:pt x="10191" y="69"/>
                    <a:pt x="10191" y="146"/>
                  </a:cubicBezTo>
                  <a:cubicBezTo>
                    <a:pt x="10191" y="228"/>
                    <a:pt x="10235" y="279"/>
                    <a:pt x="10324" y="279"/>
                  </a:cubicBezTo>
                  <a:cubicBezTo>
                    <a:pt x="10350" y="279"/>
                    <a:pt x="10374" y="275"/>
                    <a:pt x="10397" y="267"/>
                  </a:cubicBezTo>
                  <a:close/>
                  <a:moveTo>
                    <a:pt x="10122" y="275"/>
                  </a:moveTo>
                  <a:cubicBezTo>
                    <a:pt x="10122" y="5"/>
                    <a:pt x="10122" y="5"/>
                    <a:pt x="10122" y="5"/>
                  </a:cubicBezTo>
                  <a:cubicBezTo>
                    <a:pt x="10066" y="5"/>
                    <a:pt x="10066" y="5"/>
                    <a:pt x="10066" y="5"/>
                  </a:cubicBezTo>
                  <a:cubicBezTo>
                    <a:pt x="10066" y="275"/>
                    <a:pt x="10066" y="275"/>
                    <a:pt x="10066" y="275"/>
                  </a:cubicBezTo>
                  <a:lnTo>
                    <a:pt x="10122" y="275"/>
                  </a:lnTo>
                  <a:close/>
                  <a:moveTo>
                    <a:pt x="9972" y="275"/>
                  </a:moveTo>
                  <a:cubicBezTo>
                    <a:pt x="9972" y="5"/>
                    <a:pt x="9972" y="5"/>
                    <a:pt x="9972" y="5"/>
                  </a:cubicBezTo>
                  <a:cubicBezTo>
                    <a:pt x="9916" y="5"/>
                    <a:pt x="9916" y="5"/>
                    <a:pt x="9916" y="5"/>
                  </a:cubicBezTo>
                  <a:cubicBezTo>
                    <a:pt x="9916" y="112"/>
                    <a:pt x="9916" y="112"/>
                    <a:pt x="9916" y="112"/>
                  </a:cubicBezTo>
                  <a:cubicBezTo>
                    <a:pt x="9789" y="112"/>
                    <a:pt x="9789" y="112"/>
                    <a:pt x="9789" y="112"/>
                  </a:cubicBezTo>
                  <a:cubicBezTo>
                    <a:pt x="9789" y="5"/>
                    <a:pt x="9789" y="5"/>
                    <a:pt x="9789" y="5"/>
                  </a:cubicBezTo>
                  <a:cubicBezTo>
                    <a:pt x="9732" y="5"/>
                    <a:pt x="9732" y="5"/>
                    <a:pt x="9732" y="5"/>
                  </a:cubicBezTo>
                  <a:cubicBezTo>
                    <a:pt x="9732" y="275"/>
                    <a:pt x="9732" y="275"/>
                    <a:pt x="9732" y="275"/>
                  </a:cubicBezTo>
                  <a:cubicBezTo>
                    <a:pt x="9789" y="275"/>
                    <a:pt x="9789" y="275"/>
                    <a:pt x="9789" y="275"/>
                  </a:cubicBezTo>
                  <a:cubicBezTo>
                    <a:pt x="9789" y="161"/>
                    <a:pt x="9789" y="161"/>
                    <a:pt x="9789" y="161"/>
                  </a:cubicBezTo>
                  <a:cubicBezTo>
                    <a:pt x="9916" y="161"/>
                    <a:pt x="9916" y="161"/>
                    <a:pt x="9916" y="161"/>
                  </a:cubicBezTo>
                  <a:cubicBezTo>
                    <a:pt x="9916" y="275"/>
                    <a:pt x="9916" y="275"/>
                    <a:pt x="9916" y="275"/>
                  </a:cubicBezTo>
                  <a:lnTo>
                    <a:pt x="9972" y="275"/>
                  </a:lnTo>
                  <a:close/>
                  <a:moveTo>
                    <a:pt x="9610" y="94"/>
                  </a:moveTo>
                  <a:cubicBezTo>
                    <a:pt x="9610" y="126"/>
                    <a:pt x="9588" y="143"/>
                    <a:pt x="9554" y="143"/>
                  </a:cubicBezTo>
                  <a:cubicBezTo>
                    <a:pt x="9546" y="143"/>
                    <a:pt x="9536" y="142"/>
                    <a:pt x="9530" y="141"/>
                  </a:cubicBezTo>
                  <a:cubicBezTo>
                    <a:pt x="9530" y="49"/>
                    <a:pt x="9530" y="49"/>
                    <a:pt x="9530" y="49"/>
                  </a:cubicBezTo>
                  <a:cubicBezTo>
                    <a:pt x="9537" y="49"/>
                    <a:pt x="9547" y="49"/>
                    <a:pt x="9557" y="49"/>
                  </a:cubicBezTo>
                  <a:cubicBezTo>
                    <a:pt x="9592" y="49"/>
                    <a:pt x="9610" y="68"/>
                    <a:pt x="9610" y="94"/>
                  </a:cubicBezTo>
                  <a:close/>
                  <a:moveTo>
                    <a:pt x="9670" y="91"/>
                  </a:moveTo>
                  <a:cubicBezTo>
                    <a:pt x="9670" y="36"/>
                    <a:pt x="9631" y="3"/>
                    <a:pt x="9562" y="3"/>
                  </a:cubicBezTo>
                  <a:cubicBezTo>
                    <a:pt x="9530" y="3"/>
                    <a:pt x="9496" y="4"/>
                    <a:pt x="9474" y="5"/>
                  </a:cubicBezTo>
                  <a:cubicBezTo>
                    <a:pt x="9474" y="275"/>
                    <a:pt x="9474" y="275"/>
                    <a:pt x="9474" y="275"/>
                  </a:cubicBezTo>
                  <a:cubicBezTo>
                    <a:pt x="9530" y="275"/>
                    <a:pt x="9530" y="275"/>
                    <a:pt x="9530" y="275"/>
                  </a:cubicBezTo>
                  <a:cubicBezTo>
                    <a:pt x="9530" y="186"/>
                    <a:pt x="9530" y="186"/>
                    <a:pt x="9530" y="186"/>
                  </a:cubicBezTo>
                  <a:cubicBezTo>
                    <a:pt x="9536" y="187"/>
                    <a:pt x="9547" y="187"/>
                    <a:pt x="9554" y="187"/>
                  </a:cubicBezTo>
                  <a:cubicBezTo>
                    <a:pt x="9622" y="187"/>
                    <a:pt x="9670" y="150"/>
                    <a:pt x="9670" y="91"/>
                  </a:cubicBezTo>
                  <a:close/>
                  <a:moveTo>
                    <a:pt x="9323" y="182"/>
                  </a:moveTo>
                  <a:cubicBezTo>
                    <a:pt x="9237" y="182"/>
                    <a:pt x="9237" y="182"/>
                    <a:pt x="9237" y="182"/>
                  </a:cubicBezTo>
                  <a:cubicBezTo>
                    <a:pt x="9267" y="106"/>
                    <a:pt x="9267" y="106"/>
                    <a:pt x="9267" y="106"/>
                  </a:cubicBezTo>
                  <a:cubicBezTo>
                    <a:pt x="9272" y="92"/>
                    <a:pt x="9277" y="77"/>
                    <a:pt x="9280" y="64"/>
                  </a:cubicBezTo>
                  <a:cubicBezTo>
                    <a:pt x="9281" y="64"/>
                    <a:pt x="9281" y="64"/>
                    <a:pt x="9281" y="64"/>
                  </a:cubicBezTo>
                  <a:cubicBezTo>
                    <a:pt x="9284" y="76"/>
                    <a:pt x="9289" y="92"/>
                    <a:pt x="9295" y="106"/>
                  </a:cubicBezTo>
                  <a:lnTo>
                    <a:pt x="9323" y="182"/>
                  </a:lnTo>
                  <a:close/>
                  <a:moveTo>
                    <a:pt x="9418" y="275"/>
                  </a:moveTo>
                  <a:cubicBezTo>
                    <a:pt x="9317" y="5"/>
                    <a:pt x="9317" y="5"/>
                    <a:pt x="9317" y="5"/>
                  </a:cubicBezTo>
                  <a:cubicBezTo>
                    <a:pt x="9250" y="5"/>
                    <a:pt x="9250" y="5"/>
                    <a:pt x="9250" y="5"/>
                  </a:cubicBezTo>
                  <a:cubicBezTo>
                    <a:pt x="9148" y="275"/>
                    <a:pt x="9148" y="275"/>
                    <a:pt x="9148" y="275"/>
                  </a:cubicBezTo>
                  <a:cubicBezTo>
                    <a:pt x="9204" y="275"/>
                    <a:pt x="9204" y="275"/>
                    <a:pt x="9204" y="275"/>
                  </a:cubicBezTo>
                  <a:cubicBezTo>
                    <a:pt x="9224" y="223"/>
                    <a:pt x="9224" y="223"/>
                    <a:pt x="9224" y="223"/>
                  </a:cubicBezTo>
                  <a:cubicBezTo>
                    <a:pt x="9337" y="223"/>
                    <a:pt x="9337" y="223"/>
                    <a:pt x="9337" y="223"/>
                  </a:cubicBezTo>
                  <a:cubicBezTo>
                    <a:pt x="9356" y="275"/>
                    <a:pt x="9356" y="275"/>
                    <a:pt x="9356" y="275"/>
                  </a:cubicBezTo>
                  <a:lnTo>
                    <a:pt x="9418" y="275"/>
                  </a:lnTo>
                  <a:close/>
                  <a:moveTo>
                    <a:pt x="9046" y="84"/>
                  </a:moveTo>
                  <a:cubicBezTo>
                    <a:pt x="9046" y="109"/>
                    <a:pt x="9026" y="127"/>
                    <a:pt x="8997" y="127"/>
                  </a:cubicBezTo>
                  <a:cubicBezTo>
                    <a:pt x="8988" y="127"/>
                    <a:pt x="8979" y="126"/>
                    <a:pt x="8971" y="125"/>
                  </a:cubicBezTo>
                  <a:cubicBezTo>
                    <a:pt x="8971" y="47"/>
                    <a:pt x="8971" y="47"/>
                    <a:pt x="8971" y="47"/>
                  </a:cubicBezTo>
                  <a:cubicBezTo>
                    <a:pt x="8978" y="46"/>
                    <a:pt x="8985" y="46"/>
                    <a:pt x="8995" y="46"/>
                  </a:cubicBezTo>
                  <a:cubicBezTo>
                    <a:pt x="9026" y="46"/>
                    <a:pt x="9046" y="59"/>
                    <a:pt x="9046" y="84"/>
                  </a:cubicBezTo>
                  <a:close/>
                  <a:moveTo>
                    <a:pt x="9120" y="275"/>
                  </a:moveTo>
                  <a:cubicBezTo>
                    <a:pt x="9053" y="185"/>
                    <a:pt x="9053" y="185"/>
                    <a:pt x="9053" y="185"/>
                  </a:cubicBezTo>
                  <a:cubicBezTo>
                    <a:pt x="9045" y="173"/>
                    <a:pt x="9037" y="163"/>
                    <a:pt x="9031" y="156"/>
                  </a:cubicBezTo>
                  <a:cubicBezTo>
                    <a:pt x="9074" y="149"/>
                    <a:pt x="9105" y="122"/>
                    <a:pt x="9105" y="78"/>
                  </a:cubicBezTo>
                  <a:cubicBezTo>
                    <a:pt x="9105" y="28"/>
                    <a:pt x="9067" y="3"/>
                    <a:pt x="9003" y="3"/>
                  </a:cubicBezTo>
                  <a:cubicBezTo>
                    <a:pt x="8970" y="3"/>
                    <a:pt x="8934" y="4"/>
                    <a:pt x="8915" y="5"/>
                  </a:cubicBezTo>
                  <a:cubicBezTo>
                    <a:pt x="8915" y="275"/>
                    <a:pt x="8915" y="275"/>
                    <a:pt x="8915" y="275"/>
                  </a:cubicBezTo>
                  <a:cubicBezTo>
                    <a:pt x="8971" y="275"/>
                    <a:pt x="8971" y="275"/>
                    <a:pt x="8971" y="275"/>
                  </a:cubicBezTo>
                  <a:cubicBezTo>
                    <a:pt x="8971" y="164"/>
                    <a:pt x="8971" y="164"/>
                    <a:pt x="8971" y="164"/>
                  </a:cubicBezTo>
                  <a:cubicBezTo>
                    <a:pt x="8973" y="164"/>
                    <a:pt x="8973" y="164"/>
                    <a:pt x="8973" y="164"/>
                  </a:cubicBezTo>
                  <a:cubicBezTo>
                    <a:pt x="9051" y="275"/>
                    <a:pt x="9051" y="275"/>
                    <a:pt x="9051" y="275"/>
                  </a:cubicBezTo>
                  <a:lnTo>
                    <a:pt x="9120" y="275"/>
                  </a:lnTo>
                  <a:close/>
                  <a:moveTo>
                    <a:pt x="8828" y="261"/>
                  </a:moveTo>
                  <a:cubicBezTo>
                    <a:pt x="8828" y="134"/>
                    <a:pt x="8828" y="134"/>
                    <a:pt x="8828" y="134"/>
                  </a:cubicBezTo>
                  <a:cubicBezTo>
                    <a:pt x="8772" y="134"/>
                    <a:pt x="8772" y="134"/>
                    <a:pt x="8772" y="134"/>
                  </a:cubicBezTo>
                  <a:cubicBezTo>
                    <a:pt x="8772" y="225"/>
                    <a:pt x="8772" y="225"/>
                    <a:pt x="8772" y="225"/>
                  </a:cubicBezTo>
                  <a:cubicBezTo>
                    <a:pt x="8760" y="228"/>
                    <a:pt x="8746" y="230"/>
                    <a:pt x="8732" y="230"/>
                  </a:cubicBezTo>
                  <a:cubicBezTo>
                    <a:pt x="8682" y="230"/>
                    <a:pt x="8647" y="198"/>
                    <a:pt x="8647" y="141"/>
                  </a:cubicBezTo>
                  <a:cubicBezTo>
                    <a:pt x="8647" y="79"/>
                    <a:pt x="8687" y="47"/>
                    <a:pt x="8738" y="47"/>
                  </a:cubicBezTo>
                  <a:cubicBezTo>
                    <a:pt x="8764" y="47"/>
                    <a:pt x="8788" y="53"/>
                    <a:pt x="8812" y="62"/>
                  </a:cubicBezTo>
                  <a:cubicBezTo>
                    <a:pt x="8822" y="13"/>
                    <a:pt x="8822" y="13"/>
                    <a:pt x="8822" y="13"/>
                  </a:cubicBezTo>
                  <a:cubicBezTo>
                    <a:pt x="8794" y="5"/>
                    <a:pt x="8766" y="1"/>
                    <a:pt x="8737" y="1"/>
                  </a:cubicBezTo>
                  <a:cubicBezTo>
                    <a:pt x="8643" y="1"/>
                    <a:pt x="8587" y="64"/>
                    <a:pt x="8587" y="145"/>
                  </a:cubicBezTo>
                  <a:cubicBezTo>
                    <a:pt x="8587" y="234"/>
                    <a:pt x="8646" y="279"/>
                    <a:pt x="8727" y="279"/>
                  </a:cubicBezTo>
                  <a:cubicBezTo>
                    <a:pt x="8764" y="279"/>
                    <a:pt x="8797" y="273"/>
                    <a:pt x="8828" y="261"/>
                  </a:cubicBezTo>
                  <a:close/>
                  <a:moveTo>
                    <a:pt x="8484" y="141"/>
                  </a:moveTo>
                  <a:cubicBezTo>
                    <a:pt x="8484" y="201"/>
                    <a:pt x="8449" y="231"/>
                    <a:pt x="8406" y="231"/>
                  </a:cubicBezTo>
                  <a:cubicBezTo>
                    <a:pt x="8353" y="231"/>
                    <a:pt x="8331" y="190"/>
                    <a:pt x="8331" y="138"/>
                  </a:cubicBezTo>
                  <a:cubicBezTo>
                    <a:pt x="8331" y="80"/>
                    <a:pt x="8367" y="49"/>
                    <a:pt x="8408" y="49"/>
                  </a:cubicBezTo>
                  <a:cubicBezTo>
                    <a:pt x="8454" y="49"/>
                    <a:pt x="8484" y="81"/>
                    <a:pt x="8484" y="141"/>
                  </a:cubicBezTo>
                  <a:close/>
                  <a:moveTo>
                    <a:pt x="8545" y="137"/>
                  </a:moveTo>
                  <a:cubicBezTo>
                    <a:pt x="8545" y="46"/>
                    <a:pt x="8490" y="0"/>
                    <a:pt x="8412" y="0"/>
                  </a:cubicBezTo>
                  <a:cubicBezTo>
                    <a:pt x="8337" y="0"/>
                    <a:pt x="8271" y="54"/>
                    <a:pt x="8271" y="143"/>
                  </a:cubicBezTo>
                  <a:cubicBezTo>
                    <a:pt x="8271" y="224"/>
                    <a:pt x="8315" y="280"/>
                    <a:pt x="8403" y="280"/>
                  </a:cubicBezTo>
                  <a:cubicBezTo>
                    <a:pt x="8480" y="280"/>
                    <a:pt x="8545" y="227"/>
                    <a:pt x="8545" y="137"/>
                  </a:cubicBezTo>
                  <a:close/>
                  <a:moveTo>
                    <a:pt x="8217" y="275"/>
                  </a:moveTo>
                  <a:cubicBezTo>
                    <a:pt x="8176" y="5"/>
                    <a:pt x="8176" y="5"/>
                    <a:pt x="8176" y="5"/>
                  </a:cubicBezTo>
                  <a:cubicBezTo>
                    <a:pt x="8104" y="5"/>
                    <a:pt x="8104" y="5"/>
                    <a:pt x="8104" y="5"/>
                  </a:cubicBezTo>
                  <a:cubicBezTo>
                    <a:pt x="8052" y="158"/>
                    <a:pt x="8052" y="158"/>
                    <a:pt x="8052" y="158"/>
                  </a:cubicBezTo>
                  <a:cubicBezTo>
                    <a:pt x="8046" y="175"/>
                    <a:pt x="8042" y="189"/>
                    <a:pt x="8038" y="208"/>
                  </a:cubicBezTo>
                  <a:cubicBezTo>
                    <a:pt x="8037" y="208"/>
                    <a:pt x="8037" y="208"/>
                    <a:pt x="8037" y="208"/>
                  </a:cubicBezTo>
                  <a:cubicBezTo>
                    <a:pt x="8034" y="191"/>
                    <a:pt x="8029" y="173"/>
                    <a:pt x="8024" y="157"/>
                  </a:cubicBezTo>
                  <a:cubicBezTo>
                    <a:pt x="7973" y="5"/>
                    <a:pt x="7973" y="5"/>
                    <a:pt x="7973" y="5"/>
                  </a:cubicBezTo>
                  <a:cubicBezTo>
                    <a:pt x="7903" y="5"/>
                    <a:pt x="7903" y="5"/>
                    <a:pt x="7903" y="5"/>
                  </a:cubicBezTo>
                  <a:cubicBezTo>
                    <a:pt x="7862" y="275"/>
                    <a:pt x="7862" y="275"/>
                    <a:pt x="7862" y="275"/>
                  </a:cubicBezTo>
                  <a:cubicBezTo>
                    <a:pt x="7918" y="275"/>
                    <a:pt x="7918" y="275"/>
                    <a:pt x="7918" y="275"/>
                  </a:cubicBezTo>
                  <a:cubicBezTo>
                    <a:pt x="7935" y="137"/>
                    <a:pt x="7935" y="137"/>
                    <a:pt x="7935" y="137"/>
                  </a:cubicBezTo>
                  <a:cubicBezTo>
                    <a:pt x="7939" y="113"/>
                    <a:pt x="7941" y="93"/>
                    <a:pt x="7942" y="72"/>
                  </a:cubicBezTo>
                  <a:cubicBezTo>
                    <a:pt x="7943" y="72"/>
                    <a:pt x="7943" y="72"/>
                    <a:pt x="7943" y="72"/>
                  </a:cubicBezTo>
                  <a:cubicBezTo>
                    <a:pt x="7946" y="91"/>
                    <a:pt x="7953" y="114"/>
                    <a:pt x="7959" y="133"/>
                  </a:cubicBezTo>
                  <a:cubicBezTo>
                    <a:pt x="8006" y="275"/>
                    <a:pt x="8006" y="275"/>
                    <a:pt x="8006" y="275"/>
                  </a:cubicBezTo>
                  <a:cubicBezTo>
                    <a:pt x="8065" y="275"/>
                    <a:pt x="8065" y="275"/>
                    <a:pt x="8065" y="275"/>
                  </a:cubicBezTo>
                  <a:cubicBezTo>
                    <a:pt x="8116" y="122"/>
                    <a:pt x="8116" y="122"/>
                    <a:pt x="8116" y="122"/>
                  </a:cubicBezTo>
                  <a:cubicBezTo>
                    <a:pt x="8122" y="105"/>
                    <a:pt x="8126" y="87"/>
                    <a:pt x="8129" y="72"/>
                  </a:cubicBezTo>
                  <a:cubicBezTo>
                    <a:pt x="8130" y="72"/>
                    <a:pt x="8130" y="72"/>
                    <a:pt x="8130" y="72"/>
                  </a:cubicBezTo>
                  <a:cubicBezTo>
                    <a:pt x="8131" y="87"/>
                    <a:pt x="8134" y="108"/>
                    <a:pt x="8137" y="134"/>
                  </a:cubicBezTo>
                  <a:cubicBezTo>
                    <a:pt x="8157" y="275"/>
                    <a:pt x="8157" y="275"/>
                    <a:pt x="8157" y="275"/>
                  </a:cubicBezTo>
                  <a:lnTo>
                    <a:pt x="8217" y="275"/>
                  </a:lnTo>
                  <a:close/>
                  <a:moveTo>
                    <a:pt x="7795" y="275"/>
                  </a:moveTo>
                  <a:cubicBezTo>
                    <a:pt x="7795" y="231"/>
                    <a:pt x="7795" y="231"/>
                    <a:pt x="7795" y="231"/>
                  </a:cubicBezTo>
                  <a:cubicBezTo>
                    <a:pt x="7692" y="231"/>
                    <a:pt x="7692" y="231"/>
                    <a:pt x="7692" y="231"/>
                  </a:cubicBezTo>
                  <a:cubicBezTo>
                    <a:pt x="7692" y="158"/>
                    <a:pt x="7692" y="158"/>
                    <a:pt x="7692" y="158"/>
                  </a:cubicBezTo>
                  <a:cubicBezTo>
                    <a:pt x="7790" y="158"/>
                    <a:pt x="7790" y="158"/>
                    <a:pt x="7790" y="158"/>
                  </a:cubicBezTo>
                  <a:cubicBezTo>
                    <a:pt x="7790" y="115"/>
                    <a:pt x="7790" y="115"/>
                    <a:pt x="7790" y="115"/>
                  </a:cubicBezTo>
                  <a:cubicBezTo>
                    <a:pt x="7692" y="115"/>
                    <a:pt x="7692" y="115"/>
                    <a:pt x="7692" y="115"/>
                  </a:cubicBezTo>
                  <a:cubicBezTo>
                    <a:pt x="7692" y="49"/>
                    <a:pt x="7692" y="49"/>
                    <a:pt x="7692" y="49"/>
                  </a:cubicBezTo>
                  <a:cubicBezTo>
                    <a:pt x="7795" y="49"/>
                    <a:pt x="7795" y="49"/>
                    <a:pt x="7795" y="49"/>
                  </a:cubicBezTo>
                  <a:cubicBezTo>
                    <a:pt x="7795" y="5"/>
                    <a:pt x="7795" y="5"/>
                    <a:pt x="7795" y="5"/>
                  </a:cubicBezTo>
                  <a:cubicBezTo>
                    <a:pt x="7636" y="5"/>
                    <a:pt x="7636" y="5"/>
                    <a:pt x="7636" y="5"/>
                  </a:cubicBezTo>
                  <a:cubicBezTo>
                    <a:pt x="7636" y="275"/>
                    <a:pt x="7636" y="275"/>
                    <a:pt x="7636" y="275"/>
                  </a:cubicBezTo>
                  <a:lnTo>
                    <a:pt x="7795" y="275"/>
                  </a:lnTo>
                  <a:close/>
                  <a:moveTo>
                    <a:pt x="7511" y="139"/>
                  </a:moveTo>
                  <a:cubicBezTo>
                    <a:pt x="7511" y="200"/>
                    <a:pt x="7472" y="230"/>
                    <a:pt x="7416" y="230"/>
                  </a:cubicBezTo>
                  <a:cubicBezTo>
                    <a:pt x="7404" y="230"/>
                    <a:pt x="7390" y="229"/>
                    <a:pt x="7382" y="228"/>
                  </a:cubicBezTo>
                  <a:cubicBezTo>
                    <a:pt x="7382" y="50"/>
                    <a:pt x="7382" y="50"/>
                    <a:pt x="7382" y="50"/>
                  </a:cubicBezTo>
                  <a:cubicBezTo>
                    <a:pt x="7393" y="50"/>
                    <a:pt x="7407" y="49"/>
                    <a:pt x="7418" y="49"/>
                  </a:cubicBezTo>
                  <a:cubicBezTo>
                    <a:pt x="7479" y="49"/>
                    <a:pt x="7511" y="79"/>
                    <a:pt x="7511" y="139"/>
                  </a:cubicBezTo>
                  <a:close/>
                  <a:moveTo>
                    <a:pt x="7570" y="136"/>
                  </a:moveTo>
                  <a:cubicBezTo>
                    <a:pt x="7570" y="42"/>
                    <a:pt x="7513" y="4"/>
                    <a:pt x="7424" y="4"/>
                  </a:cubicBezTo>
                  <a:cubicBezTo>
                    <a:pt x="7392" y="4"/>
                    <a:pt x="7350" y="5"/>
                    <a:pt x="7326" y="5"/>
                  </a:cubicBezTo>
                  <a:cubicBezTo>
                    <a:pt x="7326" y="275"/>
                    <a:pt x="7326" y="275"/>
                    <a:pt x="7326" y="275"/>
                  </a:cubicBezTo>
                  <a:cubicBezTo>
                    <a:pt x="7349" y="276"/>
                    <a:pt x="7376" y="277"/>
                    <a:pt x="7410" y="277"/>
                  </a:cubicBezTo>
                  <a:cubicBezTo>
                    <a:pt x="7501" y="277"/>
                    <a:pt x="7570" y="233"/>
                    <a:pt x="7570" y="136"/>
                  </a:cubicBezTo>
                  <a:close/>
                  <a:moveTo>
                    <a:pt x="7164" y="5"/>
                  </a:moveTo>
                  <a:cubicBezTo>
                    <a:pt x="7106" y="5"/>
                    <a:pt x="7106" y="5"/>
                    <a:pt x="7106" y="5"/>
                  </a:cubicBezTo>
                  <a:cubicBezTo>
                    <a:pt x="7066" y="80"/>
                    <a:pt x="7066" y="80"/>
                    <a:pt x="7066" y="80"/>
                  </a:cubicBezTo>
                  <a:cubicBezTo>
                    <a:pt x="7058" y="96"/>
                    <a:pt x="7049" y="114"/>
                    <a:pt x="7042" y="132"/>
                  </a:cubicBezTo>
                  <a:cubicBezTo>
                    <a:pt x="7042" y="132"/>
                    <a:pt x="7042" y="132"/>
                    <a:pt x="7042" y="132"/>
                  </a:cubicBezTo>
                  <a:cubicBezTo>
                    <a:pt x="7035" y="114"/>
                    <a:pt x="7027" y="98"/>
                    <a:pt x="7020" y="82"/>
                  </a:cubicBezTo>
                  <a:cubicBezTo>
                    <a:pt x="6980" y="5"/>
                    <a:pt x="6980" y="5"/>
                    <a:pt x="6980" y="5"/>
                  </a:cubicBezTo>
                  <a:cubicBezTo>
                    <a:pt x="6918" y="5"/>
                    <a:pt x="6918" y="5"/>
                    <a:pt x="6918" y="5"/>
                  </a:cubicBezTo>
                  <a:cubicBezTo>
                    <a:pt x="7012" y="185"/>
                    <a:pt x="7012" y="185"/>
                    <a:pt x="7012" y="185"/>
                  </a:cubicBezTo>
                  <a:cubicBezTo>
                    <a:pt x="7012" y="275"/>
                    <a:pt x="7012" y="275"/>
                    <a:pt x="7012" y="275"/>
                  </a:cubicBezTo>
                  <a:cubicBezTo>
                    <a:pt x="7069" y="275"/>
                    <a:pt x="7069" y="275"/>
                    <a:pt x="7069" y="275"/>
                  </a:cubicBezTo>
                  <a:cubicBezTo>
                    <a:pt x="7069" y="185"/>
                    <a:pt x="7069" y="185"/>
                    <a:pt x="7069" y="185"/>
                  </a:cubicBezTo>
                  <a:lnTo>
                    <a:pt x="7164" y="5"/>
                  </a:lnTo>
                  <a:close/>
                  <a:moveTo>
                    <a:pt x="6829" y="84"/>
                  </a:moveTo>
                  <a:cubicBezTo>
                    <a:pt x="6829" y="109"/>
                    <a:pt x="6810" y="127"/>
                    <a:pt x="6780" y="127"/>
                  </a:cubicBezTo>
                  <a:cubicBezTo>
                    <a:pt x="6771" y="127"/>
                    <a:pt x="6762" y="126"/>
                    <a:pt x="6754" y="125"/>
                  </a:cubicBezTo>
                  <a:cubicBezTo>
                    <a:pt x="6754" y="47"/>
                    <a:pt x="6754" y="47"/>
                    <a:pt x="6754" y="47"/>
                  </a:cubicBezTo>
                  <a:cubicBezTo>
                    <a:pt x="6761" y="46"/>
                    <a:pt x="6769" y="46"/>
                    <a:pt x="6778" y="46"/>
                  </a:cubicBezTo>
                  <a:cubicBezTo>
                    <a:pt x="6810" y="46"/>
                    <a:pt x="6829" y="59"/>
                    <a:pt x="6829" y="84"/>
                  </a:cubicBezTo>
                  <a:close/>
                  <a:moveTo>
                    <a:pt x="6903" y="275"/>
                  </a:moveTo>
                  <a:cubicBezTo>
                    <a:pt x="6836" y="185"/>
                    <a:pt x="6836" y="185"/>
                    <a:pt x="6836" y="185"/>
                  </a:cubicBezTo>
                  <a:cubicBezTo>
                    <a:pt x="6828" y="173"/>
                    <a:pt x="6821" y="163"/>
                    <a:pt x="6814" y="156"/>
                  </a:cubicBezTo>
                  <a:cubicBezTo>
                    <a:pt x="6857" y="149"/>
                    <a:pt x="6888" y="122"/>
                    <a:pt x="6888" y="78"/>
                  </a:cubicBezTo>
                  <a:cubicBezTo>
                    <a:pt x="6888" y="28"/>
                    <a:pt x="6851" y="3"/>
                    <a:pt x="6786" y="3"/>
                  </a:cubicBezTo>
                  <a:cubicBezTo>
                    <a:pt x="6753" y="3"/>
                    <a:pt x="6718" y="4"/>
                    <a:pt x="6698" y="5"/>
                  </a:cubicBezTo>
                  <a:cubicBezTo>
                    <a:pt x="6698" y="275"/>
                    <a:pt x="6698" y="275"/>
                    <a:pt x="6698" y="275"/>
                  </a:cubicBezTo>
                  <a:cubicBezTo>
                    <a:pt x="6754" y="275"/>
                    <a:pt x="6754" y="275"/>
                    <a:pt x="6754" y="275"/>
                  </a:cubicBezTo>
                  <a:cubicBezTo>
                    <a:pt x="6754" y="164"/>
                    <a:pt x="6754" y="164"/>
                    <a:pt x="6754" y="164"/>
                  </a:cubicBezTo>
                  <a:cubicBezTo>
                    <a:pt x="6757" y="164"/>
                    <a:pt x="6757" y="164"/>
                    <a:pt x="6757" y="164"/>
                  </a:cubicBezTo>
                  <a:cubicBezTo>
                    <a:pt x="6834" y="275"/>
                    <a:pt x="6834" y="275"/>
                    <a:pt x="6834" y="275"/>
                  </a:cubicBezTo>
                  <a:lnTo>
                    <a:pt x="6903" y="275"/>
                  </a:lnTo>
                  <a:close/>
                  <a:moveTo>
                    <a:pt x="6547" y="182"/>
                  </a:moveTo>
                  <a:cubicBezTo>
                    <a:pt x="6462" y="182"/>
                    <a:pt x="6462" y="182"/>
                    <a:pt x="6462" y="182"/>
                  </a:cubicBezTo>
                  <a:cubicBezTo>
                    <a:pt x="6491" y="106"/>
                    <a:pt x="6491" y="106"/>
                    <a:pt x="6491" y="106"/>
                  </a:cubicBezTo>
                  <a:cubicBezTo>
                    <a:pt x="6496" y="92"/>
                    <a:pt x="6501" y="77"/>
                    <a:pt x="6504" y="64"/>
                  </a:cubicBezTo>
                  <a:cubicBezTo>
                    <a:pt x="6505" y="64"/>
                    <a:pt x="6505" y="64"/>
                    <a:pt x="6505" y="64"/>
                  </a:cubicBezTo>
                  <a:cubicBezTo>
                    <a:pt x="6509" y="76"/>
                    <a:pt x="6514" y="92"/>
                    <a:pt x="6519" y="106"/>
                  </a:cubicBezTo>
                  <a:lnTo>
                    <a:pt x="6547" y="182"/>
                  </a:lnTo>
                  <a:close/>
                  <a:moveTo>
                    <a:pt x="6643" y="275"/>
                  </a:moveTo>
                  <a:cubicBezTo>
                    <a:pt x="6541" y="5"/>
                    <a:pt x="6541" y="5"/>
                    <a:pt x="6541" y="5"/>
                  </a:cubicBezTo>
                  <a:cubicBezTo>
                    <a:pt x="6475" y="5"/>
                    <a:pt x="6475" y="5"/>
                    <a:pt x="6475" y="5"/>
                  </a:cubicBezTo>
                  <a:cubicBezTo>
                    <a:pt x="6372" y="275"/>
                    <a:pt x="6372" y="275"/>
                    <a:pt x="6372" y="275"/>
                  </a:cubicBezTo>
                  <a:cubicBezTo>
                    <a:pt x="6428" y="275"/>
                    <a:pt x="6428" y="275"/>
                    <a:pt x="6428" y="275"/>
                  </a:cubicBezTo>
                  <a:cubicBezTo>
                    <a:pt x="6448" y="223"/>
                    <a:pt x="6448" y="223"/>
                    <a:pt x="6448" y="223"/>
                  </a:cubicBezTo>
                  <a:cubicBezTo>
                    <a:pt x="6561" y="223"/>
                    <a:pt x="6561" y="223"/>
                    <a:pt x="6561" y="223"/>
                  </a:cubicBezTo>
                  <a:cubicBezTo>
                    <a:pt x="6580" y="275"/>
                    <a:pt x="6580" y="275"/>
                    <a:pt x="6580" y="275"/>
                  </a:cubicBezTo>
                  <a:lnTo>
                    <a:pt x="6643" y="275"/>
                  </a:lnTo>
                  <a:close/>
                  <a:moveTo>
                    <a:pt x="6316" y="275"/>
                  </a:moveTo>
                  <a:cubicBezTo>
                    <a:pt x="6316" y="5"/>
                    <a:pt x="6316" y="5"/>
                    <a:pt x="6316" y="5"/>
                  </a:cubicBezTo>
                  <a:cubicBezTo>
                    <a:pt x="6262" y="5"/>
                    <a:pt x="6262" y="5"/>
                    <a:pt x="6262" y="5"/>
                  </a:cubicBezTo>
                  <a:cubicBezTo>
                    <a:pt x="6262" y="124"/>
                    <a:pt x="6262" y="124"/>
                    <a:pt x="6262" y="124"/>
                  </a:cubicBezTo>
                  <a:cubicBezTo>
                    <a:pt x="6262" y="159"/>
                    <a:pt x="6263" y="185"/>
                    <a:pt x="6264" y="202"/>
                  </a:cubicBezTo>
                  <a:cubicBezTo>
                    <a:pt x="6263" y="202"/>
                    <a:pt x="6263" y="202"/>
                    <a:pt x="6263" y="202"/>
                  </a:cubicBezTo>
                  <a:cubicBezTo>
                    <a:pt x="6254" y="183"/>
                    <a:pt x="6244" y="166"/>
                    <a:pt x="6233" y="149"/>
                  </a:cubicBezTo>
                  <a:cubicBezTo>
                    <a:pt x="6142" y="5"/>
                    <a:pt x="6142" y="5"/>
                    <a:pt x="6142" y="5"/>
                  </a:cubicBezTo>
                  <a:cubicBezTo>
                    <a:pt x="6068" y="5"/>
                    <a:pt x="6068" y="5"/>
                    <a:pt x="6068" y="5"/>
                  </a:cubicBezTo>
                  <a:cubicBezTo>
                    <a:pt x="6068" y="275"/>
                    <a:pt x="6068" y="275"/>
                    <a:pt x="6068" y="275"/>
                  </a:cubicBezTo>
                  <a:cubicBezTo>
                    <a:pt x="6122" y="275"/>
                    <a:pt x="6122" y="275"/>
                    <a:pt x="6122" y="275"/>
                  </a:cubicBezTo>
                  <a:cubicBezTo>
                    <a:pt x="6122" y="134"/>
                    <a:pt x="6122" y="134"/>
                    <a:pt x="6122" y="134"/>
                  </a:cubicBezTo>
                  <a:cubicBezTo>
                    <a:pt x="6122" y="109"/>
                    <a:pt x="6121" y="92"/>
                    <a:pt x="6120" y="77"/>
                  </a:cubicBezTo>
                  <a:cubicBezTo>
                    <a:pt x="6121" y="77"/>
                    <a:pt x="6121" y="77"/>
                    <a:pt x="6121" y="77"/>
                  </a:cubicBezTo>
                  <a:cubicBezTo>
                    <a:pt x="6128" y="93"/>
                    <a:pt x="6138" y="112"/>
                    <a:pt x="6148" y="129"/>
                  </a:cubicBezTo>
                  <a:cubicBezTo>
                    <a:pt x="6241" y="275"/>
                    <a:pt x="6241" y="275"/>
                    <a:pt x="6241" y="275"/>
                  </a:cubicBezTo>
                  <a:lnTo>
                    <a:pt x="6316" y="275"/>
                  </a:lnTo>
                  <a:close/>
                  <a:moveTo>
                    <a:pt x="5974" y="275"/>
                  </a:moveTo>
                  <a:cubicBezTo>
                    <a:pt x="5974" y="5"/>
                    <a:pt x="5974" y="5"/>
                    <a:pt x="5974" y="5"/>
                  </a:cubicBezTo>
                  <a:cubicBezTo>
                    <a:pt x="5918" y="5"/>
                    <a:pt x="5918" y="5"/>
                    <a:pt x="5918" y="5"/>
                  </a:cubicBezTo>
                  <a:cubicBezTo>
                    <a:pt x="5918" y="275"/>
                    <a:pt x="5918" y="275"/>
                    <a:pt x="5918" y="275"/>
                  </a:cubicBezTo>
                  <a:lnTo>
                    <a:pt x="5974" y="275"/>
                  </a:lnTo>
                  <a:close/>
                  <a:moveTo>
                    <a:pt x="5861" y="275"/>
                  </a:moveTo>
                  <a:cubicBezTo>
                    <a:pt x="5861" y="226"/>
                    <a:pt x="5861" y="226"/>
                    <a:pt x="5861" y="226"/>
                  </a:cubicBezTo>
                  <a:cubicBezTo>
                    <a:pt x="5768" y="226"/>
                    <a:pt x="5768" y="226"/>
                    <a:pt x="5768" y="226"/>
                  </a:cubicBezTo>
                  <a:cubicBezTo>
                    <a:pt x="5768" y="5"/>
                    <a:pt x="5768" y="5"/>
                    <a:pt x="5768" y="5"/>
                  </a:cubicBezTo>
                  <a:cubicBezTo>
                    <a:pt x="5712" y="5"/>
                    <a:pt x="5712" y="5"/>
                    <a:pt x="5712" y="5"/>
                  </a:cubicBezTo>
                  <a:cubicBezTo>
                    <a:pt x="5712" y="275"/>
                    <a:pt x="5712" y="275"/>
                    <a:pt x="5712" y="275"/>
                  </a:cubicBezTo>
                  <a:lnTo>
                    <a:pt x="5861" y="275"/>
                  </a:lnTo>
                  <a:close/>
                  <a:moveTo>
                    <a:pt x="5589" y="94"/>
                  </a:moveTo>
                  <a:cubicBezTo>
                    <a:pt x="5589" y="126"/>
                    <a:pt x="5568" y="143"/>
                    <a:pt x="5533" y="143"/>
                  </a:cubicBezTo>
                  <a:cubicBezTo>
                    <a:pt x="5526" y="143"/>
                    <a:pt x="5515" y="142"/>
                    <a:pt x="5509" y="141"/>
                  </a:cubicBezTo>
                  <a:cubicBezTo>
                    <a:pt x="5509" y="49"/>
                    <a:pt x="5509" y="49"/>
                    <a:pt x="5509" y="49"/>
                  </a:cubicBezTo>
                  <a:cubicBezTo>
                    <a:pt x="5516" y="49"/>
                    <a:pt x="5526" y="49"/>
                    <a:pt x="5537" y="49"/>
                  </a:cubicBezTo>
                  <a:cubicBezTo>
                    <a:pt x="5571" y="49"/>
                    <a:pt x="5589" y="68"/>
                    <a:pt x="5589" y="94"/>
                  </a:cubicBezTo>
                  <a:close/>
                  <a:moveTo>
                    <a:pt x="5649" y="91"/>
                  </a:moveTo>
                  <a:cubicBezTo>
                    <a:pt x="5649" y="36"/>
                    <a:pt x="5610" y="3"/>
                    <a:pt x="5541" y="3"/>
                  </a:cubicBezTo>
                  <a:cubicBezTo>
                    <a:pt x="5510" y="3"/>
                    <a:pt x="5476" y="4"/>
                    <a:pt x="5453" y="5"/>
                  </a:cubicBezTo>
                  <a:cubicBezTo>
                    <a:pt x="5453" y="275"/>
                    <a:pt x="5453" y="275"/>
                    <a:pt x="5453" y="275"/>
                  </a:cubicBezTo>
                  <a:cubicBezTo>
                    <a:pt x="5509" y="275"/>
                    <a:pt x="5509" y="275"/>
                    <a:pt x="5509" y="275"/>
                  </a:cubicBezTo>
                  <a:cubicBezTo>
                    <a:pt x="5509" y="186"/>
                    <a:pt x="5509" y="186"/>
                    <a:pt x="5509" y="186"/>
                  </a:cubicBezTo>
                  <a:cubicBezTo>
                    <a:pt x="5516" y="187"/>
                    <a:pt x="5526" y="187"/>
                    <a:pt x="5533" y="187"/>
                  </a:cubicBezTo>
                  <a:cubicBezTo>
                    <a:pt x="5602" y="187"/>
                    <a:pt x="5649" y="150"/>
                    <a:pt x="5649" y="91"/>
                  </a:cubicBezTo>
                  <a:close/>
                  <a:moveTo>
                    <a:pt x="5359" y="275"/>
                  </a:moveTo>
                  <a:cubicBezTo>
                    <a:pt x="5359" y="5"/>
                    <a:pt x="5359" y="5"/>
                    <a:pt x="5359" y="5"/>
                  </a:cubicBezTo>
                  <a:cubicBezTo>
                    <a:pt x="5303" y="5"/>
                    <a:pt x="5303" y="5"/>
                    <a:pt x="5303" y="5"/>
                  </a:cubicBezTo>
                  <a:cubicBezTo>
                    <a:pt x="5303" y="275"/>
                    <a:pt x="5303" y="275"/>
                    <a:pt x="5303" y="275"/>
                  </a:cubicBezTo>
                  <a:lnTo>
                    <a:pt x="5359" y="275"/>
                  </a:lnTo>
                  <a:close/>
                  <a:moveTo>
                    <a:pt x="5236" y="267"/>
                  </a:moveTo>
                  <a:cubicBezTo>
                    <a:pt x="5231" y="217"/>
                    <a:pt x="5231" y="217"/>
                    <a:pt x="5231" y="217"/>
                  </a:cubicBezTo>
                  <a:cubicBezTo>
                    <a:pt x="5215" y="225"/>
                    <a:pt x="5194" y="229"/>
                    <a:pt x="5174" y="229"/>
                  </a:cubicBezTo>
                  <a:cubicBezTo>
                    <a:pt x="5121" y="229"/>
                    <a:pt x="5089" y="199"/>
                    <a:pt x="5089" y="141"/>
                  </a:cubicBezTo>
                  <a:cubicBezTo>
                    <a:pt x="5089" y="87"/>
                    <a:pt x="5118" y="49"/>
                    <a:pt x="5171" y="49"/>
                  </a:cubicBezTo>
                  <a:cubicBezTo>
                    <a:pt x="5190" y="49"/>
                    <a:pt x="5209" y="52"/>
                    <a:pt x="5228" y="58"/>
                  </a:cubicBezTo>
                  <a:cubicBezTo>
                    <a:pt x="5233" y="8"/>
                    <a:pt x="5233" y="8"/>
                    <a:pt x="5233" y="8"/>
                  </a:cubicBezTo>
                  <a:cubicBezTo>
                    <a:pt x="5215" y="3"/>
                    <a:pt x="5193" y="1"/>
                    <a:pt x="5175" y="1"/>
                  </a:cubicBezTo>
                  <a:cubicBezTo>
                    <a:pt x="5074" y="1"/>
                    <a:pt x="5030" y="69"/>
                    <a:pt x="5030" y="146"/>
                  </a:cubicBezTo>
                  <a:cubicBezTo>
                    <a:pt x="5030" y="228"/>
                    <a:pt x="5074" y="279"/>
                    <a:pt x="5163" y="279"/>
                  </a:cubicBezTo>
                  <a:cubicBezTo>
                    <a:pt x="5189" y="279"/>
                    <a:pt x="5213" y="275"/>
                    <a:pt x="5236" y="267"/>
                  </a:cubicBezTo>
                  <a:close/>
                  <a:moveTo>
                    <a:pt x="4980" y="189"/>
                  </a:moveTo>
                  <a:cubicBezTo>
                    <a:pt x="4980" y="105"/>
                    <a:pt x="4859" y="125"/>
                    <a:pt x="4859" y="79"/>
                  </a:cubicBezTo>
                  <a:cubicBezTo>
                    <a:pt x="4859" y="58"/>
                    <a:pt x="4874" y="45"/>
                    <a:pt x="4908" y="45"/>
                  </a:cubicBezTo>
                  <a:cubicBezTo>
                    <a:pt x="4924" y="45"/>
                    <a:pt x="4945" y="48"/>
                    <a:pt x="4960" y="53"/>
                  </a:cubicBezTo>
                  <a:cubicBezTo>
                    <a:pt x="4962" y="5"/>
                    <a:pt x="4962" y="5"/>
                    <a:pt x="4962" y="5"/>
                  </a:cubicBezTo>
                  <a:cubicBezTo>
                    <a:pt x="4947" y="2"/>
                    <a:pt x="4926" y="0"/>
                    <a:pt x="4911" y="0"/>
                  </a:cubicBezTo>
                  <a:cubicBezTo>
                    <a:pt x="4839" y="0"/>
                    <a:pt x="4800" y="34"/>
                    <a:pt x="4800" y="85"/>
                  </a:cubicBezTo>
                  <a:cubicBezTo>
                    <a:pt x="4800" y="173"/>
                    <a:pt x="4919" y="148"/>
                    <a:pt x="4919" y="196"/>
                  </a:cubicBezTo>
                  <a:cubicBezTo>
                    <a:pt x="4919" y="222"/>
                    <a:pt x="4894" y="234"/>
                    <a:pt x="4869" y="234"/>
                  </a:cubicBezTo>
                  <a:cubicBezTo>
                    <a:pt x="4846" y="234"/>
                    <a:pt x="4825" y="229"/>
                    <a:pt x="4809" y="223"/>
                  </a:cubicBezTo>
                  <a:cubicBezTo>
                    <a:pt x="4807" y="274"/>
                    <a:pt x="4807" y="274"/>
                    <a:pt x="4807" y="274"/>
                  </a:cubicBezTo>
                  <a:cubicBezTo>
                    <a:pt x="4822" y="277"/>
                    <a:pt x="4844" y="280"/>
                    <a:pt x="4863" y="280"/>
                  </a:cubicBezTo>
                  <a:cubicBezTo>
                    <a:pt x="4932" y="280"/>
                    <a:pt x="4980" y="245"/>
                    <a:pt x="4980" y="189"/>
                  </a:cubicBezTo>
                  <a:close/>
                  <a:moveTo>
                    <a:pt x="4728" y="275"/>
                  </a:moveTo>
                  <a:cubicBezTo>
                    <a:pt x="4728" y="5"/>
                    <a:pt x="4728" y="5"/>
                    <a:pt x="4728" y="5"/>
                  </a:cubicBezTo>
                  <a:cubicBezTo>
                    <a:pt x="4672" y="5"/>
                    <a:pt x="4672" y="5"/>
                    <a:pt x="4672" y="5"/>
                  </a:cubicBezTo>
                  <a:cubicBezTo>
                    <a:pt x="4672" y="275"/>
                    <a:pt x="4672" y="275"/>
                    <a:pt x="4672" y="275"/>
                  </a:cubicBezTo>
                  <a:lnTo>
                    <a:pt x="4728" y="275"/>
                  </a:lnTo>
                  <a:close/>
                  <a:moveTo>
                    <a:pt x="4547" y="139"/>
                  </a:moveTo>
                  <a:cubicBezTo>
                    <a:pt x="4547" y="200"/>
                    <a:pt x="4508" y="230"/>
                    <a:pt x="4452" y="230"/>
                  </a:cubicBezTo>
                  <a:cubicBezTo>
                    <a:pt x="4440" y="230"/>
                    <a:pt x="4426" y="229"/>
                    <a:pt x="4418" y="228"/>
                  </a:cubicBezTo>
                  <a:cubicBezTo>
                    <a:pt x="4418" y="50"/>
                    <a:pt x="4418" y="50"/>
                    <a:pt x="4418" y="50"/>
                  </a:cubicBezTo>
                  <a:cubicBezTo>
                    <a:pt x="4429" y="50"/>
                    <a:pt x="4443" y="49"/>
                    <a:pt x="4454" y="49"/>
                  </a:cubicBezTo>
                  <a:cubicBezTo>
                    <a:pt x="4515" y="49"/>
                    <a:pt x="4547" y="79"/>
                    <a:pt x="4547" y="139"/>
                  </a:cubicBezTo>
                  <a:close/>
                  <a:moveTo>
                    <a:pt x="4606" y="136"/>
                  </a:moveTo>
                  <a:cubicBezTo>
                    <a:pt x="4606" y="42"/>
                    <a:pt x="4549" y="4"/>
                    <a:pt x="4460" y="4"/>
                  </a:cubicBezTo>
                  <a:cubicBezTo>
                    <a:pt x="4429" y="4"/>
                    <a:pt x="4386" y="5"/>
                    <a:pt x="4362" y="5"/>
                  </a:cubicBezTo>
                  <a:cubicBezTo>
                    <a:pt x="4362" y="275"/>
                    <a:pt x="4362" y="275"/>
                    <a:pt x="4362" y="275"/>
                  </a:cubicBezTo>
                  <a:cubicBezTo>
                    <a:pt x="4385" y="276"/>
                    <a:pt x="4412" y="277"/>
                    <a:pt x="4446" y="277"/>
                  </a:cubicBezTo>
                  <a:cubicBezTo>
                    <a:pt x="4537" y="277"/>
                    <a:pt x="4606" y="233"/>
                    <a:pt x="4606" y="136"/>
                  </a:cubicBezTo>
                  <a:close/>
                  <a:moveTo>
                    <a:pt x="4225" y="84"/>
                  </a:moveTo>
                  <a:cubicBezTo>
                    <a:pt x="4225" y="109"/>
                    <a:pt x="4205" y="127"/>
                    <a:pt x="4176" y="127"/>
                  </a:cubicBezTo>
                  <a:cubicBezTo>
                    <a:pt x="4167" y="127"/>
                    <a:pt x="4158" y="126"/>
                    <a:pt x="4150" y="125"/>
                  </a:cubicBezTo>
                  <a:cubicBezTo>
                    <a:pt x="4150" y="47"/>
                    <a:pt x="4150" y="47"/>
                    <a:pt x="4150" y="47"/>
                  </a:cubicBezTo>
                  <a:cubicBezTo>
                    <a:pt x="4157" y="46"/>
                    <a:pt x="4164" y="46"/>
                    <a:pt x="4174" y="46"/>
                  </a:cubicBezTo>
                  <a:cubicBezTo>
                    <a:pt x="4205" y="46"/>
                    <a:pt x="4225" y="59"/>
                    <a:pt x="4225" y="84"/>
                  </a:cubicBezTo>
                  <a:close/>
                  <a:moveTo>
                    <a:pt x="4299" y="275"/>
                  </a:moveTo>
                  <a:cubicBezTo>
                    <a:pt x="4232" y="185"/>
                    <a:pt x="4232" y="185"/>
                    <a:pt x="4232" y="185"/>
                  </a:cubicBezTo>
                  <a:cubicBezTo>
                    <a:pt x="4224" y="173"/>
                    <a:pt x="4216" y="163"/>
                    <a:pt x="4210" y="156"/>
                  </a:cubicBezTo>
                  <a:cubicBezTo>
                    <a:pt x="4253" y="149"/>
                    <a:pt x="4284" y="122"/>
                    <a:pt x="4284" y="78"/>
                  </a:cubicBezTo>
                  <a:cubicBezTo>
                    <a:pt x="4284" y="28"/>
                    <a:pt x="4247" y="3"/>
                    <a:pt x="4182" y="3"/>
                  </a:cubicBezTo>
                  <a:cubicBezTo>
                    <a:pt x="4149" y="3"/>
                    <a:pt x="4113" y="4"/>
                    <a:pt x="4094" y="5"/>
                  </a:cubicBezTo>
                  <a:cubicBezTo>
                    <a:pt x="4094" y="275"/>
                    <a:pt x="4094" y="275"/>
                    <a:pt x="4094" y="275"/>
                  </a:cubicBezTo>
                  <a:cubicBezTo>
                    <a:pt x="4150" y="275"/>
                    <a:pt x="4150" y="275"/>
                    <a:pt x="4150" y="275"/>
                  </a:cubicBezTo>
                  <a:cubicBezTo>
                    <a:pt x="4150" y="164"/>
                    <a:pt x="4150" y="164"/>
                    <a:pt x="4150" y="164"/>
                  </a:cubicBezTo>
                  <a:cubicBezTo>
                    <a:pt x="4152" y="164"/>
                    <a:pt x="4152" y="164"/>
                    <a:pt x="4152" y="164"/>
                  </a:cubicBezTo>
                  <a:cubicBezTo>
                    <a:pt x="4230" y="275"/>
                    <a:pt x="4230" y="275"/>
                    <a:pt x="4230" y="275"/>
                  </a:cubicBezTo>
                  <a:lnTo>
                    <a:pt x="4299" y="275"/>
                  </a:lnTo>
                  <a:close/>
                  <a:moveTo>
                    <a:pt x="4014" y="275"/>
                  </a:moveTo>
                  <a:cubicBezTo>
                    <a:pt x="4014" y="231"/>
                    <a:pt x="4014" y="231"/>
                    <a:pt x="4014" y="231"/>
                  </a:cubicBezTo>
                  <a:cubicBezTo>
                    <a:pt x="3911" y="231"/>
                    <a:pt x="3911" y="231"/>
                    <a:pt x="3911" y="231"/>
                  </a:cubicBezTo>
                  <a:cubicBezTo>
                    <a:pt x="3911" y="158"/>
                    <a:pt x="3911" y="158"/>
                    <a:pt x="3911" y="158"/>
                  </a:cubicBezTo>
                  <a:cubicBezTo>
                    <a:pt x="4009" y="158"/>
                    <a:pt x="4009" y="158"/>
                    <a:pt x="4009" y="158"/>
                  </a:cubicBezTo>
                  <a:cubicBezTo>
                    <a:pt x="4009" y="115"/>
                    <a:pt x="4009" y="115"/>
                    <a:pt x="4009" y="115"/>
                  </a:cubicBezTo>
                  <a:cubicBezTo>
                    <a:pt x="3911" y="115"/>
                    <a:pt x="3911" y="115"/>
                    <a:pt x="3911" y="115"/>
                  </a:cubicBezTo>
                  <a:cubicBezTo>
                    <a:pt x="3911" y="49"/>
                    <a:pt x="3911" y="49"/>
                    <a:pt x="3911" y="49"/>
                  </a:cubicBezTo>
                  <a:cubicBezTo>
                    <a:pt x="4014" y="49"/>
                    <a:pt x="4014" y="49"/>
                    <a:pt x="4014" y="49"/>
                  </a:cubicBezTo>
                  <a:cubicBezTo>
                    <a:pt x="4014" y="5"/>
                    <a:pt x="4014" y="5"/>
                    <a:pt x="4014" y="5"/>
                  </a:cubicBezTo>
                  <a:cubicBezTo>
                    <a:pt x="3854" y="5"/>
                    <a:pt x="3854" y="5"/>
                    <a:pt x="3854" y="5"/>
                  </a:cubicBezTo>
                  <a:cubicBezTo>
                    <a:pt x="3854" y="275"/>
                    <a:pt x="3854" y="275"/>
                    <a:pt x="3854" y="275"/>
                  </a:cubicBezTo>
                  <a:lnTo>
                    <a:pt x="4014" y="275"/>
                  </a:lnTo>
                  <a:close/>
                  <a:moveTo>
                    <a:pt x="3799" y="53"/>
                  </a:moveTo>
                  <a:cubicBezTo>
                    <a:pt x="3799" y="5"/>
                    <a:pt x="3799" y="5"/>
                    <a:pt x="3799" y="5"/>
                  </a:cubicBezTo>
                  <a:cubicBezTo>
                    <a:pt x="3593" y="5"/>
                    <a:pt x="3593" y="5"/>
                    <a:pt x="3593" y="5"/>
                  </a:cubicBezTo>
                  <a:cubicBezTo>
                    <a:pt x="3593" y="53"/>
                    <a:pt x="3593" y="53"/>
                    <a:pt x="3593" y="53"/>
                  </a:cubicBezTo>
                  <a:cubicBezTo>
                    <a:pt x="3668" y="53"/>
                    <a:pt x="3668" y="53"/>
                    <a:pt x="3668" y="53"/>
                  </a:cubicBezTo>
                  <a:cubicBezTo>
                    <a:pt x="3668" y="275"/>
                    <a:pt x="3668" y="275"/>
                    <a:pt x="3668" y="275"/>
                  </a:cubicBezTo>
                  <a:cubicBezTo>
                    <a:pt x="3724" y="275"/>
                    <a:pt x="3724" y="275"/>
                    <a:pt x="3724" y="275"/>
                  </a:cubicBezTo>
                  <a:cubicBezTo>
                    <a:pt x="3724" y="53"/>
                    <a:pt x="3724" y="53"/>
                    <a:pt x="3724" y="53"/>
                  </a:cubicBezTo>
                  <a:lnTo>
                    <a:pt x="3799" y="53"/>
                  </a:lnTo>
                  <a:close/>
                  <a:moveTo>
                    <a:pt x="3540" y="275"/>
                  </a:moveTo>
                  <a:cubicBezTo>
                    <a:pt x="3540" y="5"/>
                    <a:pt x="3540" y="5"/>
                    <a:pt x="3540" y="5"/>
                  </a:cubicBezTo>
                  <a:cubicBezTo>
                    <a:pt x="3485" y="5"/>
                    <a:pt x="3485" y="5"/>
                    <a:pt x="3485" y="5"/>
                  </a:cubicBezTo>
                  <a:cubicBezTo>
                    <a:pt x="3486" y="124"/>
                    <a:pt x="3486" y="124"/>
                    <a:pt x="3486" y="124"/>
                  </a:cubicBezTo>
                  <a:cubicBezTo>
                    <a:pt x="3486" y="159"/>
                    <a:pt x="3486" y="185"/>
                    <a:pt x="3487" y="202"/>
                  </a:cubicBezTo>
                  <a:cubicBezTo>
                    <a:pt x="3487" y="202"/>
                    <a:pt x="3487" y="202"/>
                    <a:pt x="3487" y="202"/>
                  </a:cubicBezTo>
                  <a:cubicBezTo>
                    <a:pt x="3478" y="183"/>
                    <a:pt x="3468" y="166"/>
                    <a:pt x="3457" y="149"/>
                  </a:cubicBezTo>
                  <a:cubicBezTo>
                    <a:pt x="3366" y="5"/>
                    <a:pt x="3366" y="5"/>
                    <a:pt x="3366" y="5"/>
                  </a:cubicBezTo>
                  <a:cubicBezTo>
                    <a:pt x="3291" y="5"/>
                    <a:pt x="3291" y="5"/>
                    <a:pt x="3291" y="5"/>
                  </a:cubicBezTo>
                  <a:cubicBezTo>
                    <a:pt x="3291" y="275"/>
                    <a:pt x="3291" y="275"/>
                    <a:pt x="3291" y="275"/>
                  </a:cubicBezTo>
                  <a:cubicBezTo>
                    <a:pt x="3346" y="275"/>
                    <a:pt x="3346" y="275"/>
                    <a:pt x="3346" y="275"/>
                  </a:cubicBezTo>
                  <a:cubicBezTo>
                    <a:pt x="3345" y="134"/>
                    <a:pt x="3345" y="134"/>
                    <a:pt x="3345" y="134"/>
                  </a:cubicBezTo>
                  <a:cubicBezTo>
                    <a:pt x="3345" y="109"/>
                    <a:pt x="3345" y="92"/>
                    <a:pt x="3344" y="77"/>
                  </a:cubicBezTo>
                  <a:cubicBezTo>
                    <a:pt x="3344" y="77"/>
                    <a:pt x="3344" y="77"/>
                    <a:pt x="3344" y="77"/>
                  </a:cubicBezTo>
                  <a:cubicBezTo>
                    <a:pt x="3352" y="93"/>
                    <a:pt x="3361" y="112"/>
                    <a:pt x="3372" y="129"/>
                  </a:cubicBezTo>
                  <a:cubicBezTo>
                    <a:pt x="3465" y="275"/>
                    <a:pt x="3465" y="275"/>
                    <a:pt x="3465" y="275"/>
                  </a:cubicBezTo>
                  <a:lnTo>
                    <a:pt x="3540" y="275"/>
                  </a:lnTo>
                  <a:close/>
                  <a:moveTo>
                    <a:pt x="3198" y="275"/>
                  </a:moveTo>
                  <a:cubicBezTo>
                    <a:pt x="3198" y="5"/>
                    <a:pt x="3198" y="5"/>
                    <a:pt x="3198" y="5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41" y="275"/>
                    <a:pt x="3141" y="275"/>
                    <a:pt x="3141" y="275"/>
                  </a:cubicBezTo>
                  <a:lnTo>
                    <a:pt x="3198" y="275"/>
                  </a:lnTo>
                  <a:close/>
                  <a:moveTo>
                    <a:pt x="2956" y="189"/>
                  </a:moveTo>
                  <a:cubicBezTo>
                    <a:pt x="2956" y="105"/>
                    <a:pt x="2835" y="125"/>
                    <a:pt x="2835" y="79"/>
                  </a:cubicBezTo>
                  <a:cubicBezTo>
                    <a:pt x="2835" y="58"/>
                    <a:pt x="2850" y="45"/>
                    <a:pt x="2885" y="45"/>
                  </a:cubicBezTo>
                  <a:cubicBezTo>
                    <a:pt x="2900" y="45"/>
                    <a:pt x="2922" y="48"/>
                    <a:pt x="2936" y="53"/>
                  </a:cubicBezTo>
                  <a:cubicBezTo>
                    <a:pt x="2938" y="5"/>
                    <a:pt x="2938" y="5"/>
                    <a:pt x="2938" y="5"/>
                  </a:cubicBezTo>
                  <a:cubicBezTo>
                    <a:pt x="2923" y="2"/>
                    <a:pt x="2902" y="0"/>
                    <a:pt x="2887" y="0"/>
                  </a:cubicBezTo>
                  <a:cubicBezTo>
                    <a:pt x="2815" y="0"/>
                    <a:pt x="2776" y="34"/>
                    <a:pt x="2776" y="85"/>
                  </a:cubicBezTo>
                  <a:cubicBezTo>
                    <a:pt x="2776" y="173"/>
                    <a:pt x="2895" y="148"/>
                    <a:pt x="2895" y="196"/>
                  </a:cubicBezTo>
                  <a:cubicBezTo>
                    <a:pt x="2895" y="222"/>
                    <a:pt x="2871" y="234"/>
                    <a:pt x="2845" y="234"/>
                  </a:cubicBezTo>
                  <a:cubicBezTo>
                    <a:pt x="2822" y="234"/>
                    <a:pt x="2801" y="229"/>
                    <a:pt x="2785" y="223"/>
                  </a:cubicBezTo>
                  <a:cubicBezTo>
                    <a:pt x="2783" y="274"/>
                    <a:pt x="2783" y="274"/>
                    <a:pt x="2783" y="274"/>
                  </a:cubicBezTo>
                  <a:cubicBezTo>
                    <a:pt x="2798" y="277"/>
                    <a:pt x="2820" y="280"/>
                    <a:pt x="2839" y="280"/>
                  </a:cubicBezTo>
                  <a:cubicBezTo>
                    <a:pt x="2908" y="280"/>
                    <a:pt x="2956" y="245"/>
                    <a:pt x="2956" y="189"/>
                  </a:cubicBezTo>
                  <a:close/>
                  <a:moveTo>
                    <a:pt x="2670" y="139"/>
                  </a:moveTo>
                  <a:cubicBezTo>
                    <a:pt x="2670" y="200"/>
                    <a:pt x="2631" y="230"/>
                    <a:pt x="2575" y="230"/>
                  </a:cubicBezTo>
                  <a:cubicBezTo>
                    <a:pt x="2563" y="230"/>
                    <a:pt x="2549" y="229"/>
                    <a:pt x="2541" y="228"/>
                  </a:cubicBezTo>
                  <a:cubicBezTo>
                    <a:pt x="2541" y="50"/>
                    <a:pt x="2541" y="50"/>
                    <a:pt x="2541" y="50"/>
                  </a:cubicBezTo>
                  <a:cubicBezTo>
                    <a:pt x="2552" y="50"/>
                    <a:pt x="2566" y="49"/>
                    <a:pt x="2577" y="49"/>
                  </a:cubicBezTo>
                  <a:cubicBezTo>
                    <a:pt x="2639" y="49"/>
                    <a:pt x="2670" y="79"/>
                    <a:pt x="2670" y="139"/>
                  </a:cubicBezTo>
                  <a:close/>
                  <a:moveTo>
                    <a:pt x="2730" y="136"/>
                  </a:moveTo>
                  <a:cubicBezTo>
                    <a:pt x="2730" y="42"/>
                    <a:pt x="2672" y="4"/>
                    <a:pt x="2584" y="4"/>
                  </a:cubicBezTo>
                  <a:cubicBezTo>
                    <a:pt x="2552" y="4"/>
                    <a:pt x="2509" y="5"/>
                    <a:pt x="2485" y="5"/>
                  </a:cubicBezTo>
                  <a:cubicBezTo>
                    <a:pt x="2485" y="275"/>
                    <a:pt x="2485" y="275"/>
                    <a:pt x="2485" y="275"/>
                  </a:cubicBezTo>
                  <a:cubicBezTo>
                    <a:pt x="2509" y="276"/>
                    <a:pt x="2535" y="277"/>
                    <a:pt x="2569" y="277"/>
                  </a:cubicBezTo>
                  <a:cubicBezTo>
                    <a:pt x="2661" y="277"/>
                    <a:pt x="2730" y="233"/>
                    <a:pt x="2730" y="136"/>
                  </a:cubicBezTo>
                  <a:close/>
                  <a:moveTo>
                    <a:pt x="2392" y="275"/>
                  </a:moveTo>
                  <a:cubicBezTo>
                    <a:pt x="2392" y="5"/>
                    <a:pt x="2392" y="5"/>
                    <a:pt x="2392" y="5"/>
                  </a:cubicBezTo>
                  <a:cubicBezTo>
                    <a:pt x="2337" y="5"/>
                    <a:pt x="2337" y="5"/>
                    <a:pt x="2337" y="5"/>
                  </a:cubicBezTo>
                  <a:cubicBezTo>
                    <a:pt x="2338" y="124"/>
                    <a:pt x="2338" y="124"/>
                    <a:pt x="2338" y="124"/>
                  </a:cubicBezTo>
                  <a:cubicBezTo>
                    <a:pt x="2338" y="159"/>
                    <a:pt x="2338" y="185"/>
                    <a:pt x="2339" y="202"/>
                  </a:cubicBezTo>
                  <a:cubicBezTo>
                    <a:pt x="2339" y="202"/>
                    <a:pt x="2339" y="202"/>
                    <a:pt x="2339" y="202"/>
                  </a:cubicBezTo>
                  <a:cubicBezTo>
                    <a:pt x="2330" y="183"/>
                    <a:pt x="2319" y="166"/>
                    <a:pt x="2309" y="149"/>
                  </a:cubicBezTo>
                  <a:cubicBezTo>
                    <a:pt x="2218" y="5"/>
                    <a:pt x="2218" y="5"/>
                    <a:pt x="2218" y="5"/>
                  </a:cubicBezTo>
                  <a:cubicBezTo>
                    <a:pt x="2143" y="5"/>
                    <a:pt x="2143" y="5"/>
                    <a:pt x="2143" y="5"/>
                  </a:cubicBezTo>
                  <a:cubicBezTo>
                    <a:pt x="2143" y="275"/>
                    <a:pt x="2143" y="275"/>
                    <a:pt x="2143" y="275"/>
                  </a:cubicBezTo>
                  <a:cubicBezTo>
                    <a:pt x="2198" y="275"/>
                    <a:pt x="2198" y="275"/>
                    <a:pt x="2198" y="275"/>
                  </a:cubicBezTo>
                  <a:cubicBezTo>
                    <a:pt x="2197" y="134"/>
                    <a:pt x="2197" y="134"/>
                    <a:pt x="2197" y="134"/>
                  </a:cubicBezTo>
                  <a:cubicBezTo>
                    <a:pt x="2197" y="109"/>
                    <a:pt x="2197" y="92"/>
                    <a:pt x="2196" y="77"/>
                  </a:cubicBezTo>
                  <a:cubicBezTo>
                    <a:pt x="2196" y="77"/>
                    <a:pt x="2196" y="77"/>
                    <a:pt x="2196" y="77"/>
                  </a:cubicBezTo>
                  <a:cubicBezTo>
                    <a:pt x="2203" y="93"/>
                    <a:pt x="2213" y="112"/>
                    <a:pt x="2224" y="129"/>
                  </a:cubicBezTo>
                  <a:cubicBezTo>
                    <a:pt x="2317" y="275"/>
                    <a:pt x="2317" y="275"/>
                    <a:pt x="2317" y="275"/>
                  </a:cubicBezTo>
                  <a:lnTo>
                    <a:pt x="2392" y="275"/>
                  </a:lnTo>
                  <a:close/>
                  <a:moveTo>
                    <a:pt x="1992" y="182"/>
                  </a:moveTo>
                  <a:cubicBezTo>
                    <a:pt x="1907" y="182"/>
                    <a:pt x="1907" y="182"/>
                    <a:pt x="1907" y="182"/>
                  </a:cubicBezTo>
                  <a:cubicBezTo>
                    <a:pt x="1936" y="106"/>
                    <a:pt x="1936" y="106"/>
                    <a:pt x="1936" y="106"/>
                  </a:cubicBezTo>
                  <a:cubicBezTo>
                    <a:pt x="1941" y="92"/>
                    <a:pt x="1947" y="77"/>
                    <a:pt x="1950" y="64"/>
                  </a:cubicBezTo>
                  <a:cubicBezTo>
                    <a:pt x="1950" y="64"/>
                    <a:pt x="1950" y="64"/>
                    <a:pt x="1950" y="64"/>
                  </a:cubicBezTo>
                  <a:cubicBezTo>
                    <a:pt x="1954" y="76"/>
                    <a:pt x="1959" y="92"/>
                    <a:pt x="1964" y="106"/>
                  </a:cubicBezTo>
                  <a:lnTo>
                    <a:pt x="1992" y="182"/>
                  </a:lnTo>
                  <a:close/>
                  <a:moveTo>
                    <a:pt x="2088" y="275"/>
                  </a:moveTo>
                  <a:cubicBezTo>
                    <a:pt x="1986" y="5"/>
                    <a:pt x="1986" y="5"/>
                    <a:pt x="1986" y="5"/>
                  </a:cubicBezTo>
                  <a:cubicBezTo>
                    <a:pt x="1920" y="5"/>
                    <a:pt x="1920" y="5"/>
                    <a:pt x="1920" y="5"/>
                  </a:cubicBezTo>
                  <a:cubicBezTo>
                    <a:pt x="1818" y="275"/>
                    <a:pt x="1818" y="275"/>
                    <a:pt x="1818" y="275"/>
                  </a:cubicBezTo>
                  <a:cubicBezTo>
                    <a:pt x="1874" y="275"/>
                    <a:pt x="1874" y="275"/>
                    <a:pt x="1874" y="275"/>
                  </a:cubicBezTo>
                  <a:cubicBezTo>
                    <a:pt x="1894" y="223"/>
                    <a:pt x="1894" y="223"/>
                    <a:pt x="1894" y="223"/>
                  </a:cubicBezTo>
                  <a:cubicBezTo>
                    <a:pt x="2006" y="223"/>
                    <a:pt x="2006" y="223"/>
                    <a:pt x="2006" y="223"/>
                  </a:cubicBezTo>
                  <a:cubicBezTo>
                    <a:pt x="2026" y="275"/>
                    <a:pt x="2026" y="275"/>
                    <a:pt x="2026" y="275"/>
                  </a:cubicBezTo>
                  <a:lnTo>
                    <a:pt x="2088" y="275"/>
                  </a:lnTo>
                  <a:close/>
                  <a:moveTo>
                    <a:pt x="1796" y="275"/>
                  </a:moveTo>
                  <a:cubicBezTo>
                    <a:pt x="1796" y="226"/>
                    <a:pt x="1796" y="226"/>
                    <a:pt x="1796" y="226"/>
                  </a:cubicBezTo>
                  <a:cubicBezTo>
                    <a:pt x="1703" y="226"/>
                    <a:pt x="1703" y="226"/>
                    <a:pt x="1703" y="226"/>
                  </a:cubicBezTo>
                  <a:cubicBezTo>
                    <a:pt x="1703" y="5"/>
                    <a:pt x="1703" y="5"/>
                    <a:pt x="1703" y="5"/>
                  </a:cubicBezTo>
                  <a:cubicBezTo>
                    <a:pt x="1646" y="5"/>
                    <a:pt x="1646" y="5"/>
                    <a:pt x="1646" y="5"/>
                  </a:cubicBezTo>
                  <a:cubicBezTo>
                    <a:pt x="1646" y="275"/>
                    <a:pt x="1646" y="275"/>
                    <a:pt x="1646" y="275"/>
                  </a:cubicBezTo>
                  <a:lnTo>
                    <a:pt x="1796" y="275"/>
                  </a:lnTo>
                  <a:close/>
                  <a:moveTo>
                    <a:pt x="1509" y="84"/>
                  </a:moveTo>
                  <a:cubicBezTo>
                    <a:pt x="1509" y="109"/>
                    <a:pt x="1490" y="127"/>
                    <a:pt x="1460" y="127"/>
                  </a:cubicBezTo>
                  <a:cubicBezTo>
                    <a:pt x="1451" y="127"/>
                    <a:pt x="1442" y="126"/>
                    <a:pt x="1434" y="125"/>
                  </a:cubicBezTo>
                  <a:cubicBezTo>
                    <a:pt x="1434" y="47"/>
                    <a:pt x="1434" y="47"/>
                    <a:pt x="1434" y="47"/>
                  </a:cubicBezTo>
                  <a:cubicBezTo>
                    <a:pt x="1442" y="46"/>
                    <a:pt x="1449" y="46"/>
                    <a:pt x="1458" y="46"/>
                  </a:cubicBezTo>
                  <a:cubicBezTo>
                    <a:pt x="1490" y="46"/>
                    <a:pt x="1509" y="59"/>
                    <a:pt x="1509" y="84"/>
                  </a:cubicBezTo>
                  <a:close/>
                  <a:moveTo>
                    <a:pt x="1584" y="275"/>
                  </a:moveTo>
                  <a:cubicBezTo>
                    <a:pt x="1516" y="185"/>
                    <a:pt x="1516" y="185"/>
                    <a:pt x="1516" y="185"/>
                  </a:cubicBezTo>
                  <a:cubicBezTo>
                    <a:pt x="1508" y="173"/>
                    <a:pt x="1501" y="163"/>
                    <a:pt x="1495" y="156"/>
                  </a:cubicBezTo>
                  <a:cubicBezTo>
                    <a:pt x="1538" y="149"/>
                    <a:pt x="1569" y="122"/>
                    <a:pt x="1569" y="78"/>
                  </a:cubicBezTo>
                  <a:cubicBezTo>
                    <a:pt x="1569" y="28"/>
                    <a:pt x="1531" y="3"/>
                    <a:pt x="1467" y="3"/>
                  </a:cubicBezTo>
                  <a:cubicBezTo>
                    <a:pt x="1433" y="3"/>
                    <a:pt x="1398" y="4"/>
                    <a:pt x="1378" y="5"/>
                  </a:cubicBezTo>
                  <a:cubicBezTo>
                    <a:pt x="1378" y="275"/>
                    <a:pt x="1378" y="275"/>
                    <a:pt x="1378" y="275"/>
                  </a:cubicBezTo>
                  <a:cubicBezTo>
                    <a:pt x="1434" y="275"/>
                    <a:pt x="1434" y="275"/>
                    <a:pt x="1434" y="275"/>
                  </a:cubicBezTo>
                  <a:cubicBezTo>
                    <a:pt x="1434" y="164"/>
                    <a:pt x="1434" y="164"/>
                    <a:pt x="1434" y="164"/>
                  </a:cubicBezTo>
                  <a:cubicBezTo>
                    <a:pt x="1437" y="164"/>
                    <a:pt x="1437" y="164"/>
                    <a:pt x="1437" y="164"/>
                  </a:cubicBezTo>
                  <a:cubicBezTo>
                    <a:pt x="1514" y="275"/>
                    <a:pt x="1514" y="275"/>
                    <a:pt x="1514" y="275"/>
                  </a:cubicBezTo>
                  <a:lnTo>
                    <a:pt x="1584" y="275"/>
                  </a:lnTo>
                  <a:close/>
                  <a:moveTo>
                    <a:pt x="1298" y="275"/>
                  </a:moveTo>
                  <a:cubicBezTo>
                    <a:pt x="1298" y="231"/>
                    <a:pt x="1298" y="231"/>
                    <a:pt x="1298" y="231"/>
                  </a:cubicBezTo>
                  <a:cubicBezTo>
                    <a:pt x="1195" y="231"/>
                    <a:pt x="1195" y="231"/>
                    <a:pt x="1195" y="231"/>
                  </a:cubicBezTo>
                  <a:cubicBezTo>
                    <a:pt x="1195" y="158"/>
                    <a:pt x="1195" y="158"/>
                    <a:pt x="1195" y="158"/>
                  </a:cubicBezTo>
                  <a:cubicBezTo>
                    <a:pt x="1293" y="158"/>
                    <a:pt x="1293" y="158"/>
                    <a:pt x="1293" y="158"/>
                  </a:cubicBezTo>
                  <a:cubicBezTo>
                    <a:pt x="1293" y="115"/>
                    <a:pt x="1293" y="115"/>
                    <a:pt x="1293" y="115"/>
                  </a:cubicBezTo>
                  <a:cubicBezTo>
                    <a:pt x="1195" y="115"/>
                    <a:pt x="1195" y="115"/>
                    <a:pt x="1195" y="115"/>
                  </a:cubicBezTo>
                  <a:cubicBezTo>
                    <a:pt x="1195" y="49"/>
                    <a:pt x="1195" y="49"/>
                    <a:pt x="1195" y="49"/>
                  </a:cubicBezTo>
                  <a:cubicBezTo>
                    <a:pt x="1298" y="49"/>
                    <a:pt x="1298" y="49"/>
                    <a:pt x="1298" y="49"/>
                  </a:cubicBezTo>
                  <a:cubicBezTo>
                    <a:pt x="1298" y="5"/>
                    <a:pt x="1298" y="5"/>
                    <a:pt x="1298" y="5"/>
                  </a:cubicBezTo>
                  <a:cubicBezTo>
                    <a:pt x="1139" y="5"/>
                    <a:pt x="1139" y="5"/>
                    <a:pt x="1139" y="5"/>
                  </a:cubicBezTo>
                  <a:cubicBezTo>
                    <a:pt x="1139" y="275"/>
                    <a:pt x="1139" y="275"/>
                    <a:pt x="1139" y="275"/>
                  </a:cubicBezTo>
                  <a:lnTo>
                    <a:pt x="1298" y="275"/>
                  </a:lnTo>
                  <a:close/>
                  <a:moveTo>
                    <a:pt x="1045" y="275"/>
                  </a:moveTo>
                  <a:cubicBezTo>
                    <a:pt x="1045" y="5"/>
                    <a:pt x="1045" y="5"/>
                    <a:pt x="1045" y="5"/>
                  </a:cubicBezTo>
                  <a:cubicBezTo>
                    <a:pt x="989" y="5"/>
                    <a:pt x="989" y="5"/>
                    <a:pt x="989" y="5"/>
                  </a:cubicBezTo>
                  <a:cubicBezTo>
                    <a:pt x="989" y="112"/>
                    <a:pt x="989" y="112"/>
                    <a:pt x="989" y="112"/>
                  </a:cubicBezTo>
                  <a:cubicBezTo>
                    <a:pt x="862" y="112"/>
                    <a:pt x="862" y="112"/>
                    <a:pt x="862" y="112"/>
                  </a:cubicBezTo>
                  <a:cubicBezTo>
                    <a:pt x="862" y="5"/>
                    <a:pt x="862" y="5"/>
                    <a:pt x="862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6" y="275"/>
                    <a:pt x="806" y="275"/>
                    <a:pt x="806" y="275"/>
                  </a:cubicBezTo>
                  <a:cubicBezTo>
                    <a:pt x="862" y="275"/>
                    <a:pt x="862" y="275"/>
                    <a:pt x="862" y="275"/>
                  </a:cubicBezTo>
                  <a:cubicBezTo>
                    <a:pt x="862" y="161"/>
                    <a:pt x="862" y="161"/>
                    <a:pt x="862" y="161"/>
                  </a:cubicBezTo>
                  <a:cubicBezTo>
                    <a:pt x="989" y="161"/>
                    <a:pt x="989" y="161"/>
                    <a:pt x="989" y="161"/>
                  </a:cubicBezTo>
                  <a:cubicBezTo>
                    <a:pt x="989" y="275"/>
                    <a:pt x="989" y="275"/>
                    <a:pt x="989" y="275"/>
                  </a:cubicBezTo>
                  <a:lnTo>
                    <a:pt x="1045" y="275"/>
                  </a:lnTo>
                  <a:close/>
                  <a:moveTo>
                    <a:pt x="751" y="53"/>
                  </a:moveTo>
                  <a:cubicBezTo>
                    <a:pt x="751" y="5"/>
                    <a:pt x="751" y="5"/>
                    <a:pt x="751" y="5"/>
                  </a:cubicBezTo>
                  <a:cubicBezTo>
                    <a:pt x="545" y="5"/>
                    <a:pt x="545" y="5"/>
                    <a:pt x="545" y="5"/>
                  </a:cubicBezTo>
                  <a:cubicBezTo>
                    <a:pt x="545" y="53"/>
                    <a:pt x="545" y="53"/>
                    <a:pt x="545" y="53"/>
                  </a:cubicBezTo>
                  <a:cubicBezTo>
                    <a:pt x="619" y="53"/>
                    <a:pt x="619" y="53"/>
                    <a:pt x="619" y="53"/>
                  </a:cubicBezTo>
                  <a:cubicBezTo>
                    <a:pt x="619" y="275"/>
                    <a:pt x="619" y="275"/>
                    <a:pt x="619" y="275"/>
                  </a:cubicBezTo>
                  <a:cubicBezTo>
                    <a:pt x="676" y="275"/>
                    <a:pt x="676" y="275"/>
                    <a:pt x="676" y="275"/>
                  </a:cubicBezTo>
                  <a:cubicBezTo>
                    <a:pt x="676" y="53"/>
                    <a:pt x="676" y="53"/>
                    <a:pt x="676" y="53"/>
                  </a:cubicBezTo>
                  <a:lnTo>
                    <a:pt x="751" y="53"/>
                  </a:lnTo>
                  <a:close/>
                  <a:moveTo>
                    <a:pt x="501" y="275"/>
                  </a:moveTo>
                  <a:cubicBezTo>
                    <a:pt x="501" y="231"/>
                    <a:pt x="501" y="231"/>
                    <a:pt x="501" y="231"/>
                  </a:cubicBezTo>
                  <a:cubicBezTo>
                    <a:pt x="398" y="231"/>
                    <a:pt x="398" y="231"/>
                    <a:pt x="398" y="231"/>
                  </a:cubicBezTo>
                  <a:cubicBezTo>
                    <a:pt x="398" y="158"/>
                    <a:pt x="398" y="158"/>
                    <a:pt x="398" y="158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6" y="115"/>
                    <a:pt x="496" y="115"/>
                    <a:pt x="496" y="115"/>
                  </a:cubicBezTo>
                  <a:cubicBezTo>
                    <a:pt x="398" y="115"/>
                    <a:pt x="398" y="115"/>
                    <a:pt x="398" y="115"/>
                  </a:cubicBezTo>
                  <a:cubicBezTo>
                    <a:pt x="398" y="49"/>
                    <a:pt x="398" y="49"/>
                    <a:pt x="398" y="49"/>
                  </a:cubicBezTo>
                  <a:cubicBezTo>
                    <a:pt x="501" y="49"/>
                    <a:pt x="501" y="49"/>
                    <a:pt x="501" y="49"/>
                  </a:cubicBezTo>
                  <a:cubicBezTo>
                    <a:pt x="501" y="5"/>
                    <a:pt x="501" y="5"/>
                    <a:pt x="501" y="5"/>
                  </a:cubicBezTo>
                  <a:cubicBezTo>
                    <a:pt x="342" y="5"/>
                    <a:pt x="342" y="5"/>
                    <a:pt x="342" y="5"/>
                  </a:cubicBezTo>
                  <a:cubicBezTo>
                    <a:pt x="342" y="275"/>
                    <a:pt x="342" y="275"/>
                    <a:pt x="342" y="275"/>
                  </a:cubicBezTo>
                  <a:lnTo>
                    <a:pt x="501" y="275"/>
                  </a:lnTo>
                  <a:close/>
                  <a:moveTo>
                    <a:pt x="248" y="275"/>
                  </a:moveTo>
                  <a:cubicBezTo>
                    <a:pt x="248" y="5"/>
                    <a:pt x="248" y="5"/>
                    <a:pt x="248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94" y="159"/>
                    <a:pt x="195" y="185"/>
                    <a:pt x="196" y="202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86" y="183"/>
                    <a:pt x="176" y="166"/>
                    <a:pt x="166" y="14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54" y="275"/>
                    <a:pt x="54" y="275"/>
                    <a:pt x="54" y="275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54" y="109"/>
                    <a:pt x="53" y="92"/>
                    <a:pt x="52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60" y="93"/>
                    <a:pt x="70" y="112"/>
                    <a:pt x="80" y="129"/>
                  </a:cubicBezTo>
                  <a:cubicBezTo>
                    <a:pt x="173" y="275"/>
                    <a:pt x="173" y="275"/>
                    <a:pt x="173" y="275"/>
                  </a:cubicBezTo>
                  <a:lnTo>
                    <a:pt x="248" y="2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9024" y="313200"/>
            <a:ext cx="8244000" cy="115200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</a:lstStyle>
          <a:p>
            <a:r>
              <a:rPr lang="en-GB" noProof="1" smtClean="0"/>
              <a:t>title</a:t>
            </a:r>
            <a:endParaRPr lang="en-GB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ep 16"/>
          <p:cNvGrpSpPr/>
          <p:nvPr userDrawn="1"/>
        </p:nvGrpSpPr>
        <p:grpSpPr>
          <a:xfrm>
            <a:off x="0" y="0"/>
            <a:ext cx="9145588" cy="6858000"/>
            <a:chOff x="0" y="0"/>
            <a:chExt cx="9145588" cy="6858000"/>
          </a:xfrm>
        </p:grpSpPr>
        <p:grpSp>
          <p:nvGrpSpPr>
            <p:cNvPr id="18" name="Groep 20"/>
            <p:cNvGrpSpPr/>
            <p:nvPr userDrawn="1"/>
          </p:nvGrpSpPr>
          <p:grpSpPr>
            <a:xfrm>
              <a:off x="0" y="0"/>
              <a:ext cx="9145588" cy="6858000"/>
              <a:chOff x="0" y="0"/>
              <a:chExt cx="9145588" cy="6858000"/>
            </a:xfrm>
          </p:grpSpPr>
          <p:sp>
            <p:nvSpPr>
              <p:cNvPr id="36" name="Freeform 26"/>
              <p:cNvSpPr>
                <a:spLocks/>
              </p:cNvSpPr>
              <p:nvPr/>
            </p:nvSpPr>
            <p:spPr bwMode="auto">
              <a:xfrm>
                <a:off x="0" y="0"/>
                <a:ext cx="9144000" cy="6858000"/>
              </a:xfrm>
              <a:custGeom>
                <a:avLst/>
                <a:gdLst/>
                <a:ahLst/>
                <a:cxnLst>
                  <a:cxn ang="0">
                    <a:pos x="112" y="3696"/>
                  </a:cxn>
                  <a:cxn ang="0">
                    <a:pos x="112" y="112"/>
                  </a:cxn>
                  <a:cxn ang="0">
                    <a:pos x="5760" y="112"/>
                  </a:cxn>
                  <a:cxn ang="0">
                    <a:pos x="5760" y="0"/>
                  </a:cxn>
                  <a:cxn ang="0">
                    <a:pos x="0" y="0"/>
                  </a:cxn>
                  <a:cxn ang="0">
                    <a:pos x="0" y="4320"/>
                  </a:cxn>
                  <a:cxn ang="0">
                    <a:pos x="5760" y="4320"/>
                  </a:cxn>
                  <a:cxn ang="0">
                    <a:pos x="5760" y="3920"/>
                  </a:cxn>
                  <a:cxn ang="0">
                    <a:pos x="340" y="3920"/>
                  </a:cxn>
                  <a:cxn ang="0">
                    <a:pos x="112" y="3696"/>
                  </a:cxn>
                </a:cxnLst>
                <a:rect l="0" t="0" r="r" b="b"/>
                <a:pathLst>
                  <a:path w="5760" h="4320">
                    <a:moveTo>
                      <a:pt x="112" y="3696"/>
                    </a:moveTo>
                    <a:lnTo>
                      <a:pt x="112" y="112"/>
                    </a:lnTo>
                    <a:lnTo>
                      <a:pt x="5760" y="112"/>
                    </a:lnTo>
                    <a:lnTo>
                      <a:pt x="5760" y="0"/>
                    </a:lnTo>
                    <a:lnTo>
                      <a:pt x="0" y="0"/>
                    </a:lnTo>
                    <a:lnTo>
                      <a:pt x="0" y="4320"/>
                    </a:lnTo>
                    <a:lnTo>
                      <a:pt x="5760" y="4320"/>
                    </a:lnTo>
                    <a:lnTo>
                      <a:pt x="5760" y="3920"/>
                    </a:lnTo>
                    <a:lnTo>
                      <a:pt x="340" y="3920"/>
                    </a:lnTo>
                    <a:lnTo>
                      <a:pt x="112" y="369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7" name="Rectangle 27"/>
              <p:cNvSpPr>
                <a:spLocks noChangeArrowheads="1"/>
              </p:cNvSpPr>
              <p:nvPr/>
            </p:nvSpPr>
            <p:spPr bwMode="auto">
              <a:xfrm>
                <a:off x="9144000" y="179388"/>
                <a:ext cx="1588" cy="60483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781050" y="6315075"/>
                <a:ext cx="325438" cy="134938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205" y="0"/>
                  </a:cxn>
                  <a:cxn ang="0">
                    <a:pos x="205" y="85"/>
                  </a:cxn>
                  <a:cxn ang="0">
                    <a:pos x="202" y="85"/>
                  </a:cxn>
                  <a:cxn ang="0">
                    <a:pos x="202" y="3"/>
                  </a:cxn>
                  <a:cxn ang="0">
                    <a:pos x="2" y="3"/>
                  </a:cxn>
                  <a:cxn ang="0">
                    <a:pos x="2" y="85"/>
                  </a:cxn>
                  <a:cxn ang="0">
                    <a:pos x="0" y="85"/>
                  </a:cxn>
                </a:cxnLst>
                <a:rect l="0" t="0" r="r" b="b"/>
                <a:pathLst>
                  <a:path w="205" h="85">
                    <a:moveTo>
                      <a:pt x="0" y="85"/>
                    </a:moveTo>
                    <a:lnTo>
                      <a:pt x="0" y="0"/>
                    </a:lnTo>
                    <a:lnTo>
                      <a:pt x="205" y="0"/>
                    </a:lnTo>
                    <a:lnTo>
                      <a:pt x="205" y="85"/>
                    </a:lnTo>
                    <a:lnTo>
                      <a:pt x="202" y="85"/>
                    </a:lnTo>
                    <a:lnTo>
                      <a:pt x="202" y="3"/>
                    </a:lnTo>
                    <a:lnTo>
                      <a:pt x="2" y="3"/>
                    </a:lnTo>
                    <a:lnTo>
                      <a:pt x="2" y="85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39" name="Freeform 29"/>
              <p:cNvSpPr>
                <a:spLocks/>
              </p:cNvSpPr>
              <p:nvPr/>
            </p:nvSpPr>
            <p:spPr bwMode="auto">
              <a:xfrm>
                <a:off x="554038" y="6456363"/>
                <a:ext cx="136525" cy="131763"/>
              </a:xfrm>
              <a:custGeom>
                <a:avLst/>
                <a:gdLst/>
                <a:ahLst/>
                <a:cxnLst>
                  <a:cxn ang="0">
                    <a:pos x="50" y="341"/>
                  </a:cxn>
                  <a:cxn ang="0">
                    <a:pos x="14" y="387"/>
                  </a:cxn>
                  <a:cxn ang="0">
                    <a:pos x="0" y="387"/>
                  </a:cxn>
                  <a:cxn ang="0">
                    <a:pos x="0" y="406"/>
                  </a:cxn>
                  <a:cxn ang="0">
                    <a:pos x="66" y="403"/>
                  </a:cxn>
                  <a:cxn ang="0">
                    <a:pos x="135" y="406"/>
                  </a:cxn>
                  <a:cxn ang="0">
                    <a:pos x="135" y="387"/>
                  </a:cxn>
                  <a:cxn ang="0">
                    <a:pos x="112" y="387"/>
                  </a:cxn>
                  <a:cxn ang="0">
                    <a:pos x="79" y="341"/>
                  </a:cxn>
                  <a:cxn ang="0">
                    <a:pos x="79" y="63"/>
                  </a:cxn>
                  <a:cxn ang="0">
                    <a:pos x="367" y="413"/>
                  </a:cxn>
                  <a:cxn ang="0">
                    <a:pos x="387" y="413"/>
                  </a:cxn>
                  <a:cxn ang="0">
                    <a:pos x="387" y="63"/>
                  </a:cxn>
                  <a:cxn ang="0">
                    <a:pos x="420" y="20"/>
                  </a:cxn>
                  <a:cxn ang="0">
                    <a:pos x="433" y="20"/>
                  </a:cxn>
                  <a:cxn ang="0">
                    <a:pos x="433" y="0"/>
                  </a:cxn>
                  <a:cxn ang="0">
                    <a:pos x="370" y="4"/>
                  </a:cxn>
                  <a:cxn ang="0">
                    <a:pos x="302" y="0"/>
                  </a:cxn>
                  <a:cxn ang="0">
                    <a:pos x="302" y="20"/>
                  </a:cxn>
                  <a:cxn ang="0">
                    <a:pos x="321" y="20"/>
                  </a:cxn>
                  <a:cxn ang="0">
                    <a:pos x="354" y="63"/>
                  </a:cxn>
                  <a:cxn ang="0">
                    <a:pos x="354" y="292"/>
                  </a:cxn>
                  <a:cxn ang="0">
                    <a:pos x="105" y="0"/>
                  </a:cxn>
                  <a:cxn ang="0">
                    <a:pos x="53" y="4"/>
                  </a:cxn>
                  <a:cxn ang="0">
                    <a:pos x="4" y="0"/>
                  </a:cxn>
                  <a:cxn ang="0">
                    <a:pos x="4" y="20"/>
                  </a:cxn>
                  <a:cxn ang="0">
                    <a:pos x="10" y="20"/>
                  </a:cxn>
                  <a:cxn ang="0">
                    <a:pos x="50" y="33"/>
                  </a:cxn>
                  <a:cxn ang="0">
                    <a:pos x="50" y="341"/>
                  </a:cxn>
                </a:cxnLst>
                <a:rect l="0" t="0" r="r" b="b"/>
                <a:pathLst>
                  <a:path w="433" h="413">
                    <a:moveTo>
                      <a:pt x="50" y="341"/>
                    </a:moveTo>
                    <a:cubicBezTo>
                      <a:pt x="49" y="377"/>
                      <a:pt x="33" y="385"/>
                      <a:pt x="14" y="387"/>
                    </a:cubicBezTo>
                    <a:cubicBezTo>
                      <a:pt x="0" y="387"/>
                      <a:pt x="0" y="387"/>
                      <a:pt x="0" y="387"/>
                    </a:cubicBezTo>
                    <a:cubicBezTo>
                      <a:pt x="0" y="406"/>
                      <a:pt x="0" y="406"/>
                      <a:pt x="0" y="406"/>
                    </a:cubicBezTo>
                    <a:cubicBezTo>
                      <a:pt x="23" y="404"/>
                      <a:pt x="41" y="402"/>
                      <a:pt x="66" y="403"/>
                    </a:cubicBezTo>
                    <a:cubicBezTo>
                      <a:pt x="87" y="402"/>
                      <a:pt x="105" y="404"/>
                      <a:pt x="135" y="406"/>
                    </a:cubicBezTo>
                    <a:cubicBezTo>
                      <a:pt x="135" y="387"/>
                      <a:pt x="135" y="387"/>
                      <a:pt x="135" y="387"/>
                    </a:cubicBezTo>
                    <a:cubicBezTo>
                      <a:pt x="112" y="387"/>
                      <a:pt x="112" y="387"/>
                      <a:pt x="112" y="387"/>
                    </a:cubicBezTo>
                    <a:cubicBezTo>
                      <a:pt x="95" y="385"/>
                      <a:pt x="79" y="377"/>
                      <a:pt x="79" y="341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367" y="413"/>
                      <a:pt x="367" y="413"/>
                      <a:pt x="367" y="413"/>
                    </a:cubicBezTo>
                    <a:cubicBezTo>
                      <a:pt x="387" y="413"/>
                      <a:pt x="387" y="413"/>
                      <a:pt x="387" y="413"/>
                    </a:cubicBezTo>
                    <a:cubicBezTo>
                      <a:pt x="387" y="63"/>
                      <a:pt x="387" y="63"/>
                      <a:pt x="387" y="63"/>
                    </a:cubicBezTo>
                    <a:cubicBezTo>
                      <a:pt x="385" y="25"/>
                      <a:pt x="401" y="19"/>
                      <a:pt x="420" y="20"/>
                    </a:cubicBezTo>
                    <a:cubicBezTo>
                      <a:pt x="433" y="20"/>
                      <a:pt x="433" y="20"/>
                      <a:pt x="433" y="2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11" y="1"/>
                      <a:pt x="393" y="2"/>
                      <a:pt x="370" y="4"/>
                    </a:cubicBezTo>
                    <a:cubicBezTo>
                      <a:pt x="347" y="2"/>
                      <a:pt x="329" y="1"/>
                      <a:pt x="302" y="0"/>
                    </a:cubicBezTo>
                    <a:cubicBezTo>
                      <a:pt x="302" y="20"/>
                      <a:pt x="302" y="20"/>
                      <a:pt x="302" y="20"/>
                    </a:cubicBezTo>
                    <a:cubicBezTo>
                      <a:pt x="321" y="20"/>
                      <a:pt x="321" y="20"/>
                      <a:pt x="321" y="20"/>
                    </a:cubicBezTo>
                    <a:cubicBezTo>
                      <a:pt x="339" y="19"/>
                      <a:pt x="355" y="25"/>
                      <a:pt x="354" y="63"/>
                    </a:cubicBezTo>
                    <a:cubicBezTo>
                      <a:pt x="354" y="292"/>
                      <a:pt x="354" y="292"/>
                      <a:pt x="354" y="29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9" y="1"/>
                      <a:pt x="72" y="2"/>
                      <a:pt x="53" y="4"/>
                    </a:cubicBezTo>
                    <a:cubicBezTo>
                      <a:pt x="37" y="2"/>
                      <a:pt x="21" y="1"/>
                      <a:pt x="4" y="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25" y="19"/>
                      <a:pt x="40" y="20"/>
                      <a:pt x="50" y="33"/>
                    </a:cubicBezTo>
                    <a:lnTo>
                      <a:pt x="50" y="3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0" name="Freeform 30"/>
              <p:cNvSpPr>
                <a:spLocks/>
              </p:cNvSpPr>
              <p:nvPr/>
            </p:nvSpPr>
            <p:spPr bwMode="auto">
              <a:xfrm>
                <a:off x="771525" y="6446838"/>
                <a:ext cx="20638" cy="25400"/>
              </a:xfrm>
              <a:custGeom>
                <a:avLst/>
                <a:gdLst/>
                <a:ahLst/>
                <a:cxnLst>
                  <a:cxn ang="0">
                    <a:pos x="68" y="40"/>
                  </a:cxn>
                  <a:cxn ang="0">
                    <a:pos x="36" y="1"/>
                  </a:cxn>
                  <a:cxn ang="0">
                    <a:pos x="0" y="40"/>
                  </a:cxn>
                  <a:cxn ang="0">
                    <a:pos x="36" y="76"/>
                  </a:cxn>
                  <a:cxn ang="0">
                    <a:pos x="68" y="40"/>
                  </a:cxn>
                </a:cxnLst>
                <a:rect l="0" t="0" r="r" b="b"/>
                <a:pathLst>
                  <a:path w="68" h="77">
                    <a:moveTo>
                      <a:pt x="68" y="40"/>
                    </a:moveTo>
                    <a:cubicBezTo>
                      <a:pt x="68" y="16"/>
                      <a:pt x="55" y="0"/>
                      <a:pt x="36" y="1"/>
                    </a:cubicBezTo>
                    <a:cubicBezTo>
                      <a:pt x="14" y="0"/>
                      <a:pt x="1" y="16"/>
                      <a:pt x="0" y="40"/>
                    </a:cubicBezTo>
                    <a:cubicBezTo>
                      <a:pt x="1" y="62"/>
                      <a:pt x="14" y="77"/>
                      <a:pt x="36" y="76"/>
                    </a:cubicBezTo>
                    <a:cubicBezTo>
                      <a:pt x="55" y="77"/>
                      <a:pt x="68" y="62"/>
                      <a:pt x="68" y="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1" name="Freeform 31"/>
              <p:cNvSpPr>
                <a:spLocks noEditPoints="1"/>
              </p:cNvSpPr>
              <p:nvPr/>
            </p:nvSpPr>
            <p:spPr bwMode="auto">
              <a:xfrm>
                <a:off x="874713" y="6456363"/>
                <a:ext cx="133350" cy="128588"/>
              </a:xfrm>
              <a:custGeom>
                <a:avLst/>
                <a:gdLst/>
                <a:ahLst/>
                <a:cxnLst>
                  <a:cxn ang="0">
                    <a:pos x="118" y="50"/>
                  </a:cxn>
                  <a:cxn ang="0">
                    <a:pos x="177" y="28"/>
                  </a:cxn>
                  <a:cxn ang="0">
                    <a:pos x="350" y="208"/>
                  </a:cxn>
                  <a:cxn ang="0">
                    <a:pos x="170" y="378"/>
                  </a:cxn>
                  <a:cxn ang="0">
                    <a:pos x="118" y="352"/>
                  </a:cxn>
                  <a:cxn ang="0">
                    <a:pos x="118" y="50"/>
                  </a:cxn>
                  <a:cxn ang="0">
                    <a:pos x="56" y="352"/>
                  </a:cxn>
                  <a:cxn ang="0">
                    <a:pos x="10" y="388"/>
                  </a:cxn>
                  <a:cxn ang="0">
                    <a:pos x="0" y="388"/>
                  </a:cxn>
                  <a:cxn ang="0">
                    <a:pos x="0" y="407"/>
                  </a:cxn>
                  <a:cxn ang="0">
                    <a:pos x="89" y="404"/>
                  </a:cxn>
                  <a:cxn ang="0">
                    <a:pos x="197" y="407"/>
                  </a:cxn>
                  <a:cxn ang="0">
                    <a:pos x="419" y="198"/>
                  </a:cxn>
                  <a:cxn ang="0">
                    <a:pos x="223" y="1"/>
                  </a:cxn>
                  <a:cxn ang="0">
                    <a:pos x="105" y="5"/>
                  </a:cxn>
                  <a:cxn ang="0">
                    <a:pos x="10" y="1"/>
                  </a:cxn>
                  <a:cxn ang="0">
                    <a:pos x="10" y="21"/>
                  </a:cxn>
                  <a:cxn ang="0">
                    <a:pos x="17" y="21"/>
                  </a:cxn>
                  <a:cxn ang="0">
                    <a:pos x="56" y="47"/>
                  </a:cxn>
                  <a:cxn ang="0">
                    <a:pos x="56" y="352"/>
                  </a:cxn>
                </a:cxnLst>
                <a:rect l="0" t="0" r="r" b="b"/>
                <a:pathLst>
                  <a:path w="420" h="407">
                    <a:moveTo>
                      <a:pt x="118" y="50"/>
                    </a:moveTo>
                    <a:cubicBezTo>
                      <a:pt x="119" y="30"/>
                      <a:pt x="122" y="27"/>
                      <a:pt x="177" y="28"/>
                    </a:cubicBezTo>
                    <a:cubicBezTo>
                      <a:pt x="281" y="27"/>
                      <a:pt x="349" y="71"/>
                      <a:pt x="350" y="208"/>
                    </a:cubicBezTo>
                    <a:cubicBezTo>
                      <a:pt x="349" y="340"/>
                      <a:pt x="276" y="379"/>
                      <a:pt x="170" y="378"/>
                    </a:cubicBezTo>
                    <a:cubicBezTo>
                      <a:pt x="121" y="379"/>
                      <a:pt x="119" y="373"/>
                      <a:pt x="118" y="352"/>
                    </a:cubicBezTo>
                    <a:lnTo>
                      <a:pt x="118" y="50"/>
                    </a:lnTo>
                    <a:close/>
                    <a:moveTo>
                      <a:pt x="56" y="352"/>
                    </a:moveTo>
                    <a:cubicBezTo>
                      <a:pt x="55" y="375"/>
                      <a:pt x="41" y="386"/>
                      <a:pt x="10" y="388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30" y="405"/>
                      <a:pt x="59" y="403"/>
                      <a:pt x="89" y="404"/>
                    </a:cubicBezTo>
                    <a:cubicBezTo>
                      <a:pt x="126" y="403"/>
                      <a:pt x="167" y="406"/>
                      <a:pt x="197" y="407"/>
                    </a:cubicBezTo>
                    <a:cubicBezTo>
                      <a:pt x="332" y="406"/>
                      <a:pt x="420" y="338"/>
                      <a:pt x="419" y="198"/>
                    </a:cubicBezTo>
                    <a:cubicBezTo>
                      <a:pt x="420" y="64"/>
                      <a:pt x="340" y="0"/>
                      <a:pt x="223" y="1"/>
                    </a:cubicBezTo>
                    <a:cubicBezTo>
                      <a:pt x="177" y="0"/>
                      <a:pt x="135" y="3"/>
                      <a:pt x="105" y="5"/>
                    </a:cubicBezTo>
                    <a:cubicBezTo>
                      <a:pt x="69" y="3"/>
                      <a:pt x="37" y="2"/>
                      <a:pt x="10" y="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9" y="20"/>
                      <a:pt x="55" y="23"/>
                      <a:pt x="56" y="47"/>
                    </a:cubicBezTo>
                    <a:lnTo>
                      <a:pt x="56" y="3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2" name="Freeform 32"/>
              <p:cNvSpPr>
                <a:spLocks/>
              </p:cNvSpPr>
              <p:nvPr/>
            </p:nvSpPr>
            <p:spPr bwMode="auto">
              <a:xfrm>
                <a:off x="1084263" y="6492875"/>
                <a:ext cx="39688" cy="9207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76" y="0"/>
                  </a:cxn>
                  <a:cxn ang="0">
                    <a:pos x="0" y="16"/>
                  </a:cxn>
                  <a:cxn ang="0">
                    <a:pos x="0" y="36"/>
                  </a:cxn>
                  <a:cxn ang="0">
                    <a:pos x="13" y="36"/>
                  </a:cxn>
                  <a:cxn ang="0">
                    <a:pos x="39" y="59"/>
                  </a:cxn>
                  <a:cxn ang="0">
                    <a:pos x="39" y="249"/>
                  </a:cxn>
                  <a:cxn ang="0">
                    <a:pos x="13" y="272"/>
                  </a:cxn>
                  <a:cxn ang="0">
                    <a:pos x="0" y="272"/>
                  </a:cxn>
                  <a:cxn ang="0">
                    <a:pos x="0" y="291"/>
                  </a:cxn>
                  <a:cxn ang="0">
                    <a:pos x="62" y="288"/>
                  </a:cxn>
                  <a:cxn ang="0">
                    <a:pos x="128" y="291"/>
                  </a:cxn>
                  <a:cxn ang="0">
                    <a:pos x="128" y="272"/>
                  </a:cxn>
                  <a:cxn ang="0">
                    <a:pos x="115" y="272"/>
                  </a:cxn>
                  <a:cxn ang="0">
                    <a:pos x="89" y="249"/>
                  </a:cxn>
                  <a:cxn ang="0">
                    <a:pos x="89" y="0"/>
                  </a:cxn>
                </a:cxnLst>
                <a:rect l="0" t="0" r="r" b="b"/>
                <a:pathLst>
                  <a:path w="128" h="291">
                    <a:moveTo>
                      <a:pt x="89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59" y="8"/>
                      <a:pt x="27" y="17"/>
                      <a:pt x="0" y="1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38" y="37"/>
                      <a:pt x="39" y="45"/>
                      <a:pt x="39" y="59"/>
                    </a:cubicBezTo>
                    <a:cubicBezTo>
                      <a:pt x="39" y="249"/>
                      <a:pt x="39" y="249"/>
                      <a:pt x="39" y="249"/>
                    </a:cubicBezTo>
                    <a:cubicBezTo>
                      <a:pt x="39" y="262"/>
                      <a:pt x="38" y="270"/>
                      <a:pt x="13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91"/>
                      <a:pt x="0" y="291"/>
                      <a:pt x="0" y="291"/>
                    </a:cubicBezTo>
                    <a:cubicBezTo>
                      <a:pt x="20" y="289"/>
                      <a:pt x="44" y="287"/>
                      <a:pt x="62" y="288"/>
                    </a:cubicBezTo>
                    <a:cubicBezTo>
                      <a:pt x="84" y="287"/>
                      <a:pt x="108" y="289"/>
                      <a:pt x="128" y="291"/>
                    </a:cubicBezTo>
                    <a:cubicBezTo>
                      <a:pt x="128" y="272"/>
                      <a:pt x="128" y="272"/>
                      <a:pt x="128" y="272"/>
                    </a:cubicBezTo>
                    <a:cubicBezTo>
                      <a:pt x="115" y="272"/>
                      <a:pt x="115" y="272"/>
                      <a:pt x="115" y="272"/>
                    </a:cubicBezTo>
                    <a:cubicBezTo>
                      <a:pt x="90" y="270"/>
                      <a:pt x="89" y="262"/>
                      <a:pt x="89" y="249"/>
                    </a:cubicBez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3" name="Freeform 33"/>
              <p:cNvSpPr>
                <a:spLocks/>
              </p:cNvSpPr>
              <p:nvPr/>
            </p:nvSpPr>
            <p:spPr bwMode="auto">
              <a:xfrm>
                <a:off x="1093788" y="6446838"/>
                <a:ext cx="20638" cy="25400"/>
              </a:xfrm>
              <a:custGeom>
                <a:avLst/>
                <a:gdLst/>
                <a:ahLst/>
                <a:cxnLst>
                  <a:cxn ang="0">
                    <a:pos x="68" y="40"/>
                  </a:cxn>
                  <a:cxn ang="0">
                    <a:pos x="32" y="1"/>
                  </a:cxn>
                  <a:cxn ang="0">
                    <a:pos x="0" y="40"/>
                  </a:cxn>
                  <a:cxn ang="0">
                    <a:pos x="32" y="76"/>
                  </a:cxn>
                  <a:cxn ang="0">
                    <a:pos x="68" y="40"/>
                  </a:cxn>
                </a:cxnLst>
                <a:rect l="0" t="0" r="r" b="b"/>
                <a:pathLst>
                  <a:path w="68" h="77">
                    <a:moveTo>
                      <a:pt x="68" y="40"/>
                    </a:moveTo>
                    <a:cubicBezTo>
                      <a:pt x="68" y="16"/>
                      <a:pt x="54" y="0"/>
                      <a:pt x="32" y="1"/>
                    </a:cubicBezTo>
                    <a:cubicBezTo>
                      <a:pt x="14" y="0"/>
                      <a:pt x="0" y="16"/>
                      <a:pt x="0" y="40"/>
                    </a:cubicBezTo>
                    <a:cubicBezTo>
                      <a:pt x="0" y="62"/>
                      <a:pt x="14" y="77"/>
                      <a:pt x="32" y="76"/>
                    </a:cubicBezTo>
                    <a:cubicBezTo>
                      <a:pt x="54" y="77"/>
                      <a:pt x="68" y="62"/>
                      <a:pt x="68" y="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4" name="Freeform 34"/>
              <p:cNvSpPr>
                <a:spLocks/>
              </p:cNvSpPr>
              <p:nvPr/>
            </p:nvSpPr>
            <p:spPr bwMode="auto">
              <a:xfrm>
                <a:off x="784225" y="6356350"/>
                <a:ext cx="406400" cy="95250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49" y="0"/>
                  </a:cxn>
                  <a:cxn ang="0">
                    <a:pos x="256" y="0"/>
                  </a:cxn>
                  <a:cxn ang="0">
                    <a:pos x="206" y="60"/>
                  </a:cxn>
                  <a:cxn ang="0">
                    <a:pos x="204" y="58"/>
                  </a:cxn>
                  <a:cxn ang="0">
                    <a:pos x="250" y="2"/>
                  </a:cxn>
                  <a:cxn ang="0">
                    <a:pos x="50" y="2"/>
                  </a:cxn>
                  <a:cxn ang="0">
                    <a:pos x="2" y="60"/>
                  </a:cxn>
                  <a:cxn ang="0">
                    <a:pos x="0" y="58"/>
                  </a:cxn>
                </a:cxnLst>
                <a:rect l="0" t="0" r="r" b="b"/>
                <a:pathLst>
                  <a:path w="256" h="60">
                    <a:moveTo>
                      <a:pt x="0" y="58"/>
                    </a:moveTo>
                    <a:lnTo>
                      <a:pt x="49" y="0"/>
                    </a:lnTo>
                    <a:lnTo>
                      <a:pt x="256" y="0"/>
                    </a:lnTo>
                    <a:lnTo>
                      <a:pt x="206" y="60"/>
                    </a:lnTo>
                    <a:lnTo>
                      <a:pt x="204" y="58"/>
                    </a:lnTo>
                    <a:lnTo>
                      <a:pt x="250" y="2"/>
                    </a:lnTo>
                    <a:lnTo>
                      <a:pt x="50" y="2"/>
                    </a:lnTo>
                    <a:lnTo>
                      <a:pt x="2" y="6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5" name="Freeform 35"/>
              <p:cNvSpPr>
                <a:spLocks noEditPoints="1"/>
              </p:cNvSpPr>
              <p:nvPr/>
            </p:nvSpPr>
            <p:spPr bwMode="auto">
              <a:xfrm>
                <a:off x="781050" y="6464300"/>
                <a:ext cx="317500" cy="312738"/>
              </a:xfrm>
              <a:custGeom>
                <a:avLst/>
                <a:gdLst/>
                <a:ahLst/>
                <a:cxnLst>
                  <a:cxn ang="0">
                    <a:pos x="991" y="0"/>
                  </a:cxn>
                  <a:cxn ang="0">
                    <a:pos x="979" y="33"/>
                  </a:cxn>
                  <a:cxn ang="0">
                    <a:pos x="914" y="88"/>
                  </a:cxn>
                  <a:cxn ang="0">
                    <a:pos x="958" y="56"/>
                  </a:cxn>
                  <a:cxn ang="0">
                    <a:pos x="914" y="88"/>
                  </a:cxn>
                  <a:cxn ang="0">
                    <a:pos x="895" y="112"/>
                  </a:cxn>
                  <a:cxn ang="0">
                    <a:pos x="874" y="163"/>
                  </a:cxn>
                  <a:cxn ang="0">
                    <a:pos x="815" y="225"/>
                  </a:cxn>
                  <a:cxn ang="0">
                    <a:pos x="856" y="188"/>
                  </a:cxn>
                  <a:cxn ang="0">
                    <a:pos x="815" y="225"/>
                  </a:cxn>
                  <a:cxn ang="0">
                    <a:pos x="798" y="251"/>
                  </a:cxn>
                  <a:cxn ang="0">
                    <a:pos x="781" y="303"/>
                  </a:cxn>
                  <a:cxn ang="0">
                    <a:pos x="725" y="369"/>
                  </a:cxn>
                  <a:cxn ang="0">
                    <a:pos x="765" y="330"/>
                  </a:cxn>
                  <a:cxn ang="0">
                    <a:pos x="725" y="369"/>
                  </a:cxn>
                  <a:cxn ang="0">
                    <a:pos x="710" y="395"/>
                  </a:cxn>
                  <a:cxn ang="0">
                    <a:pos x="694" y="448"/>
                  </a:cxn>
                  <a:cxn ang="0">
                    <a:pos x="639" y="513"/>
                  </a:cxn>
                  <a:cxn ang="0">
                    <a:pos x="678" y="474"/>
                  </a:cxn>
                  <a:cxn ang="0">
                    <a:pos x="639" y="513"/>
                  </a:cxn>
                  <a:cxn ang="0">
                    <a:pos x="623" y="539"/>
                  </a:cxn>
                  <a:cxn ang="0">
                    <a:pos x="605" y="592"/>
                  </a:cxn>
                  <a:cxn ang="0">
                    <a:pos x="546" y="653"/>
                  </a:cxn>
                  <a:cxn ang="0">
                    <a:pos x="588" y="617"/>
                  </a:cxn>
                  <a:cxn ang="0">
                    <a:pos x="546" y="653"/>
                  </a:cxn>
                  <a:cxn ang="0">
                    <a:pos x="528" y="678"/>
                  </a:cxn>
                  <a:cxn ang="0">
                    <a:pos x="504" y="728"/>
                  </a:cxn>
                  <a:cxn ang="0">
                    <a:pos x="437" y="780"/>
                  </a:cxn>
                  <a:cxn ang="0">
                    <a:pos x="484" y="751"/>
                  </a:cxn>
                  <a:cxn ang="0">
                    <a:pos x="437" y="780"/>
                  </a:cxn>
                  <a:cxn ang="0">
                    <a:pos x="415" y="800"/>
                  </a:cxn>
                  <a:cxn ang="0">
                    <a:pos x="382" y="845"/>
                  </a:cxn>
                  <a:cxn ang="0">
                    <a:pos x="304" y="880"/>
                  </a:cxn>
                  <a:cxn ang="0">
                    <a:pos x="356" y="863"/>
                  </a:cxn>
                  <a:cxn ang="0">
                    <a:pos x="304" y="880"/>
                  </a:cxn>
                  <a:cxn ang="0">
                    <a:pos x="277" y="894"/>
                  </a:cxn>
                  <a:cxn ang="0">
                    <a:pos x="234" y="929"/>
                  </a:cxn>
                  <a:cxn ang="0">
                    <a:pos x="150" y="943"/>
                  </a:cxn>
                  <a:cxn ang="0">
                    <a:pos x="205" y="940"/>
                  </a:cxn>
                  <a:cxn ang="0">
                    <a:pos x="150" y="943"/>
                  </a:cxn>
                  <a:cxn ang="0">
                    <a:pos x="87" y="957"/>
                  </a:cxn>
                  <a:cxn ang="0">
                    <a:pos x="121" y="950"/>
                  </a:cxn>
                  <a:cxn ang="0">
                    <a:pos x="90" y="971"/>
                  </a:cxn>
                  <a:cxn ang="0">
                    <a:pos x="90" y="971"/>
                  </a:cxn>
                  <a:cxn ang="0">
                    <a:pos x="69" y="961"/>
                  </a:cxn>
                  <a:cxn ang="0">
                    <a:pos x="13" y="977"/>
                  </a:cxn>
                  <a:cxn ang="0">
                    <a:pos x="6" y="971"/>
                  </a:cxn>
                  <a:cxn ang="0">
                    <a:pos x="40" y="979"/>
                  </a:cxn>
                  <a:cxn ang="0">
                    <a:pos x="0" y="985"/>
                  </a:cxn>
                  <a:cxn ang="0">
                    <a:pos x="13" y="957"/>
                  </a:cxn>
                </a:cxnLst>
                <a:rect l="0" t="0" r="r" b="b"/>
                <a:pathLst>
                  <a:path w="1000" h="985">
                    <a:moveTo>
                      <a:pt x="969" y="24"/>
                    </a:moveTo>
                    <a:cubicBezTo>
                      <a:pt x="976" y="16"/>
                      <a:pt x="983" y="8"/>
                      <a:pt x="991" y="0"/>
                    </a:cubicBezTo>
                    <a:cubicBezTo>
                      <a:pt x="1000" y="9"/>
                      <a:pt x="1000" y="9"/>
                      <a:pt x="1000" y="9"/>
                    </a:cubicBezTo>
                    <a:cubicBezTo>
                      <a:pt x="993" y="17"/>
                      <a:pt x="986" y="25"/>
                      <a:pt x="979" y="33"/>
                    </a:cubicBezTo>
                    <a:lnTo>
                      <a:pt x="969" y="24"/>
                    </a:lnTo>
                    <a:close/>
                    <a:moveTo>
                      <a:pt x="914" y="88"/>
                    </a:moveTo>
                    <a:cubicBezTo>
                      <a:pt x="925" y="74"/>
                      <a:pt x="936" y="60"/>
                      <a:pt x="948" y="47"/>
                    </a:cubicBezTo>
                    <a:cubicBezTo>
                      <a:pt x="958" y="56"/>
                      <a:pt x="958" y="56"/>
                      <a:pt x="958" y="56"/>
                    </a:cubicBezTo>
                    <a:cubicBezTo>
                      <a:pt x="947" y="69"/>
                      <a:pt x="935" y="83"/>
                      <a:pt x="924" y="97"/>
                    </a:cubicBezTo>
                    <a:lnTo>
                      <a:pt x="914" y="88"/>
                    </a:lnTo>
                    <a:close/>
                    <a:moveTo>
                      <a:pt x="863" y="155"/>
                    </a:moveTo>
                    <a:cubicBezTo>
                      <a:pt x="873" y="141"/>
                      <a:pt x="884" y="127"/>
                      <a:pt x="895" y="112"/>
                    </a:cubicBezTo>
                    <a:cubicBezTo>
                      <a:pt x="905" y="121"/>
                      <a:pt x="905" y="121"/>
                      <a:pt x="905" y="121"/>
                    </a:cubicBezTo>
                    <a:cubicBezTo>
                      <a:pt x="894" y="135"/>
                      <a:pt x="884" y="149"/>
                      <a:pt x="874" y="163"/>
                    </a:cubicBezTo>
                    <a:lnTo>
                      <a:pt x="863" y="155"/>
                    </a:lnTo>
                    <a:close/>
                    <a:moveTo>
                      <a:pt x="815" y="225"/>
                    </a:moveTo>
                    <a:cubicBezTo>
                      <a:pt x="825" y="210"/>
                      <a:pt x="835" y="195"/>
                      <a:pt x="845" y="181"/>
                    </a:cubicBezTo>
                    <a:cubicBezTo>
                      <a:pt x="856" y="188"/>
                      <a:pt x="856" y="188"/>
                      <a:pt x="856" y="188"/>
                    </a:cubicBezTo>
                    <a:cubicBezTo>
                      <a:pt x="846" y="203"/>
                      <a:pt x="836" y="218"/>
                      <a:pt x="826" y="233"/>
                    </a:cubicBezTo>
                    <a:lnTo>
                      <a:pt x="815" y="225"/>
                    </a:lnTo>
                    <a:close/>
                    <a:moveTo>
                      <a:pt x="769" y="296"/>
                    </a:moveTo>
                    <a:cubicBezTo>
                      <a:pt x="779" y="281"/>
                      <a:pt x="788" y="266"/>
                      <a:pt x="798" y="251"/>
                    </a:cubicBezTo>
                    <a:cubicBezTo>
                      <a:pt x="809" y="258"/>
                      <a:pt x="809" y="258"/>
                      <a:pt x="809" y="258"/>
                    </a:cubicBezTo>
                    <a:cubicBezTo>
                      <a:pt x="799" y="273"/>
                      <a:pt x="790" y="288"/>
                      <a:pt x="781" y="303"/>
                    </a:cubicBezTo>
                    <a:lnTo>
                      <a:pt x="769" y="296"/>
                    </a:lnTo>
                    <a:close/>
                    <a:moveTo>
                      <a:pt x="725" y="369"/>
                    </a:moveTo>
                    <a:cubicBezTo>
                      <a:pt x="735" y="353"/>
                      <a:pt x="744" y="338"/>
                      <a:pt x="753" y="323"/>
                    </a:cubicBezTo>
                    <a:cubicBezTo>
                      <a:pt x="765" y="330"/>
                      <a:pt x="765" y="330"/>
                      <a:pt x="765" y="330"/>
                    </a:cubicBezTo>
                    <a:cubicBezTo>
                      <a:pt x="755" y="345"/>
                      <a:pt x="746" y="360"/>
                      <a:pt x="737" y="375"/>
                    </a:cubicBezTo>
                    <a:lnTo>
                      <a:pt x="725" y="369"/>
                    </a:lnTo>
                    <a:close/>
                    <a:moveTo>
                      <a:pt x="682" y="441"/>
                    </a:moveTo>
                    <a:cubicBezTo>
                      <a:pt x="691" y="426"/>
                      <a:pt x="701" y="410"/>
                      <a:pt x="710" y="395"/>
                    </a:cubicBezTo>
                    <a:cubicBezTo>
                      <a:pt x="721" y="402"/>
                      <a:pt x="721" y="402"/>
                      <a:pt x="721" y="402"/>
                    </a:cubicBezTo>
                    <a:cubicBezTo>
                      <a:pt x="712" y="417"/>
                      <a:pt x="703" y="433"/>
                      <a:pt x="694" y="448"/>
                    </a:cubicBezTo>
                    <a:lnTo>
                      <a:pt x="682" y="441"/>
                    </a:lnTo>
                    <a:close/>
                    <a:moveTo>
                      <a:pt x="639" y="513"/>
                    </a:moveTo>
                    <a:cubicBezTo>
                      <a:pt x="648" y="498"/>
                      <a:pt x="657" y="483"/>
                      <a:pt x="667" y="468"/>
                    </a:cubicBezTo>
                    <a:cubicBezTo>
                      <a:pt x="678" y="474"/>
                      <a:pt x="678" y="474"/>
                      <a:pt x="678" y="474"/>
                    </a:cubicBezTo>
                    <a:cubicBezTo>
                      <a:pt x="669" y="490"/>
                      <a:pt x="660" y="505"/>
                      <a:pt x="650" y="520"/>
                    </a:cubicBezTo>
                    <a:lnTo>
                      <a:pt x="639" y="513"/>
                    </a:lnTo>
                    <a:close/>
                    <a:moveTo>
                      <a:pt x="594" y="584"/>
                    </a:moveTo>
                    <a:cubicBezTo>
                      <a:pt x="604" y="570"/>
                      <a:pt x="613" y="555"/>
                      <a:pt x="623" y="539"/>
                    </a:cubicBezTo>
                    <a:cubicBezTo>
                      <a:pt x="634" y="547"/>
                      <a:pt x="634" y="547"/>
                      <a:pt x="634" y="547"/>
                    </a:cubicBezTo>
                    <a:cubicBezTo>
                      <a:pt x="625" y="562"/>
                      <a:pt x="615" y="577"/>
                      <a:pt x="605" y="592"/>
                    </a:cubicBezTo>
                    <a:lnTo>
                      <a:pt x="594" y="584"/>
                    </a:lnTo>
                    <a:close/>
                    <a:moveTo>
                      <a:pt x="546" y="653"/>
                    </a:moveTo>
                    <a:cubicBezTo>
                      <a:pt x="557" y="639"/>
                      <a:pt x="567" y="625"/>
                      <a:pt x="577" y="610"/>
                    </a:cubicBezTo>
                    <a:cubicBezTo>
                      <a:pt x="588" y="617"/>
                      <a:pt x="588" y="617"/>
                      <a:pt x="588" y="617"/>
                    </a:cubicBezTo>
                    <a:cubicBezTo>
                      <a:pt x="578" y="632"/>
                      <a:pt x="568" y="647"/>
                      <a:pt x="557" y="661"/>
                    </a:cubicBezTo>
                    <a:lnTo>
                      <a:pt x="546" y="653"/>
                    </a:lnTo>
                    <a:close/>
                    <a:moveTo>
                      <a:pt x="494" y="719"/>
                    </a:moveTo>
                    <a:cubicBezTo>
                      <a:pt x="506" y="706"/>
                      <a:pt x="517" y="692"/>
                      <a:pt x="528" y="678"/>
                    </a:cubicBezTo>
                    <a:cubicBezTo>
                      <a:pt x="538" y="686"/>
                      <a:pt x="538" y="686"/>
                      <a:pt x="538" y="686"/>
                    </a:cubicBezTo>
                    <a:cubicBezTo>
                      <a:pt x="527" y="700"/>
                      <a:pt x="516" y="714"/>
                      <a:pt x="504" y="728"/>
                    </a:cubicBezTo>
                    <a:lnTo>
                      <a:pt x="494" y="719"/>
                    </a:lnTo>
                    <a:close/>
                    <a:moveTo>
                      <a:pt x="437" y="780"/>
                    </a:moveTo>
                    <a:cubicBezTo>
                      <a:pt x="450" y="768"/>
                      <a:pt x="462" y="755"/>
                      <a:pt x="474" y="742"/>
                    </a:cubicBezTo>
                    <a:cubicBezTo>
                      <a:pt x="484" y="751"/>
                      <a:pt x="484" y="751"/>
                      <a:pt x="484" y="751"/>
                    </a:cubicBezTo>
                    <a:cubicBezTo>
                      <a:pt x="472" y="764"/>
                      <a:pt x="459" y="777"/>
                      <a:pt x="446" y="789"/>
                    </a:cubicBezTo>
                    <a:lnTo>
                      <a:pt x="437" y="780"/>
                    </a:lnTo>
                    <a:close/>
                    <a:moveTo>
                      <a:pt x="374" y="834"/>
                    </a:moveTo>
                    <a:cubicBezTo>
                      <a:pt x="388" y="823"/>
                      <a:pt x="401" y="812"/>
                      <a:pt x="415" y="800"/>
                    </a:cubicBezTo>
                    <a:cubicBezTo>
                      <a:pt x="423" y="810"/>
                      <a:pt x="423" y="810"/>
                      <a:pt x="423" y="810"/>
                    </a:cubicBezTo>
                    <a:cubicBezTo>
                      <a:pt x="410" y="822"/>
                      <a:pt x="396" y="834"/>
                      <a:pt x="382" y="845"/>
                    </a:cubicBezTo>
                    <a:lnTo>
                      <a:pt x="374" y="834"/>
                    </a:lnTo>
                    <a:close/>
                    <a:moveTo>
                      <a:pt x="304" y="880"/>
                    </a:moveTo>
                    <a:cubicBezTo>
                      <a:pt x="320" y="871"/>
                      <a:pt x="334" y="862"/>
                      <a:pt x="349" y="852"/>
                    </a:cubicBezTo>
                    <a:cubicBezTo>
                      <a:pt x="356" y="863"/>
                      <a:pt x="356" y="863"/>
                      <a:pt x="356" y="863"/>
                    </a:cubicBezTo>
                    <a:cubicBezTo>
                      <a:pt x="342" y="873"/>
                      <a:pt x="326" y="882"/>
                      <a:pt x="311" y="892"/>
                    </a:cubicBezTo>
                    <a:lnTo>
                      <a:pt x="304" y="880"/>
                    </a:lnTo>
                    <a:close/>
                    <a:moveTo>
                      <a:pt x="229" y="916"/>
                    </a:moveTo>
                    <a:cubicBezTo>
                      <a:pt x="246" y="909"/>
                      <a:pt x="262" y="902"/>
                      <a:pt x="277" y="894"/>
                    </a:cubicBezTo>
                    <a:cubicBezTo>
                      <a:pt x="283" y="906"/>
                      <a:pt x="283" y="906"/>
                      <a:pt x="283" y="906"/>
                    </a:cubicBezTo>
                    <a:cubicBezTo>
                      <a:pt x="268" y="914"/>
                      <a:pt x="251" y="922"/>
                      <a:pt x="234" y="929"/>
                    </a:cubicBezTo>
                    <a:lnTo>
                      <a:pt x="229" y="916"/>
                    </a:lnTo>
                    <a:close/>
                    <a:moveTo>
                      <a:pt x="150" y="943"/>
                    </a:moveTo>
                    <a:cubicBezTo>
                      <a:pt x="168" y="938"/>
                      <a:pt x="185" y="933"/>
                      <a:pt x="201" y="927"/>
                    </a:cubicBezTo>
                    <a:cubicBezTo>
                      <a:pt x="205" y="940"/>
                      <a:pt x="205" y="940"/>
                      <a:pt x="205" y="940"/>
                    </a:cubicBezTo>
                    <a:cubicBezTo>
                      <a:pt x="189" y="946"/>
                      <a:pt x="172" y="951"/>
                      <a:pt x="154" y="956"/>
                    </a:cubicBezTo>
                    <a:lnTo>
                      <a:pt x="150" y="943"/>
                    </a:lnTo>
                    <a:close/>
                    <a:moveTo>
                      <a:pt x="69" y="961"/>
                    </a:moveTo>
                    <a:cubicBezTo>
                      <a:pt x="75" y="960"/>
                      <a:pt x="81" y="959"/>
                      <a:pt x="87" y="957"/>
                    </a:cubicBezTo>
                    <a:cubicBezTo>
                      <a:pt x="87" y="957"/>
                      <a:pt x="87" y="957"/>
                      <a:pt x="87" y="957"/>
                    </a:cubicBezTo>
                    <a:cubicBezTo>
                      <a:pt x="99" y="955"/>
                      <a:pt x="110" y="953"/>
                      <a:pt x="121" y="950"/>
                    </a:cubicBezTo>
                    <a:cubicBezTo>
                      <a:pt x="124" y="964"/>
                      <a:pt x="124" y="964"/>
                      <a:pt x="124" y="964"/>
                    </a:cubicBezTo>
                    <a:cubicBezTo>
                      <a:pt x="113" y="966"/>
                      <a:pt x="101" y="968"/>
                      <a:pt x="90" y="971"/>
                    </a:cubicBezTo>
                    <a:cubicBezTo>
                      <a:pt x="90" y="971"/>
                      <a:pt x="90" y="971"/>
                      <a:pt x="90" y="971"/>
                    </a:cubicBezTo>
                    <a:cubicBezTo>
                      <a:pt x="90" y="971"/>
                      <a:pt x="90" y="971"/>
                      <a:pt x="90" y="971"/>
                    </a:cubicBezTo>
                    <a:cubicBezTo>
                      <a:pt x="83" y="972"/>
                      <a:pt x="77" y="973"/>
                      <a:pt x="71" y="974"/>
                    </a:cubicBezTo>
                    <a:lnTo>
                      <a:pt x="69" y="961"/>
                    </a:lnTo>
                    <a:close/>
                    <a:moveTo>
                      <a:pt x="13" y="957"/>
                    </a:moveTo>
                    <a:cubicBezTo>
                      <a:pt x="13" y="977"/>
                      <a:pt x="13" y="977"/>
                      <a:pt x="13" y="977"/>
                    </a:cubicBezTo>
                    <a:cubicBezTo>
                      <a:pt x="7" y="977"/>
                      <a:pt x="7" y="977"/>
                      <a:pt x="7" y="977"/>
                    </a:cubicBezTo>
                    <a:cubicBezTo>
                      <a:pt x="6" y="971"/>
                      <a:pt x="6" y="971"/>
                      <a:pt x="6" y="971"/>
                    </a:cubicBezTo>
                    <a:cubicBezTo>
                      <a:pt x="18" y="969"/>
                      <a:pt x="29" y="967"/>
                      <a:pt x="38" y="966"/>
                    </a:cubicBezTo>
                    <a:cubicBezTo>
                      <a:pt x="40" y="979"/>
                      <a:pt x="40" y="979"/>
                      <a:pt x="40" y="979"/>
                    </a:cubicBezTo>
                    <a:cubicBezTo>
                      <a:pt x="30" y="980"/>
                      <a:pt x="20" y="982"/>
                      <a:pt x="8" y="984"/>
                    </a:cubicBezTo>
                    <a:cubicBezTo>
                      <a:pt x="0" y="985"/>
                      <a:pt x="0" y="985"/>
                      <a:pt x="0" y="985"/>
                    </a:cubicBezTo>
                    <a:cubicBezTo>
                      <a:pt x="0" y="957"/>
                      <a:pt x="0" y="957"/>
                      <a:pt x="0" y="957"/>
                    </a:cubicBezTo>
                    <a:lnTo>
                      <a:pt x="13" y="9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6" name="Rectangle 36"/>
              <p:cNvSpPr>
                <a:spLocks noChangeArrowheads="1"/>
              </p:cNvSpPr>
              <p:nvPr/>
            </p:nvSpPr>
            <p:spPr bwMode="auto">
              <a:xfrm>
                <a:off x="781050" y="6573838"/>
                <a:ext cx="3175" cy="2016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7" name="Freeform 37"/>
              <p:cNvSpPr>
                <a:spLocks/>
              </p:cNvSpPr>
              <p:nvPr/>
            </p:nvSpPr>
            <p:spPr bwMode="auto">
              <a:xfrm>
                <a:off x="781050" y="6573838"/>
                <a:ext cx="3175" cy="2016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127"/>
                  </a:cxn>
                  <a:cxn ang="0">
                    <a:pos x="0" y="127"/>
                  </a:cxn>
                  <a:cxn ang="0">
                    <a:pos x="0" y="0"/>
                  </a:cxn>
                </a:cxnLst>
                <a:rect l="0" t="0" r="r" b="b"/>
                <a:pathLst>
                  <a:path w="2" h="127">
                    <a:moveTo>
                      <a:pt x="2" y="0"/>
                    </a:moveTo>
                    <a:lnTo>
                      <a:pt x="2" y="127"/>
                    </a:lnTo>
                    <a:lnTo>
                      <a:pt x="0" y="127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  <p:sp>
            <p:nvSpPr>
              <p:cNvPr id="48" name="Freeform 38"/>
              <p:cNvSpPr>
                <a:spLocks/>
              </p:cNvSpPr>
              <p:nvPr/>
            </p:nvSpPr>
            <p:spPr bwMode="auto">
              <a:xfrm>
                <a:off x="762000" y="6492875"/>
                <a:ext cx="41275" cy="9207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76" y="0"/>
                  </a:cxn>
                  <a:cxn ang="0">
                    <a:pos x="0" y="16"/>
                  </a:cxn>
                  <a:cxn ang="0">
                    <a:pos x="0" y="36"/>
                  </a:cxn>
                  <a:cxn ang="0">
                    <a:pos x="13" y="36"/>
                  </a:cxn>
                  <a:cxn ang="0">
                    <a:pos x="40" y="59"/>
                  </a:cxn>
                  <a:cxn ang="0">
                    <a:pos x="40" y="249"/>
                  </a:cxn>
                  <a:cxn ang="0">
                    <a:pos x="13" y="272"/>
                  </a:cxn>
                  <a:cxn ang="0">
                    <a:pos x="0" y="272"/>
                  </a:cxn>
                  <a:cxn ang="0">
                    <a:pos x="0" y="291"/>
                  </a:cxn>
                  <a:cxn ang="0">
                    <a:pos x="66" y="288"/>
                  </a:cxn>
                  <a:cxn ang="0">
                    <a:pos x="131" y="291"/>
                  </a:cxn>
                  <a:cxn ang="0">
                    <a:pos x="131" y="272"/>
                  </a:cxn>
                  <a:cxn ang="0">
                    <a:pos x="115" y="272"/>
                  </a:cxn>
                  <a:cxn ang="0">
                    <a:pos x="89" y="249"/>
                  </a:cxn>
                  <a:cxn ang="0">
                    <a:pos x="89" y="0"/>
                  </a:cxn>
                </a:cxnLst>
                <a:rect l="0" t="0" r="r" b="b"/>
                <a:pathLst>
                  <a:path w="131" h="291">
                    <a:moveTo>
                      <a:pt x="89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0" y="8"/>
                      <a:pt x="27" y="17"/>
                      <a:pt x="0" y="1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39" y="37"/>
                      <a:pt x="39" y="45"/>
                      <a:pt x="40" y="59"/>
                    </a:cubicBezTo>
                    <a:cubicBezTo>
                      <a:pt x="40" y="249"/>
                      <a:pt x="40" y="249"/>
                      <a:pt x="40" y="249"/>
                    </a:cubicBezTo>
                    <a:cubicBezTo>
                      <a:pt x="39" y="262"/>
                      <a:pt x="39" y="270"/>
                      <a:pt x="13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91"/>
                      <a:pt x="0" y="291"/>
                      <a:pt x="0" y="291"/>
                    </a:cubicBezTo>
                    <a:cubicBezTo>
                      <a:pt x="21" y="289"/>
                      <a:pt x="44" y="287"/>
                      <a:pt x="66" y="288"/>
                    </a:cubicBezTo>
                    <a:cubicBezTo>
                      <a:pt x="85" y="287"/>
                      <a:pt x="108" y="289"/>
                      <a:pt x="131" y="291"/>
                    </a:cubicBezTo>
                    <a:cubicBezTo>
                      <a:pt x="131" y="272"/>
                      <a:pt x="131" y="272"/>
                      <a:pt x="131" y="272"/>
                    </a:cubicBezTo>
                    <a:cubicBezTo>
                      <a:pt x="115" y="272"/>
                      <a:pt x="115" y="272"/>
                      <a:pt x="115" y="272"/>
                    </a:cubicBezTo>
                    <a:cubicBezTo>
                      <a:pt x="90" y="270"/>
                      <a:pt x="90" y="262"/>
                      <a:pt x="89" y="249"/>
                    </a:cubicBez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1"/>
              </a:p>
            </p:txBody>
          </p:sp>
        </p:grpSp>
        <p:sp>
          <p:nvSpPr>
            <p:cNvPr id="35" name="Freeform 43"/>
            <p:cNvSpPr>
              <a:spLocks noEditPoints="1"/>
            </p:cNvSpPr>
            <p:nvPr userDrawn="1"/>
          </p:nvSpPr>
          <p:spPr bwMode="auto">
            <a:xfrm>
              <a:off x="4775200" y="6497638"/>
              <a:ext cx="3998913" cy="88900"/>
            </a:xfrm>
            <a:custGeom>
              <a:avLst/>
              <a:gdLst/>
              <a:ahLst/>
              <a:cxnLst>
                <a:cxn ang="0">
                  <a:pos x="12591" y="5"/>
                </a:cxn>
                <a:cxn ang="0">
                  <a:pos x="12302" y="275"/>
                </a:cxn>
                <a:cxn ang="0">
                  <a:pos x="11881" y="5"/>
                </a:cxn>
                <a:cxn ang="0">
                  <a:pos x="11754" y="275"/>
                </a:cxn>
                <a:cxn ang="0">
                  <a:pos x="11252" y="5"/>
                </a:cxn>
                <a:cxn ang="0">
                  <a:pos x="11208" y="53"/>
                </a:cxn>
                <a:cxn ang="0">
                  <a:pos x="10976" y="275"/>
                </a:cxn>
                <a:cxn ang="0">
                  <a:pos x="10782" y="275"/>
                </a:cxn>
                <a:cxn ang="0">
                  <a:pos x="10577" y="275"/>
                </a:cxn>
                <a:cxn ang="0">
                  <a:pos x="10191" y="146"/>
                </a:cxn>
                <a:cxn ang="0">
                  <a:pos x="9916" y="5"/>
                </a:cxn>
                <a:cxn ang="0">
                  <a:pos x="9972" y="275"/>
                </a:cxn>
                <a:cxn ang="0">
                  <a:pos x="9474" y="275"/>
                </a:cxn>
                <a:cxn ang="0">
                  <a:pos x="9295" y="106"/>
                </a:cxn>
                <a:cxn ang="0">
                  <a:pos x="9418" y="275"/>
                </a:cxn>
                <a:cxn ang="0">
                  <a:pos x="9105" y="78"/>
                </a:cxn>
                <a:cxn ang="0">
                  <a:pos x="8828" y="134"/>
                </a:cxn>
                <a:cxn ang="0">
                  <a:pos x="8727" y="279"/>
                </a:cxn>
                <a:cxn ang="0">
                  <a:pos x="8403" y="280"/>
                </a:cxn>
                <a:cxn ang="0">
                  <a:pos x="7903" y="5"/>
                </a:cxn>
                <a:cxn ang="0">
                  <a:pos x="8129" y="72"/>
                </a:cxn>
                <a:cxn ang="0">
                  <a:pos x="7790" y="115"/>
                </a:cxn>
                <a:cxn ang="0">
                  <a:pos x="7382" y="228"/>
                </a:cxn>
                <a:cxn ang="0">
                  <a:pos x="7164" y="5"/>
                </a:cxn>
                <a:cxn ang="0">
                  <a:pos x="7069" y="275"/>
                </a:cxn>
                <a:cxn ang="0">
                  <a:pos x="6836" y="185"/>
                </a:cxn>
                <a:cxn ang="0">
                  <a:pos x="6903" y="275"/>
                </a:cxn>
                <a:cxn ang="0">
                  <a:pos x="6475" y="5"/>
                </a:cxn>
                <a:cxn ang="0">
                  <a:pos x="6262" y="124"/>
                </a:cxn>
                <a:cxn ang="0">
                  <a:pos x="6121" y="77"/>
                </a:cxn>
                <a:cxn ang="0">
                  <a:pos x="5861" y="226"/>
                </a:cxn>
                <a:cxn ang="0">
                  <a:pos x="5537" y="49"/>
                </a:cxn>
                <a:cxn ang="0">
                  <a:pos x="5359" y="275"/>
                </a:cxn>
                <a:cxn ang="0">
                  <a:pos x="5228" y="58"/>
                </a:cxn>
                <a:cxn ang="0">
                  <a:pos x="4962" y="5"/>
                </a:cxn>
                <a:cxn ang="0">
                  <a:pos x="4728" y="5"/>
                </a:cxn>
                <a:cxn ang="0">
                  <a:pos x="4606" y="136"/>
                </a:cxn>
                <a:cxn ang="0">
                  <a:pos x="4174" y="46"/>
                </a:cxn>
                <a:cxn ang="0">
                  <a:pos x="4150" y="164"/>
                </a:cxn>
                <a:cxn ang="0">
                  <a:pos x="3911" y="115"/>
                </a:cxn>
                <a:cxn ang="0">
                  <a:pos x="3593" y="53"/>
                </a:cxn>
                <a:cxn ang="0">
                  <a:pos x="3487" y="202"/>
                </a:cxn>
                <a:cxn ang="0">
                  <a:pos x="3372" y="129"/>
                </a:cxn>
                <a:cxn ang="0">
                  <a:pos x="2885" y="45"/>
                </a:cxn>
                <a:cxn ang="0">
                  <a:pos x="2956" y="189"/>
                </a:cxn>
                <a:cxn ang="0">
                  <a:pos x="2485" y="275"/>
                </a:cxn>
                <a:cxn ang="0">
                  <a:pos x="2218" y="5"/>
                </a:cxn>
                <a:cxn ang="0">
                  <a:pos x="1992" y="182"/>
                </a:cxn>
                <a:cxn ang="0">
                  <a:pos x="1818" y="275"/>
                </a:cxn>
                <a:cxn ang="0">
                  <a:pos x="1646" y="5"/>
                </a:cxn>
                <a:cxn ang="0">
                  <a:pos x="1516" y="185"/>
                </a:cxn>
                <a:cxn ang="0">
                  <a:pos x="1584" y="275"/>
                </a:cxn>
                <a:cxn ang="0">
                  <a:pos x="1298" y="5"/>
                </a:cxn>
                <a:cxn ang="0">
                  <a:pos x="806" y="5"/>
                </a:cxn>
                <a:cxn ang="0">
                  <a:pos x="545" y="53"/>
                </a:cxn>
                <a:cxn ang="0">
                  <a:pos x="496" y="158"/>
                </a:cxn>
                <a:cxn ang="0">
                  <a:pos x="248" y="5"/>
                </a:cxn>
                <a:cxn ang="0">
                  <a:pos x="54" y="134"/>
                </a:cxn>
              </a:cxnLst>
              <a:rect l="0" t="0" r="r" b="b"/>
              <a:pathLst>
                <a:path w="12591" h="280">
                  <a:moveTo>
                    <a:pt x="12591" y="275"/>
                  </a:moveTo>
                  <a:cubicBezTo>
                    <a:pt x="12591" y="231"/>
                    <a:pt x="12591" y="231"/>
                    <a:pt x="12591" y="231"/>
                  </a:cubicBezTo>
                  <a:cubicBezTo>
                    <a:pt x="12488" y="231"/>
                    <a:pt x="12488" y="231"/>
                    <a:pt x="12488" y="231"/>
                  </a:cubicBezTo>
                  <a:cubicBezTo>
                    <a:pt x="12488" y="158"/>
                    <a:pt x="12488" y="158"/>
                    <a:pt x="12488" y="158"/>
                  </a:cubicBezTo>
                  <a:cubicBezTo>
                    <a:pt x="12586" y="158"/>
                    <a:pt x="12586" y="158"/>
                    <a:pt x="12586" y="158"/>
                  </a:cubicBezTo>
                  <a:cubicBezTo>
                    <a:pt x="12586" y="115"/>
                    <a:pt x="12586" y="115"/>
                    <a:pt x="12586" y="115"/>
                  </a:cubicBezTo>
                  <a:cubicBezTo>
                    <a:pt x="12488" y="115"/>
                    <a:pt x="12488" y="115"/>
                    <a:pt x="12488" y="115"/>
                  </a:cubicBezTo>
                  <a:cubicBezTo>
                    <a:pt x="12488" y="49"/>
                    <a:pt x="12488" y="49"/>
                    <a:pt x="12488" y="49"/>
                  </a:cubicBezTo>
                  <a:cubicBezTo>
                    <a:pt x="12591" y="49"/>
                    <a:pt x="12591" y="49"/>
                    <a:pt x="12591" y="49"/>
                  </a:cubicBezTo>
                  <a:cubicBezTo>
                    <a:pt x="12591" y="5"/>
                    <a:pt x="12591" y="5"/>
                    <a:pt x="12591" y="5"/>
                  </a:cubicBezTo>
                  <a:cubicBezTo>
                    <a:pt x="12432" y="5"/>
                    <a:pt x="12432" y="5"/>
                    <a:pt x="12432" y="5"/>
                  </a:cubicBezTo>
                  <a:cubicBezTo>
                    <a:pt x="12432" y="275"/>
                    <a:pt x="12432" y="275"/>
                    <a:pt x="12432" y="275"/>
                  </a:cubicBezTo>
                  <a:lnTo>
                    <a:pt x="12591" y="275"/>
                  </a:lnTo>
                  <a:close/>
                  <a:moveTo>
                    <a:pt x="12377" y="53"/>
                  </a:moveTo>
                  <a:cubicBezTo>
                    <a:pt x="12377" y="5"/>
                    <a:pt x="12377" y="5"/>
                    <a:pt x="12377" y="5"/>
                  </a:cubicBezTo>
                  <a:cubicBezTo>
                    <a:pt x="12171" y="5"/>
                    <a:pt x="12171" y="5"/>
                    <a:pt x="12171" y="5"/>
                  </a:cubicBezTo>
                  <a:cubicBezTo>
                    <a:pt x="12171" y="53"/>
                    <a:pt x="12171" y="53"/>
                    <a:pt x="12171" y="53"/>
                  </a:cubicBezTo>
                  <a:cubicBezTo>
                    <a:pt x="12246" y="53"/>
                    <a:pt x="12246" y="53"/>
                    <a:pt x="12246" y="53"/>
                  </a:cubicBezTo>
                  <a:cubicBezTo>
                    <a:pt x="12246" y="275"/>
                    <a:pt x="12246" y="275"/>
                    <a:pt x="12246" y="275"/>
                  </a:cubicBezTo>
                  <a:cubicBezTo>
                    <a:pt x="12302" y="275"/>
                    <a:pt x="12302" y="275"/>
                    <a:pt x="12302" y="275"/>
                  </a:cubicBezTo>
                  <a:cubicBezTo>
                    <a:pt x="12302" y="53"/>
                    <a:pt x="12302" y="53"/>
                    <a:pt x="12302" y="53"/>
                  </a:cubicBezTo>
                  <a:lnTo>
                    <a:pt x="12377" y="53"/>
                  </a:lnTo>
                  <a:close/>
                  <a:moveTo>
                    <a:pt x="12121" y="172"/>
                  </a:moveTo>
                  <a:cubicBezTo>
                    <a:pt x="12121" y="5"/>
                    <a:pt x="12121" y="5"/>
                    <a:pt x="12121" y="5"/>
                  </a:cubicBezTo>
                  <a:cubicBezTo>
                    <a:pt x="12066" y="5"/>
                    <a:pt x="12066" y="5"/>
                    <a:pt x="12066" y="5"/>
                  </a:cubicBezTo>
                  <a:cubicBezTo>
                    <a:pt x="12066" y="166"/>
                    <a:pt x="12066" y="166"/>
                    <a:pt x="12066" y="166"/>
                  </a:cubicBezTo>
                  <a:cubicBezTo>
                    <a:pt x="12066" y="207"/>
                    <a:pt x="12048" y="233"/>
                    <a:pt x="12002" y="233"/>
                  </a:cubicBezTo>
                  <a:cubicBezTo>
                    <a:pt x="11960" y="233"/>
                    <a:pt x="11937" y="214"/>
                    <a:pt x="11937" y="170"/>
                  </a:cubicBezTo>
                  <a:cubicBezTo>
                    <a:pt x="11937" y="5"/>
                    <a:pt x="11937" y="5"/>
                    <a:pt x="11937" y="5"/>
                  </a:cubicBezTo>
                  <a:cubicBezTo>
                    <a:pt x="11881" y="5"/>
                    <a:pt x="11881" y="5"/>
                    <a:pt x="11881" y="5"/>
                  </a:cubicBezTo>
                  <a:cubicBezTo>
                    <a:pt x="11881" y="181"/>
                    <a:pt x="11881" y="181"/>
                    <a:pt x="11881" y="181"/>
                  </a:cubicBezTo>
                  <a:cubicBezTo>
                    <a:pt x="11881" y="243"/>
                    <a:pt x="11920" y="280"/>
                    <a:pt x="11998" y="280"/>
                  </a:cubicBezTo>
                  <a:cubicBezTo>
                    <a:pt x="12085" y="280"/>
                    <a:pt x="12121" y="231"/>
                    <a:pt x="12121" y="172"/>
                  </a:cubicBezTo>
                  <a:close/>
                  <a:moveTo>
                    <a:pt x="11829" y="53"/>
                  </a:moveTo>
                  <a:cubicBezTo>
                    <a:pt x="11829" y="5"/>
                    <a:pt x="11829" y="5"/>
                    <a:pt x="11829" y="5"/>
                  </a:cubicBezTo>
                  <a:cubicBezTo>
                    <a:pt x="11623" y="5"/>
                    <a:pt x="11623" y="5"/>
                    <a:pt x="11623" y="5"/>
                  </a:cubicBezTo>
                  <a:cubicBezTo>
                    <a:pt x="11623" y="53"/>
                    <a:pt x="11623" y="53"/>
                    <a:pt x="11623" y="53"/>
                  </a:cubicBezTo>
                  <a:cubicBezTo>
                    <a:pt x="11698" y="53"/>
                    <a:pt x="11698" y="53"/>
                    <a:pt x="11698" y="53"/>
                  </a:cubicBezTo>
                  <a:cubicBezTo>
                    <a:pt x="11698" y="275"/>
                    <a:pt x="11698" y="275"/>
                    <a:pt x="11698" y="275"/>
                  </a:cubicBezTo>
                  <a:cubicBezTo>
                    <a:pt x="11754" y="275"/>
                    <a:pt x="11754" y="275"/>
                    <a:pt x="11754" y="275"/>
                  </a:cubicBezTo>
                  <a:cubicBezTo>
                    <a:pt x="11754" y="53"/>
                    <a:pt x="11754" y="53"/>
                    <a:pt x="11754" y="53"/>
                  </a:cubicBezTo>
                  <a:lnTo>
                    <a:pt x="11829" y="53"/>
                  </a:lnTo>
                  <a:close/>
                  <a:moveTo>
                    <a:pt x="11570" y="275"/>
                  </a:moveTo>
                  <a:cubicBezTo>
                    <a:pt x="11570" y="5"/>
                    <a:pt x="11570" y="5"/>
                    <a:pt x="11570" y="5"/>
                  </a:cubicBezTo>
                  <a:cubicBezTo>
                    <a:pt x="11514" y="5"/>
                    <a:pt x="11514" y="5"/>
                    <a:pt x="11514" y="5"/>
                  </a:cubicBezTo>
                  <a:cubicBezTo>
                    <a:pt x="11514" y="275"/>
                    <a:pt x="11514" y="275"/>
                    <a:pt x="11514" y="275"/>
                  </a:cubicBezTo>
                  <a:lnTo>
                    <a:pt x="11570" y="275"/>
                  </a:lnTo>
                  <a:close/>
                  <a:moveTo>
                    <a:pt x="11458" y="53"/>
                  </a:moveTo>
                  <a:cubicBezTo>
                    <a:pt x="11458" y="5"/>
                    <a:pt x="11458" y="5"/>
                    <a:pt x="11458" y="5"/>
                  </a:cubicBezTo>
                  <a:cubicBezTo>
                    <a:pt x="11252" y="5"/>
                    <a:pt x="11252" y="5"/>
                    <a:pt x="11252" y="5"/>
                  </a:cubicBezTo>
                  <a:cubicBezTo>
                    <a:pt x="11252" y="53"/>
                    <a:pt x="11252" y="53"/>
                    <a:pt x="11252" y="53"/>
                  </a:cubicBezTo>
                  <a:cubicBezTo>
                    <a:pt x="11327" y="53"/>
                    <a:pt x="11327" y="53"/>
                    <a:pt x="11327" y="53"/>
                  </a:cubicBezTo>
                  <a:cubicBezTo>
                    <a:pt x="11327" y="275"/>
                    <a:pt x="11327" y="275"/>
                    <a:pt x="11327" y="275"/>
                  </a:cubicBezTo>
                  <a:cubicBezTo>
                    <a:pt x="11384" y="275"/>
                    <a:pt x="11384" y="275"/>
                    <a:pt x="11384" y="275"/>
                  </a:cubicBezTo>
                  <a:cubicBezTo>
                    <a:pt x="11384" y="53"/>
                    <a:pt x="11384" y="53"/>
                    <a:pt x="11384" y="53"/>
                  </a:cubicBezTo>
                  <a:lnTo>
                    <a:pt x="11458" y="53"/>
                  </a:lnTo>
                  <a:close/>
                  <a:moveTo>
                    <a:pt x="11228" y="189"/>
                  </a:moveTo>
                  <a:cubicBezTo>
                    <a:pt x="11228" y="105"/>
                    <a:pt x="11107" y="125"/>
                    <a:pt x="11107" y="79"/>
                  </a:cubicBezTo>
                  <a:cubicBezTo>
                    <a:pt x="11107" y="58"/>
                    <a:pt x="11122" y="45"/>
                    <a:pt x="11156" y="45"/>
                  </a:cubicBezTo>
                  <a:cubicBezTo>
                    <a:pt x="11172" y="45"/>
                    <a:pt x="11193" y="48"/>
                    <a:pt x="11208" y="53"/>
                  </a:cubicBezTo>
                  <a:cubicBezTo>
                    <a:pt x="11210" y="5"/>
                    <a:pt x="11210" y="5"/>
                    <a:pt x="11210" y="5"/>
                  </a:cubicBezTo>
                  <a:cubicBezTo>
                    <a:pt x="11195" y="2"/>
                    <a:pt x="11174" y="0"/>
                    <a:pt x="11158" y="0"/>
                  </a:cubicBezTo>
                  <a:cubicBezTo>
                    <a:pt x="11087" y="0"/>
                    <a:pt x="11048" y="34"/>
                    <a:pt x="11048" y="85"/>
                  </a:cubicBezTo>
                  <a:cubicBezTo>
                    <a:pt x="11048" y="173"/>
                    <a:pt x="11167" y="148"/>
                    <a:pt x="11167" y="196"/>
                  </a:cubicBezTo>
                  <a:cubicBezTo>
                    <a:pt x="11167" y="222"/>
                    <a:pt x="11142" y="234"/>
                    <a:pt x="11117" y="234"/>
                  </a:cubicBezTo>
                  <a:cubicBezTo>
                    <a:pt x="11094" y="234"/>
                    <a:pt x="11073" y="229"/>
                    <a:pt x="11057" y="223"/>
                  </a:cubicBezTo>
                  <a:cubicBezTo>
                    <a:pt x="11055" y="274"/>
                    <a:pt x="11055" y="274"/>
                    <a:pt x="11055" y="274"/>
                  </a:cubicBezTo>
                  <a:cubicBezTo>
                    <a:pt x="11070" y="277"/>
                    <a:pt x="11092" y="280"/>
                    <a:pt x="11111" y="280"/>
                  </a:cubicBezTo>
                  <a:cubicBezTo>
                    <a:pt x="11180" y="280"/>
                    <a:pt x="11228" y="245"/>
                    <a:pt x="11228" y="189"/>
                  </a:cubicBezTo>
                  <a:close/>
                  <a:moveTo>
                    <a:pt x="10976" y="275"/>
                  </a:moveTo>
                  <a:cubicBezTo>
                    <a:pt x="10976" y="5"/>
                    <a:pt x="10976" y="5"/>
                    <a:pt x="10976" y="5"/>
                  </a:cubicBezTo>
                  <a:cubicBezTo>
                    <a:pt x="10921" y="5"/>
                    <a:pt x="10921" y="5"/>
                    <a:pt x="10921" y="5"/>
                  </a:cubicBezTo>
                  <a:cubicBezTo>
                    <a:pt x="10922" y="124"/>
                    <a:pt x="10922" y="124"/>
                    <a:pt x="10922" y="124"/>
                  </a:cubicBezTo>
                  <a:cubicBezTo>
                    <a:pt x="10922" y="159"/>
                    <a:pt x="10922" y="185"/>
                    <a:pt x="10923" y="202"/>
                  </a:cubicBezTo>
                  <a:cubicBezTo>
                    <a:pt x="10923" y="202"/>
                    <a:pt x="10923" y="202"/>
                    <a:pt x="10923" y="202"/>
                  </a:cubicBezTo>
                  <a:cubicBezTo>
                    <a:pt x="10914" y="183"/>
                    <a:pt x="10904" y="166"/>
                    <a:pt x="10893" y="149"/>
                  </a:cubicBezTo>
                  <a:cubicBezTo>
                    <a:pt x="10802" y="5"/>
                    <a:pt x="10802" y="5"/>
                    <a:pt x="10802" y="5"/>
                  </a:cubicBezTo>
                  <a:cubicBezTo>
                    <a:pt x="10727" y="5"/>
                    <a:pt x="10727" y="5"/>
                    <a:pt x="10727" y="5"/>
                  </a:cubicBezTo>
                  <a:cubicBezTo>
                    <a:pt x="10727" y="275"/>
                    <a:pt x="10727" y="275"/>
                    <a:pt x="10727" y="275"/>
                  </a:cubicBezTo>
                  <a:cubicBezTo>
                    <a:pt x="10782" y="275"/>
                    <a:pt x="10782" y="275"/>
                    <a:pt x="10782" y="275"/>
                  </a:cubicBezTo>
                  <a:cubicBezTo>
                    <a:pt x="10781" y="134"/>
                    <a:pt x="10781" y="134"/>
                    <a:pt x="10781" y="134"/>
                  </a:cubicBezTo>
                  <a:cubicBezTo>
                    <a:pt x="10781" y="109"/>
                    <a:pt x="10781" y="92"/>
                    <a:pt x="10780" y="77"/>
                  </a:cubicBezTo>
                  <a:cubicBezTo>
                    <a:pt x="10780" y="77"/>
                    <a:pt x="10780" y="77"/>
                    <a:pt x="10780" y="77"/>
                  </a:cubicBezTo>
                  <a:cubicBezTo>
                    <a:pt x="10788" y="93"/>
                    <a:pt x="10797" y="112"/>
                    <a:pt x="10808" y="129"/>
                  </a:cubicBezTo>
                  <a:cubicBezTo>
                    <a:pt x="10901" y="275"/>
                    <a:pt x="10901" y="275"/>
                    <a:pt x="10901" y="275"/>
                  </a:cubicBezTo>
                  <a:lnTo>
                    <a:pt x="10976" y="275"/>
                  </a:lnTo>
                  <a:close/>
                  <a:moveTo>
                    <a:pt x="10634" y="275"/>
                  </a:moveTo>
                  <a:cubicBezTo>
                    <a:pt x="10634" y="5"/>
                    <a:pt x="10634" y="5"/>
                    <a:pt x="10634" y="5"/>
                  </a:cubicBezTo>
                  <a:cubicBezTo>
                    <a:pt x="10577" y="5"/>
                    <a:pt x="10577" y="5"/>
                    <a:pt x="10577" y="5"/>
                  </a:cubicBezTo>
                  <a:cubicBezTo>
                    <a:pt x="10577" y="275"/>
                    <a:pt x="10577" y="275"/>
                    <a:pt x="10577" y="275"/>
                  </a:cubicBezTo>
                  <a:lnTo>
                    <a:pt x="10634" y="275"/>
                  </a:lnTo>
                  <a:close/>
                  <a:moveTo>
                    <a:pt x="10397" y="267"/>
                  </a:moveTo>
                  <a:cubicBezTo>
                    <a:pt x="10392" y="217"/>
                    <a:pt x="10392" y="217"/>
                    <a:pt x="10392" y="217"/>
                  </a:cubicBezTo>
                  <a:cubicBezTo>
                    <a:pt x="10376" y="225"/>
                    <a:pt x="10355" y="229"/>
                    <a:pt x="10335" y="229"/>
                  </a:cubicBezTo>
                  <a:cubicBezTo>
                    <a:pt x="10282" y="229"/>
                    <a:pt x="10250" y="199"/>
                    <a:pt x="10250" y="141"/>
                  </a:cubicBezTo>
                  <a:cubicBezTo>
                    <a:pt x="10250" y="87"/>
                    <a:pt x="10279" y="49"/>
                    <a:pt x="10332" y="49"/>
                  </a:cubicBezTo>
                  <a:cubicBezTo>
                    <a:pt x="10351" y="49"/>
                    <a:pt x="10370" y="52"/>
                    <a:pt x="10389" y="58"/>
                  </a:cubicBezTo>
                  <a:cubicBezTo>
                    <a:pt x="10394" y="8"/>
                    <a:pt x="10394" y="8"/>
                    <a:pt x="10394" y="8"/>
                  </a:cubicBezTo>
                  <a:cubicBezTo>
                    <a:pt x="10376" y="3"/>
                    <a:pt x="10354" y="1"/>
                    <a:pt x="10336" y="1"/>
                  </a:cubicBezTo>
                  <a:cubicBezTo>
                    <a:pt x="10235" y="1"/>
                    <a:pt x="10191" y="69"/>
                    <a:pt x="10191" y="146"/>
                  </a:cubicBezTo>
                  <a:cubicBezTo>
                    <a:pt x="10191" y="228"/>
                    <a:pt x="10235" y="279"/>
                    <a:pt x="10324" y="279"/>
                  </a:cubicBezTo>
                  <a:cubicBezTo>
                    <a:pt x="10350" y="279"/>
                    <a:pt x="10374" y="275"/>
                    <a:pt x="10397" y="267"/>
                  </a:cubicBezTo>
                  <a:close/>
                  <a:moveTo>
                    <a:pt x="10122" y="275"/>
                  </a:moveTo>
                  <a:cubicBezTo>
                    <a:pt x="10122" y="5"/>
                    <a:pt x="10122" y="5"/>
                    <a:pt x="10122" y="5"/>
                  </a:cubicBezTo>
                  <a:cubicBezTo>
                    <a:pt x="10066" y="5"/>
                    <a:pt x="10066" y="5"/>
                    <a:pt x="10066" y="5"/>
                  </a:cubicBezTo>
                  <a:cubicBezTo>
                    <a:pt x="10066" y="275"/>
                    <a:pt x="10066" y="275"/>
                    <a:pt x="10066" y="275"/>
                  </a:cubicBezTo>
                  <a:lnTo>
                    <a:pt x="10122" y="275"/>
                  </a:lnTo>
                  <a:close/>
                  <a:moveTo>
                    <a:pt x="9972" y="275"/>
                  </a:moveTo>
                  <a:cubicBezTo>
                    <a:pt x="9972" y="5"/>
                    <a:pt x="9972" y="5"/>
                    <a:pt x="9972" y="5"/>
                  </a:cubicBezTo>
                  <a:cubicBezTo>
                    <a:pt x="9916" y="5"/>
                    <a:pt x="9916" y="5"/>
                    <a:pt x="9916" y="5"/>
                  </a:cubicBezTo>
                  <a:cubicBezTo>
                    <a:pt x="9916" y="112"/>
                    <a:pt x="9916" y="112"/>
                    <a:pt x="9916" y="112"/>
                  </a:cubicBezTo>
                  <a:cubicBezTo>
                    <a:pt x="9789" y="112"/>
                    <a:pt x="9789" y="112"/>
                    <a:pt x="9789" y="112"/>
                  </a:cubicBezTo>
                  <a:cubicBezTo>
                    <a:pt x="9789" y="5"/>
                    <a:pt x="9789" y="5"/>
                    <a:pt x="9789" y="5"/>
                  </a:cubicBezTo>
                  <a:cubicBezTo>
                    <a:pt x="9732" y="5"/>
                    <a:pt x="9732" y="5"/>
                    <a:pt x="9732" y="5"/>
                  </a:cubicBezTo>
                  <a:cubicBezTo>
                    <a:pt x="9732" y="275"/>
                    <a:pt x="9732" y="275"/>
                    <a:pt x="9732" y="275"/>
                  </a:cubicBezTo>
                  <a:cubicBezTo>
                    <a:pt x="9789" y="275"/>
                    <a:pt x="9789" y="275"/>
                    <a:pt x="9789" y="275"/>
                  </a:cubicBezTo>
                  <a:cubicBezTo>
                    <a:pt x="9789" y="161"/>
                    <a:pt x="9789" y="161"/>
                    <a:pt x="9789" y="161"/>
                  </a:cubicBezTo>
                  <a:cubicBezTo>
                    <a:pt x="9916" y="161"/>
                    <a:pt x="9916" y="161"/>
                    <a:pt x="9916" y="161"/>
                  </a:cubicBezTo>
                  <a:cubicBezTo>
                    <a:pt x="9916" y="275"/>
                    <a:pt x="9916" y="275"/>
                    <a:pt x="9916" y="275"/>
                  </a:cubicBezTo>
                  <a:lnTo>
                    <a:pt x="9972" y="275"/>
                  </a:lnTo>
                  <a:close/>
                  <a:moveTo>
                    <a:pt x="9610" y="94"/>
                  </a:moveTo>
                  <a:cubicBezTo>
                    <a:pt x="9610" y="126"/>
                    <a:pt x="9588" y="143"/>
                    <a:pt x="9554" y="143"/>
                  </a:cubicBezTo>
                  <a:cubicBezTo>
                    <a:pt x="9546" y="143"/>
                    <a:pt x="9536" y="142"/>
                    <a:pt x="9530" y="141"/>
                  </a:cubicBezTo>
                  <a:cubicBezTo>
                    <a:pt x="9530" y="49"/>
                    <a:pt x="9530" y="49"/>
                    <a:pt x="9530" y="49"/>
                  </a:cubicBezTo>
                  <a:cubicBezTo>
                    <a:pt x="9537" y="49"/>
                    <a:pt x="9547" y="49"/>
                    <a:pt x="9557" y="49"/>
                  </a:cubicBezTo>
                  <a:cubicBezTo>
                    <a:pt x="9592" y="49"/>
                    <a:pt x="9610" y="68"/>
                    <a:pt x="9610" y="94"/>
                  </a:cubicBezTo>
                  <a:close/>
                  <a:moveTo>
                    <a:pt x="9670" y="91"/>
                  </a:moveTo>
                  <a:cubicBezTo>
                    <a:pt x="9670" y="36"/>
                    <a:pt x="9631" y="3"/>
                    <a:pt x="9562" y="3"/>
                  </a:cubicBezTo>
                  <a:cubicBezTo>
                    <a:pt x="9530" y="3"/>
                    <a:pt x="9496" y="4"/>
                    <a:pt x="9474" y="5"/>
                  </a:cubicBezTo>
                  <a:cubicBezTo>
                    <a:pt x="9474" y="275"/>
                    <a:pt x="9474" y="275"/>
                    <a:pt x="9474" y="275"/>
                  </a:cubicBezTo>
                  <a:cubicBezTo>
                    <a:pt x="9530" y="275"/>
                    <a:pt x="9530" y="275"/>
                    <a:pt x="9530" y="275"/>
                  </a:cubicBezTo>
                  <a:cubicBezTo>
                    <a:pt x="9530" y="186"/>
                    <a:pt x="9530" y="186"/>
                    <a:pt x="9530" y="186"/>
                  </a:cubicBezTo>
                  <a:cubicBezTo>
                    <a:pt x="9536" y="187"/>
                    <a:pt x="9547" y="187"/>
                    <a:pt x="9554" y="187"/>
                  </a:cubicBezTo>
                  <a:cubicBezTo>
                    <a:pt x="9622" y="187"/>
                    <a:pt x="9670" y="150"/>
                    <a:pt x="9670" y="91"/>
                  </a:cubicBezTo>
                  <a:close/>
                  <a:moveTo>
                    <a:pt x="9323" y="182"/>
                  </a:moveTo>
                  <a:cubicBezTo>
                    <a:pt x="9237" y="182"/>
                    <a:pt x="9237" y="182"/>
                    <a:pt x="9237" y="182"/>
                  </a:cubicBezTo>
                  <a:cubicBezTo>
                    <a:pt x="9267" y="106"/>
                    <a:pt x="9267" y="106"/>
                    <a:pt x="9267" y="106"/>
                  </a:cubicBezTo>
                  <a:cubicBezTo>
                    <a:pt x="9272" y="92"/>
                    <a:pt x="9277" y="77"/>
                    <a:pt x="9280" y="64"/>
                  </a:cubicBezTo>
                  <a:cubicBezTo>
                    <a:pt x="9281" y="64"/>
                    <a:pt x="9281" y="64"/>
                    <a:pt x="9281" y="64"/>
                  </a:cubicBezTo>
                  <a:cubicBezTo>
                    <a:pt x="9284" y="76"/>
                    <a:pt x="9289" y="92"/>
                    <a:pt x="9295" y="106"/>
                  </a:cubicBezTo>
                  <a:lnTo>
                    <a:pt x="9323" y="182"/>
                  </a:lnTo>
                  <a:close/>
                  <a:moveTo>
                    <a:pt x="9418" y="275"/>
                  </a:moveTo>
                  <a:cubicBezTo>
                    <a:pt x="9317" y="5"/>
                    <a:pt x="9317" y="5"/>
                    <a:pt x="9317" y="5"/>
                  </a:cubicBezTo>
                  <a:cubicBezTo>
                    <a:pt x="9250" y="5"/>
                    <a:pt x="9250" y="5"/>
                    <a:pt x="9250" y="5"/>
                  </a:cubicBezTo>
                  <a:cubicBezTo>
                    <a:pt x="9148" y="275"/>
                    <a:pt x="9148" y="275"/>
                    <a:pt x="9148" y="275"/>
                  </a:cubicBezTo>
                  <a:cubicBezTo>
                    <a:pt x="9204" y="275"/>
                    <a:pt x="9204" y="275"/>
                    <a:pt x="9204" y="275"/>
                  </a:cubicBezTo>
                  <a:cubicBezTo>
                    <a:pt x="9224" y="223"/>
                    <a:pt x="9224" y="223"/>
                    <a:pt x="9224" y="223"/>
                  </a:cubicBezTo>
                  <a:cubicBezTo>
                    <a:pt x="9337" y="223"/>
                    <a:pt x="9337" y="223"/>
                    <a:pt x="9337" y="223"/>
                  </a:cubicBezTo>
                  <a:cubicBezTo>
                    <a:pt x="9356" y="275"/>
                    <a:pt x="9356" y="275"/>
                    <a:pt x="9356" y="275"/>
                  </a:cubicBezTo>
                  <a:lnTo>
                    <a:pt x="9418" y="275"/>
                  </a:lnTo>
                  <a:close/>
                  <a:moveTo>
                    <a:pt x="9046" y="84"/>
                  </a:moveTo>
                  <a:cubicBezTo>
                    <a:pt x="9046" y="109"/>
                    <a:pt x="9026" y="127"/>
                    <a:pt x="8997" y="127"/>
                  </a:cubicBezTo>
                  <a:cubicBezTo>
                    <a:pt x="8988" y="127"/>
                    <a:pt x="8979" y="126"/>
                    <a:pt x="8971" y="125"/>
                  </a:cubicBezTo>
                  <a:cubicBezTo>
                    <a:pt x="8971" y="47"/>
                    <a:pt x="8971" y="47"/>
                    <a:pt x="8971" y="47"/>
                  </a:cubicBezTo>
                  <a:cubicBezTo>
                    <a:pt x="8978" y="46"/>
                    <a:pt x="8985" y="46"/>
                    <a:pt x="8995" y="46"/>
                  </a:cubicBezTo>
                  <a:cubicBezTo>
                    <a:pt x="9026" y="46"/>
                    <a:pt x="9046" y="59"/>
                    <a:pt x="9046" y="84"/>
                  </a:cubicBezTo>
                  <a:close/>
                  <a:moveTo>
                    <a:pt x="9120" y="275"/>
                  </a:moveTo>
                  <a:cubicBezTo>
                    <a:pt x="9053" y="185"/>
                    <a:pt x="9053" y="185"/>
                    <a:pt x="9053" y="185"/>
                  </a:cubicBezTo>
                  <a:cubicBezTo>
                    <a:pt x="9045" y="173"/>
                    <a:pt x="9037" y="163"/>
                    <a:pt x="9031" y="156"/>
                  </a:cubicBezTo>
                  <a:cubicBezTo>
                    <a:pt x="9074" y="149"/>
                    <a:pt x="9105" y="122"/>
                    <a:pt x="9105" y="78"/>
                  </a:cubicBezTo>
                  <a:cubicBezTo>
                    <a:pt x="9105" y="28"/>
                    <a:pt x="9067" y="3"/>
                    <a:pt x="9003" y="3"/>
                  </a:cubicBezTo>
                  <a:cubicBezTo>
                    <a:pt x="8970" y="3"/>
                    <a:pt x="8934" y="4"/>
                    <a:pt x="8915" y="5"/>
                  </a:cubicBezTo>
                  <a:cubicBezTo>
                    <a:pt x="8915" y="275"/>
                    <a:pt x="8915" y="275"/>
                    <a:pt x="8915" y="275"/>
                  </a:cubicBezTo>
                  <a:cubicBezTo>
                    <a:pt x="8971" y="275"/>
                    <a:pt x="8971" y="275"/>
                    <a:pt x="8971" y="275"/>
                  </a:cubicBezTo>
                  <a:cubicBezTo>
                    <a:pt x="8971" y="164"/>
                    <a:pt x="8971" y="164"/>
                    <a:pt x="8971" y="164"/>
                  </a:cubicBezTo>
                  <a:cubicBezTo>
                    <a:pt x="8973" y="164"/>
                    <a:pt x="8973" y="164"/>
                    <a:pt x="8973" y="164"/>
                  </a:cubicBezTo>
                  <a:cubicBezTo>
                    <a:pt x="9051" y="275"/>
                    <a:pt x="9051" y="275"/>
                    <a:pt x="9051" y="275"/>
                  </a:cubicBezTo>
                  <a:lnTo>
                    <a:pt x="9120" y="275"/>
                  </a:lnTo>
                  <a:close/>
                  <a:moveTo>
                    <a:pt x="8828" y="261"/>
                  </a:moveTo>
                  <a:cubicBezTo>
                    <a:pt x="8828" y="134"/>
                    <a:pt x="8828" y="134"/>
                    <a:pt x="8828" y="134"/>
                  </a:cubicBezTo>
                  <a:cubicBezTo>
                    <a:pt x="8772" y="134"/>
                    <a:pt x="8772" y="134"/>
                    <a:pt x="8772" y="134"/>
                  </a:cubicBezTo>
                  <a:cubicBezTo>
                    <a:pt x="8772" y="225"/>
                    <a:pt x="8772" y="225"/>
                    <a:pt x="8772" y="225"/>
                  </a:cubicBezTo>
                  <a:cubicBezTo>
                    <a:pt x="8760" y="228"/>
                    <a:pt x="8746" y="230"/>
                    <a:pt x="8732" y="230"/>
                  </a:cubicBezTo>
                  <a:cubicBezTo>
                    <a:pt x="8682" y="230"/>
                    <a:pt x="8647" y="198"/>
                    <a:pt x="8647" y="141"/>
                  </a:cubicBezTo>
                  <a:cubicBezTo>
                    <a:pt x="8647" y="79"/>
                    <a:pt x="8687" y="47"/>
                    <a:pt x="8738" y="47"/>
                  </a:cubicBezTo>
                  <a:cubicBezTo>
                    <a:pt x="8764" y="47"/>
                    <a:pt x="8788" y="53"/>
                    <a:pt x="8812" y="62"/>
                  </a:cubicBezTo>
                  <a:cubicBezTo>
                    <a:pt x="8822" y="13"/>
                    <a:pt x="8822" y="13"/>
                    <a:pt x="8822" y="13"/>
                  </a:cubicBezTo>
                  <a:cubicBezTo>
                    <a:pt x="8794" y="5"/>
                    <a:pt x="8766" y="1"/>
                    <a:pt x="8737" y="1"/>
                  </a:cubicBezTo>
                  <a:cubicBezTo>
                    <a:pt x="8643" y="1"/>
                    <a:pt x="8587" y="64"/>
                    <a:pt x="8587" y="145"/>
                  </a:cubicBezTo>
                  <a:cubicBezTo>
                    <a:pt x="8587" y="234"/>
                    <a:pt x="8646" y="279"/>
                    <a:pt x="8727" y="279"/>
                  </a:cubicBezTo>
                  <a:cubicBezTo>
                    <a:pt x="8764" y="279"/>
                    <a:pt x="8797" y="273"/>
                    <a:pt x="8828" y="261"/>
                  </a:cubicBezTo>
                  <a:close/>
                  <a:moveTo>
                    <a:pt x="8484" y="141"/>
                  </a:moveTo>
                  <a:cubicBezTo>
                    <a:pt x="8484" y="201"/>
                    <a:pt x="8449" y="231"/>
                    <a:pt x="8406" y="231"/>
                  </a:cubicBezTo>
                  <a:cubicBezTo>
                    <a:pt x="8353" y="231"/>
                    <a:pt x="8331" y="190"/>
                    <a:pt x="8331" y="138"/>
                  </a:cubicBezTo>
                  <a:cubicBezTo>
                    <a:pt x="8331" y="80"/>
                    <a:pt x="8367" y="49"/>
                    <a:pt x="8408" y="49"/>
                  </a:cubicBezTo>
                  <a:cubicBezTo>
                    <a:pt x="8454" y="49"/>
                    <a:pt x="8484" y="81"/>
                    <a:pt x="8484" y="141"/>
                  </a:cubicBezTo>
                  <a:close/>
                  <a:moveTo>
                    <a:pt x="8545" y="137"/>
                  </a:moveTo>
                  <a:cubicBezTo>
                    <a:pt x="8545" y="46"/>
                    <a:pt x="8490" y="0"/>
                    <a:pt x="8412" y="0"/>
                  </a:cubicBezTo>
                  <a:cubicBezTo>
                    <a:pt x="8337" y="0"/>
                    <a:pt x="8271" y="54"/>
                    <a:pt x="8271" y="143"/>
                  </a:cubicBezTo>
                  <a:cubicBezTo>
                    <a:pt x="8271" y="224"/>
                    <a:pt x="8315" y="280"/>
                    <a:pt x="8403" y="280"/>
                  </a:cubicBezTo>
                  <a:cubicBezTo>
                    <a:pt x="8480" y="280"/>
                    <a:pt x="8545" y="227"/>
                    <a:pt x="8545" y="137"/>
                  </a:cubicBezTo>
                  <a:close/>
                  <a:moveTo>
                    <a:pt x="8217" y="275"/>
                  </a:moveTo>
                  <a:cubicBezTo>
                    <a:pt x="8176" y="5"/>
                    <a:pt x="8176" y="5"/>
                    <a:pt x="8176" y="5"/>
                  </a:cubicBezTo>
                  <a:cubicBezTo>
                    <a:pt x="8104" y="5"/>
                    <a:pt x="8104" y="5"/>
                    <a:pt x="8104" y="5"/>
                  </a:cubicBezTo>
                  <a:cubicBezTo>
                    <a:pt x="8052" y="158"/>
                    <a:pt x="8052" y="158"/>
                    <a:pt x="8052" y="158"/>
                  </a:cubicBezTo>
                  <a:cubicBezTo>
                    <a:pt x="8046" y="175"/>
                    <a:pt x="8042" y="189"/>
                    <a:pt x="8038" y="208"/>
                  </a:cubicBezTo>
                  <a:cubicBezTo>
                    <a:pt x="8037" y="208"/>
                    <a:pt x="8037" y="208"/>
                    <a:pt x="8037" y="208"/>
                  </a:cubicBezTo>
                  <a:cubicBezTo>
                    <a:pt x="8034" y="191"/>
                    <a:pt x="8029" y="173"/>
                    <a:pt x="8024" y="157"/>
                  </a:cubicBezTo>
                  <a:cubicBezTo>
                    <a:pt x="7973" y="5"/>
                    <a:pt x="7973" y="5"/>
                    <a:pt x="7973" y="5"/>
                  </a:cubicBezTo>
                  <a:cubicBezTo>
                    <a:pt x="7903" y="5"/>
                    <a:pt x="7903" y="5"/>
                    <a:pt x="7903" y="5"/>
                  </a:cubicBezTo>
                  <a:cubicBezTo>
                    <a:pt x="7862" y="275"/>
                    <a:pt x="7862" y="275"/>
                    <a:pt x="7862" y="275"/>
                  </a:cubicBezTo>
                  <a:cubicBezTo>
                    <a:pt x="7918" y="275"/>
                    <a:pt x="7918" y="275"/>
                    <a:pt x="7918" y="275"/>
                  </a:cubicBezTo>
                  <a:cubicBezTo>
                    <a:pt x="7935" y="137"/>
                    <a:pt x="7935" y="137"/>
                    <a:pt x="7935" y="137"/>
                  </a:cubicBezTo>
                  <a:cubicBezTo>
                    <a:pt x="7939" y="113"/>
                    <a:pt x="7941" y="93"/>
                    <a:pt x="7942" y="72"/>
                  </a:cubicBezTo>
                  <a:cubicBezTo>
                    <a:pt x="7943" y="72"/>
                    <a:pt x="7943" y="72"/>
                    <a:pt x="7943" y="72"/>
                  </a:cubicBezTo>
                  <a:cubicBezTo>
                    <a:pt x="7946" y="91"/>
                    <a:pt x="7953" y="114"/>
                    <a:pt x="7959" y="133"/>
                  </a:cubicBezTo>
                  <a:cubicBezTo>
                    <a:pt x="8006" y="275"/>
                    <a:pt x="8006" y="275"/>
                    <a:pt x="8006" y="275"/>
                  </a:cubicBezTo>
                  <a:cubicBezTo>
                    <a:pt x="8065" y="275"/>
                    <a:pt x="8065" y="275"/>
                    <a:pt x="8065" y="275"/>
                  </a:cubicBezTo>
                  <a:cubicBezTo>
                    <a:pt x="8116" y="122"/>
                    <a:pt x="8116" y="122"/>
                    <a:pt x="8116" y="122"/>
                  </a:cubicBezTo>
                  <a:cubicBezTo>
                    <a:pt x="8122" y="105"/>
                    <a:pt x="8126" y="87"/>
                    <a:pt x="8129" y="72"/>
                  </a:cubicBezTo>
                  <a:cubicBezTo>
                    <a:pt x="8130" y="72"/>
                    <a:pt x="8130" y="72"/>
                    <a:pt x="8130" y="72"/>
                  </a:cubicBezTo>
                  <a:cubicBezTo>
                    <a:pt x="8131" y="87"/>
                    <a:pt x="8134" y="108"/>
                    <a:pt x="8137" y="134"/>
                  </a:cubicBezTo>
                  <a:cubicBezTo>
                    <a:pt x="8157" y="275"/>
                    <a:pt x="8157" y="275"/>
                    <a:pt x="8157" y="275"/>
                  </a:cubicBezTo>
                  <a:lnTo>
                    <a:pt x="8217" y="275"/>
                  </a:lnTo>
                  <a:close/>
                  <a:moveTo>
                    <a:pt x="7795" y="275"/>
                  </a:moveTo>
                  <a:cubicBezTo>
                    <a:pt x="7795" y="231"/>
                    <a:pt x="7795" y="231"/>
                    <a:pt x="7795" y="231"/>
                  </a:cubicBezTo>
                  <a:cubicBezTo>
                    <a:pt x="7692" y="231"/>
                    <a:pt x="7692" y="231"/>
                    <a:pt x="7692" y="231"/>
                  </a:cubicBezTo>
                  <a:cubicBezTo>
                    <a:pt x="7692" y="158"/>
                    <a:pt x="7692" y="158"/>
                    <a:pt x="7692" y="158"/>
                  </a:cubicBezTo>
                  <a:cubicBezTo>
                    <a:pt x="7790" y="158"/>
                    <a:pt x="7790" y="158"/>
                    <a:pt x="7790" y="158"/>
                  </a:cubicBezTo>
                  <a:cubicBezTo>
                    <a:pt x="7790" y="115"/>
                    <a:pt x="7790" y="115"/>
                    <a:pt x="7790" y="115"/>
                  </a:cubicBezTo>
                  <a:cubicBezTo>
                    <a:pt x="7692" y="115"/>
                    <a:pt x="7692" y="115"/>
                    <a:pt x="7692" y="115"/>
                  </a:cubicBezTo>
                  <a:cubicBezTo>
                    <a:pt x="7692" y="49"/>
                    <a:pt x="7692" y="49"/>
                    <a:pt x="7692" y="49"/>
                  </a:cubicBezTo>
                  <a:cubicBezTo>
                    <a:pt x="7795" y="49"/>
                    <a:pt x="7795" y="49"/>
                    <a:pt x="7795" y="49"/>
                  </a:cubicBezTo>
                  <a:cubicBezTo>
                    <a:pt x="7795" y="5"/>
                    <a:pt x="7795" y="5"/>
                    <a:pt x="7795" y="5"/>
                  </a:cubicBezTo>
                  <a:cubicBezTo>
                    <a:pt x="7636" y="5"/>
                    <a:pt x="7636" y="5"/>
                    <a:pt x="7636" y="5"/>
                  </a:cubicBezTo>
                  <a:cubicBezTo>
                    <a:pt x="7636" y="275"/>
                    <a:pt x="7636" y="275"/>
                    <a:pt x="7636" y="275"/>
                  </a:cubicBezTo>
                  <a:lnTo>
                    <a:pt x="7795" y="275"/>
                  </a:lnTo>
                  <a:close/>
                  <a:moveTo>
                    <a:pt x="7511" y="139"/>
                  </a:moveTo>
                  <a:cubicBezTo>
                    <a:pt x="7511" y="200"/>
                    <a:pt x="7472" y="230"/>
                    <a:pt x="7416" y="230"/>
                  </a:cubicBezTo>
                  <a:cubicBezTo>
                    <a:pt x="7404" y="230"/>
                    <a:pt x="7390" y="229"/>
                    <a:pt x="7382" y="228"/>
                  </a:cubicBezTo>
                  <a:cubicBezTo>
                    <a:pt x="7382" y="50"/>
                    <a:pt x="7382" y="50"/>
                    <a:pt x="7382" y="50"/>
                  </a:cubicBezTo>
                  <a:cubicBezTo>
                    <a:pt x="7393" y="50"/>
                    <a:pt x="7407" y="49"/>
                    <a:pt x="7418" y="49"/>
                  </a:cubicBezTo>
                  <a:cubicBezTo>
                    <a:pt x="7479" y="49"/>
                    <a:pt x="7511" y="79"/>
                    <a:pt x="7511" y="139"/>
                  </a:cubicBezTo>
                  <a:close/>
                  <a:moveTo>
                    <a:pt x="7570" y="136"/>
                  </a:moveTo>
                  <a:cubicBezTo>
                    <a:pt x="7570" y="42"/>
                    <a:pt x="7513" y="4"/>
                    <a:pt x="7424" y="4"/>
                  </a:cubicBezTo>
                  <a:cubicBezTo>
                    <a:pt x="7392" y="4"/>
                    <a:pt x="7350" y="5"/>
                    <a:pt x="7326" y="5"/>
                  </a:cubicBezTo>
                  <a:cubicBezTo>
                    <a:pt x="7326" y="275"/>
                    <a:pt x="7326" y="275"/>
                    <a:pt x="7326" y="275"/>
                  </a:cubicBezTo>
                  <a:cubicBezTo>
                    <a:pt x="7349" y="276"/>
                    <a:pt x="7376" y="277"/>
                    <a:pt x="7410" y="277"/>
                  </a:cubicBezTo>
                  <a:cubicBezTo>
                    <a:pt x="7501" y="277"/>
                    <a:pt x="7570" y="233"/>
                    <a:pt x="7570" y="136"/>
                  </a:cubicBezTo>
                  <a:close/>
                  <a:moveTo>
                    <a:pt x="7164" y="5"/>
                  </a:moveTo>
                  <a:cubicBezTo>
                    <a:pt x="7106" y="5"/>
                    <a:pt x="7106" y="5"/>
                    <a:pt x="7106" y="5"/>
                  </a:cubicBezTo>
                  <a:cubicBezTo>
                    <a:pt x="7066" y="80"/>
                    <a:pt x="7066" y="80"/>
                    <a:pt x="7066" y="80"/>
                  </a:cubicBezTo>
                  <a:cubicBezTo>
                    <a:pt x="7058" y="96"/>
                    <a:pt x="7049" y="114"/>
                    <a:pt x="7042" y="132"/>
                  </a:cubicBezTo>
                  <a:cubicBezTo>
                    <a:pt x="7042" y="132"/>
                    <a:pt x="7042" y="132"/>
                    <a:pt x="7042" y="132"/>
                  </a:cubicBezTo>
                  <a:cubicBezTo>
                    <a:pt x="7035" y="114"/>
                    <a:pt x="7027" y="98"/>
                    <a:pt x="7020" y="82"/>
                  </a:cubicBezTo>
                  <a:cubicBezTo>
                    <a:pt x="6980" y="5"/>
                    <a:pt x="6980" y="5"/>
                    <a:pt x="6980" y="5"/>
                  </a:cubicBezTo>
                  <a:cubicBezTo>
                    <a:pt x="6918" y="5"/>
                    <a:pt x="6918" y="5"/>
                    <a:pt x="6918" y="5"/>
                  </a:cubicBezTo>
                  <a:cubicBezTo>
                    <a:pt x="7012" y="185"/>
                    <a:pt x="7012" y="185"/>
                    <a:pt x="7012" y="185"/>
                  </a:cubicBezTo>
                  <a:cubicBezTo>
                    <a:pt x="7012" y="275"/>
                    <a:pt x="7012" y="275"/>
                    <a:pt x="7012" y="275"/>
                  </a:cubicBezTo>
                  <a:cubicBezTo>
                    <a:pt x="7069" y="275"/>
                    <a:pt x="7069" y="275"/>
                    <a:pt x="7069" y="275"/>
                  </a:cubicBezTo>
                  <a:cubicBezTo>
                    <a:pt x="7069" y="185"/>
                    <a:pt x="7069" y="185"/>
                    <a:pt x="7069" y="185"/>
                  </a:cubicBezTo>
                  <a:lnTo>
                    <a:pt x="7164" y="5"/>
                  </a:lnTo>
                  <a:close/>
                  <a:moveTo>
                    <a:pt x="6829" y="84"/>
                  </a:moveTo>
                  <a:cubicBezTo>
                    <a:pt x="6829" y="109"/>
                    <a:pt x="6810" y="127"/>
                    <a:pt x="6780" y="127"/>
                  </a:cubicBezTo>
                  <a:cubicBezTo>
                    <a:pt x="6771" y="127"/>
                    <a:pt x="6762" y="126"/>
                    <a:pt x="6754" y="125"/>
                  </a:cubicBezTo>
                  <a:cubicBezTo>
                    <a:pt x="6754" y="47"/>
                    <a:pt x="6754" y="47"/>
                    <a:pt x="6754" y="47"/>
                  </a:cubicBezTo>
                  <a:cubicBezTo>
                    <a:pt x="6761" y="46"/>
                    <a:pt x="6769" y="46"/>
                    <a:pt x="6778" y="46"/>
                  </a:cubicBezTo>
                  <a:cubicBezTo>
                    <a:pt x="6810" y="46"/>
                    <a:pt x="6829" y="59"/>
                    <a:pt x="6829" y="84"/>
                  </a:cubicBezTo>
                  <a:close/>
                  <a:moveTo>
                    <a:pt x="6903" y="275"/>
                  </a:moveTo>
                  <a:cubicBezTo>
                    <a:pt x="6836" y="185"/>
                    <a:pt x="6836" y="185"/>
                    <a:pt x="6836" y="185"/>
                  </a:cubicBezTo>
                  <a:cubicBezTo>
                    <a:pt x="6828" y="173"/>
                    <a:pt x="6821" y="163"/>
                    <a:pt x="6814" y="156"/>
                  </a:cubicBezTo>
                  <a:cubicBezTo>
                    <a:pt x="6857" y="149"/>
                    <a:pt x="6888" y="122"/>
                    <a:pt x="6888" y="78"/>
                  </a:cubicBezTo>
                  <a:cubicBezTo>
                    <a:pt x="6888" y="28"/>
                    <a:pt x="6851" y="3"/>
                    <a:pt x="6786" y="3"/>
                  </a:cubicBezTo>
                  <a:cubicBezTo>
                    <a:pt x="6753" y="3"/>
                    <a:pt x="6718" y="4"/>
                    <a:pt x="6698" y="5"/>
                  </a:cubicBezTo>
                  <a:cubicBezTo>
                    <a:pt x="6698" y="275"/>
                    <a:pt x="6698" y="275"/>
                    <a:pt x="6698" y="275"/>
                  </a:cubicBezTo>
                  <a:cubicBezTo>
                    <a:pt x="6754" y="275"/>
                    <a:pt x="6754" y="275"/>
                    <a:pt x="6754" y="275"/>
                  </a:cubicBezTo>
                  <a:cubicBezTo>
                    <a:pt x="6754" y="164"/>
                    <a:pt x="6754" y="164"/>
                    <a:pt x="6754" y="164"/>
                  </a:cubicBezTo>
                  <a:cubicBezTo>
                    <a:pt x="6757" y="164"/>
                    <a:pt x="6757" y="164"/>
                    <a:pt x="6757" y="164"/>
                  </a:cubicBezTo>
                  <a:cubicBezTo>
                    <a:pt x="6834" y="275"/>
                    <a:pt x="6834" y="275"/>
                    <a:pt x="6834" y="275"/>
                  </a:cubicBezTo>
                  <a:lnTo>
                    <a:pt x="6903" y="275"/>
                  </a:lnTo>
                  <a:close/>
                  <a:moveTo>
                    <a:pt x="6547" y="182"/>
                  </a:moveTo>
                  <a:cubicBezTo>
                    <a:pt x="6462" y="182"/>
                    <a:pt x="6462" y="182"/>
                    <a:pt x="6462" y="182"/>
                  </a:cubicBezTo>
                  <a:cubicBezTo>
                    <a:pt x="6491" y="106"/>
                    <a:pt x="6491" y="106"/>
                    <a:pt x="6491" y="106"/>
                  </a:cubicBezTo>
                  <a:cubicBezTo>
                    <a:pt x="6496" y="92"/>
                    <a:pt x="6501" y="77"/>
                    <a:pt x="6504" y="64"/>
                  </a:cubicBezTo>
                  <a:cubicBezTo>
                    <a:pt x="6505" y="64"/>
                    <a:pt x="6505" y="64"/>
                    <a:pt x="6505" y="64"/>
                  </a:cubicBezTo>
                  <a:cubicBezTo>
                    <a:pt x="6509" y="76"/>
                    <a:pt x="6514" y="92"/>
                    <a:pt x="6519" y="106"/>
                  </a:cubicBezTo>
                  <a:lnTo>
                    <a:pt x="6547" y="182"/>
                  </a:lnTo>
                  <a:close/>
                  <a:moveTo>
                    <a:pt x="6643" y="275"/>
                  </a:moveTo>
                  <a:cubicBezTo>
                    <a:pt x="6541" y="5"/>
                    <a:pt x="6541" y="5"/>
                    <a:pt x="6541" y="5"/>
                  </a:cubicBezTo>
                  <a:cubicBezTo>
                    <a:pt x="6475" y="5"/>
                    <a:pt x="6475" y="5"/>
                    <a:pt x="6475" y="5"/>
                  </a:cubicBezTo>
                  <a:cubicBezTo>
                    <a:pt x="6372" y="275"/>
                    <a:pt x="6372" y="275"/>
                    <a:pt x="6372" y="275"/>
                  </a:cubicBezTo>
                  <a:cubicBezTo>
                    <a:pt x="6428" y="275"/>
                    <a:pt x="6428" y="275"/>
                    <a:pt x="6428" y="275"/>
                  </a:cubicBezTo>
                  <a:cubicBezTo>
                    <a:pt x="6448" y="223"/>
                    <a:pt x="6448" y="223"/>
                    <a:pt x="6448" y="223"/>
                  </a:cubicBezTo>
                  <a:cubicBezTo>
                    <a:pt x="6561" y="223"/>
                    <a:pt x="6561" y="223"/>
                    <a:pt x="6561" y="223"/>
                  </a:cubicBezTo>
                  <a:cubicBezTo>
                    <a:pt x="6580" y="275"/>
                    <a:pt x="6580" y="275"/>
                    <a:pt x="6580" y="275"/>
                  </a:cubicBezTo>
                  <a:lnTo>
                    <a:pt x="6643" y="275"/>
                  </a:lnTo>
                  <a:close/>
                  <a:moveTo>
                    <a:pt x="6316" y="275"/>
                  </a:moveTo>
                  <a:cubicBezTo>
                    <a:pt x="6316" y="5"/>
                    <a:pt x="6316" y="5"/>
                    <a:pt x="6316" y="5"/>
                  </a:cubicBezTo>
                  <a:cubicBezTo>
                    <a:pt x="6262" y="5"/>
                    <a:pt x="6262" y="5"/>
                    <a:pt x="6262" y="5"/>
                  </a:cubicBezTo>
                  <a:cubicBezTo>
                    <a:pt x="6262" y="124"/>
                    <a:pt x="6262" y="124"/>
                    <a:pt x="6262" y="124"/>
                  </a:cubicBezTo>
                  <a:cubicBezTo>
                    <a:pt x="6262" y="159"/>
                    <a:pt x="6263" y="185"/>
                    <a:pt x="6264" y="202"/>
                  </a:cubicBezTo>
                  <a:cubicBezTo>
                    <a:pt x="6263" y="202"/>
                    <a:pt x="6263" y="202"/>
                    <a:pt x="6263" y="202"/>
                  </a:cubicBezTo>
                  <a:cubicBezTo>
                    <a:pt x="6254" y="183"/>
                    <a:pt x="6244" y="166"/>
                    <a:pt x="6233" y="149"/>
                  </a:cubicBezTo>
                  <a:cubicBezTo>
                    <a:pt x="6142" y="5"/>
                    <a:pt x="6142" y="5"/>
                    <a:pt x="6142" y="5"/>
                  </a:cubicBezTo>
                  <a:cubicBezTo>
                    <a:pt x="6068" y="5"/>
                    <a:pt x="6068" y="5"/>
                    <a:pt x="6068" y="5"/>
                  </a:cubicBezTo>
                  <a:cubicBezTo>
                    <a:pt x="6068" y="275"/>
                    <a:pt x="6068" y="275"/>
                    <a:pt x="6068" y="275"/>
                  </a:cubicBezTo>
                  <a:cubicBezTo>
                    <a:pt x="6122" y="275"/>
                    <a:pt x="6122" y="275"/>
                    <a:pt x="6122" y="275"/>
                  </a:cubicBezTo>
                  <a:cubicBezTo>
                    <a:pt x="6122" y="134"/>
                    <a:pt x="6122" y="134"/>
                    <a:pt x="6122" y="134"/>
                  </a:cubicBezTo>
                  <a:cubicBezTo>
                    <a:pt x="6122" y="109"/>
                    <a:pt x="6121" y="92"/>
                    <a:pt x="6120" y="77"/>
                  </a:cubicBezTo>
                  <a:cubicBezTo>
                    <a:pt x="6121" y="77"/>
                    <a:pt x="6121" y="77"/>
                    <a:pt x="6121" y="77"/>
                  </a:cubicBezTo>
                  <a:cubicBezTo>
                    <a:pt x="6128" y="93"/>
                    <a:pt x="6138" y="112"/>
                    <a:pt x="6148" y="129"/>
                  </a:cubicBezTo>
                  <a:cubicBezTo>
                    <a:pt x="6241" y="275"/>
                    <a:pt x="6241" y="275"/>
                    <a:pt x="6241" y="275"/>
                  </a:cubicBezTo>
                  <a:lnTo>
                    <a:pt x="6316" y="275"/>
                  </a:lnTo>
                  <a:close/>
                  <a:moveTo>
                    <a:pt x="5974" y="275"/>
                  </a:moveTo>
                  <a:cubicBezTo>
                    <a:pt x="5974" y="5"/>
                    <a:pt x="5974" y="5"/>
                    <a:pt x="5974" y="5"/>
                  </a:cubicBezTo>
                  <a:cubicBezTo>
                    <a:pt x="5918" y="5"/>
                    <a:pt x="5918" y="5"/>
                    <a:pt x="5918" y="5"/>
                  </a:cubicBezTo>
                  <a:cubicBezTo>
                    <a:pt x="5918" y="275"/>
                    <a:pt x="5918" y="275"/>
                    <a:pt x="5918" y="275"/>
                  </a:cubicBezTo>
                  <a:lnTo>
                    <a:pt x="5974" y="275"/>
                  </a:lnTo>
                  <a:close/>
                  <a:moveTo>
                    <a:pt x="5861" y="275"/>
                  </a:moveTo>
                  <a:cubicBezTo>
                    <a:pt x="5861" y="226"/>
                    <a:pt x="5861" y="226"/>
                    <a:pt x="5861" y="226"/>
                  </a:cubicBezTo>
                  <a:cubicBezTo>
                    <a:pt x="5768" y="226"/>
                    <a:pt x="5768" y="226"/>
                    <a:pt x="5768" y="226"/>
                  </a:cubicBezTo>
                  <a:cubicBezTo>
                    <a:pt x="5768" y="5"/>
                    <a:pt x="5768" y="5"/>
                    <a:pt x="5768" y="5"/>
                  </a:cubicBezTo>
                  <a:cubicBezTo>
                    <a:pt x="5712" y="5"/>
                    <a:pt x="5712" y="5"/>
                    <a:pt x="5712" y="5"/>
                  </a:cubicBezTo>
                  <a:cubicBezTo>
                    <a:pt x="5712" y="275"/>
                    <a:pt x="5712" y="275"/>
                    <a:pt x="5712" y="275"/>
                  </a:cubicBezTo>
                  <a:lnTo>
                    <a:pt x="5861" y="275"/>
                  </a:lnTo>
                  <a:close/>
                  <a:moveTo>
                    <a:pt x="5589" y="94"/>
                  </a:moveTo>
                  <a:cubicBezTo>
                    <a:pt x="5589" y="126"/>
                    <a:pt x="5568" y="143"/>
                    <a:pt x="5533" y="143"/>
                  </a:cubicBezTo>
                  <a:cubicBezTo>
                    <a:pt x="5526" y="143"/>
                    <a:pt x="5515" y="142"/>
                    <a:pt x="5509" y="141"/>
                  </a:cubicBezTo>
                  <a:cubicBezTo>
                    <a:pt x="5509" y="49"/>
                    <a:pt x="5509" y="49"/>
                    <a:pt x="5509" y="49"/>
                  </a:cubicBezTo>
                  <a:cubicBezTo>
                    <a:pt x="5516" y="49"/>
                    <a:pt x="5526" y="49"/>
                    <a:pt x="5537" y="49"/>
                  </a:cubicBezTo>
                  <a:cubicBezTo>
                    <a:pt x="5571" y="49"/>
                    <a:pt x="5589" y="68"/>
                    <a:pt x="5589" y="94"/>
                  </a:cubicBezTo>
                  <a:close/>
                  <a:moveTo>
                    <a:pt x="5649" y="91"/>
                  </a:moveTo>
                  <a:cubicBezTo>
                    <a:pt x="5649" y="36"/>
                    <a:pt x="5610" y="3"/>
                    <a:pt x="5541" y="3"/>
                  </a:cubicBezTo>
                  <a:cubicBezTo>
                    <a:pt x="5510" y="3"/>
                    <a:pt x="5476" y="4"/>
                    <a:pt x="5453" y="5"/>
                  </a:cubicBezTo>
                  <a:cubicBezTo>
                    <a:pt x="5453" y="275"/>
                    <a:pt x="5453" y="275"/>
                    <a:pt x="5453" y="275"/>
                  </a:cubicBezTo>
                  <a:cubicBezTo>
                    <a:pt x="5509" y="275"/>
                    <a:pt x="5509" y="275"/>
                    <a:pt x="5509" y="275"/>
                  </a:cubicBezTo>
                  <a:cubicBezTo>
                    <a:pt x="5509" y="186"/>
                    <a:pt x="5509" y="186"/>
                    <a:pt x="5509" y="186"/>
                  </a:cubicBezTo>
                  <a:cubicBezTo>
                    <a:pt x="5516" y="187"/>
                    <a:pt x="5526" y="187"/>
                    <a:pt x="5533" y="187"/>
                  </a:cubicBezTo>
                  <a:cubicBezTo>
                    <a:pt x="5602" y="187"/>
                    <a:pt x="5649" y="150"/>
                    <a:pt x="5649" y="91"/>
                  </a:cubicBezTo>
                  <a:close/>
                  <a:moveTo>
                    <a:pt x="5359" y="275"/>
                  </a:moveTo>
                  <a:cubicBezTo>
                    <a:pt x="5359" y="5"/>
                    <a:pt x="5359" y="5"/>
                    <a:pt x="5359" y="5"/>
                  </a:cubicBezTo>
                  <a:cubicBezTo>
                    <a:pt x="5303" y="5"/>
                    <a:pt x="5303" y="5"/>
                    <a:pt x="5303" y="5"/>
                  </a:cubicBezTo>
                  <a:cubicBezTo>
                    <a:pt x="5303" y="275"/>
                    <a:pt x="5303" y="275"/>
                    <a:pt x="5303" y="275"/>
                  </a:cubicBezTo>
                  <a:lnTo>
                    <a:pt x="5359" y="275"/>
                  </a:lnTo>
                  <a:close/>
                  <a:moveTo>
                    <a:pt x="5236" y="267"/>
                  </a:moveTo>
                  <a:cubicBezTo>
                    <a:pt x="5231" y="217"/>
                    <a:pt x="5231" y="217"/>
                    <a:pt x="5231" y="217"/>
                  </a:cubicBezTo>
                  <a:cubicBezTo>
                    <a:pt x="5215" y="225"/>
                    <a:pt x="5194" y="229"/>
                    <a:pt x="5174" y="229"/>
                  </a:cubicBezTo>
                  <a:cubicBezTo>
                    <a:pt x="5121" y="229"/>
                    <a:pt x="5089" y="199"/>
                    <a:pt x="5089" y="141"/>
                  </a:cubicBezTo>
                  <a:cubicBezTo>
                    <a:pt x="5089" y="87"/>
                    <a:pt x="5118" y="49"/>
                    <a:pt x="5171" y="49"/>
                  </a:cubicBezTo>
                  <a:cubicBezTo>
                    <a:pt x="5190" y="49"/>
                    <a:pt x="5209" y="52"/>
                    <a:pt x="5228" y="58"/>
                  </a:cubicBezTo>
                  <a:cubicBezTo>
                    <a:pt x="5233" y="8"/>
                    <a:pt x="5233" y="8"/>
                    <a:pt x="5233" y="8"/>
                  </a:cubicBezTo>
                  <a:cubicBezTo>
                    <a:pt x="5215" y="3"/>
                    <a:pt x="5193" y="1"/>
                    <a:pt x="5175" y="1"/>
                  </a:cubicBezTo>
                  <a:cubicBezTo>
                    <a:pt x="5074" y="1"/>
                    <a:pt x="5030" y="69"/>
                    <a:pt x="5030" y="146"/>
                  </a:cubicBezTo>
                  <a:cubicBezTo>
                    <a:pt x="5030" y="228"/>
                    <a:pt x="5074" y="279"/>
                    <a:pt x="5163" y="279"/>
                  </a:cubicBezTo>
                  <a:cubicBezTo>
                    <a:pt x="5189" y="279"/>
                    <a:pt x="5213" y="275"/>
                    <a:pt x="5236" y="267"/>
                  </a:cubicBezTo>
                  <a:close/>
                  <a:moveTo>
                    <a:pt x="4980" y="189"/>
                  </a:moveTo>
                  <a:cubicBezTo>
                    <a:pt x="4980" y="105"/>
                    <a:pt x="4859" y="125"/>
                    <a:pt x="4859" y="79"/>
                  </a:cubicBezTo>
                  <a:cubicBezTo>
                    <a:pt x="4859" y="58"/>
                    <a:pt x="4874" y="45"/>
                    <a:pt x="4908" y="45"/>
                  </a:cubicBezTo>
                  <a:cubicBezTo>
                    <a:pt x="4924" y="45"/>
                    <a:pt x="4945" y="48"/>
                    <a:pt x="4960" y="53"/>
                  </a:cubicBezTo>
                  <a:cubicBezTo>
                    <a:pt x="4962" y="5"/>
                    <a:pt x="4962" y="5"/>
                    <a:pt x="4962" y="5"/>
                  </a:cubicBezTo>
                  <a:cubicBezTo>
                    <a:pt x="4947" y="2"/>
                    <a:pt x="4926" y="0"/>
                    <a:pt x="4911" y="0"/>
                  </a:cubicBezTo>
                  <a:cubicBezTo>
                    <a:pt x="4839" y="0"/>
                    <a:pt x="4800" y="34"/>
                    <a:pt x="4800" y="85"/>
                  </a:cubicBezTo>
                  <a:cubicBezTo>
                    <a:pt x="4800" y="173"/>
                    <a:pt x="4919" y="148"/>
                    <a:pt x="4919" y="196"/>
                  </a:cubicBezTo>
                  <a:cubicBezTo>
                    <a:pt x="4919" y="222"/>
                    <a:pt x="4894" y="234"/>
                    <a:pt x="4869" y="234"/>
                  </a:cubicBezTo>
                  <a:cubicBezTo>
                    <a:pt x="4846" y="234"/>
                    <a:pt x="4825" y="229"/>
                    <a:pt x="4809" y="223"/>
                  </a:cubicBezTo>
                  <a:cubicBezTo>
                    <a:pt x="4807" y="274"/>
                    <a:pt x="4807" y="274"/>
                    <a:pt x="4807" y="274"/>
                  </a:cubicBezTo>
                  <a:cubicBezTo>
                    <a:pt x="4822" y="277"/>
                    <a:pt x="4844" y="280"/>
                    <a:pt x="4863" y="280"/>
                  </a:cubicBezTo>
                  <a:cubicBezTo>
                    <a:pt x="4932" y="280"/>
                    <a:pt x="4980" y="245"/>
                    <a:pt x="4980" y="189"/>
                  </a:cubicBezTo>
                  <a:close/>
                  <a:moveTo>
                    <a:pt x="4728" y="275"/>
                  </a:moveTo>
                  <a:cubicBezTo>
                    <a:pt x="4728" y="5"/>
                    <a:pt x="4728" y="5"/>
                    <a:pt x="4728" y="5"/>
                  </a:cubicBezTo>
                  <a:cubicBezTo>
                    <a:pt x="4672" y="5"/>
                    <a:pt x="4672" y="5"/>
                    <a:pt x="4672" y="5"/>
                  </a:cubicBezTo>
                  <a:cubicBezTo>
                    <a:pt x="4672" y="275"/>
                    <a:pt x="4672" y="275"/>
                    <a:pt x="4672" y="275"/>
                  </a:cubicBezTo>
                  <a:lnTo>
                    <a:pt x="4728" y="275"/>
                  </a:lnTo>
                  <a:close/>
                  <a:moveTo>
                    <a:pt x="4547" y="139"/>
                  </a:moveTo>
                  <a:cubicBezTo>
                    <a:pt x="4547" y="200"/>
                    <a:pt x="4508" y="230"/>
                    <a:pt x="4452" y="230"/>
                  </a:cubicBezTo>
                  <a:cubicBezTo>
                    <a:pt x="4440" y="230"/>
                    <a:pt x="4426" y="229"/>
                    <a:pt x="4418" y="228"/>
                  </a:cubicBezTo>
                  <a:cubicBezTo>
                    <a:pt x="4418" y="50"/>
                    <a:pt x="4418" y="50"/>
                    <a:pt x="4418" y="50"/>
                  </a:cubicBezTo>
                  <a:cubicBezTo>
                    <a:pt x="4429" y="50"/>
                    <a:pt x="4443" y="49"/>
                    <a:pt x="4454" y="49"/>
                  </a:cubicBezTo>
                  <a:cubicBezTo>
                    <a:pt x="4515" y="49"/>
                    <a:pt x="4547" y="79"/>
                    <a:pt x="4547" y="139"/>
                  </a:cubicBezTo>
                  <a:close/>
                  <a:moveTo>
                    <a:pt x="4606" y="136"/>
                  </a:moveTo>
                  <a:cubicBezTo>
                    <a:pt x="4606" y="42"/>
                    <a:pt x="4549" y="4"/>
                    <a:pt x="4460" y="4"/>
                  </a:cubicBezTo>
                  <a:cubicBezTo>
                    <a:pt x="4429" y="4"/>
                    <a:pt x="4386" y="5"/>
                    <a:pt x="4362" y="5"/>
                  </a:cubicBezTo>
                  <a:cubicBezTo>
                    <a:pt x="4362" y="275"/>
                    <a:pt x="4362" y="275"/>
                    <a:pt x="4362" y="275"/>
                  </a:cubicBezTo>
                  <a:cubicBezTo>
                    <a:pt x="4385" y="276"/>
                    <a:pt x="4412" y="277"/>
                    <a:pt x="4446" y="277"/>
                  </a:cubicBezTo>
                  <a:cubicBezTo>
                    <a:pt x="4537" y="277"/>
                    <a:pt x="4606" y="233"/>
                    <a:pt x="4606" y="136"/>
                  </a:cubicBezTo>
                  <a:close/>
                  <a:moveTo>
                    <a:pt x="4225" y="84"/>
                  </a:moveTo>
                  <a:cubicBezTo>
                    <a:pt x="4225" y="109"/>
                    <a:pt x="4205" y="127"/>
                    <a:pt x="4176" y="127"/>
                  </a:cubicBezTo>
                  <a:cubicBezTo>
                    <a:pt x="4167" y="127"/>
                    <a:pt x="4158" y="126"/>
                    <a:pt x="4150" y="125"/>
                  </a:cubicBezTo>
                  <a:cubicBezTo>
                    <a:pt x="4150" y="47"/>
                    <a:pt x="4150" y="47"/>
                    <a:pt x="4150" y="47"/>
                  </a:cubicBezTo>
                  <a:cubicBezTo>
                    <a:pt x="4157" y="46"/>
                    <a:pt x="4164" y="46"/>
                    <a:pt x="4174" y="46"/>
                  </a:cubicBezTo>
                  <a:cubicBezTo>
                    <a:pt x="4205" y="46"/>
                    <a:pt x="4225" y="59"/>
                    <a:pt x="4225" y="84"/>
                  </a:cubicBezTo>
                  <a:close/>
                  <a:moveTo>
                    <a:pt x="4299" y="275"/>
                  </a:moveTo>
                  <a:cubicBezTo>
                    <a:pt x="4232" y="185"/>
                    <a:pt x="4232" y="185"/>
                    <a:pt x="4232" y="185"/>
                  </a:cubicBezTo>
                  <a:cubicBezTo>
                    <a:pt x="4224" y="173"/>
                    <a:pt x="4216" y="163"/>
                    <a:pt x="4210" y="156"/>
                  </a:cubicBezTo>
                  <a:cubicBezTo>
                    <a:pt x="4253" y="149"/>
                    <a:pt x="4284" y="122"/>
                    <a:pt x="4284" y="78"/>
                  </a:cubicBezTo>
                  <a:cubicBezTo>
                    <a:pt x="4284" y="28"/>
                    <a:pt x="4247" y="3"/>
                    <a:pt x="4182" y="3"/>
                  </a:cubicBezTo>
                  <a:cubicBezTo>
                    <a:pt x="4149" y="3"/>
                    <a:pt x="4113" y="4"/>
                    <a:pt x="4094" y="5"/>
                  </a:cubicBezTo>
                  <a:cubicBezTo>
                    <a:pt x="4094" y="275"/>
                    <a:pt x="4094" y="275"/>
                    <a:pt x="4094" y="275"/>
                  </a:cubicBezTo>
                  <a:cubicBezTo>
                    <a:pt x="4150" y="275"/>
                    <a:pt x="4150" y="275"/>
                    <a:pt x="4150" y="275"/>
                  </a:cubicBezTo>
                  <a:cubicBezTo>
                    <a:pt x="4150" y="164"/>
                    <a:pt x="4150" y="164"/>
                    <a:pt x="4150" y="164"/>
                  </a:cubicBezTo>
                  <a:cubicBezTo>
                    <a:pt x="4152" y="164"/>
                    <a:pt x="4152" y="164"/>
                    <a:pt x="4152" y="164"/>
                  </a:cubicBezTo>
                  <a:cubicBezTo>
                    <a:pt x="4230" y="275"/>
                    <a:pt x="4230" y="275"/>
                    <a:pt x="4230" y="275"/>
                  </a:cubicBezTo>
                  <a:lnTo>
                    <a:pt x="4299" y="275"/>
                  </a:lnTo>
                  <a:close/>
                  <a:moveTo>
                    <a:pt x="4014" y="275"/>
                  </a:moveTo>
                  <a:cubicBezTo>
                    <a:pt x="4014" y="231"/>
                    <a:pt x="4014" y="231"/>
                    <a:pt x="4014" y="231"/>
                  </a:cubicBezTo>
                  <a:cubicBezTo>
                    <a:pt x="3911" y="231"/>
                    <a:pt x="3911" y="231"/>
                    <a:pt x="3911" y="231"/>
                  </a:cubicBezTo>
                  <a:cubicBezTo>
                    <a:pt x="3911" y="158"/>
                    <a:pt x="3911" y="158"/>
                    <a:pt x="3911" y="158"/>
                  </a:cubicBezTo>
                  <a:cubicBezTo>
                    <a:pt x="4009" y="158"/>
                    <a:pt x="4009" y="158"/>
                    <a:pt x="4009" y="158"/>
                  </a:cubicBezTo>
                  <a:cubicBezTo>
                    <a:pt x="4009" y="115"/>
                    <a:pt x="4009" y="115"/>
                    <a:pt x="4009" y="115"/>
                  </a:cubicBezTo>
                  <a:cubicBezTo>
                    <a:pt x="3911" y="115"/>
                    <a:pt x="3911" y="115"/>
                    <a:pt x="3911" y="115"/>
                  </a:cubicBezTo>
                  <a:cubicBezTo>
                    <a:pt x="3911" y="49"/>
                    <a:pt x="3911" y="49"/>
                    <a:pt x="3911" y="49"/>
                  </a:cubicBezTo>
                  <a:cubicBezTo>
                    <a:pt x="4014" y="49"/>
                    <a:pt x="4014" y="49"/>
                    <a:pt x="4014" y="49"/>
                  </a:cubicBezTo>
                  <a:cubicBezTo>
                    <a:pt x="4014" y="5"/>
                    <a:pt x="4014" y="5"/>
                    <a:pt x="4014" y="5"/>
                  </a:cubicBezTo>
                  <a:cubicBezTo>
                    <a:pt x="3854" y="5"/>
                    <a:pt x="3854" y="5"/>
                    <a:pt x="3854" y="5"/>
                  </a:cubicBezTo>
                  <a:cubicBezTo>
                    <a:pt x="3854" y="275"/>
                    <a:pt x="3854" y="275"/>
                    <a:pt x="3854" y="275"/>
                  </a:cubicBezTo>
                  <a:lnTo>
                    <a:pt x="4014" y="275"/>
                  </a:lnTo>
                  <a:close/>
                  <a:moveTo>
                    <a:pt x="3799" y="53"/>
                  </a:moveTo>
                  <a:cubicBezTo>
                    <a:pt x="3799" y="5"/>
                    <a:pt x="3799" y="5"/>
                    <a:pt x="3799" y="5"/>
                  </a:cubicBezTo>
                  <a:cubicBezTo>
                    <a:pt x="3593" y="5"/>
                    <a:pt x="3593" y="5"/>
                    <a:pt x="3593" y="5"/>
                  </a:cubicBezTo>
                  <a:cubicBezTo>
                    <a:pt x="3593" y="53"/>
                    <a:pt x="3593" y="53"/>
                    <a:pt x="3593" y="53"/>
                  </a:cubicBezTo>
                  <a:cubicBezTo>
                    <a:pt x="3668" y="53"/>
                    <a:pt x="3668" y="53"/>
                    <a:pt x="3668" y="53"/>
                  </a:cubicBezTo>
                  <a:cubicBezTo>
                    <a:pt x="3668" y="275"/>
                    <a:pt x="3668" y="275"/>
                    <a:pt x="3668" y="275"/>
                  </a:cubicBezTo>
                  <a:cubicBezTo>
                    <a:pt x="3724" y="275"/>
                    <a:pt x="3724" y="275"/>
                    <a:pt x="3724" y="275"/>
                  </a:cubicBezTo>
                  <a:cubicBezTo>
                    <a:pt x="3724" y="53"/>
                    <a:pt x="3724" y="53"/>
                    <a:pt x="3724" y="53"/>
                  </a:cubicBezTo>
                  <a:lnTo>
                    <a:pt x="3799" y="53"/>
                  </a:lnTo>
                  <a:close/>
                  <a:moveTo>
                    <a:pt x="3540" y="275"/>
                  </a:moveTo>
                  <a:cubicBezTo>
                    <a:pt x="3540" y="5"/>
                    <a:pt x="3540" y="5"/>
                    <a:pt x="3540" y="5"/>
                  </a:cubicBezTo>
                  <a:cubicBezTo>
                    <a:pt x="3485" y="5"/>
                    <a:pt x="3485" y="5"/>
                    <a:pt x="3485" y="5"/>
                  </a:cubicBezTo>
                  <a:cubicBezTo>
                    <a:pt x="3486" y="124"/>
                    <a:pt x="3486" y="124"/>
                    <a:pt x="3486" y="124"/>
                  </a:cubicBezTo>
                  <a:cubicBezTo>
                    <a:pt x="3486" y="159"/>
                    <a:pt x="3486" y="185"/>
                    <a:pt x="3487" y="202"/>
                  </a:cubicBezTo>
                  <a:cubicBezTo>
                    <a:pt x="3487" y="202"/>
                    <a:pt x="3487" y="202"/>
                    <a:pt x="3487" y="202"/>
                  </a:cubicBezTo>
                  <a:cubicBezTo>
                    <a:pt x="3478" y="183"/>
                    <a:pt x="3468" y="166"/>
                    <a:pt x="3457" y="149"/>
                  </a:cubicBezTo>
                  <a:cubicBezTo>
                    <a:pt x="3366" y="5"/>
                    <a:pt x="3366" y="5"/>
                    <a:pt x="3366" y="5"/>
                  </a:cubicBezTo>
                  <a:cubicBezTo>
                    <a:pt x="3291" y="5"/>
                    <a:pt x="3291" y="5"/>
                    <a:pt x="3291" y="5"/>
                  </a:cubicBezTo>
                  <a:cubicBezTo>
                    <a:pt x="3291" y="275"/>
                    <a:pt x="3291" y="275"/>
                    <a:pt x="3291" y="275"/>
                  </a:cubicBezTo>
                  <a:cubicBezTo>
                    <a:pt x="3346" y="275"/>
                    <a:pt x="3346" y="275"/>
                    <a:pt x="3346" y="275"/>
                  </a:cubicBezTo>
                  <a:cubicBezTo>
                    <a:pt x="3345" y="134"/>
                    <a:pt x="3345" y="134"/>
                    <a:pt x="3345" y="134"/>
                  </a:cubicBezTo>
                  <a:cubicBezTo>
                    <a:pt x="3345" y="109"/>
                    <a:pt x="3345" y="92"/>
                    <a:pt x="3344" y="77"/>
                  </a:cubicBezTo>
                  <a:cubicBezTo>
                    <a:pt x="3344" y="77"/>
                    <a:pt x="3344" y="77"/>
                    <a:pt x="3344" y="77"/>
                  </a:cubicBezTo>
                  <a:cubicBezTo>
                    <a:pt x="3352" y="93"/>
                    <a:pt x="3361" y="112"/>
                    <a:pt x="3372" y="129"/>
                  </a:cubicBezTo>
                  <a:cubicBezTo>
                    <a:pt x="3465" y="275"/>
                    <a:pt x="3465" y="275"/>
                    <a:pt x="3465" y="275"/>
                  </a:cubicBezTo>
                  <a:lnTo>
                    <a:pt x="3540" y="275"/>
                  </a:lnTo>
                  <a:close/>
                  <a:moveTo>
                    <a:pt x="3198" y="275"/>
                  </a:moveTo>
                  <a:cubicBezTo>
                    <a:pt x="3198" y="5"/>
                    <a:pt x="3198" y="5"/>
                    <a:pt x="3198" y="5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41" y="275"/>
                    <a:pt x="3141" y="275"/>
                    <a:pt x="3141" y="275"/>
                  </a:cubicBezTo>
                  <a:lnTo>
                    <a:pt x="3198" y="275"/>
                  </a:lnTo>
                  <a:close/>
                  <a:moveTo>
                    <a:pt x="2956" y="189"/>
                  </a:moveTo>
                  <a:cubicBezTo>
                    <a:pt x="2956" y="105"/>
                    <a:pt x="2835" y="125"/>
                    <a:pt x="2835" y="79"/>
                  </a:cubicBezTo>
                  <a:cubicBezTo>
                    <a:pt x="2835" y="58"/>
                    <a:pt x="2850" y="45"/>
                    <a:pt x="2885" y="45"/>
                  </a:cubicBezTo>
                  <a:cubicBezTo>
                    <a:pt x="2900" y="45"/>
                    <a:pt x="2922" y="48"/>
                    <a:pt x="2936" y="53"/>
                  </a:cubicBezTo>
                  <a:cubicBezTo>
                    <a:pt x="2938" y="5"/>
                    <a:pt x="2938" y="5"/>
                    <a:pt x="2938" y="5"/>
                  </a:cubicBezTo>
                  <a:cubicBezTo>
                    <a:pt x="2923" y="2"/>
                    <a:pt x="2902" y="0"/>
                    <a:pt x="2887" y="0"/>
                  </a:cubicBezTo>
                  <a:cubicBezTo>
                    <a:pt x="2815" y="0"/>
                    <a:pt x="2776" y="34"/>
                    <a:pt x="2776" y="85"/>
                  </a:cubicBezTo>
                  <a:cubicBezTo>
                    <a:pt x="2776" y="173"/>
                    <a:pt x="2895" y="148"/>
                    <a:pt x="2895" y="196"/>
                  </a:cubicBezTo>
                  <a:cubicBezTo>
                    <a:pt x="2895" y="222"/>
                    <a:pt x="2871" y="234"/>
                    <a:pt x="2845" y="234"/>
                  </a:cubicBezTo>
                  <a:cubicBezTo>
                    <a:pt x="2822" y="234"/>
                    <a:pt x="2801" y="229"/>
                    <a:pt x="2785" y="223"/>
                  </a:cubicBezTo>
                  <a:cubicBezTo>
                    <a:pt x="2783" y="274"/>
                    <a:pt x="2783" y="274"/>
                    <a:pt x="2783" y="274"/>
                  </a:cubicBezTo>
                  <a:cubicBezTo>
                    <a:pt x="2798" y="277"/>
                    <a:pt x="2820" y="280"/>
                    <a:pt x="2839" y="280"/>
                  </a:cubicBezTo>
                  <a:cubicBezTo>
                    <a:pt x="2908" y="280"/>
                    <a:pt x="2956" y="245"/>
                    <a:pt x="2956" y="189"/>
                  </a:cubicBezTo>
                  <a:close/>
                  <a:moveTo>
                    <a:pt x="2670" y="139"/>
                  </a:moveTo>
                  <a:cubicBezTo>
                    <a:pt x="2670" y="200"/>
                    <a:pt x="2631" y="230"/>
                    <a:pt x="2575" y="230"/>
                  </a:cubicBezTo>
                  <a:cubicBezTo>
                    <a:pt x="2563" y="230"/>
                    <a:pt x="2549" y="229"/>
                    <a:pt x="2541" y="228"/>
                  </a:cubicBezTo>
                  <a:cubicBezTo>
                    <a:pt x="2541" y="50"/>
                    <a:pt x="2541" y="50"/>
                    <a:pt x="2541" y="50"/>
                  </a:cubicBezTo>
                  <a:cubicBezTo>
                    <a:pt x="2552" y="50"/>
                    <a:pt x="2566" y="49"/>
                    <a:pt x="2577" y="49"/>
                  </a:cubicBezTo>
                  <a:cubicBezTo>
                    <a:pt x="2639" y="49"/>
                    <a:pt x="2670" y="79"/>
                    <a:pt x="2670" y="139"/>
                  </a:cubicBezTo>
                  <a:close/>
                  <a:moveTo>
                    <a:pt x="2730" y="136"/>
                  </a:moveTo>
                  <a:cubicBezTo>
                    <a:pt x="2730" y="42"/>
                    <a:pt x="2672" y="4"/>
                    <a:pt x="2584" y="4"/>
                  </a:cubicBezTo>
                  <a:cubicBezTo>
                    <a:pt x="2552" y="4"/>
                    <a:pt x="2509" y="5"/>
                    <a:pt x="2485" y="5"/>
                  </a:cubicBezTo>
                  <a:cubicBezTo>
                    <a:pt x="2485" y="275"/>
                    <a:pt x="2485" y="275"/>
                    <a:pt x="2485" y="275"/>
                  </a:cubicBezTo>
                  <a:cubicBezTo>
                    <a:pt x="2509" y="276"/>
                    <a:pt x="2535" y="277"/>
                    <a:pt x="2569" y="277"/>
                  </a:cubicBezTo>
                  <a:cubicBezTo>
                    <a:pt x="2661" y="277"/>
                    <a:pt x="2730" y="233"/>
                    <a:pt x="2730" y="136"/>
                  </a:cubicBezTo>
                  <a:close/>
                  <a:moveTo>
                    <a:pt x="2392" y="275"/>
                  </a:moveTo>
                  <a:cubicBezTo>
                    <a:pt x="2392" y="5"/>
                    <a:pt x="2392" y="5"/>
                    <a:pt x="2392" y="5"/>
                  </a:cubicBezTo>
                  <a:cubicBezTo>
                    <a:pt x="2337" y="5"/>
                    <a:pt x="2337" y="5"/>
                    <a:pt x="2337" y="5"/>
                  </a:cubicBezTo>
                  <a:cubicBezTo>
                    <a:pt x="2338" y="124"/>
                    <a:pt x="2338" y="124"/>
                    <a:pt x="2338" y="124"/>
                  </a:cubicBezTo>
                  <a:cubicBezTo>
                    <a:pt x="2338" y="159"/>
                    <a:pt x="2338" y="185"/>
                    <a:pt x="2339" y="202"/>
                  </a:cubicBezTo>
                  <a:cubicBezTo>
                    <a:pt x="2339" y="202"/>
                    <a:pt x="2339" y="202"/>
                    <a:pt x="2339" y="202"/>
                  </a:cubicBezTo>
                  <a:cubicBezTo>
                    <a:pt x="2330" y="183"/>
                    <a:pt x="2319" y="166"/>
                    <a:pt x="2309" y="149"/>
                  </a:cubicBezTo>
                  <a:cubicBezTo>
                    <a:pt x="2218" y="5"/>
                    <a:pt x="2218" y="5"/>
                    <a:pt x="2218" y="5"/>
                  </a:cubicBezTo>
                  <a:cubicBezTo>
                    <a:pt x="2143" y="5"/>
                    <a:pt x="2143" y="5"/>
                    <a:pt x="2143" y="5"/>
                  </a:cubicBezTo>
                  <a:cubicBezTo>
                    <a:pt x="2143" y="275"/>
                    <a:pt x="2143" y="275"/>
                    <a:pt x="2143" y="275"/>
                  </a:cubicBezTo>
                  <a:cubicBezTo>
                    <a:pt x="2198" y="275"/>
                    <a:pt x="2198" y="275"/>
                    <a:pt x="2198" y="275"/>
                  </a:cubicBezTo>
                  <a:cubicBezTo>
                    <a:pt x="2197" y="134"/>
                    <a:pt x="2197" y="134"/>
                    <a:pt x="2197" y="134"/>
                  </a:cubicBezTo>
                  <a:cubicBezTo>
                    <a:pt x="2197" y="109"/>
                    <a:pt x="2197" y="92"/>
                    <a:pt x="2196" y="77"/>
                  </a:cubicBezTo>
                  <a:cubicBezTo>
                    <a:pt x="2196" y="77"/>
                    <a:pt x="2196" y="77"/>
                    <a:pt x="2196" y="77"/>
                  </a:cubicBezTo>
                  <a:cubicBezTo>
                    <a:pt x="2203" y="93"/>
                    <a:pt x="2213" y="112"/>
                    <a:pt x="2224" y="129"/>
                  </a:cubicBezTo>
                  <a:cubicBezTo>
                    <a:pt x="2317" y="275"/>
                    <a:pt x="2317" y="275"/>
                    <a:pt x="2317" y="275"/>
                  </a:cubicBezTo>
                  <a:lnTo>
                    <a:pt x="2392" y="275"/>
                  </a:lnTo>
                  <a:close/>
                  <a:moveTo>
                    <a:pt x="1992" y="182"/>
                  </a:moveTo>
                  <a:cubicBezTo>
                    <a:pt x="1907" y="182"/>
                    <a:pt x="1907" y="182"/>
                    <a:pt x="1907" y="182"/>
                  </a:cubicBezTo>
                  <a:cubicBezTo>
                    <a:pt x="1936" y="106"/>
                    <a:pt x="1936" y="106"/>
                    <a:pt x="1936" y="106"/>
                  </a:cubicBezTo>
                  <a:cubicBezTo>
                    <a:pt x="1941" y="92"/>
                    <a:pt x="1947" y="77"/>
                    <a:pt x="1950" y="64"/>
                  </a:cubicBezTo>
                  <a:cubicBezTo>
                    <a:pt x="1950" y="64"/>
                    <a:pt x="1950" y="64"/>
                    <a:pt x="1950" y="64"/>
                  </a:cubicBezTo>
                  <a:cubicBezTo>
                    <a:pt x="1954" y="76"/>
                    <a:pt x="1959" y="92"/>
                    <a:pt x="1964" y="106"/>
                  </a:cubicBezTo>
                  <a:lnTo>
                    <a:pt x="1992" y="182"/>
                  </a:lnTo>
                  <a:close/>
                  <a:moveTo>
                    <a:pt x="2088" y="275"/>
                  </a:moveTo>
                  <a:cubicBezTo>
                    <a:pt x="1986" y="5"/>
                    <a:pt x="1986" y="5"/>
                    <a:pt x="1986" y="5"/>
                  </a:cubicBezTo>
                  <a:cubicBezTo>
                    <a:pt x="1920" y="5"/>
                    <a:pt x="1920" y="5"/>
                    <a:pt x="1920" y="5"/>
                  </a:cubicBezTo>
                  <a:cubicBezTo>
                    <a:pt x="1818" y="275"/>
                    <a:pt x="1818" y="275"/>
                    <a:pt x="1818" y="275"/>
                  </a:cubicBezTo>
                  <a:cubicBezTo>
                    <a:pt x="1874" y="275"/>
                    <a:pt x="1874" y="275"/>
                    <a:pt x="1874" y="275"/>
                  </a:cubicBezTo>
                  <a:cubicBezTo>
                    <a:pt x="1894" y="223"/>
                    <a:pt x="1894" y="223"/>
                    <a:pt x="1894" y="223"/>
                  </a:cubicBezTo>
                  <a:cubicBezTo>
                    <a:pt x="2006" y="223"/>
                    <a:pt x="2006" y="223"/>
                    <a:pt x="2006" y="223"/>
                  </a:cubicBezTo>
                  <a:cubicBezTo>
                    <a:pt x="2026" y="275"/>
                    <a:pt x="2026" y="275"/>
                    <a:pt x="2026" y="275"/>
                  </a:cubicBezTo>
                  <a:lnTo>
                    <a:pt x="2088" y="275"/>
                  </a:lnTo>
                  <a:close/>
                  <a:moveTo>
                    <a:pt x="1796" y="275"/>
                  </a:moveTo>
                  <a:cubicBezTo>
                    <a:pt x="1796" y="226"/>
                    <a:pt x="1796" y="226"/>
                    <a:pt x="1796" y="226"/>
                  </a:cubicBezTo>
                  <a:cubicBezTo>
                    <a:pt x="1703" y="226"/>
                    <a:pt x="1703" y="226"/>
                    <a:pt x="1703" y="226"/>
                  </a:cubicBezTo>
                  <a:cubicBezTo>
                    <a:pt x="1703" y="5"/>
                    <a:pt x="1703" y="5"/>
                    <a:pt x="1703" y="5"/>
                  </a:cubicBezTo>
                  <a:cubicBezTo>
                    <a:pt x="1646" y="5"/>
                    <a:pt x="1646" y="5"/>
                    <a:pt x="1646" y="5"/>
                  </a:cubicBezTo>
                  <a:cubicBezTo>
                    <a:pt x="1646" y="275"/>
                    <a:pt x="1646" y="275"/>
                    <a:pt x="1646" y="275"/>
                  </a:cubicBezTo>
                  <a:lnTo>
                    <a:pt x="1796" y="275"/>
                  </a:lnTo>
                  <a:close/>
                  <a:moveTo>
                    <a:pt x="1509" y="84"/>
                  </a:moveTo>
                  <a:cubicBezTo>
                    <a:pt x="1509" y="109"/>
                    <a:pt x="1490" y="127"/>
                    <a:pt x="1460" y="127"/>
                  </a:cubicBezTo>
                  <a:cubicBezTo>
                    <a:pt x="1451" y="127"/>
                    <a:pt x="1442" y="126"/>
                    <a:pt x="1434" y="125"/>
                  </a:cubicBezTo>
                  <a:cubicBezTo>
                    <a:pt x="1434" y="47"/>
                    <a:pt x="1434" y="47"/>
                    <a:pt x="1434" y="47"/>
                  </a:cubicBezTo>
                  <a:cubicBezTo>
                    <a:pt x="1442" y="46"/>
                    <a:pt x="1449" y="46"/>
                    <a:pt x="1458" y="46"/>
                  </a:cubicBezTo>
                  <a:cubicBezTo>
                    <a:pt x="1490" y="46"/>
                    <a:pt x="1509" y="59"/>
                    <a:pt x="1509" y="84"/>
                  </a:cubicBezTo>
                  <a:close/>
                  <a:moveTo>
                    <a:pt x="1584" y="275"/>
                  </a:moveTo>
                  <a:cubicBezTo>
                    <a:pt x="1516" y="185"/>
                    <a:pt x="1516" y="185"/>
                    <a:pt x="1516" y="185"/>
                  </a:cubicBezTo>
                  <a:cubicBezTo>
                    <a:pt x="1508" y="173"/>
                    <a:pt x="1501" y="163"/>
                    <a:pt x="1495" y="156"/>
                  </a:cubicBezTo>
                  <a:cubicBezTo>
                    <a:pt x="1538" y="149"/>
                    <a:pt x="1569" y="122"/>
                    <a:pt x="1569" y="78"/>
                  </a:cubicBezTo>
                  <a:cubicBezTo>
                    <a:pt x="1569" y="28"/>
                    <a:pt x="1531" y="3"/>
                    <a:pt x="1467" y="3"/>
                  </a:cubicBezTo>
                  <a:cubicBezTo>
                    <a:pt x="1433" y="3"/>
                    <a:pt x="1398" y="4"/>
                    <a:pt x="1378" y="5"/>
                  </a:cubicBezTo>
                  <a:cubicBezTo>
                    <a:pt x="1378" y="275"/>
                    <a:pt x="1378" y="275"/>
                    <a:pt x="1378" y="275"/>
                  </a:cubicBezTo>
                  <a:cubicBezTo>
                    <a:pt x="1434" y="275"/>
                    <a:pt x="1434" y="275"/>
                    <a:pt x="1434" y="275"/>
                  </a:cubicBezTo>
                  <a:cubicBezTo>
                    <a:pt x="1434" y="164"/>
                    <a:pt x="1434" y="164"/>
                    <a:pt x="1434" y="164"/>
                  </a:cubicBezTo>
                  <a:cubicBezTo>
                    <a:pt x="1437" y="164"/>
                    <a:pt x="1437" y="164"/>
                    <a:pt x="1437" y="164"/>
                  </a:cubicBezTo>
                  <a:cubicBezTo>
                    <a:pt x="1514" y="275"/>
                    <a:pt x="1514" y="275"/>
                    <a:pt x="1514" y="275"/>
                  </a:cubicBezTo>
                  <a:lnTo>
                    <a:pt x="1584" y="275"/>
                  </a:lnTo>
                  <a:close/>
                  <a:moveTo>
                    <a:pt x="1298" y="275"/>
                  </a:moveTo>
                  <a:cubicBezTo>
                    <a:pt x="1298" y="231"/>
                    <a:pt x="1298" y="231"/>
                    <a:pt x="1298" y="231"/>
                  </a:cubicBezTo>
                  <a:cubicBezTo>
                    <a:pt x="1195" y="231"/>
                    <a:pt x="1195" y="231"/>
                    <a:pt x="1195" y="231"/>
                  </a:cubicBezTo>
                  <a:cubicBezTo>
                    <a:pt x="1195" y="158"/>
                    <a:pt x="1195" y="158"/>
                    <a:pt x="1195" y="158"/>
                  </a:cubicBezTo>
                  <a:cubicBezTo>
                    <a:pt x="1293" y="158"/>
                    <a:pt x="1293" y="158"/>
                    <a:pt x="1293" y="158"/>
                  </a:cubicBezTo>
                  <a:cubicBezTo>
                    <a:pt x="1293" y="115"/>
                    <a:pt x="1293" y="115"/>
                    <a:pt x="1293" y="115"/>
                  </a:cubicBezTo>
                  <a:cubicBezTo>
                    <a:pt x="1195" y="115"/>
                    <a:pt x="1195" y="115"/>
                    <a:pt x="1195" y="115"/>
                  </a:cubicBezTo>
                  <a:cubicBezTo>
                    <a:pt x="1195" y="49"/>
                    <a:pt x="1195" y="49"/>
                    <a:pt x="1195" y="49"/>
                  </a:cubicBezTo>
                  <a:cubicBezTo>
                    <a:pt x="1298" y="49"/>
                    <a:pt x="1298" y="49"/>
                    <a:pt x="1298" y="49"/>
                  </a:cubicBezTo>
                  <a:cubicBezTo>
                    <a:pt x="1298" y="5"/>
                    <a:pt x="1298" y="5"/>
                    <a:pt x="1298" y="5"/>
                  </a:cubicBezTo>
                  <a:cubicBezTo>
                    <a:pt x="1139" y="5"/>
                    <a:pt x="1139" y="5"/>
                    <a:pt x="1139" y="5"/>
                  </a:cubicBezTo>
                  <a:cubicBezTo>
                    <a:pt x="1139" y="275"/>
                    <a:pt x="1139" y="275"/>
                    <a:pt x="1139" y="275"/>
                  </a:cubicBezTo>
                  <a:lnTo>
                    <a:pt x="1298" y="275"/>
                  </a:lnTo>
                  <a:close/>
                  <a:moveTo>
                    <a:pt x="1045" y="275"/>
                  </a:moveTo>
                  <a:cubicBezTo>
                    <a:pt x="1045" y="5"/>
                    <a:pt x="1045" y="5"/>
                    <a:pt x="1045" y="5"/>
                  </a:cubicBezTo>
                  <a:cubicBezTo>
                    <a:pt x="989" y="5"/>
                    <a:pt x="989" y="5"/>
                    <a:pt x="989" y="5"/>
                  </a:cubicBezTo>
                  <a:cubicBezTo>
                    <a:pt x="989" y="112"/>
                    <a:pt x="989" y="112"/>
                    <a:pt x="989" y="112"/>
                  </a:cubicBezTo>
                  <a:cubicBezTo>
                    <a:pt x="862" y="112"/>
                    <a:pt x="862" y="112"/>
                    <a:pt x="862" y="112"/>
                  </a:cubicBezTo>
                  <a:cubicBezTo>
                    <a:pt x="862" y="5"/>
                    <a:pt x="862" y="5"/>
                    <a:pt x="862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6" y="275"/>
                    <a:pt x="806" y="275"/>
                    <a:pt x="806" y="275"/>
                  </a:cubicBezTo>
                  <a:cubicBezTo>
                    <a:pt x="862" y="275"/>
                    <a:pt x="862" y="275"/>
                    <a:pt x="862" y="275"/>
                  </a:cubicBezTo>
                  <a:cubicBezTo>
                    <a:pt x="862" y="161"/>
                    <a:pt x="862" y="161"/>
                    <a:pt x="862" y="161"/>
                  </a:cubicBezTo>
                  <a:cubicBezTo>
                    <a:pt x="989" y="161"/>
                    <a:pt x="989" y="161"/>
                    <a:pt x="989" y="161"/>
                  </a:cubicBezTo>
                  <a:cubicBezTo>
                    <a:pt x="989" y="275"/>
                    <a:pt x="989" y="275"/>
                    <a:pt x="989" y="275"/>
                  </a:cubicBezTo>
                  <a:lnTo>
                    <a:pt x="1045" y="275"/>
                  </a:lnTo>
                  <a:close/>
                  <a:moveTo>
                    <a:pt x="751" y="53"/>
                  </a:moveTo>
                  <a:cubicBezTo>
                    <a:pt x="751" y="5"/>
                    <a:pt x="751" y="5"/>
                    <a:pt x="751" y="5"/>
                  </a:cubicBezTo>
                  <a:cubicBezTo>
                    <a:pt x="545" y="5"/>
                    <a:pt x="545" y="5"/>
                    <a:pt x="545" y="5"/>
                  </a:cubicBezTo>
                  <a:cubicBezTo>
                    <a:pt x="545" y="53"/>
                    <a:pt x="545" y="53"/>
                    <a:pt x="545" y="53"/>
                  </a:cubicBezTo>
                  <a:cubicBezTo>
                    <a:pt x="619" y="53"/>
                    <a:pt x="619" y="53"/>
                    <a:pt x="619" y="53"/>
                  </a:cubicBezTo>
                  <a:cubicBezTo>
                    <a:pt x="619" y="275"/>
                    <a:pt x="619" y="275"/>
                    <a:pt x="619" y="275"/>
                  </a:cubicBezTo>
                  <a:cubicBezTo>
                    <a:pt x="676" y="275"/>
                    <a:pt x="676" y="275"/>
                    <a:pt x="676" y="275"/>
                  </a:cubicBezTo>
                  <a:cubicBezTo>
                    <a:pt x="676" y="53"/>
                    <a:pt x="676" y="53"/>
                    <a:pt x="676" y="53"/>
                  </a:cubicBezTo>
                  <a:lnTo>
                    <a:pt x="751" y="53"/>
                  </a:lnTo>
                  <a:close/>
                  <a:moveTo>
                    <a:pt x="501" y="275"/>
                  </a:moveTo>
                  <a:cubicBezTo>
                    <a:pt x="501" y="231"/>
                    <a:pt x="501" y="231"/>
                    <a:pt x="501" y="231"/>
                  </a:cubicBezTo>
                  <a:cubicBezTo>
                    <a:pt x="398" y="231"/>
                    <a:pt x="398" y="231"/>
                    <a:pt x="398" y="231"/>
                  </a:cubicBezTo>
                  <a:cubicBezTo>
                    <a:pt x="398" y="158"/>
                    <a:pt x="398" y="158"/>
                    <a:pt x="398" y="158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6" y="115"/>
                    <a:pt x="496" y="115"/>
                    <a:pt x="496" y="115"/>
                  </a:cubicBezTo>
                  <a:cubicBezTo>
                    <a:pt x="398" y="115"/>
                    <a:pt x="398" y="115"/>
                    <a:pt x="398" y="115"/>
                  </a:cubicBezTo>
                  <a:cubicBezTo>
                    <a:pt x="398" y="49"/>
                    <a:pt x="398" y="49"/>
                    <a:pt x="398" y="49"/>
                  </a:cubicBezTo>
                  <a:cubicBezTo>
                    <a:pt x="501" y="49"/>
                    <a:pt x="501" y="49"/>
                    <a:pt x="501" y="49"/>
                  </a:cubicBezTo>
                  <a:cubicBezTo>
                    <a:pt x="501" y="5"/>
                    <a:pt x="501" y="5"/>
                    <a:pt x="501" y="5"/>
                  </a:cubicBezTo>
                  <a:cubicBezTo>
                    <a:pt x="342" y="5"/>
                    <a:pt x="342" y="5"/>
                    <a:pt x="342" y="5"/>
                  </a:cubicBezTo>
                  <a:cubicBezTo>
                    <a:pt x="342" y="275"/>
                    <a:pt x="342" y="275"/>
                    <a:pt x="342" y="275"/>
                  </a:cubicBezTo>
                  <a:lnTo>
                    <a:pt x="501" y="275"/>
                  </a:lnTo>
                  <a:close/>
                  <a:moveTo>
                    <a:pt x="248" y="275"/>
                  </a:moveTo>
                  <a:cubicBezTo>
                    <a:pt x="248" y="5"/>
                    <a:pt x="248" y="5"/>
                    <a:pt x="248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94" y="159"/>
                    <a:pt x="195" y="185"/>
                    <a:pt x="196" y="202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86" y="183"/>
                    <a:pt x="176" y="166"/>
                    <a:pt x="166" y="14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54" y="275"/>
                    <a:pt x="54" y="275"/>
                    <a:pt x="54" y="275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54" y="109"/>
                    <a:pt x="53" y="92"/>
                    <a:pt x="52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60" y="93"/>
                    <a:pt x="70" y="112"/>
                    <a:pt x="80" y="129"/>
                  </a:cubicBezTo>
                  <a:cubicBezTo>
                    <a:pt x="173" y="275"/>
                    <a:pt x="173" y="275"/>
                    <a:pt x="173" y="275"/>
                  </a:cubicBezTo>
                  <a:lnTo>
                    <a:pt x="248" y="2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iting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 5"/>
          <p:cNvSpPr>
            <a:spLocks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4"/>
              </a:cxn>
              <a:cxn ang="0">
                <a:pos x="5646" y="114"/>
              </a:cxn>
              <a:cxn ang="0">
                <a:pos x="5646" y="3696"/>
              </a:cxn>
              <a:cxn ang="0">
                <a:pos x="5420" y="3923"/>
              </a:cxn>
              <a:cxn ang="0">
                <a:pos x="0" y="3923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0" y="0"/>
              </a:cxn>
            </a:cxnLst>
            <a:rect l="0" t="0" r="r" b="b"/>
            <a:pathLst>
              <a:path w="5760" h="4320">
                <a:moveTo>
                  <a:pt x="0" y="0"/>
                </a:moveTo>
                <a:lnTo>
                  <a:pt x="0" y="114"/>
                </a:lnTo>
                <a:lnTo>
                  <a:pt x="5646" y="114"/>
                </a:lnTo>
                <a:lnTo>
                  <a:pt x="5646" y="3696"/>
                </a:lnTo>
                <a:lnTo>
                  <a:pt x="5420" y="3923"/>
                </a:lnTo>
                <a:lnTo>
                  <a:pt x="0" y="3923"/>
                </a:ln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60" name="Freeform 6"/>
          <p:cNvSpPr>
            <a:spLocks/>
          </p:cNvSpPr>
          <p:nvPr/>
        </p:nvSpPr>
        <p:spPr bwMode="auto">
          <a:xfrm>
            <a:off x="781050" y="6315075"/>
            <a:ext cx="325438" cy="134938"/>
          </a:xfrm>
          <a:custGeom>
            <a:avLst/>
            <a:gdLst/>
            <a:ahLst/>
            <a:cxnLst>
              <a:cxn ang="0">
                <a:pos x="0" y="85"/>
              </a:cxn>
              <a:cxn ang="0">
                <a:pos x="0" y="0"/>
              </a:cxn>
              <a:cxn ang="0">
                <a:pos x="205" y="0"/>
              </a:cxn>
              <a:cxn ang="0">
                <a:pos x="205" y="85"/>
              </a:cxn>
              <a:cxn ang="0">
                <a:pos x="202" y="85"/>
              </a:cxn>
              <a:cxn ang="0">
                <a:pos x="202" y="3"/>
              </a:cxn>
              <a:cxn ang="0">
                <a:pos x="2" y="3"/>
              </a:cxn>
              <a:cxn ang="0">
                <a:pos x="2" y="85"/>
              </a:cxn>
              <a:cxn ang="0">
                <a:pos x="0" y="85"/>
              </a:cxn>
            </a:cxnLst>
            <a:rect l="0" t="0" r="r" b="b"/>
            <a:pathLst>
              <a:path w="205" h="85">
                <a:moveTo>
                  <a:pt x="0" y="85"/>
                </a:moveTo>
                <a:lnTo>
                  <a:pt x="0" y="0"/>
                </a:lnTo>
                <a:lnTo>
                  <a:pt x="205" y="0"/>
                </a:lnTo>
                <a:lnTo>
                  <a:pt x="205" y="85"/>
                </a:lnTo>
                <a:lnTo>
                  <a:pt x="202" y="85"/>
                </a:lnTo>
                <a:lnTo>
                  <a:pt x="202" y="3"/>
                </a:lnTo>
                <a:lnTo>
                  <a:pt x="2" y="3"/>
                </a:lnTo>
                <a:lnTo>
                  <a:pt x="2" y="85"/>
                </a:lnTo>
                <a:lnTo>
                  <a:pt x="0" y="8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61" name="Freeform 7"/>
          <p:cNvSpPr>
            <a:spLocks/>
          </p:cNvSpPr>
          <p:nvPr/>
        </p:nvSpPr>
        <p:spPr bwMode="auto">
          <a:xfrm>
            <a:off x="554038" y="6456363"/>
            <a:ext cx="136525" cy="131763"/>
          </a:xfrm>
          <a:custGeom>
            <a:avLst/>
            <a:gdLst/>
            <a:ahLst/>
            <a:cxnLst>
              <a:cxn ang="0">
                <a:pos x="50" y="341"/>
              </a:cxn>
              <a:cxn ang="0">
                <a:pos x="14" y="387"/>
              </a:cxn>
              <a:cxn ang="0">
                <a:pos x="0" y="387"/>
              </a:cxn>
              <a:cxn ang="0">
                <a:pos x="0" y="406"/>
              </a:cxn>
              <a:cxn ang="0">
                <a:pos x="66" y="403"/>
              </a:cxn>
              <a:cxn ang="0">
                <a:pos x="135" y="406"/>
              </a:cxn>
              <a:cxn ang="0">
                <a:pos x="135" y="387"/>
              </a:cxn>
              <a:cxn ang="0">
                <a:pos x="112" y="387"/>
              </a:cxn>
              <a:cxn ang="0">
                <a:pos x="79" y="341"/>
              </a:cxn>
              <a:cxn ang="0">
                <a:pos x="79" y="63"/>
              </a:cxn>
              <a:cxn ang="0">
                <a:pos x="367" y="413"/>
              </a:cxn>
              <a:cxn ang="0">
                <a:pos x="387" y="413"/>
              </a:cxn>
              <a:cxn ang="0">
                <a:pos x="387" y="63"/>
              </a:cxn>
              <a:cxn ang="0">
                <a:pos x="420" y="20"/>
              </a:cxn>
              <a:cxn ang="0">
                <a:pos x="433" y="20"/>
              </a:cxn>
              <a:cxn ang="0">
                <a:pos x="433" y="0"/>
              </a:cxn>
              <a:cxn ang="0">
                <a:pos x="370" y="4"/>
              </a:cxn>
              <a:cxn ang="0">
                <a:pos x="302" y="0"/>
              </a:cxn>
              <a:cxn ang="0">
                <a:pos x="302" y="20"/>
              </a:cxn>
              <a:cxn ang="0">
                <a:pos x="321" y="20"/>
              </a:cxn>
              <a:cxn ang="0">
                <a:pos x="354" y="63"/>
              </a:cxn>
              <a:cxn ang="0">
                <a:pos x="354" y="292"/>
              </a:cxn>
              <a:cxn ang="0">
                <a:pos x="105" y="0"/>
              </a:cxn>
              <a:cxn ang="0">
                <a:pos x="53" y="4"/>
              </a:cxn>
              <a:cxn ang="0">
                <a:pos x="4" y="0"/>
              </a:cxn>
              <a:cxn ang="0">
                <a:pos x="4" y="20"/>
              </a:cxn>
              <a:cxn ang="0">
                <a:pos x="10" y="20"/>
              </a:cxn>
              <a:cxn ang="0">
                <a:pos x="50" y="33"/>
              </a:cxn>
              <a:cxn ang="0">
                <a:pos x="50" y="341"/>
              </a:cxn>
            </a:cxnLst>
            <a:rect l="0" t="0" r="r" b="b"/>
            <a:pathLst>
              <a:path w="433" h="413">
                <a:moveTo>
                  <a:pt x="50" y="341"/>
                </a:moveTo>
                <a:cubicBezTo>
                  <a:pt x="49" y="377"/>
                  <a:pt x="33" y="385"/>
                  <a:pt x="14" y="387"/>
                </a:cubicBezTo>
                <a:cubicBezTo>
                  <a:pt x="0" y="387"/>
                  <a:pt x="0" y="387"/>
                  <a:pt x="0" y="387"/>
                </a:cubicBezTo>
                <a:cubicBezTo>
                  <a:pt x="0" y="406"/>
                  <a:pt x="0" y="406"/>
                  <a:pt x="0" y="406"/>
                </a:cubicBezTo>
                <a:cubicBezTo>
                  <a:pt x="23" y="404"/>
                  <a:pt x="41" y="402"/>
                  <a:pt x="66" y="403"/>
                </a:cubicBezTo>
                <a:cubicBezTo>
                  <a:pt x="87" y="402"/>
                  <a:pt x="105" y="404"/>
                  <a:pt x="135" y="406"/>
                </a:cubicBezTo>
                <a:cubicBezTo>
                  <a:pt x="135" y="387"/>
                  <a:pt x="135" y="387"/>
                  <a:pt x="135" y="387"/>
                </a:cubicBezTo>
                <a:cubicBezTo>
                  <a:pt x="112" y="387"/>
                  <a:pt x="112" y="387"/>
                  <a:pt x="112" y="387"/>
                </a:cubicBezTo>
                <a:cubicBezTo>
                  <a:pt x="95" y="385"/>
                  <a:pt x="79" y="377"/>
                  <a:pt x="79" y="341"/>
                </a:cubicBezTo>
                <a:cubicBezTo>
                  <a:pt x="79" y="63"/>
                  <a:pt x="79" y="63"/>
                  <a:pt x="79" y="63"/>
                </a:cubicBezTo>
                <a:cubicBezTo>
                  <a:pt x="367" y="413"/>
                  <a:pt x="367" y="413"/>
                  <a:pt x="367" y="413"/>
                </a:cubicBezTo>
                <a:cubicBezTo>
                  <a:pt x="387" y="413"/>
                  <a:pt x="387" y="413"/>
                  <a:pt x="387" y="413"/>
                </a:cubicBezTo>
                <a:cubicBezTo>
                  <a:pt x="387" y="63"/>
                  <a:pt x="387" y="63"/>
                  <a:pt x="387" y="63"/>
                </a:cubicBezTo>
                <a:cubicBezTo>
                  <a:pt x="385" y="25"/>
                  <a:pt x="401" y="19"/>
                  <a:pt x="420" y="20"/>
                </a:cubicBezTo>
                <a:cubicBezTo>
                  <a:pt x="433" y="20"/>
                  <a:pt x="433" y="20"/>
                  <a:pt x="433" y="20"/>
                </a:cubicBezTo>
                <a:cubicBezTo>
                  <a:pt x="433" y="0"/>
                  <a:pt x="433" y="0"/>
                  <a:pt x="433" y="0"/>
                </a:cubicBezTo>
                <a:cubicBezTo>
                  <a:pt x="411" y="1"/>
                  <a:pt x="393" y="2"/>
                  <a:pt x="370" y="4"/>
                </a:cubicBezTo>
                <a:cubicBezTo>
                  <a:pt x="347" y="2"/>
                  <a:pt x="329" y="1"/>
                  <a:pt x="302" y="0"/>
                </a:cubicBezTo>
                <a:cubicBezTo>
                  <a:pt x="302" y="20"/>
                  <a:pt x="302" y="20"/>
                  <a:pt x="302" y="20"/>
                </a:cubicBezTo>
                <a:cubicBezTo>
                  <a:pt x="321" y="20"/>
                  <a:pt x="321" y="20"/>
                  <a:pt x="321" y="20"/>
                </a:cubicBezTo>
                <a:cubicBezTo>
                  <a:pt x="339" y="19"/>
                  <a:pt x="355" y="25"/>
                  <a:pt x="354" y="63"/>
                </a:cubicBezTo>
                <a:cubicBezTo>
                  <a:pt x="354" y="292"/>
                  <a:pt x="354" y="292"/>
                  <a:pt x="354" y="292"/>
                </a:cubicBezTo>
                <a:cubicBezTo>
                  <a:pt x="105" y="0"/>
                  <a:pt x="105" y="0"/>
                  <a:pt x="105" y="0"/>
                </a:cubicBezTo>
                <a:cubicBezTo>
                  <a:pt x="89" y="1"/>
                  <a:pt x="72" y="2"/>
                  <a:pt x="53" y="4"/>
                </a:cubicBezTo>
                <a:cubicBezTo>
                  <a:pt x="37" y="2"/>
                  <a:pt x="21" y="1"/>
                  <a:pt x="4" y="0"/>
                </a:cubicBezTo>
                <a:cubicBezTo>
                  <a:pt x="4" y="20"/>
                  <a:pt x="4" y="20"/>
                  <a:pt x="4" y="20"/>
                </a:cubicBezTo>
                <a:cubicBezTo>
                  <a:pt x="10" y="20"/>
                  <a:pt x="10" y="20"/>
                  <a:pt x="10" y="20"/>
                </a:cubicBezTo>
                <a:cubicBezTo>
                  <a:pt x="25" y="19"/>
                  <a:pt x="40" y="20"/>
                  <a:pt x="50" y="33"/>
                </a:cubicBezTo>
                <a:lnTo>
                  <a:pt x="50" y="34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62" name="Freeform 8"/>
          <p:cNvSpPr>
            <a:spLocks/>
          </p:cNvSpPr>
          <p:nvPr/>
        </p:nvSpPr>
        <p:spPr bwMode="auto">
          <a:xfrm>
            <a:off x="771525" y="6446838"/>
            <a:ext cx="20638" cy="25400"/>
          </a:xfrm>
          <a:custGeom>
            <a:avLst/>
            <a:gdLst/>
            <a:ahLst/>
            <a:cxnLst>
              <a:cxn ang="0">
                <a:pos x="68" y="40"/>
              </a:cxn>
              <a:cxn ang="0">
                <a:pos x="36" y="1"/>
              </a:cxn>
              <a:cxn ang="0">
                <a:pos x="0" y="40"/>
              </a:cxn>
              <a:cxn ang="0">
                <a:pos x="36" y="76"/>
              </a:cxn>
              <a:cxn ang="0">
                <a:pos x="68" y="40"/>
              </a:cxn>
            </a:cxnLst>
            <a:rect l="0" t="0" r="r" b="b"/>
            <a:pathLst>
              <a:path w="68" h="77">
                <a:moveTo>
                  <a:pt x="68" y="40"/>
                </a:moveTo>
                <a:cubicBezTo>
                  <a:pt x="68" y="16"/>
                  <a:pt x="55" y="0"/>
                  <a:pt x="36" y="1"/>
                </a:cubicBezTo>
                <a:cubicBezTo>
                  <a:pt x="14" y="0"/>
                  <a:pt x="1" y="16"/>
                  <a:pt x="0" y="40"/>
                </a:cubicBezTo>
                <a:cubicBezTo>
                  <a:pt x="1" y="62"/>
                  <a:pt x="14" y="77"/>
                  <a:pt x="36" y="76"/>
                </a:cubicBezTo>
                <a:cubicBezTo>
                  <a:pt x="55" y="77"/>
                  <a:pt x="68" y="62"/>
                  <a:pt x="68" y="40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63" name="Freeform 9"/>
          <p:cNvSpPr>
            <a:spLocks noEditPoints="1"/>
          </p:cNvSpPr>
          <p:nvPr/>
        </p:nvSpPr>
        <p:spPr bwMode="auto">
          <a:xfrm>
            <a:off x="874713" y="6456363"/>
            <a:ext cx="133350" cy="128588"/>
          </a:xfrm>
          <a:custGeom>
            <a:avLst/>
            <a:gdLst/>
            <a:ahLst/>
            <a:cxnLst>
              <a:cxn ang="0">
                <a:pos x="118" y="50"/>
              </a:cxn>
              <a:cxn ang="0">
                <a:pos x="177" y="28"/>
              </a:cxn>
              <a:cxn ang="0">
                <a:pos x="350" y="208"/>
              </a:cxn>
              <a:cxn ang="0">
                <a:pos x="170" y="378"/>
              </a:cxn>
              <a:cxn ang="0">
                <a:pos x="118" y="352"/>
              </a:cxn>
              <a:cxn ang="0">
                <a:pos x="118" y="50"/>
              </a:cxn>
              <a:cxn ang="0">
                <a:pos x="56" y="352"/>
              </a:cxn>
              <a:cxn ang="0">
                <a:pos x="10" y="388"/>
              </a:cxn>
              <a:cxn ang="0">
                <a:pos x="0" y="388"/>
              </a:cxn>
              <a:cxn ang="0">
                <a:pos x="0" y="407"/>
              </a:cxn>
              <a:cxn ang="0">
                <a:pos x="89" y="404"/>
              </a:cxn>
              <a:cxn ang="0">
                <a:pos x="197" y="407"/>
              </a:cxn>
              <a:cxn ang="0">
                <a:pos x="419" y="198"/>
              </a:cxn>
              <a:cxn ang="0">
                <a:pos x="223" y="1"/>
              </a:cxn>
              <a:cxn ang="0">
                <a:pos x="105" y="5"/>
              </a:cxn>
              <a:cxn ang="0">
                <a:pos x="10" y="1"/>
              </a:cxn>
              <a:cxn ang="0">
                <a:pos x="10" y="21"/>
              </a:cxn>
              <a:cxn ang="0">
                <a:pos x="16" y="21"/>
              </a:cxn>
              <a:cxn ang="0">
                <a:pos x="56" y="47"/>
              </a:cxn>
              <a:cxn ang="0">
                <a:pos x="56" y="352"/>
              </a:cxn>
            </a:cxnLst>
            <a:rect l="0" t="0" r="r" b="b"/>
            <a:pathLst>
              <a:path w="420" h="407">
                <a:moveTo>
                  <a:pt x="118" y="50"/>
                </a:moveTo>
                <a:cubicBezTo>
                  <a:pt x="119" y="30"/>
                  <a:pt x="122" y="27"/>
                  <a:pt x="177" y="28"/>
                </a:cubicBezTo>
                <a:cubicBezTo>
                  <a:pt x="281" y="27"/>
                  <a:pt x="349" y="71"/>
                  <a:pt x="350" y="208"/>
                </a:cubicBezTo>
                <a:cubicBezTo>
                  <a:pt x="349" y="341"/>
                  <a:pt x="276" y="379"/>
                  <a:pt x="170" y="378"/>
                </a:cubicBezTo>
                <a:cubicBezTo>
                  <a:pt x="121" y="379"/>
                  <a:pt x="119" y="373"/>
                  <a:pt x="118" y="352"/>
                </a:cubicBezTo>
                <a:lnTo>
                  <a:pt x="118" y="50"/>
                </a:lnTo>
                <a:close/>
                <a:moveTo>
                  <a:pt x="56" y="352"/>
                </a:moveTo>
                <a:cubicBezTo>
                  <a:pt x="55" y="375"/>
                  <a:pt x="41" y="386"/>
                  <a:pt x="10" y="388"/>
                </a:cubicBezTo>
                <a:cubicBezTo>
                  <a:pt x="0" y="388"/>
                  <a:pt x="0" y="388"/>
                  <a:pt x="0" y="388"/>
                </a:cubicBezTo>
                <a:cubicBezTo>
                  <a:pt x="0" y="407"/>
                  <a:pt x="0" y="407"/>
                  <a:pt x="0" y="407"/>
                </a:cubicBezTo>
                <a:cubicBezTo>
                  <a:pt x="30" y="405"/>
                  <a:pt x="59" y="403"/>
                  <a:pt x="89" y="404"/>
                </a:cubicBezTo>
                <a:cubicBezTo>
                  <a:pt x="126" y="403"/>
                  <a:pt x="167" y="406"/>
                  <a:pt x="197" y="407"/>
                </a:cubicBezTo>
                <a:cubicBezTo>
                  <a:pt x="332" y="406"/>
                  <a:pt x="420" y="338"/>
                  <a:pt x="419" y="198"/>
                </a:cubicBezTo>
                <a:cubicBezTo>
                  <a:pt x="420" y="64"/>
                  <a:pt x="340" y="0"/>
                  <a:pt x="223" y="1"/>
                </a:cubicBezTo>
                <a:cubicBezTo>
                  <a:pt x="177" y="0"/>
                  <a:pt x="135" y="3"/>
                  <a:pt x="105" y="5"/>
                </a:cubicBezTo>
                <a:cubicBezTo>
                  <a:pt x="69" y="3"/>
                  <a:pt x="37" y="2"/>
                  <a:pt x="10" y="1"/>
                </a:cubicBezTo>
                <a:cubicBezTo>
                  <a:pt x="10" y="21"/>
                  <a:pt x="10" y="21"/>
                  <a:pt x="10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39" y="20"/>
                  <a:pt x="55" y="23"/>
                  <a:pt x="56" y="47"/>
                </a:cubicBezTo>
                <a:lnTo>
                  <a:pt x="56" y="35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64" name="Freeform 10"/>
          <p:cNvSpPr>
            <a:spLocks/>
          </p:cNvSpPr>
          <p:nvPr/>
        </p:nvSpPr>
        <p:spPr bwMode="auto">
          <a:xfrm>
            <a:off x="1084263" y="6492875"/>
            <a:ext cx="39688" cy="92075"/>
          </a:xfrm>
          <a:custGeom>
            <a:avLst/>
            <a:gdLst/>
            <a:ahLst/>
            <a:cxnLst>
              <a:cxn ang="0">
                <a:pos x="89" y="0"/>
              </a:cxn>
              <a:cxn ang="0">
                <a:pos x="76" y="0"/>
              </a:cxn>
              <a:cxn ang="0">
                <a:pos x="0" y="16"/>
              </a:cxn>
              <a:cxn ang="0">
                <a:pos x="0" y="36"/>
              </a:cxn>
              <a:cxn ang="0">
                <a:pos x="13" y="36"/>
              </a:cxn>
              <a:cxn ang="0">
                <a:pos x="39" y="59"/>
              </a:cxn>
              <a:cxn ang="0">
                <a:pos x="39" y="249"/>
              </a:cxn>
              <a:cxn ang="0">
                <a:pos x="13" y="272"/>
              </a:cxn>
              <a:cxn ang="0">
                <a:pos x="0" y="272"/>
              </a:cxn>
              <a:cxn ang="0">
                <a:pos x="0" y="291"/>
              </a:cxn>
              <a:cxn ang="0">
                <a:pos x="62" y="288"/>
              </a:cxn>
              <a:cxn ang="0">
                <a:pos x="128" y="291"/>
              </a:cxn>
              <a:cxn ang="0">
                <a:pos x="128" y="272"/>
              </a:cxn>
              <a:cxn ang="0">
                <a:pos x="115" y="272"/>
              </a:cxn>
              <a:cxn ang="0">
                <a:pos x="89" y="249"/>
              </a:cxn>
              <a:cxn ang="0">
                <a:pos x="89" y="0"/>
              </a:cxn>
            </a:cxnLst>
            <a:rect l="0" t="0" r="r" b="b"/>
            <a:pathLst>
              <a:path w="128" h="291">
                <a:moveTo>
                  <a:pt x="89" y="0"/>
                </a:moveTo>
                <a:cubicBezTo>
                  <a:pt x="76" y="0"/>
                  <a:pt x="76" y="0"/>
                  <a:pt x="76" y="0"/>
                </a:cubicBezTo>
                <a:cubicBezTo>
                  <a:pt x="59" y="8"/>
                  <a:pt x="27" y="17"/>
                  <a:pt x="0" y="16"/>
                </a:cubicBezTo>
                <a:cubicBezTo>
                  <a:pt x="0" y="36"/>
                  <a:pt x="0" y="36"/>
                  <a:pt x="0" y="36"/>
                </a:cubicBezTo>
                <a:cubicBezTo>
                  <a:pt x="13" y="36"/>
                  <a:pt x="13" y="36"/>
                  <a:pt x="13" y="36"/>
                </a:cubicBezTo>
                <a:cubicBezTo>
                  <a:pt x="38" y="37"/>
                  <a:pt x="39" y="45"/>
                  <a:pt x="39" y="59"/>
                </a:cubicBezTo>
                <a:cubicBezTo>
                  <a:pt x="39" y="249"/>
                  <a:pt x="39" y="249"/>
                  <a:pt x="39" y="249"/>
                </a:cubicBezTo>
                <a:cubicBezTo>
                  <a:pt x="39" y="262"/>
                  <a:pt x="38" y="270"/>
                  <a:pt x="13" y="272"/>
                </a:cubicBezTo>
                <a:cubicBezTo>
                  <a:pt x="0" y="272"/>
                  <a:pt x="0" y="272"/>
                  <a:pt x="0" y="272"/>
                </a:cubicBezTo>
                <a:cubicBezTo>
                  <a:pt x="0" y="291"/>
                  <a:pt x="0" y="291"/>
                  <a:pt x="0" y="291"/>
                </a:cubicBezTo>
                <a:cubicBezTo>
                  <a:pt x="20" y="289"/>
                  <a:pt x="44" y="287"/>
                  <a:pt x="62" y="288"/>
                </a:cubicBezTo>
                <a:cubicBezTo>
                  <a:pt x="84" y="287"/>
                  <a:pt x="108" y="289"/>
                  <a:pt x="128" y="291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15" y="272"/>
                  <a:pt x="115" y="272"/>
                  <a:pt x="115" y="272"/>
                </a:cubicBezTo>
                <a:cubicBezTo>
                  <a:pt x="90" y="270"/>
                  <a:pt x="89" y="262"/>
                  <a:pt x="89" y="249"/>
                </a:cubicBezTo>
                <a:lnTo>
                  <a:pt x="89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65" name="Freeform 11"/>
          <p:cNvSpPr>
            <a:spLocks/>
          </p:cNvSpPr>
          <p:nvPr/>
        </p:nvSpPr>
        <p:spPr bwMode="auto">
          <a:xfrm>
            <a:off x="1093788" y="6446838"/>
            <a:ext cx="20638" cy="25400"/>
          </a:xfrm>
          <a:custGeom>
            <a:avLst/>
            <a:gdLst/>
            <a:ahLst/>
            <a:cxnLst>
              <a:cxn ang="0">
                <a:pos x="68" y="40"/>
              </a:cxn>
              <a:cxn ang="0">
                <a:pos x="32" y="1"/>
              </a:cxn>
              <a:cxn ang="0">
                <a:pos x="0" y="40"/>
              </a:cxn>
              <a:cxn ang="0">
                <a:pos x="32" y="76"/>
              </a:cxn>
              <a:cxn ang="0">
                <a:pos x="68" y="40"/>
              </a:cxn>
            </a:cxnLst>
            <a:rect l="0" t="0" r="r" b="b"/>
            <a:pathLst>
              <a:path w="68" h="77">
                <a:moveTo>
                  <a:pt x="68" y="40"/>
                </a:moveTo>
                <a:cubicBezTo>
                  <a:pt x="68" y="16"/>
                  <a:pt x="54" y="0"/>
                  <a:pt x="32" y="1"/>
                </a:cubicBezTo>
                <a:cubicBezTo>
                  <a:pt x="14" y="0"/>
                  <a:pt x="0" y="16"/>
                  <a:pt x="0" y="40"/>
                </a:cubicBezTo>
                <a:cubicBezTo>
                  <a:pt x="0" y="62"/>
                  <a:pt x="14" y="77"/>
                  <a:pt x="32" y="76"/>
                </a:cubicBezTo>
                <a:cubicBezTo>
                  <a:pt x="54" y="77"/>
                  <a:pt x="68" y="62"/>
                  <a:pt x="68" y="40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66" name="Freeform 12"/>
          <p:cNvSpPr>
            <a:spLocks/>
          </p:cNvSpPr>
          <p:nvPr/>
        </p:nvSpPr>
        <p:spPr bwMode="auto">
          <a:xfrm>
            <a:off x="784225" y="6356350"/>
            <a:ext cx="406400" cy="95250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49" y="0"/>
              </a:cxn>
              <a:cxn ang="0">
                <a:pos x="256" y="0"/>
              </a:cxn>
              <a:cxn ang="0">
                <a:pos x="206" y="60"/>
              </a:cxn>
              <a:cxn ang="0">
                <a:pos x="204" y="58"/>
              </a:cxn>
              <a:cxn ang="0">
                <a:pos x="250" y="2"/>
              </a:cxn>
              <a:cxn ang="0">
                <a:pos x="50" y="2"/>
              </a:cxn>
              <a:cxn ang="0">
                <a:pos x="2" y="60"/>
              </a:cxn>
              <a:cxn ang="0">
                <a:pos x="0" y="58"/>
              </a:cxn>
            </a:cxnLst>
            <a:rect l="0" t="0" r="r" b="b"/>
            <a:pathLst>
              <a:path w="256" h="60">
                <a:moveTo>
                  <a:pt x="0" y="58"/>
                </a:moveTo>
                <a:lnTo>
                  <a:pt x="49" y="0"/>
                </a:lnTo>
                <a:lnTo>
                  <a:pt x="256" y="0"/>
                </a:lnTo>
                <a:lnTo>
                  <a:pt x="206" y="60"/>
                </a:lnTo>
                <a:lnTo>
                  <a:pt x="204" y="58"/>
                </a:lnTo>
                <a:lnTo>
                  <a:pt x="250" y="2"/>
                </a:lnTo>
                <a:lnTo>
                  <a:pt x="50" y="2"/>
                </a:lnTo>
                <a:lnTo>
                  <a:pt x="2" y="60"/>
                </a:lnTo>
                <a:lnTo>
                  <a:pt x="0" y="5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67" name="Freeform 13"/>
          <p:cNvSpPr>
            <a:spLocks noEditPoints="1"/>
          </p:cNvSpPr>
          <p:nvPr/>
        </p:nvSpPr>
        <p:spPr bwMode="auto">
          <a:xfrm>
            <a:off x="781050" y="6464300"/>
            <a:ext cx="317500" cy="312738"/>
          </a:xfrm>
          <a:custGeom>
            <a:avLst/>
            <a:gdLst/>
            <a:ahLst/>
            <a:cxnLst>
              <a:cxn ang="0">
                <a:pos x="991" y="0"/>
              </a:cxn>
              <a:cxn ang="0">
                <a:pos x="979" y="33"/>
              </a:cxn>
              <a:cxn ang="0">
                <a:pos x="914" y="88"/>
              </a:cxn>
              <a:cxn ang="0">
                <a:pos x="958" y="56"/>
              </a:cxn>
              <a:cxn ang="0">
                <a:pos x="914" y="88"/>
              </a:cxn>
              <a:cxn ang="0">
                <a:pos x="895" y="112"/>
              </a:cxn>
              <a:cxn ang="0">
                <a:pos x="874" y="163"/>
              </a:cxn>
              <a:cxn ang="0">
                <a:pos x="815" y="225"/>
              </a:cxn>
              <a:cxn ang="0">
                <a:pos x="856" y="188"/>
              </a:cxn>
              <a:cxn ang="0">
                <a:pos x="815" y="225"/>
              </a:cxn>
              <a:cxn ang="0">
                <a:pos x="798" y="251"/>
              </a:cxn>
              <a:cxn ang="0">
                <a:pos x="781" y="303"/>
              </a:cxn>
              <a:cxn ang="0">
                <a:pos x="725" y="369"/>
              </a:cxn>
              <a:cxn ang="0">
                <a:pos x="765" y="330"/>
              </a:cxn>
              <a:cxn ang="0">
                <a:pos x="725" y="369"/>
              </a:cxn>
              <a:cxn ang="0">
                <a:pos x="710" y="395"/>
              </a:cxn>
              <a:cxn ang="0">
                <a:pos x="694" y="448"/>
              </a:cxn>
              <a:cxn ang="0">
                <a:pos x="639" y="513"/>
              </a:cxn>
              <a:cxn ang="0">
                <a:pos x="678" y="474"/>
              </a:cxn>
              <a:cxn ang="0">
                <a:pos x="639" y="513"/>
              </a:cxn>
              <a:cxn ang="0">
                <a:pos x="623" y="539"/>
              </a:cxn>
              <a:cxn ang="0">
                <a:pos x="605" y="592"/>
              </a:cxn>
              <a:cxn ang="0">
                <a:pos x="546" y="653"/>
              </a:cxn>
              <a:cxn ang="0">
                <a:pos x="588" y="617"/>
              </a:cxn>
              <a:cxn ang="0">
                <a:pos x="546" y="653"/>
              </a:cxn>
              <a:cxn ang="0">
                <a:pos x="528" y="678"/>
              </a:cxn>
              <a:cxn ang="0">
                <a:pos x="504" y="728"/>
              </a:cxn>
              <a:cxn ang="0">
                <a:pos x="437" y="780"/>
              </a:cxn>
              <a:cxn ang="0">
                <a:pos x="484" y="751"/>
              </a:cxn>
              <a:cxn ang="0">
                <a:pos x="437" y="780"/>
              </a:cxn>
              <a:cxn ang="0">
                <a:pos x="414" y="800"/>
              </a:cxn>
              <a:cxn ang="0">
                <a:pos x="382" y="845"/>
              </a:cxn>
              <a:cxn ang="0">
                <a:pos x="304" y="880"/>
              </a:cxn>
              <a:cxn ang="0">
                <a:pos x="356" y="863"/>
              </a:cxn>
              <a:cxn ang="0">
                <a:pos x="304" y="880"/>
              </a:cxn>
              <a:cxn ang="0">
                <a:pos x="277" y="894"/>
              </a:cxn>
              <a:cxn ang="0">
                <a:pos x="234" y="929"/>
              </a:cxn>
              <a:cxn ang="0">
                <a:pos x="150" y="943"/>
              </a:cxn>
              <a:cxn ang="0">
                <a:pos x="205" y="940"/>
              </a:cxn>
              <a:cxn ang="0">
                <a:pos x="150" y="943"/>
              </a:cxn>
              <a:cxn ang="0">
                <a:pos x="87" y="957"/>
              </a:cxn>
              <a:cxn ang="0">
                <a:pos x="121" y="951"/>
              </a:cxn>
              <a:cxn ang="0">
                <a:pos x="90" y="971"/>
              </a:cxn>
              <a:cxn ang="0">
                <a:pos x="90" y="971"/>
              </a:cxn>
              <a:cxn ang="0">
                <a:pos x="69" y="961"/>
              </a:cxn>
              <a:cxn ang="0">
                <a:pos x="13" y="977"/>
              </a:cxn>
              <a:cxn ang="0">
                <a:pos x="6" y="971"/>
              </a:cxn>
              <a:cxn ang="0">
                <a:pos x="40" y="979"/>
              </a:cxn>
              <a:cxn ang="0">
                <a:pos x="0" y="985"/>
              </a:cxn>
              <a:cxn ang="0">
                <a:pos x="13" y="957"/>
              </a:cxn>
            </a:cxnLst>
            <a:rect l="0" t="0" r="r" b="b"/>
            <a:pathLst>
              <a:path w="1000" h="985">
                <a:moveTo>
                  <a:pt x="969" y="24"/>
                </a:moveTo>
                <a:cubicBezTo>
                  <a:pt x="976" y="16"/>
                  <a:pt x="983" y="8"/>
                  <a:pt x="991" y="0"/>
                </a:cubicBezTo>
                <a:cubicBezTo>
                  <a:pt x="1000" y="9"/>
                  <a:pt x="1000" y="9"/>
                  <a:pt x="1000" y="9"/>
                </a:cubicBezTo>
                <a:cubicBezTo>
                  <a:pt x="993" y="17"/>
                  <a:pt x="986" y="25"/>
                  <a:pt x="979" y="33"/>
                </a:cubicBezTo>
                <a:lnTo>
                  <a:pt x="969" y="24"/>
                </a:lnTo>
                <a:close/>
                <a:moveTo>
                  <a:pt x="914" y="88"/>
                </a:moveTo>
                <a:cubicBezTo>
                  <a:pt x="925" y="74"/>
                  <a:pt x="936" y="60"/>
                  <a:pt x="948" y="47"/>
                </a:cubicBezTo>
                <a:cubicBezTo>
                  <a:pt x="958" y="56"/>
                  <a:pt x="958" y="56"/>
                  <a:pt x="958" y="56"/>
                </a:cubicBezTo>
                <a:cubicBezTo>
                  <a:pt x="947" y="69"/>
                  <a:pt x="935" y="83"/>
                  <a:pt x="924" y="97"/>
                </a:cubicBezTo>
                <a:lnTo>
                  <a:pt x="914" y="88"/>
                </a:lnTo>
                <a:close/>
                <a:moveTo>
                  <a:pt x="863" y="155"/>
                </a:moveTo>
                <a:cubicBezTo>
                  <a:pt x="873" y="141"/>
                  <a:pt x="884" y="127"/>
                  <a:pt x="895" y="112"/>
                </a:cubicBezTo>
                <a:cubicBezTo>
                  <a:pt x="905" y="121"/>
                  <a:pt x="905" y="121"/>
                  <a:pt x="905" y="121"/>
                </a:cubicBezTo>
                <a:cubicBezTo>
                  <a:pt x="894" y="135"/>
                  <a:pt x="884" y="149"/>
                  <a:pt x="874" y="163"/>
                </a:cubicBezTo>
                <a:lnTo>
                  <a:pt x="863" y="155"/>
                </a:lnTo>
                <a:close/>
                <a:moveTo>
                  <a:pt x="815" y="225"/>
                </a:moveTo>
                <a:cubicBezTo>
                  <a:pt x="824" y="210"/>
                  <a:pt x="835" y="195"/>
                  <a:pt x="845" y="181"/>
                </a:cubicBezTo>
                <a:cubicBezTo>
                  <a:pt x="856" y="188"/>
                  <a:pt x="856" y="188"/>
                  <a:pt x="856" y="188"/>
                </a:cubicBezTo>
                <a:cubicBezTo>
                  <a:pt x="846" y="203"/>
                  <a:pt x="836" y="218"/>
                  <a:pt x="826" y="233"/>
                </a:cubicBezTo>
                <a:lnTo>
                  <a:pt x="815" y="225"/>
                </a:lnTo>
                <a:close/>
                <a:moveTo>
                  <a:pt x="769" y="296"/>
                </a:moveTo>
                <a:cubicBezTo>
                  <a:pt x="779" y="281"/>
                  <a:pt x="788" y="266"/>
                  <a:pt x="798" y="251"/>
                </a:cubicBezTo>
                <a:cubicBezTo>
                  <a:pt x="809" y="258"/>
                  <a:pt x="809" y="258"/>
                  <a:pt x="809" y="258"/>
                </a:cubicBezTo>
                <a:cubicBezTo>
                  <a:pt x="799" y="273"/>
                  <a:pt x="790" y="288"/>
                  <a:pt x="781" y="303"/>
                </a:cubicBezTo>
                <a:lnTo>
                  <a:pt x="769" y="296"/>
                </a:lnTo>
                <a:close/>
                <a:moveTo>
                  <a:pt x="725" y="369"/>
                </a:moveTo>
                <a:cubicBezTo>
                  <a:pt x="735" y="353"/>
                  <a:pt x="744" y="338"/>
                  <a:pt x="753" y="323"/>
                </a:cubicBezTo>
                <a:cubicBezTo>
                  <a:pt x="765" y="330"/>
                  <a:pt x="765" y="330"/>
                  <a:pt x="765" y="330"/>
                </a:cubicBezTo>
                <a:cubicBezTo>
                  <a:pt x="755" y="345"/>
                  <a:pt x="746" y="360"/>
                  <a:pt x="737" y="375"/>
                </a:cubicBezTo>
                <a:lnTo>
                  <a:pt x="725" y="369"/>
                </a:lnTo>
                <a:close/>
                <a:moveTo>
                  <a:pt x="682" y="441"/>
                </a:moveTo>
                <a:cubicBezTo>
                  <a:pt x="691" y="426"/>
                  <a:pt x="701" y="411"/>
                  <a:pt x="710" y="395"/>
                </a:cubicBezTo>
                <a:cubicBezTo>
                  <a:pt x="721" y="402"/>
                  <a:pt x="721" y="402"/>
                  <a:pt x="721" y="402"/>
                </a:cubicBezTo>
                <a:cubicBezTo>
                  <a:pt x="712" y="417"/>
                  <a:pt x="703" y="433"/>
                  <a:pt x="694" y="448"/>
                </a:cubicBezTo>
                <a:lnTo>
                  <a:pt x="682" y="441"/>
                </a:lnTo>
                <a:close/>
                <a:moveTo>
                  <a:pt x="639" y="513"/>
                </a:moveTo>
                <a:cubicBezTo>
                  <a:pt x="648" y="498"/>
                  <a:pt x="657" y="483"/>
                  <a:pt x="667" y="468"/>
                </a:cubicBezTo>
                <a:cubicBezTo>
                  <a:pt x="678" y="474"/>
                  <a:pt x="678" y="474"/>
                  <a:pt x="678" y="474"/>
                </a:cubicBezTo>
                <a:cubicBezTo>
                  <a:pt x="669" y="490"/>
                  <a:pt x="660" y="505"/>
                  <a:pt x="650" y="520"/>
                </a:cubicBezTo>
                <a:lnTo>
                  <a:pt x="639" y="513"/>
                </a:lnTo>
                <a:close/>
                <a:moveTo>
                  <a:pt x="594" y="584"/>
                </a:moveTo>
                <a:cubicBezTo>
                  <a:pt x="604" y="570"/>
                  <a:pt x="613" y="555"/>
                  <a:pt x="623" y="539"/>
                </a:cubicBezTo>
                <a:cubicBezTo>
                  <a:pt x="634" y="547"/>
                  <a:pt x="634" y="547"/>
                  <a:pt x="634" y="547"/>
                </a:cubicBezTo>
                <a:cubicBezTo>
                  <a:pt x="625" y="562"/>
                  <a:pt x="615" y="577"/>
                  <a:pt x="605" y="592"/>
                </a:cubicBezTo>
                <a:lnTo>
                  <a:pt x="594" y="584"/>
                </a:lnTo>
                <a:close/>
                <a:moveTo>
                  <a:pt x="546" y="653"/>
                </a:moveTo>
                <a:cubicBezTo>
                  <a:pt x="557" y="639"/>
                  <a:pt x="567" y="625"/>
                  <a:pt x="577" y="610"/>
                </a:cubicBezTo>
                <a:cubicBezTo>
                  <a:pt x="588" y="617"/>
                  <a:pt x="588" y="617"/>
                  <a:pt x="588" y="617"/>
                </a:cubicBezTo>
                <a:cubicBezTo>
                  <a:pt x="578" y="632"/>
                  <a:pt x="568" y="647"/>
                  <a:pt x="557" y="661"/>
                </a:cubicBezTo>
                <a:lnTo>
                  <a:pt x="546" y="653"/>
                </a:lnTo>
                <a:close/>
                <a:moveTo>
                  <a:pt x="494" y="719"/>
                </a:moveTo>
                <a:cubicBezTo>
                  <a:pt x="506" y="706"/>
                  <a:pt x="517" y="692"/>
                  <a:pt x="528" y="678"/>
                </a:cubicBezTo>
                <a:cubicBezTo>
                  <a:pt x="538" y="686"/>
                  <a:pt x="538" y="686"/>
                  <a:pt x="538" y="686"/>
                </a:cubicBezTo>
                <a:cubicBezTo>
                  <a:pt x="527" y="700"/>
                  <a:pt x="516" y="714"/>
                  <a:pt x="504" y="728"/>
                </a:cubicBezTo>
                <a:lnTo>
                  <a:pt x="494" y="719"/>
                </a:lnTo>
                <a:close/>
                <a:moveTo>
                  <a:pt x="437" y="780"/>
                </a:moveTo>
                <a:cubicBezTo>
                  <a:pt x="450" y="768"/>
                  <a:pt x="462" y="755"/>
                  <a:pt x="474" y="742"/>
                </a:cubicBezTo>
                <a:cubicBezTo>
                  <a:pt x="484" y="751"/>
                  <a:pt x="484" y="751"/>
                  <a:pt x="484" y="751"/>
                </a:cubicBezTo>
                <a:cubicBezTo>
                  <a:pt x="472" y="764"/>
                  <a:pt x="459" y="777"/>
                  <a:pt x="446" y="789"/>
                </a:cubicBezTo>
                <a:lnTo>
                  <a:pt x="437" y="780"/>
                </a:lnTo>
                <a:close/>
                <a:moveTo>
                  <a:pt x="374" y="834"/>
                </a:moveTo>
                <a:cubicBezTo>
                  <a:pt x="388" y="823"/>
                  <a:pt x="401" y="812"/>
                  <a:pt x="414" y="800"/>
                </a:cubicBezTo>
                <a:cubicBezTo>
                  <a:pt x="423" y="810"/>
                  <a:pt x="423" y="810"/>
                  <a:pt x="423" y="810"/>
                </a:cubicBezTo>
                <a:cubicBezTo>
                  <a:pt x="410" y="822"/>
                  <a:pt x="396" y="834"/>
                  <a:pt x="382" y="845"/>
                </a:cubicBezTo>
                <a:lnTo>
                  <a:pt x="374" y="834"/>
                </a:lnTo>
                <a:close/>
                <a:moveTo>
                  <a:pt x="304" y="880"/>
                </a:moveTo>
                <a:cubicBezTo>
                  <a:pt x="320" y="871"/>
                  <a:pt x="334" y="862"/>
                  <a:pt x="349" y="852"/>
                </a:cubicBezTo>
                <a:cubicBezTo>
                  <a:pt x="356" y="863"/>
                  <a:pt x="356" y="863"/>
                  <a:pt x="356" y="863"/>
                </a:cubicBezTo>
                <a:cubicBezTo>
                  <a:pt x="342" y="873"/>
                  <a:pt x="326" y="882"/>
                  <a:pt x="311" y="892"/>
                </a:cubicBezTo>
                <a:lnTo>
                  <a:pt x="304" y="880"/>
                </a:lnTo>
                <a:close/>
                <a:moveTo>
                  <a:pt x="229" y="916"/>
                </a:moveTo>
                <a:cubicBezTo>
                  <a:pt x="246" y="910"/>
                  <a:pt x="262" y="902"/>
                  <a:pt x="277" y="894"/>
                </a:cubicBezTo>
                <a:cubicBezTo>
                  <a:pt x="283" y="906"/>
                  <a:pt x="283" y="906"/>
                  <a:pt x="283" y="906"/>
                </a:cubicBezTo>
                <a:cubicBezTo>
                  <a:pt x="268" y="914"/>
                  <a:pt x="251" y="922"/>
                  <a:pt x="234" y="929"/>
                </a:cubicBezTo>
                <a:lnTo>
                  <a:pt x="229" y="916"/>
                </a:lnTo>
                <a:close/>
                <a:moveTo>
                  <a:pt x="150" y="943"/>
                </a:moveTo>
                <a:cubicBezTo>
                  <a:pt x="168" y="938"/>
                  <a:pt x="185" y="933"/>
                  <a:pt x="201" y="927"/>
                </a:cubicBezTo>
                <a:cubicBezTo>
                  <a:pt x="205" y="940"/>
                  <a:pt x="205" y="940"/>
                  <a:pt x="205" y="940"/>
                </a:cubicBezTo>
                <a:cubicBezTo>
                  <a:pt x="189" y="946"/>
                  <a:pt x="172" y="951"/>
                  <a:pt x="154" y="956"/>
                </a:cubicBezTo>
                <a:lnTo>
                  <a:pt x="150" y="943"/>
                </a:lnTo>
                <a:close/>
                <a:moveTo>
                  <a:pt x="69" y="961"/>
                </a:moveTo>
                <a:cubicBezTo>
                  <a:pt x="75" y="960"/>
                  <a:pt x="81" y="959"/>
                  <a:pt x="87" y="957"/>
                </a:cubicBezTo>
                <a:cubicBezTo>
                  <a:pt x="87" y="957"/>
                  <a:pt x="87" y="957"/>
                  <a:pt x="87" y="957"/>
                </a:cubicBezTo>
                <a:cubicBezTo>
                  <a:pt x="99" y="955"/>
                  <a:pt x="110" y="953"/>
                  <a:pt x="121" y="951"/>
                </a:cubicBezTo>
                <a:cubicBezTo>
                  <a:pt x="124" y="964"/>
                  <a:pt x="124" y="964"/>
                  <a:pt x="124" y="964"/>
                </a:cubicBezTo>
                <a:cubicBezTo>
                  <a:pt x="113" y="966"/>
                  <a:pt x="101" y="969"/>
                  <a:pt x="90" y="971"/>
                </a:cubicBezTo>
                <a:cubicBezTo>
                  <a:pt x="90" y="971"/>
                  <a:pt x="90" y="971"/>
                  <a:pt x="90" y="971"/>
                </a:cubicBezTo>
                <a:cubicBezTo>
                  <a:pt x="90" y="971"/>
                  <a:pt x="90" y="971"/>
                  <a:pt x="90" y="971"/>
                </a:cubicBezTo>
                <a:cubicBezTo>
                  <a:pt x="83" y="972"/>
                  <a:pt x="77" y="973"/>
                  <a:pt x="71" y="974"/>
                </a:cubicBezTo>
                <a:lnTo>
                  <a:pt x="69" y="961"/>
                </a:lnTo>
                <a:close/>
                <a:moveTo>
                  <a:pt x="13" y="957"/>
                </a:moveTo>
                <a:cubicBezTo>
                  <a:pt x="13" y="977"/>
                  <a:pt x="13" y="977"/>
                  <a:pt x="13" y="977"/>
                </a:cubicBezTo>
                <a:cubicBezTo>
                  <a:pt x="7" y="977"/>
                  <a:pt x="7" y="977"/>
                  <a:pt x="7" y="977"/>
                </a:cubicBezTo>
                <a:cubicBezTo>
                  <a:pt x="6" y="971"/>
                  <a:pt x="6" y="971"/>
                  <a:pt x="6" y="971"/>
                </a:cubicBezTo>
                <a:cubicBezTo>
                  <a:pt x="18" y="969"/>
                  <a:pt x="28" y="967"/>
                  <a:pt x="38" y="966"/>
                </a:cubicBezTo>
                <a:cubicBezTo>
                  <a:pt x="40" y="979"/>
                  <a:pt x="40" y="979"/>
                  <a:pt x="40" y="979"/>
                </a:cubicBezTo>
                <a:cubicBezTo>
                  <a:pt x="30" y="980"/>
                  <a:pt x="20" y="982"/>
                  <a:pt x="8" y="984"/>
                </a:cubicBezTo>
                <a:cubicBezTo>
                  <a:pt x="0" y="985"/>
                  <a:pt x="0" y="985"/>
                  <a:pt x="0" y="985"/>
                </a:cubicBezTo>
                <a:cubicBezTo>
                  <a:pt x="0" y="957"/>
                  <a:pt x="0" y="957"/>
                  <a:pt x="0" y="957"/>
                </a:cubicBezTo>
                <a:lnTo>
                  <a:pt x="13" y="95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68" name="Rectangle 14"/>
          <p:cNvSpPr>
            <a:spLocks noChangeArrowheads="1"/>
          </p:cNvSpPr>
          <p:nvPr/>
        </p:nvSpPr>
        <p:spPr bwMode="auto">
          <a:xfrm>
            <a:off x="781050" y="6573838"/>
            <a:ext cx="3175" cy="2016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69" name="Freeform 15"/>
          <p:cNvSpPr>
            <a:spLocks/>
          </p:cNvSpPr>
          <p:nvPr/>
        </p:nvSpPr>
        <p:spPr bwMode="auto">
          <a:xfrm>
            <a:off x="781050" y="6573838"/>
            <a:ext cx="3175" cy="201613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127"/>
              </a:cxn>
              <a:cxn ang="0">
                <a:pos x="0" y="127"/>
              </a:cxn>
              <a:cxn ang="0">
                <a:pos x="0" y="0"/>
              </a:cxn>
            </a:cxnLst>
            <a:rect l="0" t="0" r="r" b="b"/>
            <a:pathLst>
              <a:path w="2" h="127">
                <a:moveTo>
                  <a:pt x="2" y="0"/>
                </a:moveTo>
                <a:lnTo>
                  <a:pt x="2" y="127"/>
                </a:lnTo>
                <a:lnTo>
                  <a:pt x="0" y="127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70" name="Freeform 16"/>
          <p:cNvSpPr>
            <a:spLocks/>
          </p:cNvSpPr>
          <p:nvPr/>
        </p:nvSpPr>
        <p:spPr bwMode="auto">
          <a:xfrm>
            <a:off x="762000" y="6492875"/>
            <a:ext cx="41275" cy="92075"/>
          </a:xfrm>
          <a:custGeom>
            <a:avLst/>
            <a:gdLst/>
            <a:ahLst/>
            <a:cxnLst>
              <a:cxn ang="0">
                <a:pos x="89" y="0"/>
              </a:cxn>
              <a:cxn ang="0">
                <a:pos x="76" y="0"/>
              </a:cxn>
              <a:cxn ang="0">
                <a:pos x="0" y="16"/>
              </a:cxn>
              <a:cxn ang="0">
                <a:pos x="0" y="36"/>
              </a:cxn>
              <a:cxn ang="0">
                <a:pos x="13" y="36"/>
              </a:cxn>
              <a:cxn ang="0">
                <a:pos x="40" y="59"/>
              </a:cxn>
              <a:cxn ang="0">
                <a:pos x="40" y="249"/>
              </a:cxn>
              <a:cxn ang="0">
                <a:pos x="13" y="272"/>
              </a:cxn>
              <a:cxn ang="0">
                <a:pos x="0" y="272"/>
              </a:cxn>
              <a:cxn ang="0">
                <a:pos x="0" y="291"/>
              </a:cxn>
              <a:cxn ang="0">
                <a:pos x="66" y="288"/>
              </a:cxn>
              <a:cxn ang="0">
                <a:pos x="131" y="291"/>
              </a:cxn>
              <a:cxn ang="0">
                <a:pos x="131" y="272"/>
              </a:cxn>
              <a:cxn ang="0">
                <a:pos x="115" y="272"/>
              </a:cxn>
              <a:cxn ang="0">
                <a:pos x="89" y="249"/>
              </a:cxn>
              <a:cxn ang="0">
                <a:pos x="89" y="0"/>
              </a:cxn>
            </a:cxnLst>
            <a:rect l="0" t="0" r="r" b="b"/>
            <a:pathLst>
              <a:path w="131" h="291">
                <a:moveTo>
                  <a:pt x="89" y="0"/>
                </a:moveTo>
                <a:cubicBezTo>
                  <a:pt x="76" y="0"/>
                  <a:pt x="76" y="0"/>
                  <a:pt x="76" y="0"/>
                </a:cubicBezTo>
                <a:cubicBezTo>
                  <a:pt x="60" y="8"/>
                  <a:pt x="27" y="17"/>
                  <a:pt x="0" y="16"/>
                </a:cubicBezTo>
                <a:cubicBezTo>
                  <a:pt x="0" y="36"/>
                  <a:pt x="0" y="36"/>
                  <a:pt x="0" y="36"/>
                </a:cubicBezTo>
                <a:cubicBezTo>
                  <a:pt x="13" y="36"/>
                  <a:pt x="13" y="36"/>
                  <a:pt x="13" y="36"/>
                </a:cubicBezTo>
                <a:cubicBezTo>
                  <a:pt x="38" y="37"/>
                  <a:pt x="39" y="45"/>
                  <a:pt x="40" y="59"/>
                </a:cubicBezTo>
                <a:cubicBezTo>
                  <a:pt x="40" y="249"/>
                  <a:pt x="40" y="249"/>
                  <a:pt x="40" y="249"/>
                </a:cubicBezTo>
                <a:cubicBezTo>
                  <a:pt x="39" y="262"/>
                  <a:pt x="38" y="270"/>
                  <a:pt x="13" y="272"/>
                </a:cubicBezTo>
                <a:cubicBezTo>
                  <a:pt x="0" y="272"/>
                  <a:pt x="0" y="272"/>
                  <a:pt x="0" y="272"/>
                </a:cubicBezTo>
                <a:cubicBezTo>
                  <a:pt x="0" y="291"/>
                  <a:pt x="0" y="291"/>
                  <a:pt x="0" y="291"/>
                </a:cubicBezTo>
                <a:cubicBezTo>
                  <a:pt x="20" y="289"/>
                  <a:pt x="44" y="287"/>
                  <a:pt x="66" y="288"/>
                </a:cubicBezTo>
                <a:cubicBezTo>
                  <a:pt x="85" y="287"/>
                  <a:pt x="108" y="289"/>
                  <a:pt x="131" y="291"/>
                </a:cubicBezTo>
                <a:cubicBezTo>
                  <a:pt x="131" y="272"/>
                  <a:pt x="131" y="272"/>
                  <a:pt x="131" y="272"/>
                </a:cubicBezTo>
                <a:cubicBezTo>
                  <a:pt x="115" y="272"/>
                  <a:pt x="115" y="272"/>
                  <a:pt x="115" y="272"/>
                </a:cubicBezTo>
                <a:cubicBezTo>
                  <a:pt x="90" y="270"/>
                  <a:pt x="90" y="262"/>
                  <a:pt x="89" y="249"/>
                </a:cubicBezTo>
                <a:lnTo>
                  <a:pt x="89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71" name="Freeform 18"/>
          <p:cNvSpPr>
            <a:spLocks/>
          </p:cNvSpPr>
          <p:nvPr/>
        </p:nvSpPr>
        <p:spPr bwMode="auto">
          <a:xfrm>
            <a:off x="368300" y="2235200"/>
            <a:ext cx="8775700" cy="4622800"/>
          </a:xfrm>
          <a:custGeom>
            <a:avLst/>
            <a:gdLst/>
            <a:ahLst/>
            <a:cxnLst>
              <a:cxn ang="0">
                <a:pos x="16" y="236"/>
              </a:cxn>
              <a:cxn ang="0">
                <a:pos x="237" y="16"/>
              </a:cxn>
              <a:cxn ang="0">
                <a:pos x="5528" y="16"/>
              </a:cxn>
              <a:cxn ang="0">
                <a:pos x="5528" y="0"/>
              </a:cxn>
              <a:cxn ang="0">
                <a:pos x="234" y="0"/>
              </a:cxn>
              <a:cxn ang="0">
                <a:pos x="230" y="0"/>
              </a:cxn>
              <a:cxn ang="0">
                <a:pos x="0" y="229"/>
              </a:cxn>
              <a:cxn ang="0">
                <a:pos x="0" y="2912"/>
              </a:cxn>
              <a:cxn ang="0">
                <a:pos x="16" y="2912"/>
              </a:cxn>
              <a:cxn ang="0">
                <a:pos x="16" y="236"/>
              </a:cxn>
            </a:cxnLst>
            <a:rect l="0" t="0" r="r" b="b"/>
            <a:pathLst>
              <a:path w="5528" h="2912">
                <a:moveTo>
                  <a:pt x="16" y="236"/>
                </a:moveTo>
                <a:lnTo>
                  <a:pt x="237" y="16"/>
                </a:lnTo>
                <a:lnTo>
                  <a:pt x="5528" y="16"/>
                </a:lnTo>
                <a:lnTo>
                  <a:pt x="5528" y="0"/>
                </a:lnTo>
                <a:lnTo>
                  <a:pt x="234" y="0"/>
                </a:lnTo>
                <a:lnTo>
                  <a:pt x="230" y="0"/>
                </a:lnTo>
                <a:lnTo>
                  <a:pt x="0" y="229"/>
                </a:lnTo>
                <a:lnTo>
                  <a:pt x="0" y="2912"/>
                </a:lnTo>
                <a:lnTo>
                  <a:pt x="16" y="2912"/>
                </a:lnTo>
                <a:lnTo>
                  <a:pt x="16" y="23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grpSp>
        <p:nvGrpSpPr>
          <p:cNvPr id="53" name="Groep 52"/>
          <p:cNvGrpSpPr/>
          <p:nvPr userDrawn="1"/>
        </p:nvGrpSpPr>
        <p:grpSpPr>
          <a:xfrm>
            <a:off x="779813" y="5327442"/>
            <a:ext cx="2847975" cy="481013"/>
            <a:chOff x="738188" y="5108575"/>
            <a:chExt cx="2847975" cy="481013"/>
          </a:xfrm>
        </p:grpSpPr>
        <p:sp>
          <p:nvSpPr>
            <p:cNvPr id="72" name="Freeform 20"/>
            <p:cNvSpPr>
              <a:spLocks noEditPoints="1"/>
            </p:cNvSpPr>
            <p:nvPr/>
          </p:nvSpPr>
          <p:spPr bwMode="auto">
            <a:xfrm>
              <a:off x="930275" y="5432425"/>
              <a:ext cx="2466975" cy="71438"/>
            </a:xfrm>
            <a:custGeom>
              <a:avLst/>
              <a:gdLst/>
              <a:ahLst/>
              <a:cxnLst>
                <a:cxn ang="0">
                  <a:pos x="12" y="161"/>
                </a:cxn>
                <a:cxn ang="0">
                  <a:pos x="71" y="98"/>
                </a:cxn>
                <a:cxn ang="0">
                  <a:pos x="91" y="79"/>
                </a:cxn>
                <a:cxn ang="0">
                  <a:pos x="65" y="78"/>
                </a:cxn>
                <a:cxn ang="0">
                  <a:pos x="366" y="89"/>
                </a:cxn>
                <a:cxn ang="0">
                  <a:pos x="397" y="85"/>
                </a:cxn>
                <a:cxn ang="0">
                  <a:pos x="741" y="166"/>
                </a:cxn>
                <a:cxn ang="0">
                  <a:pos x="892" y="175"/>
                </a:cxn>
                <a:cxn ang="0">
                  <a:pos x="873" y="130"/>
                </a:cxn>
                <a:cxn ang="0">
                  <a:pos x="1140" y="16"/>
                </a:cxn>
                <a:cxn ang="0">
                  <a:pos x="1413" y="3"/>
                </a:cxn>
                <a:cxn ang="0">
                  <a:pos x="1452" y="153"/>
                </a:cxn>
                <a:cxn ang="0">
                  <a:pos x="1582" y="3"/>
                </a:cxn>
                <a:cxn ang="0">
                  <a:pos x="1865" y="11"/>
                </a:cxn>
                <a:cxn ang="0">
                  <a:pos x="1865" y="166"/>
                </a:cxn>
                <a:cxn ang="0">
                  <a:pos x="1911" y="158"/>
                </a:cxn>
                <a:cxn ang="0">
                  <a:pos x="1968" y="3"/>
                </a:cxn>
                <a:cxn ang="0">
                  <a:pos x="2173" y="3"/>
                </a:cxn>
                <a:cxn ang="0">
                  <a:pos x="2280" y="144"/>
                </a:cxn>
                <a:cxn ang="0">
                  <a:pos x="2563" y="153"/>
                </a:cxn>
                <a:cxn ang="0">
                  <a:pos x="2532" y="153"/>
                </a:cxn>
                <a:cxn ang="0">
                  <a:pos x="2810" y="16"/>
                </a:cxn>
                <a:cxn ang="0">
                  <a:pos x="3128" y="39"/>
                </a:cxn>
                <a:cxn ang="0">
                  <a:pos x="3080" y="166"/>
                </a:cxn>
                <a:cxn ang="0">
                  <a:pos x="3155" y="102"/>
                </a:cxn>
                <a:cxn ang="0">
                  <a:pos x="3218" y="31"/>
                </a:cxn>
                <a:cxn ang="0">
                  <a:pos x="3132" y="79"/>
                </a:cxn>
                <a:cxn ang="0">
                  <a:pos x="3472" y="39"/>
                </a:cxn>
                <a:cxn ang="0">
                  <a:pos x="3501" y="161"/>
                </a:cxn>
                <a:cxn ang="0">
                  <a:pos x="3501" y="16"/>
                </a:cxn>
                <a:cxn ang="0">
                  <a:pos x="3960" y="166"/>
                </a:cxn>
                <a:cxn ang="0">
                  <a:pos x="4111" y="175"/>
                </a:cxn>
                <a:cxn ang="0">
                  <a:pos x="4093" y="130"/>
                </a:cxn>
                <a:cxn ang="0">
                  <a:pos x="4365" y="138"/>
                </a:cxn>
                <a:cxn ang="0">
                  <a:pos x="4394" y="92"/>
                </a:cxn>
                <a:cxn ang="0">
                  <a:pos x="4438" y="16"/>
                </a:cxn>
                <a:cxn ang="0">
                  <a:pos x="4722" y="24"/>
                </a:cxn>
                <a:cxn ang="0">
                  <a:pos x="4767" y="161"/>
                </a:cxn>
                <a:cxn ang="0">
                  <a:pos x="5099" y="16"/>
                </a:cxn>
                <a:cxn ang="0">
                  <a:pos x="5187" y="160"/>
                </a:cxn>
                <a:cxn ang="0">
                  <a:pos x="5160" y="78"/>
                </a:cxn>
                <a:cxn ang="0">
                  <a:pos x="5553" y="147"/>
                </a:cxn>
                <a:cxn ang="0">
                  <a:pos x="5583" y="73"/>
                </a:cxn>
                <a:cxn ang="0">
                  <a:pos x="5456" y="161"/>
                </a:cxn>
                <a:cxn ang="0">
                  <a:pos x="5516" y="16"/>
                </a:cxn>
                <a:cxn ang="0">
                  <a:pos x="5929" y="120"/>
                </a:cxn>
                <a:cxn ang="0">
                  <a:pos x="6320" y="166"/>
                </a:cxn>
                <a:cxn ang="0">
                  <a:pos x="6189" y="160"/>
                </a:cxn>
                <a:cxn ang="0">
                  <a:pos x="6320" y="174"/>
                </a:cxn>
                <a:cxn ang="0">
                  <a:pos x="6544" y="138"/>
                </a:cxn>
                <a:cxn ang="0">
                  <a:pos x="6564" y="34"/>
                </a:cxn>
                <a:cxn ang="0">
                  <a:pos x="6657" y="39"/>
                </a:cxn>
                <a:cxn ang="0">
                  <a:pos x="6977" y="3"/>
                </a:cxn>
                <a:cxn ang="0">
                  <a:pos x="7012" y="24"/>
                </a:cxn>
                <a:cxn ang="0">
                  <a:pos x="7397" y="164"/>
                </a:cxn>
                <a:cxn ang="0">
                  <a:pos x="7395" y="43"/>
                </a:cxn>
                <a:cxn ang="0">
                  <a:pos x="7372" y="112"/>
                </a:cxn>
                <a:cxn ang="0">
                  <a:pos x="7769" y="43"/>
                </a:cxn>
                <a:cxn ang="0">
                  <a:pos x="7772" y="128"/>
                </a:cxn>
                <a:cxn ang="0">
                  <a:pos x="7741" y="60"/>
                </a:cxn>
              </a:cxnLst>
              <a:rect l="0" t="0" r="r" b="b"/>
              <a:pathLst>
                <a:path w="7772" h="228">
                  <a:moveTo>
                    <a:pt x="48" y="39"/>
                  </a:moveTo>
                  <a:cubicBezTo>
                    <a:pt x="48" y="33"/>
                    <a:pt x="48" y="28"/>
                    <a:pt x="49" y="24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4"/>
                    <a:pt x="60" y="12"/>
                    <a:pt x="66" y="11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12"/>
                    <a:pt x="10" y="14"/>
                    <a:pt x="13" y="16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8"/>
                    <a:pt x="19" y="33"/>
                    <a:pt x="19" y="39"/>
                  </a:cubicBezTo>
                  <a:cubicBezTo>
                    <a:pt x="19" y="138"/>
                    <a:pt x="19" y="138"/>
                    <a:pt x="19" y="138"/>
                  </a:cubicBezTo>
                  <a:cubicBezTo>
                    <a:pt x="19" y="144"/>
                    <a:pt x="18" y="149"/>
                    <a:pt x="17" y="153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0" y="163"/>
                    <a:pt x="6" y="165"/>
                    <a:pt x="0" y="16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1" y="165"/>
                    <a:pt x="57" y="163"/>
                    <a:pt x="54" y="161"/>
                  </a:cubicBezTo>
                  <a:cubicBezTo>
                    <a:pt x="49" y="153"/>
                    <a:pt x="49" y="153"/>
                    <a:pt x="49" y="153"/>
                  </a:cubicBezTo>
                  <a:cubicBezTo>
                    <a:pt x="48" y="149"/>
                    <a:pt x="48" y="144"/>
                    <a:pt x="48" y="138"/>
                  </a:cubicBezTo>
                  <a:cubicBezTo>
                    <a:pt x="48" y="91"/>
                    <a:pt x="48" y="91"/>
                    <a:pt x="48" y="91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61" y="92"/>
                    <a:pt x="61" y="92"/>
                    <a:pt x="61" y="92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7" y="145"/>
                    <a:pt x="110" y="149"/>
                    <a:pt x="111" y="151"/>
                  </a:cubicBezTo>
                  <a:cubicBezTo>
                    <a:pt x="112" y="158"/>
                    <a:pt x="112" y="158"/>
                    <a:pt x="112" y="158"/>
                  </a:cubicBezTo>
                  <a:cubicBezTo>
                    <a:pt x="110" y="164"/>
                    <a:pt x="110" y="164"/>
                    <a:pt x="110" y="164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70" y="174"/>
                    <a:pt x="170" y="174"/>
                    <a:pt x="170" y="174"/>
                  </a:cubicBezTo>
                  <a:cubicBezTo>
                    <a:pt x="170" y="166"/>
                    <a:pt x="170" y="166"/>
                    <a:pt x="170" y="166"/>
                  </a:cubicBezTo>
                  <a:cubicBezTo>
                    <a:pt x="165" y="165"/>
                    <a:pt x="161" y="164"/>
                    <a:pt x="159" y="162"/>
                  </a:cubicBezTo>
                  <a:cubicBezTo>
                    <a:pt x="151" y="156"/>
                    <a:pt x="151" y="156"/>
                    <a:pt x="151" y="156"/>
                  </a:cubicBezTo>
                  <a:cubicBezTo>
                    <a:pt x="149" y="153"/>
                    <a:pt x="145" y="150"/>
                    <a:pt x="141" y="144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46" y="24"/>
                    <a:pt x="152" y="18"/>
                    <a:pt x="156" y="16"/>
                  </a:cubicBezTo>
                  <a:cubicBezTo>
                    <a:pt x="161" y="13"/>
                    <a:pt x="165" y="11"/>
                    <a:pt x="169" y="11"/>
                  </a:cubicBezTo>
                  <a:cubicBezTo>
                    <a:pt x="169" y="3"/>
                    <a:pt x="169" y="3"/>
                    <a:pt x="169" y="3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4" y="11"/>
                    <a:pt x="107" y="12"/>
                    <a:pt x="110" y="14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0" y="35"/>
                    <a:pt x="108" y="38"/>
                    <a:pt x="105" y="42"/>
                  </a:cubicBezTo>
                  <a:cubicBezTo>
                    <a:pt x="102" y="46"/>
                    <a:pt x="97" y="52"/>
                    <a:pt x="90" y="59"/>
                  </a:cubicBezTo>
                  <a:cubicBezTo>
                    <a:pt x="83" y="66"/>
                    <a:pt x="78" y="70"/>
                    <a:pt x="75" y="73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62" y="79"/>
                    <a:pt x="58" y="79"/>
                    <a:pt x="52" y="79"/>
                  </a:cubicBezTo>
                  <a:cubicBezTo>
                    <a:pt x="48" y="79"/>
                    <a:pt x="48" y="79"/>
                    <a:pt x="48" y="79"/>
                  </a:cubicBezTo>
                  <a:lnTo>
                    <a:pt x="48" y="39"/>
                  </a:lnTo>
                  <a:close/>
                  <a:moveTo>
                    <a:pt x="483" y="167"/>
                  </a:moveTo>
                  <a:cubicBezTo>
                    <a:pt x="495" y="160"/>
                    <a:pt x="504" y="149"/>
                    <a:pt x="511" y="136"/>
                  </a:cubicBezTo>
                  <a:cubicBezTo>
                    <a:pt x="518" y="122"/>
                    <a:pt x="521" y="105"/>
                    <a:pt x="521" y="85"/>
                  </a:cubicBezTo>
                  <a:cubicBezTo>
                    <a:pt x="521" y="67"/>
                    <a:pt x="518" y="51"/>
                    <a:pt x="512" y="38"/>
                  </a:cubicBezTo>
                  <a:cubicBezTo>
                    <a:pt x="507" y="26"/>
                    <a:pt x="498" y="16"/>
                    <a:pt x="486" y="10"/>
                  </a:cubicBezTo>
                  <a:cubicBezTo>
                    <a:pt x="475" y="3"/>
                    <a:pt x="461" y="0"/>
                    <a:pt x="444" y="0"/>
                  </a:cubicBezTo>
                  <a:cubicBezTo>
                    <a:pt x="433" y="0"/>
                    <a:pt x="423" y="2"/>
                    <a:pt x="413" y="5"/>
                  </a:cubicBezTo>
                  <a:cubicBezTo>
                    <a:pt x="404" y="9"/>
                    <a:pt x="395" y="14"/>
                    <a:pt x="388" y="21"/>
                  </a:cubicBezTo>
                  <a:cubicBezTo>
                    <a:pt x="381" y="29"/>
                    <a:pt x="376" y="38"/>
                    <a:pt x="372" y="49"/>
                  </a:cubicBezTo>
                  <a:cubicBezTo>
                    <a:pt x="368" y="60"/>
                    <a:pt x="366" y="73"/>
                    <a:pt x="366" y="89"/>
                  </a:cubicBezTo>
                  <a:cubicBezTo>
                    <a:pt x="366" y="109"/>
                    <a:pt x="369" y="125"/>
                    <a:pt x="375" y="138"/>
                  </a:cubicBezTo>
                  <a:cubicBezTo>
                    <a:pt x="381" y="152"/>
                    <a:pt x="390" y="161"/>
                    <a:pt x="401" y="167"/>
                  </a:cubicBezTo>
                  <a:cubicBezTo>
                    <a:pt x="413" y="174"/>
                    <a:pt x="426" y="177"/>
                    <a:pt x="441" y="177"/>
                  </a:cubicBezTo>
                  <a:cubicBezTo>
                    <a:pt x="457" y="177"/>
                    <a:pt x="471" y="173"/>
                    <a:pt x="483" y="167"/>
                  </a:cubicBezTo>
                  <a:moveTo>
                    <a:pt x="409" y="31"/>
                  </a:moveTo>
                  <a:cubicBezTo>
                    <a:pt x="416" y="19"/>
                    <a:pt x="428" y="13"/>
                    <a:pt x="443" y="13"/>
                  </a:cubicBezTo>
                  <a:cubicBezTo>
                    <a:pt x="453" y="13"/>
                    <a:pt x="461" y="16"/>
                    <a:pt x="467" y="21"/>
                  </a:cubicBezTo>
                  <a:cubicBezTo>
                    <a:pt x="474" y="26"/>
                    <a:pt x="480" y="34"/>
                    <a:pt x="484" y="46"/>
                  </a:cubicBezTo>
                  <a:cubicBezTo>
                    <a:pt x="488" y="57"/>
                    <a:pt x="490" y="72"/>
                    <a:pt x="490" y="90"/>
                  </a:cubicBezTo>
                  <a:cubicBezTo>
                    <a:pt x="490" y="113"/>
                    <a:pt x="486" y="131"/>
                    <a:pt x="478" y="144"/>
                  </a:cubicBezTo>
                  <a:cubicBezTo>
                    <a:pt x="470" y="157"/>
                    <a:pt x="459" y="163"/>
                    <a:pt x="444" y="163"/>
                  </a:cubicBezTo>
                  <a:cubicBezTo>
                    <a:pt x="428" y="163"/>
                    <a:pt x="417" y="157"/>
                    <a:pt x="409" y="143"/>
                  </a:cubicBezTo>
                  <a:cubicBezTo>
                    <a:pt x="401" y="130"/>
                    <a:pt x="397" y="110"/>
                    <a:pt x="397" y="85"/>
                  </a:cubicBezTo>
                  <a:cubicBezTo>
                    <a:pt x="397" y="61"/>
                    <a:pt x="401" y="43"/>
                    <a:pt x="409" y="31"/>
                  </a:cubicBezTo>
                  <a:moveTo>
                    <a:pt x="872" y="130"/>
                  </a:moveTo>
                  <a:cubicBezTo>
                    <a:pt x="868" y="123"/>
                    <a:pt x="863" y="114"/>
                    <a:pt x="855" y="103"/>
                  </a:cubicBezTo>
                  <a:cubicBezTo>
                    <a:pt x="789" y="3"/>
                    <a:pt x="789" y="3"/>
                    <a:pt x="789" y="3"/>
                  </a:cubicBezTo>
                  <a:cubicBezTo>
                    <a:pt x="741" y="3"/>
                    <a:pt x="741" y="3"/>
                    <a:pt x="741" y="3"/>
                  </a:cubicBezTo>
                  <a:cubicBezTo>
                    <a:pt x="741" y="11"/>
                    <a:pt x="741" y="11"/>
                    <a:pt x="741" y="11"/>
                  </a:cubicBezTo>
                  <a:cubicBezTo>
                    <a:pt x="747" y="12"/>
                    <a:pt x="751" y="14"/>
                    <a:pt x="753" y="16"/>
                  </a:cubicBezTo>
                  <a:cubicBezTo>
                    <a:pt x="758" y="24"/>
                    <a:pt x="758" y="24"/>
                    <a:pt x="758" y="24"/>
                  </a:cubicBezTo>
                  <a:cubicBezTo>
                    <a:pt x="759" y="28"/>
                    <a:pt x="759" y="33"/>
                    <a:pt x="759" y="39"/>
                  </a:cubicBezTo>
                  <a:cubicBezTo>
                    <a:pt x="759" y="138"/>
                    <a:pt x="759" y="138"/>
                    <a:pt x="759" y="138"/>
                  </a:cubicBezTo>
                  <a:cubicBezTo>
                    <a:pt x="759" y="144"/>
                    <a:pt x="758" y="149"/>
                    <a:pt x="758" y="153"/>
                  </a:cubicBezTo>
                  <a:cubicBezTo>
                    <a:pt x="753" y="161"/>
                    <a:pt x="753" y="161"/>
                    <a:pt x="753" y="161"/>
                  </a:cubicBezTo>
                  <a:cubicBezTo>
                    <a:pt x="750" y="163"/>
                    <a:pt x="746" y="165"/>
                    <a:pt x="741" y="166"/>
                  </a:cubicBezTo>
                  <a:cubicBezTo>
                    <a:pt x="741" y="174"/>
                    <a:pt x="741" y="174"/>
                    <a:pt x="741" y="174"/>
                  </a:cubicBezTo>
                  <a:cubicBezTo>
                    <a:pt x="797" y="174"/>
                    <a:pt x="797" y="174"/>
                    <a:pt x="797" y="174"/>
                  </a:cubicBezTo>
                  <a:cubicBezTo>
                    <a:pt x="797" y="166"/>
                    <a:pt x="797" y="166"/>
                    <a:pt x="797" y="166"/>
                  </a:cubicBezTo>
                  <a:cubicBezTo>
                    <a:pt x="791" y="165"/>
                    <a:pt x="787" y="163"/>
                    <a:pt x="785" y="161"/>
                  </a:cubicBezTo>
                  <a:cubicBezTo>
                    <a:pt x="780" y="153"/>
                    <a:pt x="780" y="153"/>
                    <a:pt x="780" y="153"/>
                  </a:cubicBezTo>
                  <a:cubicBezTo>
                    <a:pt x="779" y="149"/>
                    <a:pt x="779" y="144"/>
                    <a:pt x="779" y="138"/>
                  </a:cubicBezTo>
                  <a:cubicBezTo>
                    <a:pt x="779" y="68"/>
                    <a:pt x="779" y="68"/>
                    <a:pt x="779" y="68"/>
                  </a:cubicBezTo>
                  <a:cubicBezTo>
                    <a:pt x="779" y="63"/>
                    <a:pt x="779" y="57"/>
                    <a:pt x="778" y="52"/>
                  </a:cubicBezTo>
                  <a:cubicBezTo>
                    <a:pt x="778" y="46"/>
                    <a:pt x="778" y="41"/>
                    <a:pt x="778" y="34"/>
                  </a:cubicBezTo>
                  <a:cubicBezTo>
                    <a:pt x="779" y="34"/>
                    <a:pt x="779" y="34"/>
                    <a:pt x="779" y="34"/>
                  </a:cubicBezTo>
                  <a:cubicBezTo>
                    <a:pt x="781" y="39"/>
                    <a:pt x="784" y="43"/>
                    <a:pt x="786" y="47"/>
                  </a:cubicBezTo>
                  <a:cubicBezTo>
                    <a:pt x="873" y="175"/>
                    <a:pt x="873" y="175"/>
                    <a:pt x="873" y="175"/>
                  </a:cubicBezTo>
                  <a:cubicBezTo>
                    <a:pt x="892" y="175"/>
                    <a:pt x="892" y="175"/>
                    <a:pt x="892" y="175"/>
                  </a:cubicBezTo>
                  <a:cubicBezTo>
                    <a:pt x="892" y="39"/>
                    <a:pt x="892" y="39"/>
                    <a:pt x="892" y="39"/>
                  </a:cubicBezTo>
                  <a:cubicBezTo>
                    <a:pt x="892" y="33"/>
                    <a:pt x="892" y="28"/>
                    <a:pt x="893" y="24"/>
                  </a:cubicBezTo>
                  <a:cubicBezTo>
                    <a:pt x="898" y="16"/>
                    <a:pt x="898" y="16"/>
                    <a:pt x="898" y="16"/>
                  </a:cubicBezTo>
                  <a:cubicBezTo>
                    <a:pt x="900" y="14"/>
                    <a:pt x="904" y="12"/>
                    <a:pt x="910" y="11"/>
                  </a:cubicBezTo>
                  <a:cubicBezTo>
                    <a:pt x="910" y="3"/>
                    <a:pt x="910" y="3"/>
                    <a:pt x="910" y="3"/>
                  </a:cubicBezTo>
                  <a:cubicBezTo>
                    <a:pt x="854" y="3"/>
                    <a:pt x="854" y="3"/>
                    <a:pt x="854" y="3"/>
                  </a:cubicBezTo>
                  <a:cubicBezTo>
                    <a:pt x="854" y="11"/>
                    <a:pt x="854" y="11"/>
                    <a:pt x="854" y="11"/>
                  </a:cubicBezTo>
                  <a:cubicBezTo>
                    <a:pt x="859" y="12"/>
                    <a:pt x="863" y="14"/>
                    <a:pt x="866" y="16"/>
                  </a:cubicBezTo>
                  <a:cubicBezTo>
                    <a:pt x="871" y="24"/>
                    <a:pt x="871" y="24"/>
                    <a:pt x="871" y="24"/>
                  </a:cubicBezTo>
                  <a:cubicBezTo>
                    <a:pt x="872" y="28"/>
                    <a:pt x="872" y="33"/>
                    <a:pt x="872" y="39"/>
                  </a:cubicBezTo>
                  <a:cubicBezTo>
                    <a:pt x="872" y="96"/>
                    <a:pt x="872" y="96"/>
                    <a:pt x="872" y="96"/>
                  </a:cubicBezTo>
                  <a:cubicBezTo>
                    <a:pt x="872" y="101"/>
                    <a:pt x="872" y="107"/>
                    <a:pt x="872" y="112"/>
                  </a:cubicBezTo>
                  <a:cubicBezTo>
                    <a:pt x="872" y="118"/>
                    <a:pt x="873" y="124"/>
                    <a:pt x="873" y="130"/>
                  </a:cubicBezTo>
                  <a:lnTo>
                    <a:pt x="872" y="130"/>
                  </a:lnTo>
                  <a:close/>
                  <a:moveTo>
                    <a:pt x="1193" y="166"/>
                  </a:moveTo>
                  <a:cubicBezTo>
                    <a:pt x="1187" y="165"/>
                    <a:pt x="1183" y="163"/>
                    <a:pt x="1181" y="161"/>
                  </a:cubicBezTo>
                  <a:cubicBezTo>
                    <a:pt x="1176" y="153"/>
                    <a:pt x="1176" y="153"/>
                    <a:pt x="1176" y="153"/>
                  </a:cubicBezTo>
                  <a:cubicBezTo>
                    <a:pt x="1175" y="149"/>
                    <a:pt x="1175" y="144"/>
                    <a:pt x="1175" y="138"/>
                  </a:cubicBezTo>
                  <a:cubicBezTo>
                    <a:pt x="1175" y="39"/>
                    <a:pt x="1175" y="39"/>
                    <a:pt x="1175" y="39"/>
                  </a:cubicBezTo>
                  <a:cubicBezTo>
                    <a:pt x="1175" y="33"/>
                    <a:pt x="1175" y="28"/>
                    <a:pt x="1176" y="24"/>
                  </a:cubicBezTo>
                  <a:cubicBezTo>
                    <a:pt x="1181" y="16"/>
                    <a:pt x="1181" y="16"/>
                    <a:pt x="1181" y="16"/>
                  </a:cubicBezTo>
                  <a:cubicBezTo>
                    <a:pt x="1183" y="14"/>
                    <a:pt x="1187" y="12"/>
                    <a:pt x="1193" y="11"/>
                  </a:cubicBezTo>
                  <a:cubicBezTo>
                    <a:pt x="1193" y="3"/>
                    <a:pt x="1193" y="3"/>
                    <a:pt x="1193" y="3"/>
                  </a:cubicBezTo>
                  <a:cubicBezTo>
                    <a:pt x="1127" y="3"/>
                    <a:pt x="1127" y="3"/>
                    <a:pt x="1127" y="3"/>
                  </a:cubicBezTo>
                  <a:cubicBezTo>
                    <a:pt x="1127" y="11"/>
                    <a:pt x="1127" y="11"/>
                    <a:pt x="1127" y="11"/>
                  </a:cubicBezTo>
                  <a:cubicBezTo>
                    <a:pt x="1133" y="12"/>
                    <a:pt x="1137" y="14"/>
                    <a:pt x="1140" y="16"/>
                  </a:cubicBezTo>
                  <a:cubicBezTo>
                    <a:pt x="1144" y="24"/>
                    <a:pt x="1144" y="24"/>
                    <a:pt x="1144" y="24"/>
                  </a:cubicBezTo>
                  <a:cubicBezTo>
                    <a:pt x="1145" y="28"/>
                    <a:pt x="1146" y="33"/>
                    <a:pt x="1146" y="39"/>
                  </a:cubicBezTo>
                  <a:cubicBezTo>
                    <a:pt x="1146" y="138"/>
                    <a:pt x="1146" y="138"/>
                    <a:pt x="1146" y="138"/>
                  </a:cubicBezTo>
                  <a:cubicBezTo>
                    <a:pt x="1146" y="144"/>
                    <a:pt x="1145" y="149"/>
                    <a:pt x="1144" y="153"/>
                  </a:cubicBezTo>
                  <a:cubicBezTo>
                    <a:pt x="1139" y="161"/>
                    <a:pt x="1139" y="161"/>
                    <a:pt x="1139" y="161"/>
                  </a:cubicBezTo>
                  <a:cubicBezTo>
                    <a:pt x="1137" y="163"/>
                    <a:pt x="1133" y="165"/>
                    <a:pt x="1127" y="166"/>
                  </a:cubicBezTo>
                  <a:cubicBezTo>
                    <a:pt x="1127" y="174"/>
                    <a:pt x="1127" y="174"/>
                    <a:pt x="1127" y="174"/>
                  </a:cubicBezTo>
                  <a:cubicBezTo>
                    <a:pt x="1193" y="174"/>
                    <a:pt x="1193" y="174"/>
                    <a:pt x="1193" y="174"/>
                  </a:cubicBezTo>
                  <a:lnTo>
                    <a:pt x="1193" y="166"/>
                  </a:lnTo>
                  <a:close/>
                  <a:moveTo>
                    <a:pt x="1544" y="130"/>
                  </a:moveTo>
                  <a:cubicBezTo>
                    <a:pt x="1540" y="123"/>
                    <a:pt x="1535" y="114"/>
                    <a:pt x="1527" y="103"/>
                  </a:cubicBezTo>
                  <a:cubicBezTo>
                    <a:pt x="1461" y="3"/>
                    <a:pt x="1461" y="3"/>
                    <a:pt x="1461" y="3"/>
                  </a:cubicBezTo>
                  <a:cubicBezTo>
                    <a:pt x="1413" y="3"/>
                    <a:pt x="1413" y="3"/>
                    <a:pt x="1413" y="3"/>
                  </a:cubicBezTo>
                  <a:cubicBezTo>
                    <a:pt x="1413" y="11"/>
                    <a:pt x="1413" y="11"/>
                    <a:pt x="1413" y="11"/>
                  </a:cubicBezTo>
                  <a:cubicBezTo>
                    <a:pt x="1419" y="12"/>
                    <a:pt x="1423" y="14"/>
                    <a:pt x="1425" y="16"/>
                  </a:cubicBezTo>
                  <a:cubicBezTo>
                    <a:pt x="1430" y="24"/>
                    <a:pt x="1430" y="24"/>
                    <a:pt x="1430" y="24"/>
                  </a:cubicBezTo>
                  <a:cubicBezTo>
                    <a:pt x="1431" y="28"/>
                    <a:pt x="1431" y="33"/>
                    <a:pt x="1431" y="39"/>
                  </a:cubicBezTo>
                  <a:cubicBezTo>
                    <a:pt x="1431" y="138"/>
                    <a:pt x="1431" y="138"/>
                    <a:pt x="1431" y="138"/>
                  </a:cubicBezTo>
                  <a:cubicBezTo>
                    <a:pt x="1431" y="144"/>
                    <a:pt x="1431" y="149"/>
                    <a:pt x="1430" y="153"/>
                  </a:cubicBezTo>
                  <a:cubicBezTo>
                    <a:pt x="1425" y="161"/>
                    <a:pt x="1425" y="161"/>
                    <a:pt x="1425" y="161"/>
                  </a:cubicBezTo>
                  <a:cubicBezTo>
                    <a:pt x="1422" y="163"/>
                    <a:pt x="1418" y="165"/>
                    <a:pt x="1413" y="166"/>
                  </a:cubicBezTo>
                  <a:cubicBezTo>
                    <a:pt x="1413" y="174"/>
                    <a:pt x="1413" y="174"/>
                    <a:pt x="1413" y="174"/>
                  </a:cubicBezTo>
                  <a:cubicBezTo>
                    <a:pt x="1469" y="174"/>
                    <a:pt x="1469" y="174"/>
                    <a:pt x="1469" y="174"/>
                  </a:cubicBezTo>
                  <a:cubicBezTo>
                    <a:pt x="1469" y="166"/>
                    <a:pt x="1469" y="166"/>
                    <a:pt x="1469" y="166"/>
                  </a:cubicBezTo>
                  <a:cubicBezTo>
                    <a:pt x="1463" y="165"/>
                    <a:pt x="1459" y="163"/>
                    <a:pt x="1457" y="161"/>
                  </a:cubicBezTo>
                  <a:cubicBezTo>
                    <a:pt x="1452" y="153"/>
                    <a:pt x="1452" y="153"/>
                    <a:pt x="1452" y="153"/>
                  </a:cubicBezTo>
                  <a:cubicBezTo>
                    <a:pt x="1451" y="149"/>
                    <a:pt x="1451" y="144"/>
                    <a:pt x="1451" y="138"/>
                  </a:cubicBezTo>
                  <a:cubicBezTo>
                    <a:pt x="1451" y="68"/>
                    <a:pt x="1451" y="68"/>
                    <a:pt x="1451" y="68"/>
                  </a:cubicBezTo>
                  <a:cubicBezTo>
                    <a:pt x="1451" y="63"/>
                    <a:pt x="1451" y="57"/>
                    <a:pt x="1451" y="52"/>
                  </a:cubicBezTo>
                  <a:cubicBezTo>
                    <a:pt x="1450" y="46"/>
                    <a:pt x="1450" y="41"/>
                    <a:pt x="1450" y="34"/>
                  </a:cubicBezTo>
                  <a:cubicBezTo>
                    <a:pt x="1451" y="34"/>
                    <a:pt x="1451" y="34"/>
                    <a:pt x="1451" y="34"/>
                  </a:cubicBezTo>
                  <a:cubicBezTo>
                    <a:pt x="1453" y="39"/>
                    <a:pt x="1456" y="43"/>
                    <a:pt x="1458" y="47"/>
                  </a:cubicBezTo>
                  <a:cubicBezTo>
                    <a:pt x="1546" y="175"/>
                    <a:pt x="1546" y="175"/>
                    <a:pt x="1546" y="175"/>
                  </a:cubicBezTo>
                  <a:cubicBezTo>
                    <a:pt x="1564" y="175"/>
                    <a:pt x="1564" y="175"/>
                    <a:pt x="1564" y="175"/>
                  </a:cubicBezTo>
                  <a:cubicBezTo>
                    <a:pt x="1564" y="39"/>
                    <a:pt x="1564" y="39"/>
                    <a:pt x="1564" y="39"/>
                  </a:cubicBezTo>
                  <a:cubicBezTo>
                    <a:pt x="1564" y="33"/>
                    <a:pt x="1564" y="28"/>
                    <a:pt x="1565" y="24"/>
                  </a:cubicBezTo>
                  <a:cubicBezTo>
                    <a:pt x="1570" y="16"/>
                    <a:pt x="1570" y="16"/>
                    <a:pt x="1570" y="16"/>
                  </a:cubicBezTo>
                  <a:cubicBezTo>
                    <a:pt x="1572" y="14"/>
                    <a:pt x="1576" y="12"/>
                    <a:pt x="1582" y="11"/>
                  </a:cubicBezTo>
                  <a:cubicBezTo>
                    <a:pt x="1582" y="3"/>
                    <a:pt x="1582" y="3"/>
                    <a:pt x="1582" y="3"/>
                  </a:cubicBezTo>
                  <a:cubicBezTo>
                    <a:pt x="1526" y="3"/>
                    <a:pt x="1526" y="3"/>
                    <a:pt x="1526" y="3"/>
                  </a:cubicBezTo>
                  <a:cubicBezTo>
                    <a:pt x="1526" y="11"/>
                    <a:pt x="1526" y="11"/>
                    <a:pt x="1526" y="11"/>
                  </a:cubicBezTo>
                  <a:cubicBezTo>
                    <a:pt x="1531" y="12"/>
                    <a:pt x="1535" y="14"/>
                    <a:pt x="1538" y="16"/>
                  </a:cubicBezTo>
                  <a:cubicBezTo>
                    <a:pt x="1543" y="24"/>
                    <a:pt x="1543" y="24"/>
                    <a:pt x="1543" y="24"/>
                  </a:cubicBezTo>
                  <a:cubicBezTo>
                    <a:pt x="1544" y="28"/>
                    <a:pt x="1544" y="33"/>
                    <a:pt x="1544" y="39"/>
                  </a:cubicBezTo>
                  <a:cubicBezTo>
                    <a:pt x="1544" y="96"/>
                    <a:pt x="1544" y="96"/>
                    <a:pt x="1544" y="96"/>
                  </a:cubicBezTo>
                  <a:cubicBezTo>
                    <a:pt x="1544" y="101"/>
                    <a:pt x="1544" y="107"/>
                    <a:pt x="1544" y="112"/>
                  </a:cubicBezTo>
                  <a:cubicBezTo>
                    <a:pt x="1544" y="118"/>
                    <a:pt x="1545" y="124"/>
                    <a:pt x="1545" y="130"/>
                  </a:cubicBezTo>
                  <a:lnTo>
                    <a:pt x="1544" y="130"/>
                  </a:lnTo>
                  <a:close/>
                  <a:moveTo>
                    <a:pt x="1847" y="39"/>
                  </a:moveTo>
                  <a:cubicBezTo>
                    <a:pt x="1847" y="33"/>
                    <a:pt x="1847" y="28"/>
                    <a:pt x="1848" y="24"/>
                  </a:cubicBezTo>
                  <a:cubicBezTo>
                    <a:pt x="1853" y="16"/>
                    <a:pt x="1853" y="16"/>
                    <a:pt x="1853" y="16"/>
                  </a:cubicBezTo>
                  <a:cubicBezTo>
                    <a:pt x="1855" y="14"/>
                    <a:pt x="1859" y="12"/>
                    <a:pt x="1865" y="11"/>
                  </a:cubicBezTo>
                  <a:cubicBezTo>
                    <a:pt x="1865" y="3"/>
                    <a:pt x="1865" y="3"/>
                    <a:pt x="1865" y="3"/>
                  </a:cubicBezTo>
                  <a:cubicBezTo>
                    <a:pt x="1799" y="3"/>
                    <a:pt x="1799" y="3"/>
                    <a:pt x="1799" y="3"/>
                  </a:cubicBezTo>
                  <a:cubicBezTo>
                    <a:pt x="1799" y="11"/>
                    <a:pt x="1799" y="11"/>
                    <a:pt x="1799" y="11"/>
                  </a:cubicBezTo>
                  <a:cubicBezTo>
                    <a:pt x="1805" y="12"/>
                    <a:pt x="1809" y="14"/>
                    <a:pt x="1812" y="16"/>
                  </a:cubicBezTo>
                  <a:cubicBezTo>
                    <a:pt x="1816" y="24"/>
                    <a:pt x="1816" y="24"/>
                    <a:pt x="1816" y="24"/>
                  </a:cubicBezTo>
                  <a:cubicBezTo>
                    <a:pt x="1817" y="28"/>
                    <a:pt x="1818" y="33"/>
                    <a:pt x="1818" y="39"/>
                  </a:cubicBezTo>
                  <a:cubicBezTo>
                    <a:pt x="1818" y="138"/>
                    <a:pt x="1818" y="138"/>
                    <a:pt x="1818" y="138"/>
                  </a:cubicBezTo>
                  <a:cubicBezTo>
                    <a:pt x="1818" y="144"/>
                    <a:pt x="1817" y="149"/>
                    <a:pt x="1816" y="153"/>
                  </a:cubicBezTo>
                  <a:cubicBezTo>
                    <a:pt x="1811" y="161"/>
                    <a:pt x="1811" y="161"/>
                    <a:pt x="1811" y="161"/>
                  </a:cubicBezTo>
                  <a:cubicBezTo>
                    <a:pt x="1809" y="163"/>
                    <a:pt x="1805" y="165"/>
                    <a:pt x="1799" y="166"/>
                  </a:cubicBezTo>
                  <a:cubicBezTo>
                    <a:pt x="1799" y="174"/>
                    <a:pt x="1799" y="174"/>
                    <a:pt x="1799" y="174"/>
                  </a:cubicBezTo>
                  <a:cubicBezTo>
                    <a:pt x="1865" y="174"/>
                    <a:pt x="1865" y="174"/>
                    <a:pt x="1865" y="174"/>
                  </a:cubicBezTo>
                  <a:cubicBezTo>
                    <a:pt x="1865" y="166"/>
                    <a:pt x="1865" y="166"/>
                    <a:pt x="1865" y="166"/>
                  </a:cubicBezTo>
                  <a:cubicBezTo>
                    <a:pt x="1859" y="165"/>
                    <a:pt x="1856" y="163"/>
                    <a:pt x="1853" y="161"/>
                  </a:cubicBezTo>
                  <a:cubicBezTo>
                    <a:pt x="1848" y="153"/>
                    <a:pt x="1848" y="153"/>
                    <a:pt x="1848" y="153"/>
                  </a:cubicBezTo>
                  <a:cubicBezTo>
                    <a:pt x="1847" y="149"/>
                    <a:pt x="1847" y="144"/>
                    <a:pt x="1847" y="138"/>
                  </a:cubicBezTo>
                  <a:cubicBezTo>
                    <a:pt x="1847" y="91"/>
                    <a:pt x="1847" y="91"/>
                    <a:pt x="1847" y="91"/>
                  </a:cubicBezTo>
                  <a:cubicBezTo>
                    <a:pt x="1853" y="91"/>
                    <a:pt x="1853" y="91"/>
                    <a:pt x="1853" y="91"/>
                  </a:cubicBezTo>
                  <a:cubicBezTo>
                    <a:pt x="1860" y="92"/>
                    <a:pt x="1860" y="92"/>
                    <a:pt x="1860" y="92"/>
                  </a:cubicBezTo>
                  <a:cubicBezTo>
                    <a:pt x="1864" y="93"/>
                    <a:pt x="1864" y="93"/>
                    <a:pt x="1864" y="93"/>
                  </a:cubicBezTo>
                  <a:cubicBezTo>
                    <a:pt x="1867" y="95"/>
                    <a:pt x="1867" y="95"/>
                    <a:pt x="1867" y="95"/>
                  </a:cubicBezTo>
                  <a:cubicBezTo>
                    <a:pt x="1870" y="98"/>
                    <a:pt x="1870" y="98"/>
                    <a:pt x="1870" y="98"/>
                  </a:cubicBezTo>
                  <a:cubicBezTo>
                    <a:pt x="1874" y="102"/>
                    <a:pt x="1874" y="102"/>
                    <a:pt x="1874" y="102"/>
                  </a:cubicBezTo>
                  <a:cubicBezTo>
                    <a:pt x="1902" y="139"/>
                    <a:pt x="1902" y="139"/>
                    <a:pt x="1902" y="139"/>
                  </a:cubicBezTo>
                  <a:cubicBezTo>
                    <a:pt x="1906" y="145"/>
                    <a:pt x="1909" y="149"/>
                    <a:pt x="1910" y="151"/>
                  </a:cubicBezTo>
                  <a:cubicBezTo>
                    <a:pt x="1911" y="158"/>
                    <a:pt x="1911" y="158"/>
                    <a:pt x="1911" y="158"/>
                  </a:cubicBezTo>
                  <a:cubicBezTo>
                    <a:pt x="1909" y="164"/>
                    <a:pt x="1909" y="164"/>
                    <a:pt x="1909" y="164"/>
                  </a:cubicBezTo>
                  <a:cubicBezTo>
                    <a:pt x="1901" y="166"/>
                    <a:pt x="1901" y="166"/>
                    <a:pt x="1901" y="166"/>
                  </a:cubicBezTo>
                  <a:cubicBezTo>
                    <a:pt x="1901" y="174"/>
                    <a:pt x="1901" y="174"/>
                    <a:pt x="1901" y="174"/>
                  </a:cubicBezTo>
                  <a:cubicBezTo>
                    <a:pt x="1969" y="174"/>
                    <a:pt x="1969" y="174"/>
                    <a:pt x="1969" y="174"/>
                  </a:cubicBezTo>
                  <a:cubicBezTo>
                    <a:pt x="1969" y="166"/>
                    <a:pt x="1969" y="166"/>
                    <a:pt x="1969" y="166"/>
                  </a:cubicBezTo>
                  <a:cubicBezTo>
                    <a:pt x="1964" y="165"/>
                    <a:pt x="1960" y="164"/>
                    <a:pt x="1957" y="162"/>
                  </a:cubicBezTo>
                  <a:cubicBezTo>
                    <a:pt x="1950" y="156"/>
                    <a:pt x="1950" y="156"/>
                    <a:pt x="1950" y="156"/>
                  </a:cubicBezTo>
                  <a:cubicBezTo>
                    <a:pt x="1947" y="153"/>
                    <a:pt x="1944" y="150"/>
                    <a:pt x="1940" y="144"/>
                  </a:cubicBezTo>
                  <a:cubicBezTo>
                    <a:pt x="1890" y="79"/>
                    <a:pt x="1890" y="79"/>
                    <a:pt x="1890" y="79"/>
                  </a:cubicBezTo>
                  <a:cubicBezTo>
                    <a:pt x="1937" y="31"/>
                    <a:pt x="1937" y="31"/>
                    <a:pt x="1937" y="31"/>
                  </a:cubicBezTo>
                  <a:cubicBezTo>
                    <a:pt x="1945" y="24"/>
                    <a:pt x="1951" y="18"/>
                    <a:pt x="1955" y="16"/>
                  </a:cubicBezTo>
                  <a:cubicBezTo>
                    <a:pt x="1959" y="13"/>
                    <a:pt x="1964" y="11"/>
                    <a:pt x="1968" y="11"/>
                  </a:cubicBezTo>
                  <a:cubicBezTo>
                    <a:pt x="1968" y="3"/>
                    <a:pt x="1968" y="3"/>
                    <a:pt x="1968" y="3"/>
                  </a:cubicBezTo>
                  <a:cubicBezTo>
                    <a:pt x="1898" y="3"/>
                    <a:pt x="1898" y="3"/>
                    <a:pt x="1898" y="3"/>
                  </a:cubicBezTo>
                  <a:cubicBezTo>
                    <a:pt x="1898" y="11"/>
                    <a:pt x="1898" y="11"/>
                    <a:pt x="1898" y="11"/>
                  </a:cubicBezTo>
                  <a:cubicBezTo>
                    <a:pt x="1903" y="11"/>
                    <a:pt x="1906" y="12"/>
                    <a:pt x="1909" y="14"/>
                  </a:cubicBezTo>
                  <a:cubicBezTo>
                    <a:pt x="1912" y="23"/>
                    <a:pt x="1912" y="23"/>
                    <a:pt x="1912" y="23"/>
                  </a:cubicBezTo>
                  <a:cubicBezTo>
                    <a:pt x="1910" y="32"/>
                    <a:pt x="1910" y="32"/>
                    <a:pt x="1910" y="32"/>
                  </a:cubicBezTo>
                  <a:cubicBezTo>
                    <a:pt x="1909" y="35"/>
                    <a:pt x="1907" y="38"/>
                    <a:pt x="1904" y="42"/>
                  </a:cubicBezTo>
                  <a:cubicBezTo>
                    <a:pt x="1901" y="46"/>
                    <a:pt x="1896" y="52"/>
                    <a:pt x="1889" y="59"/>
                  </a:cubicBezTo>
                  <a:cubicBezTo>
                    <a:pt x="1882" y="66"/>
                    <a:pt x="1877" y="70"/>
                    <a:pt x="1873" y="73"/>
                  </a:cubicBezTo>
                  <a:cubicBezTo>
                    <a:pt x="1864" y="78"/>
                    <a:pt x="1864" y="78"/>
                    <a:pt x="1864" y="78"/>
                  </a:cubicBezTo>
                  <a:cubicBezTo>
                    <a:pt x="1861" y="79"/>
                    <a:pt x="1857" y="79"/>
                    <a:pt x="1851" y="79"/>
                  </a:cubicBezTo>
                  <a:cubicBezTo>
                    <a:pt x="1847" y="79"/>
                    <a:pt x="1847" y="79"/>
                    <a:pt x="1847" y="79"/>
                  </a:cubicBezTo>
                  <a:lnTo>
                    <a:pt x="1847" y="39"/>
                  </a:lnTo>
                  <a:close/>
                  <a:moveTo>
                    <a:pt x="2173" y="3"/>
                  </a:moveTo>
                  <a:cubicBezTo>
                    <a:pt x="2173" y="11"/>
                    <a:pt x="2173" y="11"/>
                    <a:pt x="2173" y="11"/>
                  </a:cubicBezTo>
                  <a:cubicBezTo>
                    <a:pt x="2179" y="12"/>
                    <a:pt x="2183" y="14"/>
                    <a:pt x="2185" y="16"/>
                  </a:cubicBezTo>
                  <a:cubicBezTo>
                    <a:pt x="2190" y="24"/>
                    <a:pt x="2190" y="24"/>
                    <a:pt x="2190" y="24"/>
                  </a:cubicBezTo>
                  <a:cubicBezTo>
                    <a:pt x="2191" y="28"/>
                    <a:pt x="2191" y="33"/>
                    <a:pt x="2191" y="39"/>
                  </a:cubicBezTo>
                  <a:cubicBezTo>
                    <a:pt x="2191" y="138"/>
                    <a:pt x="2191" y="138"/>
                    <a:pt x="2191" y="138"/>
                  </a:cubicBezTo>
                  <a:cubicBezTo>
                    <a:pt x="2191" y="144"/>
                    <a:pt x="2191" y="149"/>
                    <a:pt x="2190" y="153"/>
                  </a:cubicBezTo>
                  <a:cubicBezTo>
                    <a:pt x="2185" y="161"/>
                    <a:pt x="2185" y="161"/>
                    <a:pt x="2185" y="161"/>
                  </a:cubicBezTo>
                  <a:cubicBezTo>
                    <a:pt x="2182" y="163"/>
                    <a:pt x="2178" y="165"/>
                    <a:pt x="2173" y="166"/>
                  </a:cubicBezTo>
                  <a:cubicBezTo>
                    <a:pt x="2173" y="174"/>
                    <a:pt x="2173" y="174"/>
                    <a:pt x="2173" y="174"/>
                  </a:cubicBezTo>
                  <a:cubicBezTo>
                    <a:pt x="2299" y="174"/>
                    <a:pt x="2299" y="174"/>
                    <a:pt x="2299" y="174"/>
                  </a:cubicBezTo>
                  <a:cubicBezTo>
                    <a:pt x="2302" y="120"/>
                    <a:pt x="2302" y="120"/>
                    <a:pt x="2302" y="120"/>
                  </a:cubicBezTo>
                  <a:cubicBezTo>
                    <a:pt x="2287" y="120"/>
                    <a:pt x="2287" y="120"/>
                    <a:pt x="2287" y="120"/>
                  </a:cubicBezTo>
                  <a:cubicBezTo>
                    <a:pt x="2284" y="131"/>
                    <a:pt x="2282" y="139"/>
                    <a:pt x="2280" y="144"/>
                  </a:cubicBezTo>
                  <a:cubicBezTo>
                    <a:pt x="2278" y="148"/>
                    <a:pt x="2276" y="152"/>
                    <a:pt x="2273" y="154"/>
                  </a:cubicBezTo>
                  <a:cubicBezTo>
                    <a:pt x="2265" y="159"/>
                    <a:pt x="2265" y="159"/>
                    <a:pt x="2265" y="159"/>
                  </a:cubicBezTo>
                  <a:cubicBezTo>
                    <a:pt x="2262" y="160"/>
                    <a:pt x="2257" y="160"/>
                    <a:pt x="2252" y="160"/>
                  </a:cubicBezTo>
                  <a:cubicBezTo>
                    <a:pt x="2220" y="160"/>
                    <a:pt x="2220" y="160"/>
                    <a:pt x="2220" y="160"/>
                  </a:cubicBezTo>
                  <a:cubicBezTo>
                    <a:pt x="2220" y="39"/>
                    <a:pt x="2220" y="39"/>
                    <a:pt x="2220" y="39"/>
                  </a:cubicBezTo>
                  <a:cubicBezTo>
                    <a:pt x="2220" y="33"/>
                    <a:pt x="2220" y="28"/>
                    <a:pt x="2221" y="24"/>
                  </a:cubicBezTo>
                  <a:cubicBezTo>
                    <a:pt x="2226" y="16"/>
                    <a:pt x="2226" y="16"/>
                    <a:pt x="2226" y="16"/>
                  </a:cubicBezTo>
                  <a:cubicBezTo>
                    <a:pt x="2228" y="14"/>
                    <a:pt x="2233" y="12"/>
                    <a:pt x="2238" y="11"/>
                  </a:cubicBezTo>
                  <a:cubicBezTo>
                    <a:pt x="2238" y="3"/>
                    <a:pt x="2238" y="3"/>
                    <a:pt x="2238" y="3"/>
                  </a:cubicBezTo>
                  <a:lnTo>
                    <a:pt x="2173" y="3"/>
                  </a:lnTo>
                  <a:close/>
                  <a:moveTo>
                    <a:pt x="2580" y="166"/>
                  </a:moveTo>
                  <a:cubicBezTo>
                    <a:pt x="2575" y="165"/>
                    <a:pt x="2571" y="163"/>
                    <a:pt x="2568" y="161"/>
                  </a:cubicBezTo>
                  <a:cubicBezTo>
                    <a:pt x="2563" y="153"/>
                    <a:pt x="2563" y="153"/>
                    <a:pt x="2563" y="153"/>
                  </a:cubicBezTo>
                  <a:cubicBezTo>
                    <a:pt x="2562" y="149"/>
                    <a:pt x="2562" y="144"/>
                    <a:pt x="2562" y="138"/>
                  </a:cubicBezTo>
                  <a:cubicBezTo>
                    <a:pt x="2562" y="39"/>
                    <a:pt x="2562" y="39"/>
                    <a:pt x="2562" y="39"/>
                  </a:cubicBezTo>
                  <a:cubicBezTo>
                    <a:pt x="2562" y="33"/>
                    <a:pt x="2562" y="28"/>
                    <a:pt x="2563" y="24"/>
                  </a:cubicBezTo>
                  <a:cubicBezTo>
                    <a:pt x="2568" y="16"/>
                    <a:pt x="2568" y="16"/>
                    <a:pt x="2568" y="16"/>
                  </a:cubicBezTo>
                  <a:cubicBezTo>
                    <a:pt x="2570" y="14"/>
                    <a:pt x="2574" y="12"/>
                    <a:pt x="2580" y="11"/>
                  </a:cubicBezTo>
                  <a:cubicBezTo>
                    <a:pt x="2580" y="3"/>
                    <a:pt x="2580" y="3"/>
                    <a:pt x="2580" y="3"/>
                  </a:cubicBezTo>
                  <a:cubicBezTo>
                    <a:pt x="2515" y="3"/>
                    <a:pt x="2515" y="3"/>
                    <a:pt x="2515" y="3"/>
                  </a:cubicBezTo>
                  <a:cubicBezTo>
                    <a:pt x="2515" y="11"/>
                    <a:pt x="2515" y="11"/>
                    <a:pt x="2515" y="11"/>
                  </a:cubicBezTo>
                  <a:cubicBezTo>
                    <a:pt x="2521" y="12"/>
                    <a:pt x="2525" y="14"/>
                    <a:pt x="2527" y="16"/>
                  </a:cubicBezTo>
                  <a:cubicBezTo>
                    <a:pt x="2532" y="24"/>
                    <a:pt x="2532" y="24"/>
                    <a:pt x="2532" y="24"/>
                  </a:cubicBezTo>
                  <a:cubicBezTo>
                    <a:pt x="2533" y="28"/>
                    <a:pt x="2533" y="33"/>
                    <a:pt x="2533" y="39"/>
                  </a:cubicBezTo>
                  <a:cubicBezTo>
                    <a:pt x="2533" y="138"/>
                    <a:pt x="2533" y="138"/>
                    <a:pt x="2533" y="138"/>
                  </a:cubicBezTo>
                  <a:cubicBezTo>
                    <a:pt x="2533" y="144"/>
                    <a:pt x="2533" y="149"/>
                    <a:pt x="2532" y="153"/>
                  </a:cubicBezTo>
                  <a:cubicBezTo>
                    <a:pt x="2527" y="161"/>
                    <a:pt x="2527" y="161"/>
                    <a:pt x="2527" y="161"/>
                  </a:cubicBezTo>
                  <a:cubicBezTo>
                    <a:pt x="2524" y="163"/>
                    <a:pt x="2520" y="165"/>
                    <a:pt x="2515" y="166"/>
                  </a:cubicBezTo>
                  <a:cubicBezTo>
                    <a:pt x="2515" y="174"/>
                    <a:pt x="2515" y="174"/>
                    <a:pt x="2515" y="174"/>
                  </a:cubicBezTo>
                  <a:cubicBezTo>
                    <a:pt x="2580" y="174"/>
                    <a:pt x="2580" y="174"/>
                    <a:pt x="2580" y="174"/>
                  </a:cubicBezTo>
                  <a:lnTo>
                    <a:pt x="2580" y="166"/>
                  </a:lnTo>
                  <a:close/>
                  <a:moveTo>
                    <a:pt x="2845" y="39"/>
                  </a:moveTo>
                  <a:cubicBezTo>
                    <a:pt x="2845" y="33"/>
                    <a:pt x="2845" y="28"/>
                    <a:pt x="2846" y="24"/>
                  </a:cubicBezTo>
                  <a:cubicBezTo>
                    <a:pt x="2851" y="16"/>
                    <a:pt x="2851" y="16"/>
                    <a:pt x="2851" y="16"/>
                  </a:cubicBezTo>
                  <a:cubicBezTo>
                    <a:pt x="2853" y="14"/>
                    <a:pt x="2857" y="12"/>
                    <a:pt x="2863" y="11"/>
                  </a:cubicBezTo>
                  <a:cubicBezTo>
                    <a:pt x="2863" y="3"/>
                    <a:pt x="2863" y="3"/>
                    <a:pt x="2863" y="3"/>
                  </a:cubicBezTo>
                  <a:cubicBezTo>
                    <a:pt x="2798" y="3"/>
                    <a:pt x="2798" y="3"/>
                    <a:pt x="2798" y="3"/>
                  </a:cubicBezTo>
                  <a:cubicBezTo>
                    <a:pt x="2798" y="11"/>
                    <a:pt x="2798" y="11"/>
                    <a:pt x="2798" y="11"/>
                  </a:cubicBezTo>
                  <a:cubicBezTo>
                    <a:pt x="2803" y="12"/>
                    <a:pt x="2808" y="14"/>
                    <a:pt x="2810" y="16"/>
                  </a:cubicBezTo>
                  <a:cubicBezTo>
                    <a:pt x="2815" y="24"/>
                    <a:pt x="2815" y="24"/>
                    <a:pt x="2815" y="24"/>
                  </a:cubicBezTo>
                  <a:cubicBezTo>
                    <a:pt x="2815" y="28"/>
                    <a:pt x="2816" y="33"/>
                    <a:pt x="2816" y="39"/>
                  </a:cubicBezTo>
                  <a:cubicBezTo>
                    <a:pt x="2816" y="165"/>
                    <a:pt x="2816" y="165"/>
                    <a:pt x="2816" y="165"/>
                  </a:cubicBezTo>
                  <a:cubicBezTo>
                    <a:pt x="2816" y="174"/>
                    <a:pt x="2815" y="181"/>
                    <a:pt x="2814" y="186"/>
                  </a:cubicBezTo>
                  <a:cubicBezTo>
                    <a:pt x="2813" y="191"/>
                    <a:pt x="2811" y="195"/>
                    <a:pt x="2808" y="199"/>
                  </a:cubicBezTo>
                  <a:cubicBezTo>
                    <a:pt x="2800" y="206"/>
                    <a:pt x="2800" y="206"/>
                    <a:pt x="2800" y="206"/>
                  </a:cubicBezTo>
                  <a:cubicBezTo>
                    <a:pt x="2796" y="208"/>
                    <a:pt x="2791" y="211"/>
                    <a:pt x="2785" y="213"/>
                  </a:cubicBezTo>
                  <a:cubicBezTo>
                    <a:pt x="2790" y="228"/>
                    <a:pt x="2790" y="228"/>
                    <a:pt x="2790" y="228"/>
                  </a:cubicBezTo>
                  <a:cubicBezTo>
                    <a:pt x="2804" y="224"/>
                    <a:pt x="2815" y="219"/>
                    <a:pt x="2823" y="213"/>
                  </a:cubicBezTo>
                  <a:cubicBezTo>
                    <a:pt x="2831" y="207"/>
                    <a:pt x="2836" y="199"/>
                    <a:pt x="2840" y="190"/>
                  </a:cubicBezTo>
                  <a:cubicBezTo>
                    <a:pt x="2843" y="181"/>
                    <a:pt x="2845" y="170"/>
                    <a:pt x="2845" y="156"/>
                  </a:cubicBezTo>
                  <a:lnTo>
                    <a:pt x="2845" y="39"/>
                  </a:lnTo>
                  <a:close/>
                  <a:moveTo>
                    <a:pt x="3128" y="39"/>
                  </a:moveTo>
                  <a:cubicBezTo>
                    <a:pt x="3128" y="33"/>
                    <a:pt x="3128" y="28"/>
                    <a:pt x="3129" y="24"/>
                  </a:cubicBezTo>
                  <a:cubicBezTo>
                    <a:pt x="3134" y="16"/>
                    <a:pt x="3134" y="16"/>
                    <a:pt x="3134" y="16"/>
                  </a:cubicBezTo>
                  <a:cubicBezTo>
                    <a:pt x="3136" y="14"/>
                    <a:pt x="3140" y="12"/>
                    <a:pt x="3146" y="11"/>
                  </a:cubicBezTo>
                  <a:cubicBezTo>
                    <a:pt x="3146" y="3"/>
                    <a:pt x="3146" y="3"/>
                    <a:pt x="3146" y="3"/>
                  </a:cubicBezTo>
                  <a:cubicBezTo>
                    <a:pt x="3080" y="3"/>
                    <a:pt x="3080" y="3"/>
                    <a:pt x="3080" y="3"/>
                  </a:cubicBezTo>
                  <a:cubicBezTo>
                    <a:pt x="3080" y="11"/>
                    <a:pt x="3080" y="11"/>
                    <a:pt x="3080" y="11"/>
                  </a:cubicBezTo>
                  <a:cubicBezTo>
                    <a:pt x="3086" y="12"/>
                    <a:pt x="3090" y="14"/>
                    <a:pt x="3093" y="16"/>
                  </a:cubicBezTo>
                  <a:cubicBezTo>
                    <a:pt x="3097" y="24"/>
                    <a:pt x="3097" y="24"/>
                    <a:pt x="3097" y="24"/>
                  </a:cubicBezTo>
                  <a:cubicBezTo>
                    <a:pt x="3098" y="28"/>
                    <a:pt x="3099" y="33"/>
                    <a:pt x="3099" y="39"/>
                  </a:cubicBezTo>
                  <a:cubicBezTo>
                    <a:pt x="3099" y="138"/>
                    <a:pt x="3099" y="138"/>
                    <a:pt x="3099" y="138"/>
                  </a:cubicBezTo>
                  <a:cubicBezTo>
                    <a:pt x="3099" y="144"/>
                    <a:pt x="3098" y="149"/>
                    <a:pt x="3097" y="153"/>
                  </a:cubicBezTo>
                  <a:cubicBezTo>
                    <a:pt x="3092" y="161"/>
                    <a:pt x="3092" y="161"/>
                    <a:pt x="3092" y="161"/>
                  </a:cubicBezTo>
                  <a:cubicBezTo>
                    <a:pt x="3090" y="163"/>
                    <a:pt x="3086" y="165"/>
                    <a:pt x="3080" y="166"/>
                  </a:cubicBezTo>
                  <a:cubicBezTo>
                    <a:pt x="3080" y="174"/>
                    <a:pt x="3080" y="174"/>
                    <a:pt x="3080" y="174"/>
                  </a:cubicBezTo>
                  <a:cubicBezTo>
                    <a:pt x="3146" y="174"/>
                    <a:pt x="3146" y="174"/>
                    <a:pt x="3146" y="174"/>
                  </a:cubicBezTo>
                  <a:cubicBezTo>
                    <a:pt x="3146" y="166"/>
                    <a:pt x="3146" y="166"/>
                    <a:pt x="3146" y="166"/>
                  </a:cubicBezTo>
                  <a:cubicBezTo>
                    <a:pt x="3141" y="165"/>
                    <a:pt x="3137" y="163"/>
                    <a:pt x="3134" y="161"/>
                  </a:cubicBezTo>
                  <a:cubicBezTo>
                    <a:pt x="3129" y="153"/>
                    <a:pt x="3129" y="153"/>
                    <a:pt x="3129" y="153"/>
                  </a:cubicBezTo>
                  <a:cubicBezTo>
                    <a:pt x="3128" y="149"/>
                    <a:pt x="3128" y="144"/>
                    <a:pt x="3128" y="138"/>
                  </a:cubicBezTo>
                  <a:cubicBezTo>
                    <a:pt x="3128" y="91"/>
                    <a:pt x="3128" y="91"/>
                    <a:pt x="3128" y="91"/>
                  </a:cubicBezTo>
                  <a:cubicBezTo>
                    <a:pt x="3134" y="91"/>
                    <a:pt x="3134" y="91"/>
                    <a:pt x="3134" y="91"/>
                  </a:cubicBezTo>
                  <a:cubicBezTo>
                    <a:pt x="3141" y="92"/>
                    <a:pt x="3141" y="92"/>
                    <a:pt x="3141" y="92"/>
                  </a:cubicBezTo>
                  <a:cubicBezTo>
                    <a:pt x="3145" y="93"/>
                    <a:pt x="3145" y="93"/>
                    <a:pt x="3145" y="93"/>
                  </a:cubicBezTo>
                  <a:cubicBezTo>
                    <a:pt x="3148" y="95"/>
                    <a:pt x="3148" y="95"/>
                    <a:pt x="3148" y="95"/>
                  </a:cubicBezTo>
                  <a:cubicBezTo>
                    <a:pt x="3151" y="98"/>
                    <a:pt x="3151" y="98"/>
                    <a:pt x="3151" y="98"/>
                  </a:cubicBezTo>
                  <a:cubicBezTo>
                    <a:pt x="3155" y="102"/>
                    <a:pt x="3155" y="102"/>
                    <a:pt x="3155" y="102"/>
                  </a:cubicBezTo>
                  <a:cubicBezTo>
                    <a:pt x="3183" y="139"/>
                    <a:pt x="3183" y="139"/>
                    <a:pt x="3183" y="139"/>
                  </a:cubicBezTo>
                  <a:cubicBezTo>
                    <a:pt x="3187" y="145"/>
                    <a:pt x="3190" y="149"/>
                    <a:pt x="3191" y="151"/>
                  </a:cubicBezTo>
                  <a:cubicBezTo>
                    <a:pt x="3192" y="158"/>
                    <a:pt x="3192" y="158"/>
                    <a:pt x="3192" y="158"/>
                  </a:cubicBezTo>
                  <a:cubicBezTo>
                    <a:pt x="3190" y="164"/>
                    <a:pt x="3190" y="164"/>
                    <a:pt x="3190" y="164"/>
                  </a:cubicBezTo>
                  <a:cubicBezTo>
                    <a:pt x="3182" y="166"/>
                    <a:pt x="3182" y="166"/>
                    <a:pt x="3182" y="166"/>
                  </a:cubicBezTo>
                  <a:cubicBezTo>
                    <a:pt x="3182" y="174"/>
                    <a:pt x="3182" y="174"/>
                    <a:pt x="3182" y="174"/>
                  </a:cubicBezTo>
                  <a:cubicBezTo>
                    <a:pt x="3250" y="174"/>
                    <a:pt x="3250" y="174"/>
                    <a:pt x="3250" y="174"/>
                  </a:cubicBezTo>
                  <a:cubicBezTo>
                    <a:pt x="3250" y="166"/>
                    <a:pt x="3250" y="166"/>
                    <a:pt x="3250" y="166"/>
                  </a:cubicBezTo>
                  <a:cubicBezTo>
                    <a:pt x="3245" y="165"/>
                    <a:pt x="3241" y="164"/>
                    <a:pt x="3238" y="162"/>
                  </a:cubicBezTo>
                  <a:cubicBezTo>
                    <a:pt x="3231" y="156"/>
                    <a:pt x="3231" y="156"/>
                    <a:pt x="3231" y="156"/>
                  </a:cubicBezTo>
                  <a:cubicBezTo>
                    <a:pt x="3228" y="153"/>
                    <a:pt x="3225" y="150"/>
                    <a:pt x="3221" y="144"/>
                  </a:cubicBezTo>
                  <a:cubicBezTo>
                    <a:pt x="3171" y="79"/>
                    <a:pt x="3171" y="79"/>
                    <a:pt x="3171" y="79"/>
                  </a:cubicBezTo>
                  <a:cubicBezTo>
                    <a:pt x="3218" y="31"/>
                    <a:pt x="3218" y="31"/>
                    <a:pt x="3218" y="31"/>
                  </a:cubicBezTo>
                  <a:cubicBezTo>
                    <a:pt x="3226" y="24"/>
                    <a:pt x="3232" y="18"/>
                    <a:pt x="3236" y="16"/>
                  </a:cubicBezTo>
                  <a:cubicBezTo>
                    <a:pt x="3240" y="13"/>
                    <a:pt x="3245" y="11"/>
                    <a:pt x="3249" y="11"/>
                  </a:cubicBezTo>
                  <a:cubicBezTo>
                    <a:pt x="3249" y="3"/>
                    <a:pt x="3249" y="3"/>
                    <a:pt x="3249" y="3"/>
                  </a:cubicBezTo>
                  <a:cubicBezTo>
                    <a:pt x="3179" y="3"/>
                    <a:pt x="3179" y="3"/>
                    <a:pt x="3179" y="3"/>
                  </a:cubicBezTo>
                  <a:cubicBezTo>
                    <a:pt x="3179" y="11"/>
                    <a:pt x="3179" y="11"/>
                    <a:pt x="3179" y="11"/>
                  </a:cubicBezTo>
                  <a:cubicBezTo>
                    <a:pt x="3184" y="11"/>
                    <a:pt x="3187" y="12"/>
                    <a:pt x="3190" y="14"/>
                  </a:cubicBezTo>
                  <a:cubicBezTo>
                    <a:pt x="3193" y="23"/>
                    <a:pt x="3193" y="23"/>
                    <a:pt x="3193" y="23"/>
                  </a:cubicBezTo>
                  <a:cubicBezTo>
                    <a:pt x="3191" y="32"/>
                    <a:pt x="3191" y="32"/>
                    <a:pt x="3191" y="32"/>
                  </a:cubicBezTo>
                  <a:cubicBezTo>
                    <a:pt x="3190" y="35"/>
                    <a:pt x="3188" y="38"/>
                    <a:pt x="3185" y="42"/>
                  </a:cubicBezTo>
                  <a:cubicBezTo>
                    <a:pt x="3182" y="46"/>
                    <a:pt x="3177" y="52"/>
                    <a:pt x="3170" y="59"/>
                  </a:cubicBezTo>
                  <a:cubicBezTo>
                    <a:pt x="3163" y="66"/>
                    <a:pt x="3158" y="70"/>
                    <a:pt x="3154" y="73"/>
                  </a:cubicBezTo>
                  <a:cubicBezTo>
                    <a:pt x="3145" y="78"/>
                    <a:pt x="3145" y="78"/>
                    <a:pt x="3145" y="78"/>
                  </a:cubicBezTo>
                  <a:cubicBezTo>
                    <a:pt x="3142" y="79"/>
                    <a:pt x="3138" y="79"/>
                    <a:pt x="3132" y="79"/>
                  </a:cubicBezTo>
                  <a:cubicBezTo>
                    <a:pt x="3128" y="79"/>
                    <a:pt x="3128" y="79"/>
                    <a:pt x="3128" y="79"/>
                  </a:cubicBezTo>
                  <a:lnTo>
                    <a:pt x="3128" y="39"/>
                  </a:lnTo>
                  <a:close/>
                  <a:moveTo>
                    <a:pt x="3544" y="16"/>
                  </a:moveTo>
                  <a:cubicBezTo>
                    <a:pt x="3550" y="16"/>
                    <a:pt x="3554" y="17"/>
                    <a:pt x="3558" y="18"/>
                  </a:cubicBezTo>
                  <a:cubicBezTo>
                    <a:pt x="3561" y="20"/>
                    <a:pt x="3564" y="22"/>
                    <a:pt x="3566" y="26"/>
                  </a:cubicBezTo>
                  <a:cubicBezTo>
                    <a:pt x="3569" y="30"/>
                    <a:pt x="3571" y="35"/>
                    <a:pt x="3574" y="43"/>
                  </a:cubicBezTo>
                  <a:cubicBezTo>
                    <a:pt x="3589" y="43"/>
                    <a:pt x="3589" y="43"/>
                    <a:pt x="3589" y="43"/>
                  </a:cubicBezTo>
                  <a:cubicBezTo>
                    <a:pt x="3589" y="3"/>
                    <a:pt x="3589" y="3"/>
                    <a:pt x="3589" y="3"/>
                  </a:cubicBezTo>
                  <a:cubicBezTo>
                    <a:pt x="3454" y="3"/>
                    <a:pt x="3454" y="3"/>
                    <a:pt x="3454" y="3"/>
                  </a:cubicBezTo>
                  <a:cubicBezTo>
                    <a:pt x="3454" y="11"/>
                    <a:pt x="3454" y="11"/>
                    <a:pt x="3454" y="11"/>
                  </a:cubicBezTo>
                  <a:cubicBezTo>
                    <a:pt x="3460" y="12"/>
                    <a:pt x="3464" y="14"/>
                    <a:pt x="3466" y="16"/>
                  </a:cubicBezTo>
                  <a:cubicBezTo>
                    <a:pt x="3471" y="24"/>
                    <a:pt x="3471" y="24"/>
                    <a:pt x="3471" y="24"/>
                  </a:cubicBezTo>
                  <a:cubicBezTo>
                    <a:pt x="3472" y="28"/>
                    <a:pt x="3472" y="33"/>
                    <a:pt x="3472" y="39"/>
                  </a:cubicBezTo>
                  <a:cubicBezTo>
                    <a:pt x="3472" y="138"/>
                    <a:pt x="3472" y="138"/>
                    <a:pt x="3472" y="138"/>
                  </a:cubicBezTo>
                  <a:cubicBezTo>
                    <a:pt x="3472" y="144"/>
                    <a:pt x="3472" y="149"/>
                    <a:pt x="3471" y="153"/>
                  </a:cubicBezTo>
                  <a:cubicBezTo>
                    <a:pt x="3466" y="161"/>
                    <a:pt x="3466" y="161"/>
                    <a:pt x="3466" y="161"/>
                  </a:cubicBezTo>
                  <a:cubicBezTo>
                    <a:pt x="3463" y="163"/>
                    <a:pt x="3459" y="165"/>
                    <a:pt x="3454" y="166"/>
                  </a:cubicBezTo>
                  <a:cubicBezTo>
                    <a:pt x="3454" y="174"/>
                    <a:pt x="3454" y="174"/>
                    <a:pt x="3454" y="174"/>
                  </a:cubicBezTo>
                  <a:cubicBezTo>
                    <a:pt x="3589" y="174"/>
                    <a:pt x="3589" y="174"/>
                    <a:pt x="3589" y="174"/>
                  </a:cubicBezTo>
                  <a:cubicBezTo>
                    <a:pt x="3592" y="128"/>
                    <a:pt x="3592" y="128"/>
                    <a:pt x="3592" y="128"/>
                  </a:cubicBezTo>
                  <a:cubicBezTo>
                    <a:pt x="3577" y="128"/>
                    <a:pt x="3577" y="128"/>
                    <a:pt x="3577" y="128"/>
                  </a:cubicBezTo>
                  <a:cubicBezTo>
                    <a:pt x="3574" y="137"/>
                    <a:pt x="3571" y="144"/>
                    <a:pt x="3569" y="147"/>
                  </a:cubicBezTo>
                  <a:cubicBezTo>
                    <a:pt x="3567" y="151"/>
                    <a:pt x="3565" y="154"/>
                    <a:pt x="3563" y="156"/>
                  </a:cubicBezTo>
                  <a:cubicBezTo>
                    <a:pt x="3555" y="160"/>
                    <a:pt x="3555" y="160"/>
                    <a:pt x="3555" y="160"/>
                  </a:cubicBezTo>
                  <a:cubicBezTo>
                    <a:pt x="3551" y="160"/>
                    <a:pt x="3547" y="161"/>
                    <a:pt x="3542" y="161"/>
                  </a:cubicBezTo>
                  <a:cubicBezTo>
                    <a:pt x="3501" y="161"/>
                    <a:pt x="3501" y="161"/>
                    <a:pt x="3501" y="161"/>
                  </a:cubicBezTo>
                  <a:cubicBezTo>
                    <a:pt x="3501" y="92"/>
                    <a:pt x="3501" y="92"/>
                    <a:pt x="3501" y="92"/>
                  </a:cubicBezTo>
                  <a:cubicBezTo>
                    <a:pt x="3527" y="92"/>
                    <a:pt x="3527" y="92"/>
                    <a:pt x="3527" y="92"/>
                  </a:cubicBezTo>
                  <a:cubicBezTo>
                    <a:pt x="3532" y="92"/>
                    <a:pt x="3535" y="92"/>
                    <a:pt x="3538" y="94"/>
                  </a:cubicBezTo>
                  <a:cubicBezTo>
                    <a:pt x="3543" y="99"/>
                    <a:pt x="3543" y="99"/>
                    <a:pt x="3543" y="99"/>
                  </a:cubicBezTo>
                  <a:cubicBezTo>
                    <a:pt x="3545" y="102"/>
                    <a:pt x="3546" y="106"/>
                    <a:pt x="3547" y="110"/>
                  </a:cubicBezTo>
                  <a:cubicBezTo>
                    <a:pt x="3562" y="110"/>
                    <a:pt x="3562" y="110"/>
                    <a:pt x="3562" y="110"/>
                  </a:cubicBezTo>
                  <a:cubicBezTo>
                    <a:pt x="3562" y="60"/>
                    <a:pt x="3562" y="60"/>
                    <a:pt x="3562" y="60"/>
                  </a:cubicBezTo>
                  <a:cubicBezTo>
                    <a:pt x="3547" y="60"/>
                    <a:pt x="3547" y="60"/>
                    <a:pt x="3547" y="60"/>
                  </a:cubicBezTo>
                  <a:cubicBezTo>
                    <a:pt x="3546" y="65"/>
                    <a:pt x="3544" y="69"/>
                    <a:pt x="3543" y="71"/>
                  </a:cubicBezTo>
                  <a:cubicBezTo>
                    <a:pt x="3537" y="77"/>
                    <a:pt x="3537" y="77"/>
                    <a:pt x="3537" y="77"/>
                  </a:cubicBezTo>
                  <a:cubicBezTo>
                    <a:pt x="3535" y="78"/>
                    <a:pt x="3531" y="78"/>
                    <a:pt x="3527" y="78"/>
                  </a:cubicBezTo>
                  <a:cubicBezTo>
                    <a:pt x="3501" y="78"/>
                    <a:pt x="3501" y="78"/>
                    <a:pt x="3501" y="78"/>
                  </a:cubicBezTo>
                  <a:cubicBezTo>
                    <a:pt x="3501" y="16"/>
                    <a:pt x="3501" y="16"/>
                    <a:pt x="3501" y="16"/>
                  </a:cubicBezTo>
                  <a:lnTo>
                    <a:pt x="3544" y="16"/>
                  </a:lnTo>
                  <a:close/>
                  <a:moveTo>
                    <a:pt x="4091" y="130"/>
                  </a:moveTo>
                  <a:cubicBezTo>
                    <a:pt x="4088" y="123"/>
                    <a:pt x="4082" y="114"/>
                    <a:pt x="4075" y="103"/>
                  </a:cubicBezTo>
                  <a:cubicBezTo>
                    <a:pt x="4008" y="3"/>
                    <a:pt x="4008" y="3"/>
                    <a:pt x="4008" y="3"/>
                  </a:cubicBezTo>
                  <a:cubicBezTo>
                    <a:pt x="3960" y="3"/>
                    <a:pt x="3960" y="3"/>
                    <a:pt x="3960" y="3"/>
                  </a:cubicBezTo>
                  <a:cubicBezTo>
                    <a:pt x="3960" y="11"/>
                    <a:pt x="3960" y="11"/>
                    <a:pt x="3960" y="11"/>
                  </a:cubicBezTo>
                  <a:cubicBezTo>
                    <a:pt x="3966" y="12"/>
                    <a:pt x="3970" y="14"/>
                    <a:pt x="3972" y="16"/>
                  </a:cubicBezTo>
                  <a:cubicBezTo>
                    <a:pt x="3977" y="24"/>
                    <a:pt x="3977" y="24"/>
                    <a:pt x="3977" y="24"/>
                  </a:cubicBezTo>
                  <a:cubicBezTo>
                    <a:pt x="3978" y="28"/>
                    <a:pt x="3978" y="33"/>
                    <a:pt x="3978" y="39"/>
                  </a:cubicBezTo>
                  <a:cubicBezTo>
                    <a:pt x="3978" y="138"/>
                    <a:pt x="3978" y="138"/>
                    <a:pt x="3978" y="138"/>
                  </a:cubicBezTo>
                  <a:cubicBezTo>
                    <a:pt x="3978" y="144"/>
                    <a:pt x="3978" y="149"/>
                    <a:pt x="3977" y="153"/>
                  </a:cubicBezTo>
                  <a:cubicBezTo>
                    <a:pt x="3972" y="161"/>
                    <a:pt x="3972" y="161"/>
                    <a:pt x="3972" y="161"/>
                  </a:cubicBezTo>
                  <a:cubicBezTo>
                    <a:pt x="3970" y="163"/>
                    <a:pt x="3966" y="165"/>
                    <a:pt x="3960" y="166"/>
                  </a:cubicBezTo>
                  <a:cubicBezTo>
                    <a:pt x="3960" y="174"/>
                    <a:pt x="3960" y="174"/>
                    <a:pt x="3960" y="174"/>
                  </a:cubicBezTo>
                  <a:cubicBezTo>
                    <a:pt x="4016" y="174"/>
                    <a:pt x="4016" y="174"/>
                    <a:pt x="4016" y="174"/>
                  </a:cubicBezTo>
                  <a:cubicBezTo>
                    <a:pt x="4016" y="166"/>
                    <a:pt x="4016" y="166"/>
                    <a:pt x="4016" y="166"/>
                  </a:cubicBezTo>
                  <a:cubicBezTo>
                    <a:pt x="4011" y="165"/>
                    <a:pt x="4007" y="163"/>
                    <a:pt x="4004" y="161"/>
                  </a:cubicBezTo>
                  <a:cubicBezTo>
                    <a:pt x="3999" y="153"/>
                    <a:pt x="3999" y="153"/>
                    <a:pt x="3999" y="153"/>
                  </a:cubicBezTo>
                  <a:cubicBezTo>
                    <a:pt x="3999" y="149"/>
                    <a:pt x="3998" y="144"/>
                    <a:pt x="3998" y="138"/>
                  </a:cubicBezTo>
                  <a:cubicBezTo>
                    <a:pt x="3998" y="68"/>
                    <a:pt x="3998" y="68"/>
                    <a:pt x="3998" y="68"/>
                  </a:cubicBezTo>
                  <a:cubicBezTo>
                    <a:pt x="3998" y="63"/>
                    <a:pt x="3998" y="57"/>
                    <a:pt x="3998" y="52"/>
                  </a:cubicBezTo>
                  <a:cubicBezTo>
                    <a:pt x="3998" y="46"/>
                    <a:pt x="3998" y="41"/>
                    <a:pt x="3997" y="34"/>
                  </a:cubicBezTo>
                  <a:cubicBezTo>
                    <a:pt x="3998" y="34"/>
                    <a:pt x="3998" y="34"/>
                    <a:pt x="3998" y="34"/>
                  </a:cubicBezTo>
                  <a:cubicBezTo>
                    <a:pt x="4001" y="39"/>
                    <a:pt x="4003" y="43"/>
                    <a:pt x="4006" y="47"/>
                  </a:cubicBezTo>
                  <a:cubicBezTo>
                    <a:pt x="4093" y="175"/>
                    <a:pt x="4093" y="175"/>
                    <a:pt x="4093" y="175"/>
                  </a:cubicBezTo>
                  <a:cubicBezTo>
                    <a:pt x="4111" y="175"/>
                    <a:pt x="4111" y="175"/>
                    <a:pt x="4111" y="175"/>
                  </a:cubicBezTo>
                  <a:cubicBezTo>
                    <a:pt x="4111" y="39"/>
                    <a:pt x="4111" y="39"/>
                    <a:pt x="4111" y="39"/>
                  </a:cubicBezTo>
                  <a:cubicBezTo>
                    <a:pt x="4111" y="33"/>
                    <a:pt x="4112" y="28"/>
                    <a:pt x="4113" y="24"/>
                  </a:cubicBezTo>
                  <a:cubicBezTo>
                    <a:pt x="4117" y="16"/>
                    <a:pt x="4117" y="16"/>
                    <a:pt x="4117" y="16"/>
                  </a:cubicBezTo>
                  <a:cubicBezTo>
                    <a:pt x="4120" y="14"/>
                    <a:pt x="4124" y="12"/>
                    <a:pt x="4130" y="11"/>
                  </a:cubicBezTo>
                  <a:cubicBezTo>
                    <a:pt x="4130" y="3"/>
                    <a:pt x="4130" y="3"/>
                    <a:pt x="4130" y="3"/>
                  </a:cubicBezTo>
                  <a:cubicBezTo>
                    <a:pt x="4073" y="3"/>
                    <a:pt x="4073" y="3"/>
                    <a:pt x="4073" y="3"/>
                  </a:cubicBezTo>
                  <a:cubicBezTo>
                    <a:pt x="4073" y="11"/>
                    <a:pt x="4073" y="11"/>
                    <a:pt x="4073" y="11"/>
                  </a:cubicBezTo>
                  <a:cubicBezTo>
                    <a:pt x="4079" y="12"/>
                    <a:pt x="4083" y="14"/>
                    <a:pt x="4085" y="16"/>
                  </a:cubicBezTo>
                  <a:cubicBezTo>
                    <a:pt x="4090" y="24"/>
                    <a:pt x="4090" y="24"/>
                    <a:pt x="4090" y="24"/>
                  </a:cubicBezTo>
                  <a:cubicBezTo>
                    <a:pt x="4091" y="28"/>
                    <a:pt x="4092" y="33"/>
                    <a:pt x="4092" y="39"/>
                  </a:cubicBezTo>
                  <a:cubicBezTo>
                    <a:pt x="4092" y="96"/>
                    <a:pt x="4092" y="96"/>
                    <a:pt x="4092" y="96"/>
                  </a:cubicBezTo>
                  <a:cubicBezTo>
                    <a:pt x="4092" y="101"/>
                    <a:pt x="4092" y="107"/>
                    <a:pt x="4092" y="112"/>
                  </a:cubicBezTo>
                  <a:cubicBezTo>
                    <a:pt x="4092" y="118"/>
                    <a:pt x="4092" y="124"/>
                    <a:pt x="4093" y="130"/>
                  </a:cubicBezTo>
                  <a:lnTo>
                    <a:pt x="4091" y="130"/>
                  </a:lnTo>
                  <a:close/>
                  <a:moveTo>
                    <a:pt x="4438" y="16"/>
                  </a:moveTo>
                  <a:cubicBezTo>
                    <a:pt x="4443" y="16"/>
                    <a:pt x="4448" y="17"/>
                    <a:pt x="4451" y="18"/>
                  </a:cubicBezTo>
                  <a:cubicBezTo>
                    <a:pt x="4454" y="20"/>
                    <a:pt x="4457" y="22"/>
                    <a:pt x="4459" y="26"/>
                  </a:cubicBezTo>
                  <a:cubicBezTo>
                    <a:pt x="4462" y="30"/>
                    <a:pt x="4464" y="35"/>
                    <a:pt x="4467" y="43"/>
                  </a:cubicBezTo>
                  <a:cubicBezTo>
                    <a:pt x="4482" y="43"/>
                    <a:pt x="4482" y="43"/>
                    <a:pt x="4482" y="43"/>
                  </a:cubicBezTo>
                  <a:cubicBezTo>
                    <a:pt x="4482" y="3"/>
                    <a:pt x="4482" y="3"/>
                    <a:pt x="4482" y="3"/>
                  </a:cubicBezTo>
                  <a:cubicBezTo>
                    <a:pt x="4347" y="3"/>
                    <a:pt x="4347" y="3"/>
                    <a:pt x="4347" y="3"/>
                  </a:cubicBezTo>
                  <a:cubicBezTo>
                    <a:pt x="4347" y="11"/>
                    <a:pt x="4347" y="11"/>
                    <a:pt x="4347" y="11"/>
                  </a:cubicBezTo>
                  <a:cubicBezTo>
                    <a:pt x="4353" y="12"/>
                    <a:pt x="4357" y="14"/>
                    <a:pt x="4359" y="16"/>
                  </a:cubicBezTo>
                  <a:cubicBezTo>
                    <a:pt x="4364" y="24"/>
                    <a:pt x="4364" y="24"/>
                    <a:pt x="4364" y="24"/>
                  </a:cubicBezTo>
                  <a:cubicBezTo>
                    <a:pt x="4365" y="28"/>
                    <a:pt x="4365" y="33"/>
                    <a:pt x="4365" y="39"/>
                  </a:cubicBezTo>
                  <a:cubicBezTo>
                    <a:pt x="4365" y="138"/>
                    <a:pt x="4365" y="138"/>
                    <a:pt x="4365" y="138"/>
                  </a:cubicBezTo>
                  <a:cubicBezTo>
                    <a:pt x="4365" y="144"/>
                    <a:pt x="4365" y="149"/>
                    <a:pt x="4364" y="153"/>
                  </a:cubicBezTo>
                  <a:cubicBezTo>
                    <a:pt x="4359" y="161"/>
                    <a:pt x="4359" y="161"/>
                    <a:pt x="4359" y="161"/>
                  </a:cubicBezTo>
                  <a:cubicBezTo>
                    <a:pt x="4357" y="163"/>
                    <a:pt x="4352" y="165"/>
                    <a:pt x="4347" y="166"/>
                  </a:cubicBezTo>
                  <a:cubicBezTo>
                    <a:pt x="4347" y="174"/>
                    <a:pt x="4347" y="174"/>
                    <a:pt x="4347" y="174"/>
                  </a:cubicBezTo>
                  <a:cubicBezTo>
                    <a:pt x="4482" y="174"/>
                    <a:pt x="4482" y="174"/>
                    <a:pt x="4482" y="174"/>
                  </a:cubicBezTo>
                  <a:cubicBezTo>
                    <a:pt x="4485" y="128"/>
                    <a:pt x="4485" y="128"/>
                    <a:pt x="4485" y="128"/>
                  </a:cubicBezTo>
                  <a:cubicBezTo>
                    <a:pt x="4470" y="128"/>
                    <a:pt x="4470" y="128"/>
                    <a:pt x="4470" y="128"/>
                  </a:cubicBezTo>
                  <a:cubicBezTo>
                    <a:pt x="4467" y="137"/>
                    <a:pt x="4464" y="144"/>
                    <a:pt x="4462" y="147"/>
                  </a:cubicBezTo>
                  <a:cubicBezTo>
                    <a:pt x="4460" y="151"/>
                    <a:pt x="4458" y="154"/>
                    <a:pt x="4456" y="156"/>
                  </a:cubicBezTo>
                  <a:cubicBezTo>
                    <a:pt x="4448" y="160"/>
                    <a:pt x="4448" y="160"/>
                    <a:pt x="4448" y="160"/>
                  </a:cubicBezTo>
                  <a:cubicBezTo>
                    <a:pt x="4445" y="160"/>
                    <a:pt x="4440" y="161"/>
                    <a:pt x="4435" y="161"/>
                  </a:cubicBezTo>
                  <a:cubicBezTo>
                    <a:pt x="4394" y="161"/>
                    <a:pt x="4394" y="161"/>
                    <a:pt x="4394" y="161"/>
                  </a:cubicBezTo>
                  <a:cubicBezTo>
                    <a:pt x="4394" y="92"/>
                    <a:pt x="4394" y="92"/>
                    <a:pt x="4394" y="92"/>
                  </a:cubicBezTo>
                  <a:cubicBezTo>
                    <a:pt x="4420" y="92"/>
                    <a:pt x="4420" y="92"/>
                    <a:pt x="4420" y="92"/>
                  </a:cubicBezTo>
                  <a:cubicBezTo>
                    <a:pt x="4425" y="92"/>
                    <a:pt x="4429" y="92"/>
                    <a:pt x="4431" y="94"/>
                  </a:cubicBezTo>
                  <a:cubicBezTo>
                    <a:pt x="4436" y="99"/>
                    <a:pt x="4436" y="99"/>
                    <a:pt x="4436" y="99"/>
                  </a:cubicBezTo>
                  <a:cubicBezTo>
                    <a:pt x="4438" y="102"/>
                    <a:pt x="4439" y="106"/>
                    <a:pt x="4441" y="110"/>
                  </a:cubicBezTo>
                  <a:cubicBezTo>
                    <a:pt x="4455" y="110"/>
                    <a:pt x="4455" y="110"/>
                    <a:pt x="4455" y="110"/>
                  </a:cubicBezTo>
                  <a:cubicBezTo>
                    <a:pt x="4455" y="60"/>
                    <a:pt x="4455" y="60"/>
                    <a:pt x="4455" y="60"/>
                  </a:cubicBezTo>
                  <a:cubicBezTo>
                    <a:pt x="4441" y="60"/>
                    <a:pt x="4441" y="60"/>
                    <a:pt x="4441" y="60"/>
                  </a:cubicBezTo>
                  <a:cubicBezTo>
                    <a:pt x="4439" y="65"/>
                    <a:pt x="4438" y="69"/>
                    <a:pt x="4436" y="71"/>
                  </a:cubicBezTo>
                  <a:cubicBezTo>
                    <a:pt x="4430" y="77"/>
                    <a:pt x="4430" y="77"/>
                    <a:pt x="4430" y="77"/>
                  </a:cubicBezTo>
                  <a:cubicBezTo>
                    <a:pt x="4428" y="78"/>
                    <a:pt x="4424" y="78"/>
                    <a:pt x="4420" y="78"/>
                  </a:cubicBezTo>
                  <a:cubicBezTo>
                    <a:pt x="4394" y="78"/>
                    <a:pt x="4394" y="78"/>
                    <a:pt x="4394" y="78"/>
                  </a:cubicBezTo>
                  <a:cubicBezTo>
                    <a:pt x="4394" y="16"/>
                    <a:pt x="4394" y="16"/>
                    <a:pt x="4394" y="16"/>
                  </a:cubicBezTo>
                  <a:lnTo>
                    <a:pt x="4438" y="16"/>
                  </a:lnTo>
                  <a:close/>
                  <a:moveTo>
                    <a:pt x="4767" y="174"/>
                  </a:moveTo>
                  <a:cubicBezTo>
                    <a:pt x="4786" y="174"/>
                    <a:pt x="4802" y="172"/>
                    <a:pt x="4813" y="169"/>
                  </a:cubicBezTo>
                  <a:cubicBezTo>
                    <a:pt x="4824" y="165"/>
                    <a:pt x="4834" y="159"/>
                    <a:pt x="4842" y="152"/>
                  </a:cubicBezTo>
                  <a:cubicBezTo>
                    <a:pt x="4849" y="145"/>
                    <a:pt x="4855" y="136"/>
                    <a:pt x="4859" y="125"/>
                  </a:cubicBezTo>
                  <a:cubicBezTo>
                    <a:pt x="4864" y="114"/>
                    <a:pt x="4866" y="101"/>
                    <a:pt x="4866" y="86"/>
                  </a:cubicBezTo>
                  <a:cubicBezTo>
                    <a:pt x="4866" y="71"/>
                    <a:pt x="4864" y="58"/>
                    <a:pt x="4859" y="48"/>
                  </a:cubicBezTo>
                  <a:cubicBezTo>
                    <a:pt x="4855" y="37"/>
                    <a:pt x="4849" y="28"/>
                    <a:pt x="4841" y="22"/>
                  </a:cubicBezTo>
                  <a:cubicBezTo>
                    <a:pt x="4833" y="15"/>
                    <a:pt x="4823" y="10"/>
                    <a:pt x="4812" y="7"/>
                  </a:cubicBezTo>
                  <a:cubicBezTo>
                    <a:pt x="4801" y="4"/>
                    <a:pt x="4787" y="3"/>
                    <a:pt x="4769" y="3"/>
                  </a:cubicBezTo>
                  <a:cubicBezTo>
                    <a:pt x="4705" y="3"/>
                    <a:pt x="4705" y="3"/>
                    <a:pt x="4705" y="3"/>
                  </a:cubicBezTo>
                  <a:cubicBezTo>
                    <a:pt x="4705" y="11"/>
                    <a:pt x="4705" y="11"/>
                    <a:pt x="4705" y="11"/>
                  </a:cubicBezTo>
                  <a:cubicBezTo>
                    <a:pt x="4711" y="12"/>
                    <a:pt x="4714" y="14"/>
                    <a:pt x="4717" y="16"/>
                  </a:cubicBezTo>
                  <a:cubicBezTo>
                    <a:pt x="4722" y="24"/>
                    <a:pt x="4722" y="24"/>
                    <a:pt x="4722" y="24"/>
                  </a:cubicBezTo>
                  <a:cubicBezTo>
                    <a:pt x="4722" y="28"/>
                    <a:pt x="4723" y="33"/>
                    <a:pt x="4723" y="39"/>
                  </a:cubicBezTo>
                  <a:cubicBezTo>
                    <a:pt x="4723" y="138"/>
                    <a:pt x="4723" y="138"/>
                    <a:pt x="4723" y="138"/>
                  </a:cubicBezTo>
                  <a:cubicBezTo>
                    <a:pt x="4723" y="144"/>
                    <a:pt x="4722" y="149"/>
                    <a:pt x="4722" y="153"/>
                  </a:cubicBezTo>
                  <a:cubicBezTo>
                    <a:pt x="4717" y="161"/>
                    <a:pt x="4717" y="161"/>
                    <a:pt x="4717" y="161"/>
                  </a:cubicBezTo>
                  <a:cubicBezTo>
                    <a:pt x="4714" y="163"/>
                    <a:pt x="4711" y="165"/>
                    <a:pt x="4705" y="166"/>
                  </a:cubicBezTo>
                  <a:cubicBezTo>
                    <a:pt x="4705" y="174"/>
                    <a:pt x="4705" y="174"/>
                    <a:pt x="4705" y="174"/>
                  </a:cubicBezTo>
                  <a:lnTo>
                    <a:pt x="4767" y="174"/>
                  </a:lnTo>
                  <a:close/>
                  <a:moveTo>
                    <a:pt x="4768" y="16"/>
                  </a:moveTo>
                  <a:cubicBezTo>
                    <a:pt x="4782" y="16"/>
                    <a:pt x="4794" y="19"/>
                    <a:pt x="4804" y="24"/>
                  </a:cubicBezTo>
                  <a:cubicBezTo>
                    <a:pt x="4814" y="29"/>
                    <a:pt x="4822" y="37"/>
                    <a:pt x="4828" y="47"/>
                  </a:cubicBezTo>
                  <a:cubicBezTo>
                    <a:pt x="4833" y="58"/>
                    <a:pt x="4836" y="72"/>
                    <a:pt x="4836" y="88"/>
                  </a:cubicBezTo>
                  <a:cubicBezTo>
                    <a:pt x="4836" y="113"/>
                    <a:pt x="4830" y="131"/>
                    <a:pt x="4819" y="143"/>
                  </a:cubicBezTo>
                  <a:cubicBezTo>
                    <a:pt x="4808" y="155"/>
                    <a:pt x="4790" y="161"/>
                    <a:pt x="4767" y="161"/>
                  </a:cubicBezTo>
                  <a:cubicBezTo>
                    <a:pt x="4763" y="161"/>
                    <a:pt x="4763" y="161"/>
                    <a:pt x="4763" y="161"/>
                  </a:cubicBezTo>
                  <a:cubicBezTo>
                    <a:pt x="4759" y="161"/>
                    <a:pt x="4755" y="161"/>
                    <a:pt x="4752" y="160"/>
                  </a:cubicBezTo>
                  <a:cubicBezTo>
                    <a:pt x="4752" y="17"/>
                    <a:pt x="4752" y="17"/>
                    <a:pt x="4752" y="17"/>
                  </a:cubicBezTo>
                  <a:cubicBezTo>
                    <a:pt x="4755" y="16"/>
                    <a:pt x="4760" y="16"/>
                    <a:pt x="4768" y="16"/>
                  </a:cubicBezTo>
                  <a:moveTo>
                    <a:pt x="5177" y="16"/>
                  </a:moveTo>
                  <a:cubicBezTo>
                    <a:pt x="5183" y="16"/>
                    <a:pt x="5187" y="17"/>
                    <a:pt x="5190" y="18"/>
                  </a:cubicBezTo>
                  <a:cubicBezTo>
                    <a:pt x="5194" y="20"/>
                    <a:pt x="5196" y="22"/>
                    <a:pt x="5199" y="26"/>
                  </a:cubicBezTo>
                  <a:cubicBezTo>
                    <a:pt x="5201" y="30"/>
                    <a:pt x="5204" y="35"/>
                    <a:pt x="5206" y="43"/>
                  </a:cubicBezTo>
                  <a:cubicBezTo>
                    <a:pt x="5222" y="43"/>
                    <a:pt x="5222" y="43"/>
                    <a:pt x="5222" y="43"/>
                  </a:cubicBezTo>
                  <a:cubicBezTo>
                    <a:pt x="5222" y="3"/>
                    <a:pt x="5222" y="3"/>
                    <a:pt x="5222" y="3"/>
                  </a:cubicBezTo>
                  <a:cubicBezTo>
                    <a:pt x="5086" y="3"/>
                    <a:pt x="5086" y="3"/>
                    <a:pt x="5086" y="3"/>
                  </a:cubicBezTo>
                  <a:cubicBezTo>
                    <a:pt x="5086" y="11"/>
                    <a:pt x="5086" y="11"/>
                    <a:pt x="5086" y="11"/>
                  </a:cubicBezTo>
                  <a:cubicBezTo>
                    <a:pt x="5092" y="12"/>
                    <a:pt x="5096" y="14"/>
                    <a:pt x="5099" y="16"/>
                  </a:cubicBezTo>
                  <a:cubicBezTo>
                    <a:pt x="5103" y="24"/>
                    <a:pt x="5103" y="24"/>
                    <a:pt x="5103" y="24"/>
                  </a:cubicBezTo>
                  <a:cubicBezTo>
                    <a:pt x="5104" y="28"/>
                    <a:pt x="5105" y="33"/>
                    <a:pt x="5105" y="39"/>
                  </a:cubicBezTo>
                  <a:cubicBezTo>
                    <a:pt x="5105" y="138"/>
                    <a:pt x="5105" y="138"/>
                    <a:pt x="5105" y="138"/>
                  </a:cubicBezTo>
                  <a:cubicBezTo>
                    <a:pt x="5105" y="144"/>
                    <a:pt x="5104" y="149"/>
                    <a:pt x="5103" y="153"/>
                  </a:cubicBezTo>
                  <a:cubicBezTo>
                    <a:pt x="5098" y="161"/>
                    <a:pt x="5098" y="161"/>
                    <a:pt x="5098" y="161"/>
                  </a:cubicBezTo>
                  <a:cubicBezTo>
                    <a:pt x="5096" y="163"/>
                    <a:pt x="5092" y="165"/>
                    <a:pt x="5086" y="166"/>
                  </a:cubicBezTo>
                  <a:cubicBezTo>
                    <a:pt x="5086" y="174"/>
                    <a:pt x="5086" y="174"/>
                    <a:pt x="5086" y="174"/>
                  </a:cubicBezTo>
                  <a:cubicBezTo>
                    <a:pt x="5222" y="174"/>
                    <a:pt x="5222" y="174"/>
                    <a:pt x="5222" y="174"/>
                  </a:cubicBezTo>
                  <a:cubicBezTo>
                    <a:pt x="5225" y="128"/>
                    <a:pt x="5225" y="128"/>
                    <a:pt x="5225" y="128"/>
                  </a:cubicBezTo>
                  <a:cubicBezTo>
                    <a:pt x="5209" y="128"/>
                    <a:pt x="5209" y="128"/>
                    <a:pt x="5209" y="128"/>
                  </a:cubicBezTo>
                  <a:cubicBezTo>
                    <a:pt x="5206" y="137"/>
                    <a:pt x="5204" y="144"/>
                    <a:pt x="5202" y="147"/>
                  </a:cubicBezTo>
                  <a:cubicBezTo>
                    <a:pt x="5200" y="151"/>
                    <a:pt x="5198" y="154"/>
                    <a:pt x="5196" y="156"/>
                  </a:cubicBezTo>
                  <a:cubicBezTo>
                    <a:pt x="5187" y="160"/>
                    <a:pt x="5187" y="160"/>
                    <a:pt x="5187" y="160"/>
                  </a:cubicBezTo>
                  <a:cubicBezTo>
                    <a:pt x="5184" y="160"/>
                    <a:pt x="5180" y="161"/>
                    <a:pt x="5175" y="161"/>
                  </a:cubicBezTo>
                  <a:cubicBezTo>
                    <a:pt x="5134" y="161"/>
                    <a:pt x="5134" y="161"/>
                    <a:pt x="5134" y="161"/>
                  </a:cubicBezTo>
                  <a:cubicBezTo>
                    <a:pt x="5134" y="92"/>
                    <a:pt x="5134" y="92"/>
                    <a:pt x="5134" y="92"/>
                  </a:cubicBezTo>
                  <a:cubicBezTo>
                    <a:pt x="5160" y="92"/>
                    <a:pt x="5160" y="92"/>
                    <a:pt x="5160" y="92"/>
                  </a:cubicBezTo>
                  <a:cubicBezTo>
                    <a:pt x="5165" y="92"/>
                    <a:pt x="5168" y="92"/>
                    <a:pt x="5170" y="94"/>
                  </a:cubicBezTo>
                  <a:cubicBezTo>
                    <a:pt x="5176" y="99"/>
                    <a:pt x="5176" y="99"/>
                    <a:pt x="5176" y="99"/>
                  </a:cubicBezTo>
                  <a:cubicBezTo>
                    <a:pt x="5177" y="102"/>
                    <a:pt x="5179" y="106"/>
                    <a:pt x="5180" y="110"/>
                  </a:cubicBezTo>
                  <a:cubicBezTo>
                    <a:pt x="5194" y="110"/>
                    <a:pt x="5194" y="110"/>
                    <a:pt x="5194" y="110"/>
                  </a:cubicBezTo>
                  <a:cubicBezTo>
                    <a:pt x="5194" y="60"/>
                    <a:pt x="5194" y="60"/>
                    <a:pt x="5194" y="60"/>
                  </a:cubicBezTo>
                  <a:cubicBezTo>
                    <a:pt x="5180" y="60"/>
                    <a:pt x="5180" y="60"/>
                    <a:pt x="5180" y="60"/>
                  </a:cubicBezTo>
                  <a:cubicBezTo>
                    <a:pt x="5179" y="65"/>
                    <a:pt x="5177" y="69"/>
                    <a:pt x="5176" y="71"/>
                  </a:cubicBezTo>
                  <a:cubicBezTo>
                    <a:pt x="5170" y="77"/>
                    <a:pt x="5170" y="77"/>
                    <a:pt x="5170" y="77"/>
                  </a:cubicBezTo>
                  <a:cubicBezTo>
                    <a:pt x="5167" y="78"/>
                    <a:pt x="5164" y="78"/>
                    <a:pt x="5160" y="78"/>
                  </a:cubicBezTo>
                  <a:cubicBezTo>
                    <a:pt x="5134" y="78"/>
                    <a:pt x="5134" y="78"/>
                    <a:pt x="5134" y="78"/>
                  </a:cubicBezTo>
                  <a:cubicBezTo>
                    <a:pt x="5134" y="16"/>
                    <a:pt x="5134" y="16"/>
                    <a:pt x="5134" y="16"/>
                  </a:cubicBezTo>
                  <a:lnTo>
                    <a:pt x="5177" y="16"/>
                  </a:lnTo>
                  <a:close/>
                  <a:moveTo>
                    <a:pt x="5512" y="166"/>
                  </a:moveTo>
                  <a:cubicBezTo>
                    <a:pt x="5506" y="165"/>
                    <a:pt x="5501" y="163"/>
                    <a:pt x="5498" y="161"/>
                  </a:cubicBezTo>
                  <a:cubicBezTo>
                    <a:pt x="5496" y="159"/>
                    <a:pt x="5494" y="156"/>
                    <a:pt x="5493" y="152"/>
                  </a:cubicBezTo>
                  <a:cubicBezTo>
                    <a:pt x="5492" y="148"/>
                    <a:pt x="5491" y="141"/>
                    <a:pt x="5491" y="133"/>
                  </a:cubicBezTo>
                  <a:cubicBezTo>
                    <a:pt x="5491" y="101"/>
                    <a:pt x="5491" y="101"/>
                    <a:pt x="5491" y="101"/>
                  </a:cubicBezTo>
                  <a:cubicBezTo>
                    <a:pt x="5506" y="101"/>
                    <a:pt x="5506" y="101"/>
                    <a:pt x="5506" y="101"/>
                  </a:cubicBezTo>
                  <a:cubicBezTo>
                    <a:pt x="5513" y="101"/>
                    <a:pt x="5518" y="102"/>
                    <a:pt x="5521" y="103"/>
                  </a:cubicBezTo>
                  <a:cubicBezTo>
                    <a:pt x="5530" y="109"/>
                    <a:pt x="5530" y="109"/>
                    <a:pt x="5530" y="109"/>
                  </a:cubicBezTo>
                  <a:cubicBezTo>
                    <a:pt x="5533" y="112"/>
                    <a:pt x="5537" y="117"/>
                    <a:pt x="5541" y="124"/>
                  </a:cubicBezTo>
                  <a:cubicBezTo>
                    <a:pt x="5553" y="147"/>
                    <a:pt x="5553" y="147"/>
                    <a:pt x="5553" y="147"/>
                  </a:cubicBezTo>
                  <a:cubicBezTo>
                    <a:pt x="5560" y="159"/>
                    <a:pt x="5566" y="168"/>
                    <a:pt x="5570" y="174"/>
                  </a:cubicBezTo>
                  <a:cubicBezTo>
                    <a:pt x="5612" y="174"/>
                    <a:pt x="5612" y="174"/>
                    <a:pt x="5612" y="174"/>
                  </a:cubicBezTo>
                  <a:cubicBezTo>
                    <a:pt x="5612" y="166"/>
                    <a:pt x="5612" y="166"/>
                    <a:pt x="5612" y="166"/>
                  </a:cubicBezTo>
                  <a:cubicBezTo>
                    <a:pt x="5608" y="165"/>
                    <a:pt x="5604" y="164"/>
                    <a:pt x="5602" y="162"/>
                  </a:cubicBezTo>
                  <a:cubicBezTo>
                    <a:pt x="5594" y="156"/>
                    <a:pt x="5594" y="156"/>
                    <a:pt x="5594" y="156"/>
                  </a:cubicBezTo>
                  <a:cubicBezTo>
                    <a:pt x="5592" y="153"/>
                    <a:pt x="5589" y="149"/>
                    <a:pt x="5586" y="144"/>
                  </a:cubicBezTo>
                  <a:cubicBezTo>
                    <a:pt x="5572" y="122"/>
                    <a:pt x="5572" y="122"/>
                    <a:pt x="5572" y="122"/>
                  </a:cubicBezTo>
                  <a:cubicBezTo>
                    <a:pt x="5568" y="115"/>
                    <a:pt x="5564" y="110"/>
                    <a:pt x="5560" y="106"/>
                  </a:cubicBezTo>
                  <a:cubicBezTo>
                    <a:pt x="5556" y="102"/>
                    <a:pt x="5551" y="100"/>
                    <a:pt x="5546" y="97"/>
                  </a:cubicBezTo>
                  <a:cubicBezTo>
                    <a:pt x="5546" y="96"/>
                    <a:pt x="5546" y="96"/>
                    <a:pt x="5546" y="96"/>
                  </a:cubicBezTo>
                  <a:cubicBezTo>
                    <a:pt x="5553" y="94"/>
                    <a:pt x="5558" y="91"/>
                    <a:pt x="5563" y="89"/>
                  </a:cubicBezTo>
                  <a:cubicBezTo>
                    <a:pt x="5567" y="87"/>
                    <a:pt x="5570" y="84"/>
                    <a:pt x="5574" y="82"/>
                  </a:cubicBezTo>
                  <a:cubicBezTo>
                    <a:pt x="5583" y="73"/>
                    <a:pt x="5583" y="73"/>
                    <a:pt x="5583" y="73"/>
                  </a:cubicBezTo>
                  <a:cubicBezTo>
                    <a:pt x="5585" y="69"/>
                    <a:pt x="5587" y="66"/>
                    <a:pt x="5588" y="62"/>
                  </a:cubicBezTo>
                  <a:cubicBezTo>
                    <a:pt x="5589" y="58"/>
                    <a:pt x="5590" y="54"/>
                    <a:pt x="5590" y="49"/>
                  </a:cubicBezTo>
                  <a:cubicBezTo>
                    <a:pt x="5590" y="39"/>
                    <a:pt x="5588" y="30"/>
                    <a:pt x="5584" y="24"/>
                  </a:cubicBezTo>
                  <a:cubicBezTo>
                    <a:pt x="5579" y="17"/>
                    <a:pt x="5572" y="12"/>
                    <a:pt x="5563" y="8"/>
                  </a:cubicBezTo>
                  <a:cubicBezTo>
                    <a:pt x="5553" y="4"/>
                    <a:pt x="5540" y="3"/>
                    <a:pt x="5524" y="3"/>
                  </a:cubicBezTo>
                  <a:cubicBezTo>
                    <a:pt x="5444" y="3"/>
                    <a:pt x="5444" y="3"/>
                    <a:pt x="5444" y="3"/>
                  </a:cubicBezTo>
                  <a:cubicBezTo>
                    <a:pt x="5444" y="10"/>
                    <a:pt x="5444" y="10"/>
                    <a:pt x="5444" y="10"/>
                  </a:cubicBezTo>
                  <a:cubicBezTo>
                    <a:pt x="5450" y="12"/>
                    <a:pt x="5454" y="14"/>
                    <a:pt x="5456" y="16"/>
                  </a:cubicBezTo>
                  <a:cubicBezTo>
                    <a:pt x="5461" y="24"/>
                    <a:pt x="5461" y="24"/>
                    <a:pt x="5461" y="24"/>
                  </a:cubicBezTo>
                  <a:cubicBezTo>
                    <a:pt x="5462" y="27"/>
                    <a:pt x="5462" y="32"/>
                    <a:pt x="5462" y="39"/>
                  </a:cubicBezTo>
                  <a:cubicBezTo>
                    <a:pt x="5462" y="138"/>
                    <a:pt x="5462" y="138"/>
                    <a:pt x="5462" y="138"/>
                  </a:cubicBezTo>
                  <a:cubicBezTo>
                    <a:pt x="5462" y="144"/>
                    <a:pt x="5462" y="149"/>
                    <a:pt x="5461" y="153"/>
                  </a:cubicBezTo>
                  <a:cubicBezTo>
                    <a:pt x="5456" y="161"/>
                    <a:pt x="5456" y="161"/>
                    <a:pt x="5456" y="161"/>
                  </a:cubicBezTo>
                  <a:cubicBezTo>
                    <a:pt x="5454" y="163"/>
                    <a:pt x="5450" y="165"/>
                    <a:pt x="5444" y="166"/>
                  </a:cubicBezTo>
                  <a:cubicBezTo>
                    <a:pt x="5444" y="174"/>
                    <a:pt x="5444" y="174"/>
                    <a:pt x="5444" y="174"/>
                  </a:cubicBezTo>
                  <a:cubicBezTo>
                    <a:pt x="5512" y="174"/>
                    <a:pt x="5512" y="174"/>
                    <a:pt x="5512" y="174"/>
                  </a:cubicBezTo>
                  <a:lnTo>
                    <a:pt x="5512" y="166"/>
                  </a:lnTo>
                  <a:close/>
                  <a:moveTo>
                    <a:pt x="5516" y="16"/>
                  </a:moveTo>
                  <a:cubicBezTo>
                    <a:pt x="5525" y="16"/>
                    <a:pt x="5533" y="17"/>
                    <a:pt x="5539" y="19"/>
                  </a:cubicBezTo>
                  <a:cubicBezTo>
                    <a:pt x="5545" y="21"/>
                    <a:pt x="5550" y="25"/>
                    <a:pt x="5554" y="30"/>
                  </a:cubicBezTo>
                  <a:cubicBezTo>
                    <a:pt x="5557" y="35"/>
                    <a:pt x="5559" y="42"/>
                    <a:pt x="5559" y="51"/>
                  </a:cubicBezTo>
                  <a:cubicBezTo>
                    <a:pt x="5559" y="63"/>
                    <a:pt x="5555" y="72"/>
                    <a:pt x="5548" y="79"/>
                  </a:cubicBezTo>
                  <a:cubicBezTo>
                    <a:pt x="5541" y="85"/>
                    <a:pt x="5530" y="88"/>
                    <a:pt x="5515" y="88"/>
                  </a:cubicBezTo>
                  <a:cubicBezTo>
                    <a:pt x="5491" y="88"/>
                    <a:pt x="5491" y="88"/>
                    <a:pt x="5491" y="88"/>
                  </a:cubicBezTo>
                  <a:cubicBezTo>
                    <a:pt x="5491" y="17"/>
                    <a:pt x="5491" y="17"/>
                    <a:pt x="5491" y="17"/>
                  </a:cubicBezTo>
                  <a:cubicBezTo>
                    <a:pt x="5499" y="16"/>
                    <a:pt x="5507" y="16"/>
                    <a:pt x="5516" y="16"/>
                  </a:cubicBezTo>
                  <a:moveTo>
                    <a:pt x="5815" y="3"/>
                  </a:moveTo>
                  <a:cubicBezTo>
                    <a:pt x="5815" y="11"/>
                    <a:pt x="5815" y="11"/>
                    <a:pt x="5815" y="11"/>
                  </a:cubicBezTo>
                  <a:cubicBezTo>
                    <a:pt x="5821" y="12"/>
                    <a:pt x="5825" y="14"/>
                    <a:pt x="5828" y="16"/>
                  </a:cubicBezTo>
                  <a:cubicBezTo>
                    <a:pt x="5832" y="24"/>
                    <a:pt x="5832" y="24"/>
                    <a:pt x="5832" y="24"/>
                  </a:cubicBezTo>
                  <a:cubicBezTo>
                    <a:pt x="5833" y="28"/>
                    <a:pt x="5834" y="33"/>
                    <a:pt x="5834" y="39"/>
                  </a:cubicBezTo>
                  <a:cubicBezTo>
                    <a:pt x="5834" y="138"/>
                    <a:pt x="5834" y="138"/>
                    <a:pt x="5834" y="138"/>
                  </a:cubicBezTo>
                  <a:cubicBezTo>
                    <a:pt x="5834" y="144"/>
                    <a:pt x="5833" y="149"/>
                    <a:pt x="5832" y="153"/>
                  </a:cubicBezTo>
                  <a:cubicBezTo>
                    <a:pt x="5827" y="161"/>
                    <a:pt x="5827" y="161"/>
                    <a:pt x="5827" y="161"/>
                  </a:cubicBezTo>
                  <a:cubicBezTo>
                    <a:pt x="5825" y="163"/>
                    <a:pt x="5821" y="165"/>
                    <a:pt x="5815" y="166"/>
                  </a:cubicBezTo>
                  <a:cubicBezTo>
                    <a:pt x="5815" y="174"/>
                    <a:pt x="5815" y="174"/>
                    <a:pt x="5815" y="174"/>
                  </a:cubicBezTo>
                  <a:cubicBezTo>
                    <a:pt x="5941" y="174"/>
                    <a:pt x="5941" y="174"/>
                    <a:pt x="5941" y="174"/>
                  </a:cubicBezTo>
                  <a:cubicBezTo>
                    <a:pt x="5945" y="120"/>
                    <a:pt x="5945" y="120"/>
                    <a:pt x="5945" y="120"/>
                  </a:cubicBezTo>
                  <a:cubicBezTo>
                    <a:pt x="5929" y="120"/>
                    <a:pt x="5929" y="120"/>
                    <a:pt x="5929" y="120"/>
                  </a:cubicBezTo>
                  <a:cubicBezTo>
                    <a:pt x="5927" y="131"/>
                    <a:pt x="5924" y="139"/>
                    <a:pt x="5922" y="144"/>
                  </a:cubicBezTo>
                  <a:cubicBezTo>
                    <a:pt x="5920" y="148"/>
                    <a:pt x="5918" y="152"/>
                    <a:pt x="5916" y="154"/>
                  </a:cubicBezTo>
                  <a:cubicBezTo>
                    <a:pt x="5908" y="159"/>
                    <a:pt x="5908" y="159"/>
                    <a:pt x="5908" y="159"/>
                  </a:cubicBezTo>
                  <a:cubicBezTo>
                    <a:pt x="5905" y="160"/>
                    <a:pt x="5900" y="160"/>
                    <a:pt x="5894" y="160"/>
                  </a:cubicBezTo>
                  <a:cubicBezTo>
                    <a:pt x="5863" y="160"/>
                    <a:pt x="5863" y="160"/>
                    <a:pt x="5863" y="160"/>
                  </a:cubicBezTo>
                  <a:cubicBezTo>
                    <a:pt x="5863" y="39"/>
                    <a:pt x="5863" y="39"/>
                    <a:pt x="5863" y="39"/>
                  </a:cubicBezTo>
                  <a:cubicBezTo>
                    <a:pt x="5863" y="33"/>
                    <a:pt x="5863" y="28"/>
                    <a:pt x="5864" y="24"/>
                  </a:cubicBezTo>
                  <a:cubicBezTo>
                    <a:pt x="5869" y="16"/>
                    <a:pt x="5869" y="16"/>
                    <a:pt x="5869" y="16"/>
                  </a:cubicBezTo>
                  <a:cubicBezTo>
                    <a:pt x="5871" y="14"/>
                    <a:pt x="5875" y="12"/>
                    <a:pt x="5881" y="11"/>
                  </a:cubicBezTo>
                  <a:cubicBezTo>
                    <a:pt x="5881" y="3"/>
                    <a:pt x="5881" y="3"/>
                    <a:pt x="5881" y="3"/>
                  </a:cubicBezTo>
                  <a:lnTo>
                    <a:pt x="5815" y="3"/>
                  </a:lnTo>
                  <a:close/>
                  <a:moveTo>
                    <a:pt x="6320" y="174"/>
                  </a:moveTo>
                  <a:cubicBezTo>
                    <a:pt x="6320" y="166"/>
                    <a:pt x="6320" y="166"/>
                    <a:pt x="6320" y="166"/>
                  </a:cubicBezTo>
                  <a:cubicBezTo>
                    <a:pt x="6316" y="165"/>
                    <a:pt x="6312" y="164"/>
                    <a:pt x="6310" y="162"/>
                  </a:cubicBezTo>
                  <a:cubicBezTo>
                    <a:pt x="6304" y="154"/>
                    <a:pt x="6304" y="154"/>
                    <a:pt x="6304" y="154"/>
                  </a:cubicBezTo>
                  <a:cubicBezTo>
                    <a:pt x="6303" y="151"/>
                    <a:pt x="6300" y="145"/>
                    <a:pt x="6298" y="138"/>
                  </a:cubicBezTo>
                  <a:cubicBezTo>
                    <a:pt x="6250" y="0"/>
                    <a:pt x="6250" y="0"/>
                    <a:pt x="6250" y="0"/>
                  </a:cubicBezTo>
                  <a:cubicBezTo>
                    <a:pt x="6227" y="0"/>
                    <a:pt x="6227" y="0"/>
                    <a:pt x="6227" y="0"/>
                  </a:cubicBezTo>
                  <a:cubicBezTo>
                    <a:pt x="6167" y="134"/>
                    <a:pt x="6167" y="134"/>
                    <a:pt x="6167" y="134"/>
                  </a:cubicBezTo>
                  <a:cubicBezTo>
                    <a:pt x="6163" y="143"/>
                    <a:pt x="6160" y="149"/>
                    <a:pt x="6157" y="153"/>
                  </a:cubicBezTo>
                  <a:cubicBezTo>
                    <a:pt x="6155" y="157"/>
                    <a:pt x="6152" y="160"/>
                    <a:pt x="6150" y="162"/>
                  </a:cubicBezTo>
                  <a:cubicBezTo>
                    <a:pt x="6147" y="164"/>
                    <a:pt x="6144" y="165"/>
                    <a:pt x="6140" y="166"/>
                  </a:cubicBezTo>
                  <a:cubicBezTo>
                    <a:pt x="6140" y="174"/>
                    <a:pt x="6140" y="174"/>
                    <a:pt x="6140" y="174"/>
                  </a:cubicBezTo>
                  <a:cubicBezTo>
                    <a:pt x="6202" y="174"/>
                    <a:pt x="6202" y="174"/>
                    <a:pt x="6202" y="174"/>
                  </a:cubicBezTo>
                  <a:cubicBezTo>
                    <a:pt x="6202" y="166"/>
                    <a:pt x="6202" y="166"/>
                    <a:pt x="6202" y="166"/>
                  </a:cubicBezTo>
                  <a:cubicBezTo>
                    <a:pt x="6196" y="165"/>
                    <a:pt x="6191" y="163"/>
                    <a:pt x="6189" y="160"/>
                  </a:cubicBezTo>
                  <a:cubicBezTo>
                    <a:pt x="6186" y="158"/>
                    <a:pt x="6185" y="155"/>
                    <a:pt x="6185" y="150"/>
                  </a:cubicBezTo>
                  <a:cubicBezTo>
                    <a:pt x="6186" y="141"/>
                    <a:pt x="6186" y="141"/>
                    <a:pt x="6186" y="141"/>
                  </a:cubicBezTo>
                  <a:cubicBezTo>
                    <a:pt x="6187" y="138"/>
                    <a:pt x="6188" y="134"/>
                    <a:pt x="6191" y="127"/>
                  </a:cubicBezTo>
                  <a:cubicBezTo>
                    <a:pt x="6194" y="119"/>
                    <a:pt x="6194" y="119"/>
                    <a:pt x="6194" y="119"/>
                  </a:cubicBezTo>
                  <a:cubicBezTo>
                    <a:pt x="6263" y="119"/>
                    <a:pt x="6263" y="119"/>
                    <a:pt x="6263" y="119"/>
                  </a:cubicBezTo>
                  <a:cubicBezTo>
                    <a:pt x="6266" y="131"/>
                    <a:pt x="6266" y="131"/>
                    <a:pt x="6266" y="131"/>
                  </a:cubicBezTo>
                  <a:cubicBezTo>
                    <a:pt x="6268" y="135"/>
                    <a:pt x="6269" y="139"/>
                    <a:pt x="6269" y="142"/>
                  </a:cubicBezTo>
                  <a:cubicBezTo>
                    <a:pt x="6271" y="151"/>
                    <a:pt x="6271" y="151"/>
                    <a:pt x="6271" y="151"/>
                  </a:cubicBezTo>
                  <a:cubicBezTo>
                    <a:pt x="6269" y="158"/>
                    <a:pt x="6269" y="158"/>
                    <a:pt x="6269" y="158"/>
                  </a:cubicBezTo>
                  <a:cubicBezTo>
                    <a:pt x="6264" y="163"/>
                    <a:pt x="6264" y="163"/>
                    <a:pt x="6264" y="163"/>
                  </a:cubicBezTo>
                  <a:cubicBezTo>
                    <a:pt x="6262" y="164"/>
                    <a:pt x="6259" y="165"/>
                    <a:pt x="6254" y="166"/>
                  </a:cubicBezTo>
                  <a:cubicBezTo>
                    <a:pt x="6254" y="174"/>
                    <a:pt x="6254" y="174"/>
                    <a:pt x="6254" y="174"/>
                  </a:cubicBezTo>
                  <a:lnTo>
                    <a:pt x="6320" y="174"/>
                  </a:lnTo>
                  <a:close/>
                  <a:moveTo>
                    <a:pt x="6231" y="29"/>
                  </a:moveTo>
                  <a:cubicBezTo>
                    <a:pt x="6258" y="106"/>
                    <a:pt x="6258" y="106"/>
                    <a:pt x="6258" y="106"/>
                  </a:cubicBezTo>
                  <a:cubicBezTo>
                    <a:pt x="6199" y="106"/>
                    <a:pt x="6199" y="106"/>
                    <a:pt x="6199" y="106"/>
                  </a:cubicBezTo>
                  <a:lnTo>
                    <a:pt x="6231" y="29"/>
                  </a:lnTo>
                  <a:close/>
                  <a:moveTo>
                    <a:pt x="6657" y="130"/>
                  </a:moveTo>
                  <a:cubicBezTo>
                    <a:pt x="6653" y="123"/>
                    <a:pt x="6648" y="114"/>
                    <a:pt x="6641" y="103"/>
                  </a:cubicBezTo>
                  <a:cubicBezTo>
                    <a:pt x="6574" y="3"/>
                    <a:pt x="6574" y="3"/>
                    <a:pt x="6574" y="3"/>
                  </a:cubicBezTo>
                  <a:cubicBezTo>
                    <a:pt x="6526" y="3"/>
                    <a:pt x="6526" y="3"/>
                    <a:pt x="6526" y="3"/>
                  </a:cubicBezTo>
                  <a:cubicBezTo>
                    <a:pt x="6526" y="11"/>
                    <a:pt x="6526" y="11"/>
                    <a:pt x="6526" y="11"/>
                  </a:cubicBezTo>
                  <a:cubicBezTo>
                    <a:pt x="6532" y="12"/>
                    <a:pt x="6536" y="14"/>
                    <a:pt x="6538" y="16"/>
                  </a:cubicBezTo>
                  <a:cubicBezTo>
                    <a:pt x="6543" y="24"/>
                    <a:pt x="6543" y="24"/>
                    <a:pt x="6543" y="24"/>
                  </a:cubicBezTo>
                  <a:cubicBezTo>
                    <a:pt x="6544" y="28"/>
                    <a:pt x="6544" y="33"/>
                    <a:pt x="6544" y="39"/>
                  </a:cubicBezTo>
                  <a:cubicBezTo>
                    <a:pt x="6544" y="138"/>
                    <a:pt x="6544" y="138"/>
                    <a:pt x="6544" y="138"/>
                  </a:cubicBezTo>
                  <a:cubicBezTo>
                    <a:pt x="6544" y="144"/>
                    <a:pt x="6544" y="149"/>
                    <a:pt x="6543" y="153"/>
                  </a:cubicBezTo>
                  <a:cubicBezTo>
                    <a:pt x="6538" y="161"/>
                    <a:pt x="6538" y="161"/>
                    <a:pt x="6538" y="161"/>
                  </a:cubicBezTo>
                  <a:cubicBezTo>
                    <a:pt x="6536" y="163"/>
                    <a:pt x="6532" y="165"/>
                    <a:pt x="6526" y="166"/>
                  </a:cubicBezTo>
                  <a:cubicBezTo>
                    <a:pt x="6526" y="174"/>
                    <a:pt x="6526" y="174"/>
                    <a:pt x="6526" y="174"/>
                  </a:cubicBezTo>
                  <a:cubicBezTo>
                    <a:pt x="6582" y="174"/>
                    <a:pt x="6582" y="174"/>
                    <a:pt x="6582" y="174"/>
                  </a:cubicBezTo>
                  <a:cubicBezTo>
                    <a:pt x="6582" y="166"/>
                    <a:pt x="6582" y="166"/>
                    <a:pt x="6582" y="166"/>
                  </a:cubicBezTo>
                  <a:cubicBezTo>
                    <a:pt x="6577" y="165"/>
                    <a:pt x="6573" y="163"/>
                    <a:pt x="6570" y="161"/>
                  </a:cubicBezTo>
                  <a:cubicBezTo>
                    <a:pt x="6565" y="153"/>
                    <a:pt x="6565" y="153"/>
                    <a:pt x="6565" y="153"/>
                  </a:cubicBezTo>
                  <a:cubicBezTo>
                    <a:pt x="6564" y="149"/>
                    <a:pt x="6564" y="144"/>
                    <a:pt x="6564" y="138"/>
                  </a:cubicBezTo>
                  <a:cubicBezTo>
                    <a:pt x="6564" y="68"/>
                    <a:pt x="6564" y="68"/>
                    <a:pt x="6564" y="68"/>
                  </a:cubicBezTo>
                  <a:cubicBezTo>
                    <a:pt x="6564" y="63"/>
                    <a:pt x="6564" y="57"/>
                    <a:pt x="6564" y="52"/>
                  </a:cubicBezTo>
                  <a:cubicBezTo>
                    <a:pt x="6564" y="46"/>
                    <a:pt x="6563" y="41"/>
                    <a:pt x="6563" y="34"/>
                  </a:cubicBezTo>
                  <a:cubicBezTo>
                    <a:pt x="6564" y="34"/>
                    <a:pt x="6564" y="34"/>
                    <a:pt x="6564" y="34"/>
                  </a:cubicBezTo>
                  <a:cubicBezTo>
                    <a:pt x="6567" y="39"/>
                    <a:pt x="6569" y="43"/>
                    <a:pt x="6571" y="47"/>
                  </a:cubicBezTo>
                  <a:cubicBezTo>
                    <a:pt x="6659" y="175"/>
                    <a:pt x="6659" y="175"/>
                    <a:pt x="6659" y="175"/>
                  </a:cubicBezTo>
                  <a:cubicBezTo>
                    <a:pt x="6677" y="175"/>
                    <a:pt x="6677" y="175"/>
                    <a:pt x="6677" y="175"/>
                  </a:cubicBezTo>
                  <a:cubicBezTo>
                    <a:pt x="6677" y="39"/>
                    <a:pt x="6677" y="39"/>
                    <a:pt x="6677" y="39"/>
                  </a:cubicBezTo>
                  <a:cubicBezTo>
                    <a:pt x="6677" y="33"/>
                    <a:pt x="6678" y="28"/>
                    <a:pt x="6678" y="24"/>
                  </a:cubicBezTo>
                  <a:cubicBezTo>
                    <a:pt x="6683" y="16"/>
                    <a:pt x="6683" y="16"/>
                    <a:pt x="6683" y="16"/>
                  </a:cubicBezTo>
                  <a:cubicBezTo>
                    <a:pt x="6686" y="14"/>
                    <a:pt x="6690" y="12"/>
                    <a:pt x="6695" y="11"/>
                  </a:cubicBezTo>
                  <a:cubicBezTo>
                    <a:pt x="6695" y="3"/>
                    <a:pt x="6695" y="3"/>
                    <a:pt x="6695" y="3"/>
                  </a:cubicBezTo>
                  <a:cubicBezTo>
                    <a:pt x="6639" y="3"/>
                    <a:pt x="6639" y="3"/>
                    <a:pt x="6639" y="3"/>
                  </a:cubicBezTo>
                  <a:cubicBezTo>
                    <a:pt x="6639" y="11"/>
                    <a:pt x="6639" y="11"/>
                    <a:pt x="6639" y="11"/>
                  </a:cubicBezTo>
                  <a:cubicBezTo>
                    <a:pt x="6645" y="12"/>
                    <a:pt x="6649" y="14"/>
                    <a:pt x="6651" y="16"/>
                  </a:cubicBezTo>
                  <a:cubicBezTo>
                    <a:pt x="6656" y="24"/>
                    <a:pt x="6656" y="24"/>
                    <a:pt x="6656" y="24"/>
                  </a:cubicBezTo>
                  <a:cubicBezTo>
                    <a:pt x="6657" y="28"/>
                    <a:pt x="6657" y="33"/>
                    <a:pt x="6657" y="39"/>
                  </a:cubicBezTo>
                  <a:cubicBezTo>
                    <a:pt x="6657" y="96"/>
                    <a:pt x="6657" y="96"/>
                    <a:pt x="6657" y="96"/>
                  </a:cubicBezTo>
                  <a:cubicBezTo>
                    <a:pt x="6657" y="101"/>
                    <a:pt x="6657" y="107"/>
                    <a:pt x="6658" y="112"/>
                  </a:cubicBezTo>
                  <a:cubicBezTo>
                    <a:pt x="6658" y="118"/>
                    <a:pt x="6658" y="124"/>
                    <a:pt x="6658" y="130"/>
                  </a:cubicBezTo>
                  <a:lnTo>
                    <a:pt x="6657" y="130"/>
                  </a:lnTo>
                  <a:close/>
                  <a:moveTo>
                    <a:pt x="6975" y="174"/>
                  </a:moveTo>
                  <a:cubicBezTo>
                    <a:pt x="6994" y="174"/>
                    <a:pt x="7010" y="172"/>
                    <a:pt x="7021" y="169"/>
                  </a:cubicBezTo>
                  <a:cubicBezTo>
                    <a:pt x="7032" y="165"/>
                    <a:pt x="7042" y="159"/>
                    <a:pt x="7050" y="152"/>
                  </a:cubicBezTo>
                  <a:cubicBezTo>
                    <a:pt x="7057" y="145"/>
                    <a:pt x="7063" y="136"/>
                    <a:pt x="7067" y="125"/>
                  </a:cubicBezTo>
                  <a:cubicBezTo>
                    <a:pt x="7072" y="114"/>
                    <a:pt x="7074" y="101"/>
                    <a:pt x="7074" y="86"/>
                  </a:cubicBezTo>
                  <a:cubicBezTo>
                    <a:pt x="7074" y="71"/>
                    <a:pt x="7072" y="58"/>
                    <a:pt x="7068" y="48"/>
                  </a:cubicBezTo>
                  <a:cubicBezTo>
                    <a:pt x="7063" y="37"/>
                    <a:pt x="7057" y="28"/>
                    <a:pt x="7049" y="22"/>
                  </a:cubicBezTo>
                  <a:cubicBezTo>
                    <a:pt x="7041" y="15"/>
                    <a:pt x="7031" y="10"/>
                    <a:pt x="7020" y="7"/>
                  </a:cubicBezTo>
                  <a:cubicBezTo>
                    <a:pt x="7009" y="4"/>
                    <a:pt x="6995" y="3"/>
                    <a:pt x="6977" y="3"/>
                  </a:cubicBezTo>
                  <a:cubicBezTo>
                    <a:pt x="6913" y="3"/>
                    <a:pt x="6913" y="3"/>
                    <a:pt x="6913" y="3"/>
                  </a:cubicBezTo>
                  <a:cubicBezTo>
                    <a:pt x="6913" y="11"/>
                    <a:pt x="6913" y="11"/>
                    <a:pt x="6913" y="11"/>
                  </a:cubicBezTo>
                  <a:cubicBezTo>
                    <a:pt x="6919" y="12"/>
                    <a:pt x="6923" y="14"/>
                    <a:pt x="6925" y="16"/>
                  </a:cubicBezTo>
                  <a:cubicBezTo>
                    <a:pt x="6930" y="24"/>
                    <a:pt x="6930" y="24"/>
                    <a:pt x="6930" y="24"/>
                  </a:cubicBezTo>
                  <a:cubicBezTo>
                    <a:pt x="6931" y="28"/>
                    <a:pt x="6931" y="33"/>
                    <a:pt x="6931" y="39"/>
                  </a:cubicBezTo>
                  <a:cubicBezTo>
                    <a:pt x="6931" y="138"/>
                    <a:pt x="6931" y="138"/>
                    <a:pt x="6931" y="138"/>
                  </a:cubicBezTo>
                  <a:cubicBezTo>
                    <a:pt x="6931" y="144"/>
                    <a:pt x="6931" y="149"/>
                    <a:pt x="6930" y="153"/>
                  </a:cubicBezTo>
                  <a:cubicBezTo>
                    <a:pt x="6925" y="161"/>
                    <a:pt x="6925" y="161"/>
                    <a:pt x="6925" y="161"/>
                  </a:cubicBezTo>
                  <a:cubicBezTo>
                    <a:pt x="6923" y="163"/>
                    <a:pt x="6919" y="165"/>
                    <a:pt x="6913" y="166"/>
                  </a:cubicBezTo>
                  <a:cubicBezTo>
                    <a:pt x="6913" y="174"/>
                    <a:pt x="6913" y="174"/>
                    <a:pt x="6913" y="174"/>
                  </a:cubicBezTo>
                  <a:lnTo>
                    <a:pt x="6975" y="174"/>
                  </a:lnTo>
                  <a:close/>
                  <a:moveTo>
                    <a:pt x="6976" y="16"/>
                  </a:moveTo>
                  <a:cubicBezTo>
                    <a:pt x="6990" y="16"/>
                    <a:pt x="7002" y="19"/>
                    <a:pt x="7012" y="24"/>
                  </a:cubicBezTo>
                  <a:cubicBezTo>
                    <a:pt x="7022" y="29"/>
                    <a:pt x="7030" y="37"/>
                    <a:pt x="7036" y="47"/>
                  </a:cubicBezTo>
                  <a:cubicBezTo>
                    <a:pt x="7041" y="58"/>
                    <a:pt x="7044" y="72"/>
                    <a:pt x="7044" y="88"/>
                  </a:cubicBezTo>
                  <a:cubicBezTo>
                    <a:pt x="7044" y="113"/>
                    <a:pt x="7038" y="131"/>
                    <a:pt x="7027" y="143"/>
                  </a:cubicBezTo>
                  <a:cubicBezTo>
                    <a:pt x="7016" y="155"/>
                    <a:pt x="6998" y="161"/>
                    <a:pt x="6975" y="161"/>
                  </a:cubicBezTo>
                  <a:cubicBezTo>
                    <a:pt x="6971" y="161"/>
                    <a:pt x="6971" y="161"/>
                    <a:pt x="6971" y="161"/>
                  </a:cubicBezTo>
                  <a:cubicBezTo>
                    <a:pt x="6967" y="161"/>
                    <a:pt x="6963" y="161"/>
                    <a:pt x="6960" y="160"/>
                  </a:cubicBezTo>
                  <a:cubicBezTo>
                    <a:pt x="6960" y="17"/>
                    <a:pt x="6960" y="17"/>
                    <a:pt x="6960" y="17"/>
                  </a:cubicBezTo>
                  <a:cubicBezTo>
                    <a:pt x="6963" y="16"/>
                    <a:pt x="6968" y="16"/>
                    <a:pt x="6976" y="16"/>
                  </a:cubicBezTo>
                  <a:moveTo>
                    <a:pt x="7293" y="131"/>
                  </a:moveTo>
                  <a:cubicBezTo>
                    <a:pt x="7293" y="170"/>
                    <a:pt x="7293" y="170"/>
                    <a:pt x="7293" y="170"/>
                  </a:cubicBezTo>
                  <a:cubicBezTo>
                    <a:pt x="7302" y="172"/>
                    <a:pt x="7311" y="174"/>
                    <a:pt x="7320" y="175"/>
                  </a:cubicBezTo>
                  <a:cubicBezTo>
                    <a:pt x="7329" y="176"/>
                    <a:pt x="7338" y="177"/>
                    <a:pt x="7348" y="177"/>
                  </a:cubicBezTo>
                  <a:cubicBezTo>
                    <a:pt x="7369" y="177"/>
                    <a:pt x="7386" y="173"/>
                    <a:pt x="7397" y="164"/>
                  </a:cubicBezTo>
                  <a:cubicBezTo>
                    <a:pt x="7407" y="156"/>
                    <a:pt x="7413" y="144"/>
                    <a:pt x="7413" y="127"/>
                  </a:cubicBezTo>
                  <a:cubicBezTo>
                    <a:pt x="7413" y="120"/>
                    <a:pt x="7412" y="115"/>
                    <a:pt x="7409" y="110"/>
                  </a:cubicBezTo>
                  <a:cubicBezTo>
                    <a:pt x="7407" y="105"/>
                    <a:pt x="7404" y="101"/>
                    <a:pt x="7400" y="97"/>
                  </a:cubicBezTo>
                  <a:cubicBezTo>
                    <a:pt x="7395" y="93"/>
                    <a:pt x="7390" y="89"/>
                    <a:pt x="7384" y="86"/>
                  </a:cubicBezTo>
                  <a:cubicBezTo>
                    <a:pt x="7378" y="83"/>
                    <a:pt x="7371" y="80"/>
                    <a:pt x="7363" y="77"/>
                  </a:cubicBezTo>
                  <a:cubicBezTo>
                    <a:pt x="7350" y="71"/>
                    <a:pt x="7342" y="67"/>
                    <a:pt x="7337" y="64"/>
                  </a:cubicBezTo>
                  <a:cubicBezTo>
                    <a:pt x="7332" y="60"/>
                    <a:pt x="7329" y="57"/>
                    <a:pt x="7327" y="53"/>
                  </a:cubicBezTo>
                  <a:cubicBezTo>
                    <a:pt x="7325" y="49"/>
                    <a:pt x="7324" y="45"/>
                    <a:pt x="7324" y="39"/>
                  </a:cubicBezTo>
                  <a:cubicBezTo>
                    <a:pt x="7324" y="31"/>
                    <a:pt x="7327" y="25"/>
                    <a:pt x="7333" y="20"/>
                  </a:cubicBezTo>
                  <a:cubicBezTo>
                    <a:pt x="7339" y="16"/>
                    <a:pt x="7347" y="13"/>
                    <a:pt x="7357" y="13"/>
                  </a:cubicBezTo>
                  <a:cubicBezTo>
                    <a:pt x="7363" y="13"/>
                    <a:pt x="7369" y="14"/>
                    <a:pt x="7373" y="16"/>
                  </a:cubicBezTo>
                  <a:cubicBezTo>
                    <a:pt x="7377" y="18"/>
                    <a:pt x="7381" y="21"/>
                    <a:pt x="7385" y="25"/>
                  </a:cubicBezTo>
                  <a:cubicBezTo>
                    <a:pt x="7388" y="29"/>
                    <a:pt x="7392" y="35"/>
                    <a:pt x="7395" y="43"/>
                  </a:cubicBezTo>
                  <a:cubicBezTo>
                    <a:pt x="7411" y="43"/>
                    <a:pt x="7411" y="43"/>
                    <a:pt x="7411" y="43"/>
                  </a:cubicBezTo>
                  <a:cubicBezTo>
                    <a:pt x="7411" y="5"/>
                    <a:pt x="7411" y="5"/>
                    <a:pt x="7411" y="5"/>
                  </a:cubicBezTo>
                  <a:cubicBezTo>
                    <a:pt x="7401" y="3"/>
                    <a:pt x="7393" y="2"/>
                    <a:pt x="7385" y="1"/>
                  </a:cubicBezTo>
                  <a:cubicBezTo>
                    <a:pt x="7377" y="0"/>
                    <a:pt x="7369" y="0"/>
                    <a:pt x="7360" y="0"/>
                  </a:cubicBezTo>
                  <a:cubicBezTo>
                    <a:pt x="7352" y="0"/>
                    <a:pt x="7343" y="1"/>
                    <a:pt x="7335" y="3"/>
                  </a:cubicBezTo>
                  <a:cubicBezTo>
                    <a:pt x="7327" y="4"/>
                    <a:pt x="7321" y="7"/>
                    <a:pt x="7315" y="11"/>
                  </a:cubicBezTo>
                  <a:cubicBezTo>
                    <a:pt x="7309" y="15"/>
                    <a:pt x="7304" y="20"/>
                    <a:pt x="7301" y="26"/>
                  </a:cubicBezTo>
                  <a:cubicBezTo>
                    <a:pt x="7297" y="32"/>
                    <a:pt x="7296" y="40"/>
                    <a:pt x="7296" y="48"/>
                  </a:cubicBezTo>
                  <a:cubicBezTo>
                    <a:pt x="7296" y="53"/>
                    <a:pt x="7296" y="57"/>
                    <a:pt x="7298" y="61"/>
                  </a:cubicBezTo>
                  <a:cubicBezTo>
                    <a:pt x="7299" y="65"/>
                    <a:pt x="7302" y="70"/>
                    <a:pt x="7305" y="74"/>
                  </a:cubicBezTo>
                  <a:cubicBezTo>
                    <a:pt x="7309" y="78"/>
                    <a:pt x="7313" y="81"/>
                    <a:pt x="7319" y="85"/>
                  </a:cubicBezTo>
                  <a:cubicBezTo>
                    <a:pt x="7324" y="89"/>
                    <a:pt x="7332" y="93"/>
                    <a:pt x="7343" y="97"/>
                  </a:cubicBezTo>
                  <a:cubicBezTo>
                    <a:pt x="7358" y="104"/>
                    <a:pt x="7367" y="109"/>
                    <a:pt x="7372" y="112"/>
                  </a:cubicBezTo>
                  <a:cubicBezTo>
                    <a:pt x="7377" y="116"/>
                    <a:pt x="7381" y="119"/>
                    <a:pt x="7382" y="123"/>
                  </a:cubicBezTo>
                  <a:cubicBezTo>
                    <a:pt x="7384" y="126"/>
                    <a:pt x="7385" y="131"/>
                    <a:pt x="7385" y="136"/>
                  </a:cubicBezTo>
                  <a:cubicBezTo>
                    <a:pt x="7385" y="145"/>
                    <a:pt x="7382" y="152"/>
                    <a:pt x="7376" y="156"/>
                  </a:cubicBezTo>
                  <a:cubicBezTo>
                    <a:pt x="7370" y="161"/>
                    <a:pt x="7361" y="163"/>
                    <a:pt x="7351" y="163"/>
                  </a:cubicBezTo>
                  <a:cubicBezTo>
                    <a:pt x="7342" y="163"/>
                    <a:pt x="7336" y="162"/>
                    <a:pt x="7330" y="160"/>
                  </a:cubicBezTo>
                  <a:cubicBezTo>
                    <a:pt x="7325" y="158"/>
                    <a:pt x="7321" y="155"/>
                    <a:pt x="7317" y="150"/>
                  </a:cubicBezTo>
                  <a:cubicBezTo>
                    <a:pt x="7314" y="146"/>
                    <a:pt x="7311" y="139"/>
                    <a:pt x="7308" y="131"/>
                  </a:cubicBezTo>
                  <a:lnTo>
                    <a:pt x="7293" y="131"/>
                  </a:lnTo>
                  <a:close/>
                  <a:moveTo>
                    <a:pt x="7724" y="16"/>
                  </a:moveTo>
                  <a:cubicBezTo>
                    <a:pt x="7730" y="16"/>
                    <a:pt x="7734" y="17"/>
                    <a:pt x="7737" y="18"/>
                  </a:cubicBezTo>
                  <a:cubicBezTo>
                    <a:pt x="7741" y="20"/>
                    <a:pt x="7743" y="22"/>
                    <a:pt x="7746" y="26"/>
                  </a:cubicBezTo>
                  <a:cubicBezTo>
                    <a:pt x="7748" y="30"/>
                    <a:pt x="7751" y="35"/>
                    <a:pt x="7753" y="43"/>
                  </a:cubicBezTo>
                  <a:cubicBezTo>
                    <a:pt x="7769" y="43"/>
                    <a:pt x="7769" y="43"/>
                    <a:pt x="7769" y="43"/>
                  </a:cubicBezTo>
                  <a:cubicBezTo>
                    <a:pt x="7769" y="3"/>
                    <a:pt x="7769" y="3"/>
                    <a:pt x="7769" y="3"/>
                  </a:cubicBezTo>
                  <a:cubicBezTo>
                    <a:pt x="7633" y="3"/>
                    <a:pt x="7633" y="3"/>
                    <a:pt x="7633" y="3"/>
                  </a:cubicBezTo>
                  <a:cubicBezTo>
                    <a:pt x="7633" y="11"/>
                    <a:pt x="7633" y="11"/>
                    <a:pt x="7633" y="11"/>
                  </a:cubicBezTo>
                  <a:cubicBezTo>
                    <a:pt x="7639" y="12"/>
                    <a:pt x="7643" y="14"/>
                    <a:pt x="7646" y="16"/>
                  </a:cubicBezTo>
                  <a:cubicBezTo>
                    <a:pt x="7650" y="24"/>
                    <a:pt x="7650" y="24"/>
                    <a:pt x="7650" y="24"/>
                  </a:cubicBezTo>
                  <a:cubicBezTo>
                    <a:pt x="7651" y="28"/>
                    <a:pt x="7652" y="33"/>
                    <a:pt x="7652" y="39"/>
                  </a:cubicBezTo>
                  <a:cubicBezTo>
                    <a:pt x="7652" y="138"/>
                    <a:pt x="7652" y="138"/>
                    <a:pt x="7652" y="138"/>
                  </a:cubicBezTo>
                  <a:cubicBezTo>
                    <a:pt x="7652" y="144"/>
                    <a:pt x="7651" y="149"/>
                    <a:pt x="7650" y="153"/>
                  </a:cubicBezTo>
                  <a:cubicBezTo>
                    <a:pt x="7645" y="161"/>
                    <a:pt x="7645" y="161"/>
                    <a:pt x="7645" y="161"/>
                  </a:cubicBezTo>
                  <a:cubicBezTo>
                    <a:pt x="7643" y="163"/>
                    <a:pt x="7639" y="165"/>
                    <a:pt x="7633" y="166"/>
                  </a:cubicBezTo>
                  <a:cubicBezTo>
                    <a:pt x="7633" y="174"/>
                    <a:pt x="7633" y="174"/>
                    <a:pt x="7633" y="174"/>
                  </a:cubicBezTo>
                  <a:cubicBezTo>
                    <a:pt x="7769" y="174"/>
                    <a:pt x="7769" y="174"/>
                    <a:pt x="7769" y="174"/>
                  </a:cubicBezTo>
                  <a:cubicBezTo>
                    <a:pt x="7772" y="128"/>
                    <a:pt x="7772" y="128"/>
                    <a:pt x="7772" y="128"/>
                  </a:cubicBezTo>
                  <a:cubicBezTo>
                    <a:pt x="7756" y="128"/>
                    <a:pt x="7756" y="128"/>
                    <a:pt x="7756" y="128"/>
                  </a:cubicBezTo>
                  <a:cubicBezTo>
                    <a:pt x="7753" y="137"/>
                    <a:pt x="7751" y="144"/>
                    <a:pt x="7749" y="147"/>
                  </a:cubicBezTo>
                  <a:cubicBezTo>
                    <a:pt x="7747" y="151"/>
                    <a:pt x="7745" y="154"/>
                    <a:pt x="7742" y="156"/>
                  </a:cubicBezTo>
                  <a:cubicBezTo>
                    <a:pt x="7734" y="160"/>
                    <a:pt x="7734" y="160"/>
                    <a:pt x="7734" y="160"/>
                  </a:cubicBezTo>
                  <a:cubicBezTo>
                    <a:pt x="7731" y="160"/>
                    <a:pt x="7727" y="161"/>
                    <a:pt x="7722" y="161"/>
                  </a:cubicBezTo>
                  <a:cubicBezTo>
                    <a:pt x="7681" y="161"/>
                    <a:pt x="7681" y="161"/>
                    <a:pt x="7681" y="161"/>
                  </a:cubicBezTo>
                  <a:cubicBezTo>
                    <a:pt x="7681" y="92"/>
                    <a:pt x="7681" y="92"/>
                    <a:pt x="7681" y="92"/>
                  </a:cubicBezTo>
                  <a:cubicBezTo>
                    <a:pt x="7707" y="92"/>
                    <a:pt x="7707" y="92"/>
                    <a:pt x="7707" y="92"/>
                  </a:cubicBezTo>
                  <a:cubicBezTo>
                    <a:pt x="7712" y="92"/>
                    <a:pt x="7715" y="92"/>
                    <a:pt x="7717" y="94"/>
                  </a:cubicBezTo>
                  <a:cubicBezTo>
                    <a:pt x="7723" y="99"/>
                    <a:pt x="7723" y="99"/>
                    <a:pt x="7723" y="99"/>
                  </a:cubicBezTo>
                  <a:cubicBezTo>
                    <a:pt x="7724" y="102"/>
                    <a:pt x="7726" y="106"/>
                    <a:pt x="7727" y="110"/>
                  </a:cubicBezTo>
                  <a:cubicBezTo>
                    <a:pt x="7741" y="110"/>
                    <a:pt x="7741" y="110"/>
                    <a:pt x="7741" y="110"/>
                  </a:cubicBezTo>
                  <a:cubicBezTo>
                    <a:pt x="7741" y="60"/>
                    <a:pt x="7741" y="60"/>
                    <a:pt x="7741" y="60"/>
                  </a:cubicBezTo>
                  <a:cubicBezTo>
                    <a:pt x="7727" y="60"/>
                    <a:pt x="7727" y="60"/>
                    <a:pt x="7727" y="60"/>
                  </a:cubicBezTo>
                  <a:cubicBezTo>
                    <a:pt x="7726" y="65"/>
                    <a:pt x="7724" y="69"/>
                    <a:pt x="7723" y="71"/>
                  </a:cubicBezTo>
                  <a:cubicBezTo>
                    <a:pt x="7717" y="77"/>
                    <a:pt x="7717" y="77"/>
                    <a:pt x="7717" y="77"/>
                  </a:cubicBezTo>
                  <a:cubicBezTo>
                    <a:pt x="7714" y="78"/>
                    <a:pt x="7711" y="78"/>
                    <a:pt x="7707" y="78"/>
                  </a:cubicBezTo>
                  <a:cubicBezTo>
                    <a:pt x="7681" y="78"/>
                    <a:pt x="7681" y="78"/>
                    <a:pt x="7681" y="78"/>
                  </a:cubicBezTo>
                  <a:cubicBezTo>
                    <a:pt x="7681" y="16"/>
                    <a:pt x="7681" y="16"/>
                    <a:pt x="7681" y="16"/>
                  </a:cubicBezTo>
                  <a:lnTo>
                    <a:pt x="7724" y="16"/>
                  </a:lnTo>
                  <a:close/>
                </a:path>
              </a:pathLst>
            </a:custGeom>
            <a:solidFill>
              <a:srgbClr val="C6A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73" name="Freeform 21"/>
            <p:cNvSpPr>
              <a:spLocks noEditPoints="1"/>
            </p:cNvSpPr>
            <p:nvPr/>
          </p:nvSpPr>
          <p:spPr bwMode="auto">
            <a:xfrm>
              <a:off x="2046288" y="5108575"/>
              <a:ext cx="231775" cy="231775"/>
            </a:xfrm>
            <a:custGeom>
              <a:avLst/>
              <a:gdLst/>
              <a:ahLst/>
              <a:cxnLst>
                <a:cxn ang="0">
                  <a:pos x="105" y="34"/>
                </a:cxn>
                <a:cxn ang="0">
                  <a:pos x="69" y="34"/>
                </a:cxn>
                <a:cxn ang="0">
                  <a:pos x="71" y="26"/>
                </a:cxn>
                <a:cxn ang="0">
                  <a:pos x="84" y="32"/>
                </a:cxn>
                <a:cxn ang="0">
                  <a:pos x="73" y="21"/>
                </a:cxn>
                <a:cxn ang="0">
                  <a:pos x="2" y="121"/>
                </a:cxn>
                <a:cxn ang="0">
                  <a:pos x="123" y="123"/>
                </a:cxn>
                <a:cxn ang="0">
                  <a:pos x="102" y="123"/>
                </a:cxn>
                <a:cxn ang="0">
                  <a:pos x="94" y="123"/>
                </a:cxn>
                <a:cxn ang="0">
                  <a:pos x="94" y="144"/>
                </a:cxn>
                <a:cxn ang="0">
                  <a:pos x="69" y="133"/>
                </a:cxn>
                <a:cxn ang="0">
                  <a:pos x="69" y="139"/>
                </a:cxn>
                <a:cxn ang="0">
                  <a:pos x="51" y="139"/>
                </a:cxn>
                <a:cxn ang="0">
                  <a:pos x="43" y="123"/>
                </a:cxn>
                <a:cxn ang="0">
                  <a:pos x="23" y="133"/>
                </a:cxn>
                <a:cxn ang="0">
                  <a:pos x="15" y="144"/>
                </a:cxn>
                <a:cxn ang="0">
                  <a:pos x="102" y="39"/>
                </a:cxn>
                <a:cxn ang="0">
                  <a:pos x="138" y="49"/>
                </a:cxn>
                <a:cxn ang="0">
                  <a:pos x="123" y="57"/>
                </a:cxn>
                <a:cxn ang="0">
                  <a:pos x="112" y="49"/>
                </a:cxn>
                <a:cxn ang="0">
                  <a:pos x="97" y="57"/>
                </a:cxn>
                <a:cxn ang="0">
                  <a:pos x="84" y="49"/>
                </a:cxn>
                <a:cxn ang="0">
                  <a:pos x="69" y="57"/>
                </a:cxn>
                <a:cxn ang="0">
                  <a:pos x="59" y="49"/>
                </a:cxn>
                <a:cxn ang="0">
                  <a:pos x="43" y="57"/>
                </a:cxn>
                <a:cxn ang="0">
                  <a:pos x="30" y="49"/>
                </a:cxn>
                <a:cxn ang="0">
                  <a:pos x="15" y="57"/>
                </a:cxn>
                <a:cxn ang="0">
                  <a:pos x="5" y="49"/>
                </a:cxn>
                <a:cxn ang="0">
                  <a:pos x="0" y="116"/>
                </a:cxn>
                <a:cxn ang="0">
                  <a:pos x="48" y="59"/>
                </a:cxn>
                <a:cxn ang="0">
                  <a:pos x="97" y="113"/>
                </a:cxn>
                <a:cxn ang="0">
                  <a:pos x="146" y="118"/>
                </a:cxn>
                <a:cxn ang="0">
                  <a:pos x="7" y="59"/>
                </a:cxn>
                <a:cxn ang="0">
                  <a:pos x="23" y="90"/>
                </a:cxn>
                <a:cxn ang="0">
                  <a:pos x="23" y="80"/>
                </a:cxn>
                <a:cxn ang="0">
                  <a:pos x="41" y="110"/>
                </a:cxn>
                <a:cxn ang="0">
                  <a:pos x="33" y="80"/>
                </a:cxn>
                <a:cxn ang="0">
                  <a:pos x="51" y="90"/>
                </a:cxn>
                <a:cxn ang="0">
                  <a:pos x="59" y="64"/>
                </a:cxn>
                <a:cxn ang="0">
                  <a:pos x="66" y="113"/>
                </a:cxn>
                <a:cxn ang="0">
                  <a:pos x="77" y="80"/>
                </a:cxn>
                <a:cxn ang="0">
                  <a:pos x="79" y="113"/>
                </a:cxn>
                <a:cxn ang="0">
                  <a:pos x="87" y="90"/>
                </a:cxn>
                <a:cxn ang="0">
                  <a:pos x="94" y="64"/>
                </a:cxn>
                <a:cxn ang="0">
                  <a:pos x="112" y="110"/>
                </a:cxn>
                <a:cxn ang="0">
                  <a:pos x="120" y="113"/>
                </a:cxn>
                <a:cxn ang="0">
                  <a:pos x="123" y="110"/>
                </a:cxn>
                <a:cxn ang="0">
                  <a:pos x="123" y="64"/>
                </a:cxn>
                <a:cxn ang="0">
                  <a:pos x="138" y="59"/>
                </a:cxn>
                <a:cxn ang="0">
                  <a:pos x="23" y="13"/>
                </a:cxn>
                <a:cxn ang="0">
                  <a:pos x="25" y="34"/>
                </a:cxn>
                <a:cxn ang="0">
                  <a:pos x="23" y="16"/>
                </a:cxn>
                <a:cxn ang="0">
                  <a:pos x="140" y="34"/>
                </a:cxn>
                <a:cxn ang="0">
                  <a:pos x="107" y="34"/>
                </a:cxn>
                <a:cxn ang="0">
                  <a:pos x="20" y="27"/>
                </a:cxn>
                <a:cxn ang="0">
                  <a:pos x="123" y="34"/>
                </a:cxn>
                <a:cxn ang="0">
                  <a:pos x="123" y="6"/>
                </a:cxn>
                <a:cxn ang="0">
                  <a:pos x="125" y="8"/>
                </a:cxn>
                <a:cxn ang="0">
                  <a:pos x="23" y="6"/>
                </a:cxn>
              </a:cxnLst>
              <a:rect l="0" t="0" r="r" b="b"/>
              <a:pathLst>
                <a:path w="146" h="146">
                  <a:moveTo>
                    <a:pt x="105" y="34"/>
                  </a:moveTo>
                  <a:lnTo>
                    <a:pt x="73" y="18"/>
                  </a:lnTo>
                  <a:lnTo>
                    <a:pt x="41" y="34"/>
                  </a:lnTo>
                  <a:lnTo>
                    <a:pt x="41" y="36"/>
                  </a:lnTo>
                  <a:lnTo>
                    <a:pt x="105" y="36"/>
                  </a:lnTo>
                  <a:lnTo>
                    <a:pt x="105" y="34"/>
                  </a:lnTo>
                  <a:close/>
                  <a:moveTo>
                    <a:pt x="77" y="34"/>
                  </a:moveTo>
                  <a:lnTo>
                    <a:pt x="74" y="34"/>
                  </a:lnTo>
                  <a:lnTo>
                    <a:pt x="74" y="30"/>
                  </a:lnTo>
                  <a:lnTo>
                    <a:pt x="71" y="30"/>
                  </a:lnTo>
                  <a:lnTo>
                    <a:pt x="71" y="34"/>
                  </a:lnTo>
                  <a:lnTo>
                    <a:pt x="69" y="34"/>
                  </a:lnTo>
                  <a:lnTo>
                    <a:pt x="61" y="32"/>
                  </a:lnTo>
                  <a:lnTo>
                    <a:pt x="62" y="30"/>
                  </a:lnTo>
                  <a:lnTo>
                    <a:pt x="69" y="32"/>
                  </a:lnTo>
                  <a:lnTo>
                    <a:pt x="69" y="29"/>
                  </a:lnTo>
                  <a:lnTo>
                    <a:pt x="71" y="29"/>
                  </a:lnTo>
                  <a:lnTo>
                    <a:pt x="71" y="26"/>
                  </a:lnTo>
                  <a:lnTo>
                    <a:pt x="74" y="26"/>
                  </a:lnTo>
                  <a:lnTo>
                    <a:pt x="74" y="29"/>
                  </a:lnTo>
                  <a:lnTo>
                    <a:pt x="77" y="29"/>
                  </a:lnTo>
                  <a:lnTo>
                    <a:pt x="77" y="32"/>
                  </a:lnTo>
                  <a:lnTo>
                    <a:pt x="83" y="30"/>
                  </a:lnTo>
                  <a:lnTo>
                    <a:pt x="84" y="32"/>
                  </a:lnTo>
                  <a:lnTo>
                    <a:pt x="77" y="34"/>
                  </a:lnTo>
                  <a:close/>
                  <a:moveTo>
                    <a:pt x="93" y="34"/>
                  </a:moveTo>
                  <a:lnTo>
                    <a:pt x="73" y="24"/>
                  </a:lnTo>
                  <a:lnTo>
                    <a:pt x="53" y="34"/>
                  </a:lnTo>
                  <a:lnTo>
                    <a:pt x="47" y="34"/>
                  </a:lnTo>
                  <a:lnTo>
                    <a:pt x="73" y="21"/>
                  </a:lnTo>
                  <a:lnTo>
                    <a:pt x="99" y="34"/>
                  </a:lnTo>
                  <a:lnTo>
                    <a:pt x="93" y="34"/>
                  </a:lnTo>
                  <a:close/>
                  <a:moveTo>
                    <a:pt x="2" y="146"/>
                  </a:moveTo>
                  <a:lnTo>
                    <a:pt x="143" y="146"/>
                  </a:lnTo>
                  <a:lnTo>
                    <a:pt x="143" y="121"/>
                  </a:lnTo>
                  <a:lnTo>
                    <a:pt x="2" y="121"/>
                  </a:lnTo>
                  <a:lnTo>
                    <a:pt x="2" y="146"/>
                  </a:lnTo>
                  <a:close/>
                  <a:moveTo>
                    <a:pt x="123" y="123"/>
                  </a:moveTo>
                  <a:lnTo>
                    <a:pt x="130" y="123"/>
                  </a:lnTo>
                  <a:lnTo>
                    <a:pt x="130" y="133"/>
                  </a:lnTo>
                  <a:lnTo>
                    <a:pt x="123" y="133"/>
                  </a:lnTo>
                  <a:lnTo>
                    <a:pt x="123" y="123"/>
                  </a:lnTo>
                  <a:close/>
                  <a:moveTo>
                    <a:pt x="123" y="139"/>
                  </a:moveTo>
                  <a:lnTo>
                    <a:pt x="130" y="139"/>
                  </a:lnTo>
                  <a:lnTo>
                    <a:pt x="130" y="144"/>
                  </a:lnTo>
                  <a:lnTo>
                    <a:pt x="123" y="144"/>
                  </a:lnTo>
                  <a:lnTo>
                    <a:pt x="123" y="139"/>
                  </a:lnTo>
                  <a:close/>
                  <a:moveTo>
                    <a:pt x="102" y="123"/>
                  </a:moveTo>
                  <a:lnTo>
                    <a:pt x="115" y="123"/>
                  </a:lnTo>
                  <a:lnTo>
                    <a:pt x="115" y="144"/>
                  </a:lnTo>
                  <a:lnTo>
                    <a:pt x="102" y="144"/>
                  </a:lnTo>
                  <a:lnTo>
                    <a:pt x="102" y="123"/>
                  </a:lnTo>
                  <a:close/>
                  <a:moveTo>
                    <a:pt x="87" y="123"/>
                  </a:moveTo>
                  <a:lnTo>
                    <a:pt x="94" y="123"/>
                  </a:lnTo>
                  <a:lnTo>
                    <a:pt x="94" y="133"/>
                  </a:lnTo>
                  <a:lnTo>
                    <a:pt x="87" y="133"/>
                  </a:lnTo>
                  <a:lnTo>
                    <a:pt x="87" y="123"/>
                  </a:lnTo>
                  <a:close/>
                  <a:moveTo>
                    <a:pt x="87" y="139"/>
                  </a:moveTo>
                  <a:lnTo>
                    <a:pt x="94" y="139"/>
                  </a:lnTo>
                  <a:lnTo>
                    <a:pt x="94" y="144"/>
                  </a:lnTo>
                  <a:lnTo>
                    <a:pt x="87" y="144"/>
                  </a:lnTo>
                  <a:lnTo>
                    <a:pt x="87" y="139"/>
                  </a:lnTo>
                  <a:close/>
                  <a:moveTo>
                    <a:pt x="69" y="123"/>
                  </a:moveTo>
                  <a:lnTo>
                    <a:pt x="77" y="123"/>
                  </a:lnTo>
                  <a:lnTo>
                    <a:pt x="77" y="133"/>
                  </a:lnTo>
                  <a:lnTo>
                    <a:pt x="69" y="133"/>
                  </a:lnTo>
                  <a:lnTo>
                    <a:pt x="69" y="123"/>
                  </a:lnTo>
                  <a:close/>
                  <a:moveTo>
                    <a:pt x="69" y="139"/>
                  </a:moveTo>
                  <a:lnTo>
                    <a:pt x="77" y="139"/>
                  </a:lnTo>
                  <a:lnTo>
                    <a:pt x="77" y="144"/>
                  </a:lnTo>
                  <a:lnTo>
                    <a:pt x="69" y="144"/>
                  </a:lnTo>
                  <a:lnTo>
                    <a:pt x="69" y="139"/>
                  </a:lnTo>
                  <a:close/>
                  <a:moveTo>
                    <a:pt x="51" y="123"/>
                  </a:moveTo>
                  <a:lnTo>
                    <a:pt x="59" y="123"/>
                  </a:lnTo>
                  <a:lnTo>
                    <a:pt x="59" y="133"/>
                  </a:lnTo>
                  <a:lnTo>
                    <a:pt x="51" y="133"/>
                  </a:lnTo>
                  <a:lnTo>
                    <a:pt x="51" y="123"/>
                  </a:lnTo>
                  <a:close/>
                  <a:moveTo>
                    <a:pt x="51" y="139"/>
                  </a:moveTo>
                  <a:lnTo>
                    <a:pt x="59" y="139"/>
                  </a:lnTo>
                  <a:lnTo>
                    <a:pt x="59" y="144"/>
                  </a:lnTo>
                  <a:lnTo>
                    <a:pt x="51" y="144"/>
                  </a:lnTo>
                  <a:lnTo>
                    <a:pt x="51" y="139"/>
                  </a:lnTo>
                  <a:close/>
                  <a:moveTo>
                    <a:pt x="30" y="123"/>
                  </a:moveTo>
                  <a:lnTo>
                    <a:pt x="43" y="123"/>
                  </a:lnTo>
                  <a:lnTo>
                    <a:pt x="43" y="144"/>
                  </a:lnTo>
                  <a:lnTo>
                    <a:pt x="30" y="144"/>
                  </a:lnTo>
                  <a:lnTo>
                    <a:pt x="30" y="123"/>
                  </a:lnTo>
                  <a:close/>
                  <a:moveTo>
                    <a:pt x="15" y="123"/>
                  </a:moveTo>
                  <a:lnTo>
                    <a:pt x="23" y="123"/>
                  </a:lnTo>
                  <a:lnTo>
                    <a:pt x="23" y="133"/>
                  </a:lnTo>
                  <a:lnTo>
                    <a:pt x="15" y="133"/>
                  </a:lnTo>
                  <a:lnTo>
                    <a:pt x="15" y="123"/>
                  </a:lnTo>
                  <a:close/>
                  <a:moveTo>
                    <a:pt x="15" y="139"/>
                  </a:moveTo>
                  <a:lnTo>
                    <a:pt x="23" y="139"/>
                  </a:lnTo>
                  <a:lnTo>
                    <a:pt x="23" y="144"/>
                  </a:lnTo>
                  <a:lnTo>
                    <a:pt x="15" y="144"/>
                  </a:lnTo>
                  <a:lnTo>
                    <a:pt x="15" y="139"/>
                  </a:lnTo>
                  <a:close/>
                  <a:moveTo>
                    <a:pt x="102" y="39"/>
                  </a:moveTo>
                  <a:lnTo>
                    <a:pt x="43" y="39"/>
                  </a:lnTo>
                  <a:lnTo>
                    <a:pt x="43" y="46"/>
                  </a:lnTo>
                  <a:lnTo>
                    <a:pt x="102" y="46"/>
                  </a:lnTo>
                  <a:lnTo>
                    <a:pt x="102" y="39"/>
                  </a:lnTo>
                  <a:close/>
                  <a:moveTo>
                    <a:pt x="143" y="39"/>
                  </a:moveTo>
                  <a:lnTo>
                    <a:pt x="105" y="39"/>
                  </a:lnTo>
                  <a:lnTo>
                    <a:pt x="105" y="46"/>
                  </a:lnTo>
                  <a:lnTo>
                    <a:pt x="140" y="46"/>
                  </a:lnTo>
                  <a:lnTo>
                    <a:pt x="140" y="49"/>
                  </a:lnTo>
                  <a:lnTo>
                    <a:pt x="138" y="49"/>
                  </a:lnTo>
                  <a:lnTo>
                    <a:pt x="138" y="57"/>
                  </a:lnTo>
                  <a:lnTo>
                    <a:pt x="133" y="57"/>
                  </a:lnTo>
                  <a:lnTo>
                    <a:pt x="133" y="49"/>
                  </a:lnTo>
                  <a:lnTo>
                    <a:pt x="130" y="49"/>
                  </a:lnTo>
                  <a:lnTo>
                    <a:pt x="130" y="57"/>
                  </a:lnTo>
                  <a:lnTo>
                    <a:pt x="123" y="57"/>
                  </a:lnTo>
                  <a:lnTo>
                    <a:pt x="123" y="49"/>
                  </a:lnTo>
                  <a:lnTo>
                    <a:pt x="120" y="49"/>
                  </a:lnTo>
                  <a:lnTo>
                    <a:pt x="120" y="57"/>
                  </a:lnTo>
                  <a:lnTo>
                    <a:pt x="115" y="57"/>
                  </a:lnTo>
                  <a:lnTo>
                    <a:pt x="115" y="49"/>
                  </a:lnTo>
                  <a:lnTo>
                    <a:pt x="112" y="49"/>
                  </a:lnTo>
                  <a:lnTo>
                    <a:pt x="112" y="57"/>
                  </a:lnTo>
                  <a:lnTo>
                    <a:pt x="105" y="57"/>
                  </a:lnTo>
                  <a:lnTo>
                    <a:pt x="105" y="49"/>
                  </a:lnTo>
                  <a:lnTo>
                    <a:pt x="102" y="49"/>
                  </a:lnTo>
                  <a:lnTo>
                    <a:pt x="102" y="57"/>
                  </a:lnTo>
                  <a:lnTo>
                    <a:pt x="97" y="57"/>
                  </a:lnTo>
                  <a:lnTo>
                    <a:pt x="97" y="49"/>
                  </a:lnTo>
                  <a:lnTo>
                    <a:pt x="94" y="49"/>
                  </a:lnTo>
                  <a:lnTo>
                    <a:pt x="94" y="57"/>
                  </a:lnTo>
                  <a:lnTo>
                    <a:pt x="87" y="57"/>
                  </a:lnTo>
                  <a:lnTo>
                    <a:pt x="87" y="49"/>
                  </a:lnTo>
                  <a:lnTo>
                    <a:pt x="84" y="49"/>
                  </a:lnTo>
                  <a:lnTo>
                    <a:pt x="84" y="57"/>
                  </a:lnTo>
                  <a:lnTo>
                    <a:pt x="79" y="57"/>
                  </a:lnTo>
                  <a:lnTo>
                    <a:pt x="79" y="49"/>
                  </a:lnTo>
                  <a:lnTo>
                    <a:pt x="77" y="49"/>
                  </a:lnTo>
                  <a:lnTo>
                    <a:pt x="77" y="57"/>
                  </a:lnTo>
                  <a:lnTo>
                    <a:pt x="69" y="57"/>
                  </a:lnTo>
                  <a:lnTo>
                    <a:pt x="69" y="49"/>
                  </a:lnTo>
                  <a:lnTo>
                    <a:pt x="66" y="49"/>
                  </a:lnTo>
                  <a:lnTo>
                    <a:pt x="66" y="57"/>
                  </a:lnTo>
                  <a:lnTo>
                    <a:pt x="61" y="57"/>
                  </a:lnTo>
                  <a:lnTo>
                    <a:pt x="61" y="49"/>
                  </a:lnTo>
                  <a:lnTo>
                    <a:pt x="59" y="49"/>
                  </a:lnTo>
                  <a:lnTo>
                    <a:pt x="59" y="57"/>
                  </a:lnTo>
                  <a:lnTo>
                    <a:pt x="51" y="57"/>
                  </a:lnTo>
                  <a:lnTo>
                    <a:pt x="51" y="49"/>
                  </a:lnTo>
                  <a:lnTo>
                    <a:pt x="48" y="49"/>
                  </a:lnTo>
                  <a:lnTo>
                    <a:pt x="48" y="57"/>
                  </a:lnTo>
                  <a:lnTo>
                    <a:pt x="43" y="57"/>
                  </a:lnTo>
                  <a:lnTo>
                    <a:pt x="43" y="49"/>
                  </a:lnTo>
                  <a:lnTo>
                    <a:pt x="41" y="49"/>
                  </a:lnTo>
                  <a:lnTo>
                    <a:pt x="41" y="57"/>
                  </a:lnTo>
                  <a:lnTo>
                    <a:pt x="33" y="57"/>
                  </a:lnTo>
                  <a:lnTo>
                    <a:pt x="33" y="49"/>
                  </a:lnTo>
                  <a:lnTo>
                    <a:pt x="30" y="49"/>
                  </a:lnTo>
                  <a:lnTo>
                    <a:pt x="30" y="57"/>
                  </a:lnTo>
                  <a:lnTo>
                    <a:pt x="25" y="57"/>
                  </a:lnTo>
                  <a:lnTo>
                    <a:pt x="25" y="49"/>
                  </a:lnTo>
                  <a:lnTo>
                    <a:pt x="23" y="49"/>
                  </a:lnTo>
                  <a:lnTo>
                    <a:pt x="23" y="57"/>
                  </a:lnTo>
                  <a:lnTo>
                    <a:pt x="15" y="57"/>
                  </a:lnTo>
                  <a:lnTo>
                    <a:pt x="15" y="49"/>
                  </a:lnTo>
                  <a:lnTo>
                    <a:pt x="13" y="49"/>
                  </a:lnTo>
                  <a:lnTo>
                    <a:pt x="13" y="57"/>
                  </a:lnTo>
                  <a:lnTo>
                    <a:pt x="7" y="57"/>
                  </a:lnTo>
                  <a:lnTo>
                    <a:pt x="7" y="49"/>
                  </a:lnTo>
                  <a:lnTo>
                    <a:pt x="5" y="49"/>
                  </a:lnTo>
                  <a:lnTo>
                    <a:pt x="5" y="46"/>
                  </a:lnTo>
                  <a:lnTo>
                    <a:pt x="41" y="46"/>
                  </a:lnTo>
                  <a:lnTo>
                    <a:pt x="41" y="39"/>
                  </a:lnTo>
                  <a:lnTo>
                    <a:pt x="2" y="39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8"/>
                  </a:lnTo>
                  <a:lnTo>
                    <a:pt x="41" y="118"/>
                  </a:lnTo>
                  <a:lnTo>
                    <a:pt x="41" y="113"/>
                  </a:lnTo>
                  <a:lnTo>
                    <a:pt x="43" y="113"/>
                  </a:lnTo>
                  <a:lnTo>
                    <a:pt x="43" y="59"/>
                  </a:lnTo>
                  <a:lnTo>
                    <a:pt x="48" y="59"/>
                  </a:lnTo>
                  <a:lnTo>
                    <a:pt x="48" y="113"/>
                  </a:lnTo>
                  <a:lnTo>
                    <a:pt x="43" y="113"/>
                  </a:lnTo>
                  <a:lnTo>
                    <a:pt x="43" y="118"/>
                  </a:lnTo>
                  <a:lnTo>
                    <a:pt x="102" y="118"/>
                  </a:lnTo>
                  <a:lnTo>
                    <a:pt x="102" y="113"/>
                  </a:lnTo>
                  <a:lnTo>
                    <a:pt x="97" y="113"/>
                  </a:lnTo>
                  <a:lnTo>
                    <a:pt x="97" y="59"/>
                  </a:lnTo>
                  <a:lnTo>
                    <a:pt x="102" y="59"/>
                  </a:lnTo>
                  <a:lnTo>
                    <a:pt x="102" y="113"/>
                  </a:lnTo>
                  <a:lnTo>
                    <a:pt x="105" y="113"/>
                  </a:lnTo>
                  <a:lnTo>
                    <a:pt x="105" y="118"/>
                  </a:lnTo>
                  <a:lnTo>
                    <a:pt x="146" y="118"/>
                  </a:lnTo>
                  <a:lnTo>
                    <a:pt x="146" y="116"/>
                  </a:lnTo>
                  <a:lnTo>
                    <a:pt x="143" y="116"/>
                  </a:lnTo>
                  <a:lnTo>
                    <a:pt x="143" y="39"/>
                  </a:lnTo>
                  <a:close/>
                  <a:moveTo>
                    <a:pt x="13" y="113"/>
                  </a:moveTo>
                  <a:lnTo>
                    <a:pt x="7" y="113"/>
                  </a:lnTo>
                  <a:lnTo>
                    <a:pt x="7" y="59"/>
                  </a:lnTo>
                  <a:lnTo>
                    <a:pt x="13" y="59"/>
                  </a:lnTo>
                  <a:lnTo>
                    <a:pt x="13" y="113"/>
                  </a:lnTo>
                  <a:close/>
                  <a:moveTo>
                    <a:pt x="23" y="110"/>
                  </a:moveTo>
                  <a:lnTo>
                    <a:pt x="15" y="110"/>
                  </a:lnTo>
                  <a:lnTo>
                    <a:pt x="15" y="90"/>
                  </a:lnTo>
                  <a:lnTo>
                    <a:pt x="23" y="90"/>
                  </a:lnTo>
                  <a:lnTo>
                    <a:pt x="23" y="110"/>
                  </a:lnTo>
                  <a:close/>
                  <a:moveTo>
                    <a:pt x="23" y="80"/>
                  </a:moveTo>
                  <a:lnTo>
                    <a:pt x="15" y="80"/>
                  </a:lnTo>
                  <a:lnTo>
                    <a:pt x="15" y="64"/>
                  </a:lnTo>
                  <a:lnTo>
                    <a:pt x="23" y="64"/>
                  </a:lnTo>
                  <a:lnTo>
                    <a:pt x="23" y="80"/>
                  </a:lnTo>
                  <a:close/>
                  <a:moveTo>
                    <a:pt x="30" y="113"/>
                  </a:moveTo>
                  <a:lnTo>
                    <a:pt x="25" y="113"/>
                  </a:lnTo>
                  <a:lnTo>
                    <a:pt x="25" y="59"/>
                  </a:lnTo>
                  <a:lnTo>
                    <a:pt x="30" y="59"/>
                  </a:lnTo>
                  <a:lnTo>
                    <a:pt x="30" y="113"/>
                  </a:lnTo>
                  <a:close/>
                  <a:moveTo>
                    <a:pt x="41" y="110"/>
                  </a:moveTo>
                  <a:lnTo>
                    <a:pt x="33" y="110"/>
                  </a:lnTo>
                  <a:lnTo>
                    <a:pt x="33" y="90"/>
                  </a:lnTo>
                  <a:lnTo>
                    <a:pt x="41" y="90"/>
                  </a:lnTo>
                  <a:lnTo>
                    <a:pt x="41" y="110"/>
                  </a:lnTo>
                  <a:close/>
                  <a:moveTo>
                    <a:pt x="41" y="80"/>
                  </a:moveTo>
                  <a:lnTo>
                    <a:pt x="33" y="80"/>
                  </a:lnTo>
                  <a:lnTo>
                    <a:pt x="33" y="64"/>
                  </a:lnTo>
                  <a:lnTo>
                    <a:pt x="41" y="64"/>
                  </a:lnTo>
                  <a:lnTo>
                    <a:pt x="41" y="80"/>
                  </a:lnTo>
                  <a:close/>
                  <a:moveTo>
                    <a:pt x="59" y="110"/>
                  </a:moveTo>
                  <a:lnTo>
                    <a:pt x="51" y="110"/>
                  </a:lnTo>
                  <a:lnTo>
                    <a:pt x="51" y="90"/>
                  </a:lnTo>
                  <a:lnTo>
                    <a:pt x="59" y="90"/>
                  </a:lnTo>
                  <a:lnTo>
                    <a:pt x="59" y="110"/>
                  </a:lnTo>
                  <a:close/>
                  <a:moveTo>
                    <a:pt x="59" y="80"/>
                  </a:moveTo>
                  <a:lnTo>
                    <a:pt x="51" y="80"/>
                  </a:lnTo>
                  <a:lnTo>
                    <a:pt x="51" y="64"/>
                  </a:lnTo>
                  <a:lnTo>
                    <a:pt x="59" y="64"/>
                  </a:lnTo>
                  <a:lnTo>
                    <a:pt x="59" y="80"/>
                  </a:lnTo>
                  <a:close/>
                  <a:moveTo>
                    <a:pt x="66" y="113"/>
                  </a:moveTo>
                  <a:lnTo>
                    <a:pt x="61" y="113"/>
                  </a:lnTo>
                  <a:lnTo>
                    <a:pt x="61" y="59"/>
                  </a:lnTo>
                  <a:lnTo>
                    <a:pt x="66" y="59"/>
                  </a:lnTo>
                  <a:lnTo>
                    <a:pt x="66" y="113"/>
                  </a:lnTo>
                  <a:close/>
                  <a:moveTo>
                    <a:pt x="77" y="110"/>
                  </a:moveTo>
                  <a:lnTo>
                    <a:pt x="69" y="110"/>
                  </a:lnTo>
                  <a:lnTo>
                    <a:pt x="69" y="90"/>
                  </a:lnTo>
                  <a:lnTo>
                    <a:pt x="77" y="90"/>
                  </a:lnTo>
                  <a:lnTo>
                    <a:pt x="77" y="110"/>
                  </a:lnTo>
                  <a:close/>
                  <a:moveTo>
                    <a:pt x="77" y="80"/>
                  </a:moveTo>
                  <a:lnTo>
                    <a:pt x="69" y="80"/>
                  </a:lnTo>
                  <a:lnTo>
                    <a:pt x="69" y="64"/>
                  </a:lnTo>
                  <a:lnTo>
                    <a:pt x="77" y="64"/>
                  </a:lnTo>
                  <a:lnTo>
                    <a:pt x="77" y="80"/>
                  </a:lnTo>
                  <a:close/>
                  <a:moveTo>
                    <a:pt x="84" y="113"/>
                  </a:moveTo>
                  <a:lnTo>
                    <a:pt x="79" y="113"/>
                  </a:lnTo>
                  <a:lnTo>
                    <a:pt x="79" y="59"/>
                  </a:lnTo>
                  <a:lnTo>
                    <a:pt x="84" y="59"/>
                  </a:lnTo>
                  <a:lnTo>
                    <a:pt x="84" y="113"/>
                  </a:lnTo>
                  <a:close/>
                  <a:moveTo>
                    <a:pt x="94" y="110"/>
                  </a:moveTo>
                  <a:lnTo>
                    <a:pt x="87" y="110"/>
                  </a:lnTo>
                  <a:lnTo>
                    <a:pt x="87" y="90"/>
                  </a:lnTo>
                  <a:lnTo>
                    <a:pt x="94" y="90"/>
                  </a:lnTo>
                  <a:lnTo>
                    <a:pt x="94" y="110"/>
                  </a:lnTo>
                  <a:close/>
                  <a:moveTo>
                    <a:pt x="94" y="80"/>
                  </a:moveTo>
                  <a:lnTo>
                    <a:pt x="87" y="80"/>
                  </a:lnTo>
                  <a:lnTo>
                    <a:pt x="87" y="64"/>
                  </a:lnTo>
                  <a:lnTo>
                    <a:pt x="94" y="64"/>
                  </a:lnTo>
                  <a:lnTo>
                    <a:pt x="94" y="80"/>
                  </a:lnTo>
                  <a:close/>
                  <a:moveTo>
                    <a:pt x="112" y="110"/>
                  </a:moveTo>
                  <a:lnTo>
                    <a:pt x="105" y="110"/>
                  </a:lnTo>
                  <a:lnTo>
                    <a:pt x="105" y="90"/>
                  </a:lnTo>
                  <a:lnTo>
                    <a:pt x="112" y="90"/>
                  </a:lnTo>
                  <a:lnTo>
                    <a:pt x="112" y="110"/>
                  </a:lnTo>
                  <a:close/>
                  <a:moveTo>
                    <a:pt x="112" y="80"/>
                  </a:moveTo>
                  <a:lnTo>
                    <a:pt x="105" y="80"/>
                  </a:lnTo>
                  <a:lnTo>
                    <a:pt x="105" y="64"/>
                  </a:lnTo>
                  <a:lnTo>
                    <a:pt x="112" y="64"/>
                  </a:lnTo>
                  <a:lnTo>
                    <a:pt x="112" y="80"/>
                  </a:lnTo>
                  <a:close/>
                  <a:moveTo>
                    <a:pt x="120" y="113"/>
                  </a:moveTo>
                  <a:lnTo>
                    <a:pt x="115" y="113"/>
                  </a:lnTo>
                  <a:lnTo>
                    <a:pt x="115" y="59"/>
                  </a:lnTo>
                  <a:lnTo>
                    <a:pt x="120" y="59"/>
                  </a:lnTo>
                  <a:lnTo>
                    <a:pt x="120" y="113"/>
                  </a:lnTo>
                  <a:close/>
                  <a:moveTo>
                    <a:pt x="130" y="110"/>
                  </a:moveTo>
                  <a:lnTo>
                    <a:pt x="123" y="110"/>
                  </a:lnTo>
                  <a:lnTo>
                    <a:pt x="123" y="90"/>
                  </a:lnTo>
                  <a:lnTo>
                    <a:pt x="130" y="90"/>
                  </a:lnTo>
                  <a:lnTo>
                    <a:pt x="130" y="110"/>
                  </a:lnTo>
                  <a:close/>
                  <a:moveTo>
                    <a:pt x="130" y="80"/>
                  </a:moveTo>
                  <a:lnTo>
                    <a:pt x="123" y="80"/>
                  </a:lnTo>
                  <a:lnTo>
                    <a:pt x="123" y="64"/>
                  </a:lnTo>
                  <a:lnTo>
                    <a:pt x="130" y="64"/>
                  </a:lnTo>
                  <a:lnTo>
                    <a:pt x="130" y="80"/>
                  </a:lnTo>
                  <a:close/>
                  <a:moveTo>
                    <a:pt x="138" y="113"/>
                  </a:moveTo>
                  <a:lnTo>
                    <a:pt x="133" y="113"/>
                  </a:lnTo>
                  <a:lnTo>
                    <a:pt x="133" y="59"/>
                  </a:lnTo>
                  <a:lnTo>
                    <a:pt x="138" y="59"/>
                  </a:lnTo>
                  <a:lnTo>
                    <a:pt x="138" y="113"/>
                  </a:lnTo>
                  <a:close/>
                  <a:moveTo>
                    <a:pt x="143" y="34"/>
                  </a:moveTo>
                  <a:lnTo>
                    <a:pt x="123" y="13"/>
                  </a:lnTo>
                  <a:lnTo>
                    <a:pt x="123" y="11"/>
                  </a:lnTo>
                  <a:lnTo>
                    <a:pt x="23" y="11"/>
                  </a:lnTo>
                  <a:lnTo>
                    <a:pt x="23" y="13"/>
                  </a:lnTo>
                  <a:lnTo>
                    <a:pt x="2" y="34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25" y="34"/>
                  </a:lnTo>
                  <a:lnTo>
                    <a:pt x="25" y="27"/>
                  </a:lnTo>
                  <a:lnTo>
                    <a:pt x="20" y="25"/>
                  </a:lnTo>
                  <a:lnTo>
                    <a:pt x="15" y="27"/>
                  </a:lnTo>
                  <a:lnTo>
                    <a:pt x="15" y="34"/>
                  </a:lnTo>
                  <a:lnTo>
                    <a:pt x="5" y="34"/>
                  </a:lnTo>
                  <a:lnTo>
                    <a:pt x="23" y="16"/>
                  </a:lnTo>
                  <a:lnTo>
                    <a:pt x="33" y="16"/>
                  </a:lnTo>
                  <a:lnTo>
                    <a:pt x="33" y="13"/>
                  </a:lnTo>
                  <a:lnTo>
                    <a:pt x="112" y="13"/>
                  </a:lnTo>
                  <a:lnTo>
                    <a:pt x="112" y="16"/>
                  </a:lnTo>
                  <a:lnTo>
                    <a:pt x="123" y="16"/>
                  </a:lnTo>
                  <a:lnTo>
                    <a:pt x="140" y="34"/>
                  </a:lnTo>
                  <a:lnTo>
                    <a:pt x="130" y="34"/>
                  </a:lnTo>
                  <a:lnTo>
                    <a:pt x="130" y="27"/>
                  </a:lnTo>
                  <a:lnTo>
                    <a:pt x="125" y="25"/>
                  </a:lnTo>
                  <a:lnTo>
                    <a:pt x="120" y="27"/>
                  </a:lnTo>
                  <a:lnTo>
                    <a:pt x="120" y="34"/>
                  </a:lnTo>
                  <a:lnTo>
                    <a:pt x="107" y="34"/>
                  </a:lnTo>
                  <a:lnTo>
                    <a:pt x="107" y="36"/>
                  </a:lnTo>
                  <a:lnTo>
                    <a:pt x="146" y="36"/>
                  </a:lnTo>
                  <a:lnTo>
                    <a:pt x="146" y="34"/>
                  </a:lnTo>
                  <a:lnTo>
                    <a:pt x="143" y="34"/>
                  </a:lnTo>
                  <a:close/>
                  <a:moveTo>
                    <a:pt x="18" y="29"/>
                  </a:moveTo>
                  <a:lnTo>
                    <a:pt x="20" y="27"/>
                  </a:lnTo>
                  <a:lnTo>
                    <a:pt x="23" y="29"/>
                  </a:lnTo>
                  <a:lnTo>
                    <a:pt x="23" y="34"/>
                  </a:lnTo>
                  <a:lnTo>
                    <a:pt x="18" y="34"/>
                  </a:lnTo>
                  <a:lnTo>
                    <a:pt x="18" y="29"/>
                  </a:lnTo>
                  <a:close/>
                  <a:moveTo>
                    <a:pt x="128" y="34"/>
                  </a:moveTo>
                  <a:lnTo>
                    <a:pt x="123" y="34"/>
                  </a:lnTo>
                  <a:lnTo>
                    <a:pt x="123" y="29"/>
                  </a:lnTo>
                  <a:lnTo>
                    <a:pt x="125" y="27"/>
                  </a:lnTo>
                  <a:lnTo>
                    <a:pt x="128" y="29"/>
                  </a:lnTo>
                  <a:lnTo>
                    <a:pt x="128" y="34"/>
                  </a:lnTo>
                  <a:close/>
                  <a:moveTo>
                    <a:pt x="125" y="6"/>
                  </a:moveTo>
                  <a:lnTo>
                    <a:pt x="123" y="6"/>
                  </a:lnTo>
                  <a:lnTo>
                    <a:pt x="123" y="0"/>
                  </a:lnTo>
                  <a:lnTo>
                    <a:pt x="112" y="0"/>
                  </a:lnTo>
                  <a:lnTo>
                    <a:pt x="112" y="6"/>
                  </a:lnTo>
                  <a:lnTo>
                    <a:pt x="110" y="6"/>
                  </a:lnTo>
                  <a:lnTo>
                    <a:pt x="110" y="8"/>
                  </a:lnTo>
                  <a:lnTo>
                    <a:pt x="125" y="8"/>
                  </a:lnTo>
                  <a:lnTo>
                    <a:pt x="125" y="6"/>
                  </a:lnTo>
                  <a:close/>
                  <a:moveTo>
                    <a:pt x="36" y="6"/>
                  </a:moveTo>
                  <a:lnTo>
                    <a:pt x="33" y="6"/>
                  </a:lnTo>
                  <a:lnTo>
                    <a:pt x="33" y="0"/>
                  </a:lnTo>
                  <a:lnTo>
                    <a:pt x="23" y="0"/>
                  </a:lnTo>
                  <a:lnTo>
                    <a:pt x="23" y="6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36" y="8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rgbClr val="C6A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74" name="Freeform 22"/>
            <p:cNvSpPr>
              <a:spLocks noEditPoints="1"/>
            </p:cNvSpPr>
            <p:nvPr/>
          </p:nvSpPr>
          <p:spPr bwMode="auto">
            <a:xfrm>
              <a:off x="738188" y="5532438"/>
              <a:ext cx="2847975" cy="57150"/>
            </a:xfrm>
            <a:custGeom>
              <a:avLst/>
              <a:gdLst/>
              <a:ahLst/>
              <a:cxnLst>
                <a:cxn ang="0">
                  <a:pos x="62" y="166"/>
                </a:cxn>
                <a:cxn ang="0">
                  <a:pos x="181" y="174"/>
                </a:cxn>
                <a:cxn ang="0">
                  <a:pos x="405" y="39"/>
                </a:cxn>
                <a:cxn ang="0">
                  <a:pos x="451" y="93"/>
                </a:cxn>
                <a:cxn ang="0">
                  <a:pos x="528" y="144"/>
                </a:cxn>
                <a:cxn ang="0">
                  <a:pos x="452" y="78"/>
                </a:cxn>
                <a:cxn ang="0">
                  <a:pos x="743" y="166"/>
                </a:cxn>
                <a:cxn ang="0">
                  <a:pos x="867" y="162"/>
                </a:cxn>
                <a:cxn ang="0">
                  <a:pos x="1266" y="22"/>
                </a:cxn>
                <a:cxn ang="0">
                  <a:pos x="1193" y="16"/>
                </a:cxn>
                <a:cxn ang="0">
                  <a:pos x="1647" y="42"/>
                </a:cxn>
                <a:cxn ang="0">
                  <a:pos x="1634" y="128"/>
                </a:cxn>
                <a:cxn ang="0">
                  <a:pos x="1601" y="71"/>
                </a:cxn>
                <a:cxn ang="0">
                  <a:pos x="2010" y="174"/>
                </a:cxn>
                <a:cxn ang="0">
                  <a:pos x="1868" y="2"/>
                </a:cxn>
                <a:cxn ang="0">
                  <a:pos x="1906" y="138"/>
                </a:cxn>
                <a:cxn ang="0">
                  <a:pos x="2361" y="11"/>
                </a:cxn>
                <a:cxn ang="0">
                  <a:pos x="2672" y="16"/>
                </a:cxn>
                <a:cxn ang="0">
                  <a:pos x="2581" y="166"/>
                </a:cxn>
                <a:cxn ang="0">
                  <a:pos x="2675" y="110"/>
                </a:cxn>
                <a:cxn ang="0">
                  <a:pos x="3097" y="38"/>
                </a:cxn>
                <a:cxn ang="0">
                  <a:pos x="3162" y="144"/>
                </a:cxn>
                <a:cxn ang="0">
                  <a:pos x="3525" y="0"/>
                </a:cxn>
                <a:cxn ang="0">
                  <a:pos x="3538" y="119"/>
                </a:cxn>
                <a:cxn ang="0">
                  <a:pos x="3916" y="103"/>
                </a:cxn>
                <a:cxn ang="0">
                  <a:pos x="3846" y="161"/>
                </a:cxn>
                <a:cxn ang="0">
                  <a:pos x="3971" y="2"/>
                </a:cxn>
                <a:cxn ang="0">
                  <a:pos x="4587" y="16"/>
                </a:cxn>
                <a:cxn ang="0">
                  <a:pos x="4379" y="46"/>
                </a:cxn>
                <a:cxn ang="0">
                  <a:pos x="4497" y="175"/>
                </a:cxn>
                <a:cxn ang="0">
                  <a:pos x="4814" y="161"/>
                </a:cxn>
                <a:cxn ang="0">
                  <a:pos x="4892" y="99"/>
                </a:cxn>
                <a:cxn ang="0">
                  <a:pos x="5247" y="151"/>
                </a:cxn>
                <a:cxn ang="0">
                  <a:pos x="5198" y="16"/>
                </a:cxn>
                <a:cxn ang="0">
                  <a:pos x="5659" y="2"/>
                </a:cxn>
                <a:cxn ang="0">
                  <a:pos x="5639" y="147"/>
                </a:cxn>
                <a:cxn ang="0">
                  <a:pos x="5607" y="77"/>
                </a:cxn>
                <a:cxn ang="0">
                  <a:pos x="5897" y="152"/>
                </a:cxn>
                <a:cxn ang="0">
                  <a:pos x="6013" y="175"/>
                </a:cxn>
                <a:cxn ang="0">
                  <a:pos x="6013" y="130"/>
                </a:cxn>
                <a:cxn ang="0">
                  <a:pos x="6297" y="39"/>
                </a:cxn>
                <a:cxn ang="0">
                  <a:pos x="6270" y="61"/>
                </a:cxn>
                <a:cxn ang="0">
                  <a:pos x="6688" y="0"/>
                </a:cxn>
                <a:cxn ang="0">
                  <a:pos x="6642" y="127"/>
                </a:cxn>
                <a:cxn ang="0">
                  <a:pos x="7128" y="11"/>
                </a:cxn>
                <a:cxn ang="0">
                  <a:pos x="6957" y="2"/>
                </a:cxn>
                <a:cxn ang="0">
                  <a:pos x="7004" y="138"/>
                </a:cxn>
                <a:cxn ang="0">
                  <a:pos x="7511" y="174"/>
                </a:cxn>
                <a:cxn ang="0">
                  <a:pos x="7379" y="160"/>
                </a:cxn>
                <a:cxn ang="0">
                  <a:pos x="7422" y="29"/>
                </a:cxn>
                <a:cxn ang="0">
                  <a:pos x="7863" y="48"/>
                </a:cxn>
                <a:cxn ang="0">
                  <a:pos x="7785" y="174"/>
                </a:cxn>
                <a:cxn ang="0">
                  <a:pos x="8148" y="166"/>
                </a:cxn>
                <a:cxn ang="0">
                  <a:pos x="8080" y="2"/>
                </a:cxn>
                <a:cxn ang="0">
                  <a:pos x="8182" y="23"/>
                </a:cxn>
                <a:cxn ang="0">
                  <a:pos x="8577" y="42"/>
                </a:cxn>
                <a:cxn ang="0">
                  <a:pos x="8565" y="128"/>
                </a:cxn>
                <a:cxn ang="0">
                  <a:pos x="8531" y="71"/>
                </a:cxn>
                <a:cxn ang="0">
                  <a:pos x="8817" y="138"/>
                </a:cxn>
                <a:cxn ang="0">
                  <a:pos x="8845" y="47"/>
                </a:cxn>
                <a:cxn ang="0">
                  <a:pos x="8931" y="112"/>
                </a:cxn>
              </a:cxnLst>
              <a:rect l="0" t="0" r="r" b="b"/>
              <a:pathLst>
                <a:path w="8969" h="177">
                  <a:moveTo>
                    <a:pt x="181" y="174"/>
                  </a:moveTo>
                  <a:cubicBezTo>
                    <a:pt x="181" y="166"/>
                    <a:pt x="181" y="166"/>
                    <a:pt x="181" y="166"/>
                  </a:cubicBezTo>
                  <a:cubicBezTo>
                    <a:pt x="176" y="165"/>
                    <a:pt x="173" y="163"/>
                    <a:pt x="171" y="162"/>
                  </a:cubicBezTo>
                  <a:cubicBezTo>
                    <a:pt x="165" y="154"/>
                    <a:pt x="165" y="154"/>
                    <a:pt x="165" y="154"/>
                  </a:cubicBezTo>
                  <a:cubicBezTo>
                    <a:pt x="163" y="151"/>
                    <a:pt x="161" y="145"/>
                    <a:pt x="158" y="13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27" y="134"/>
                    <a:pt x="27" y="134"/>
                    <a:pt x="27" y="134"/>
                  </a:cubicBezTo>
                  <a:cubicBezTo>
                    <a:pt x="23" y="143"/>
                    <a:pt x="20" y="149"/>
                    <a:pt x="18" y="153"/>
                  </a:cubicBezTo>
                  <a:cubicBezTo>
                    <a:pt x="15" y="157"/>
                    <a:pt x="13" y="160"/>
                    <a:pt x="10" y="162"/>
                  </a:cubicBezTo>
                  <a:cubicBezTo>
                    <a:pt x="7" y="164"/>
                    <a:pt x="4" y="165"/>
                    <a:pt x="0" y="16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62" y="174"/>
                    <a:pt x="62" y="174"/>
                    <a:pt x="62" y="174"/>
                  </a:cubicBezTo>
                  <a:cubicBezTo>
                    <a:pt x="62" y="166"/>
                    <a:pt x="62" y="166"/>
                    <a:pt x="62" y="166"/>
                  </a:cubicBezTo>
                  <a:cubicBezTo>
                    <a:pt x="56" y="165"/>
                    <a:pt x="52" y="163"/>
                    <a:pt x="49" y="160"/>
                  </a:cubicBezTo>
                  <a:cubicBezTo>
                    <a:pt x="46" y="158"/>
                    <a:pt x="45" y="154"/>
                    <a:pt x="45" y="150"/>
                  </a:cubicBezTo>
                  <a:cubicBezTo>
                    <a:pt x="46" y="141"/>
                    <a:pt x="46" y="141"/>
                    <a:pt x="46" y="141"/>
                  </a:cubicBezTo>
                  <a:cubicBezTo>
                    <a:pt x="47" y="138"/>
                    <a:pt x="49" y="134"/>
                    <a:pt x="51" y="127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27" y="131"/>
                    <a:pt x="127" y="131"/>
                    <a:pt x="127" y="131"/>
                  </a:cubicBezTo>
                  <a:cubicBezTo>
                    <a:pt x="128" y="135"/>
                    <a:pt x="129" y="139"/>
                    <a:pt x="130" y="142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5" y="162"/>
                    <a:pt x="125" y="162"/>
                    <a:pt x="125" y="162"/>
                  </a:cubicBezTo>
                  <a:cubicBezTo>
                    <a:pt x="123" y="163"/>
                    <a:pt x="119" y="165"/>
                    <a:pt x="114" y="166"/>
                  </a:cubicBezTo>
                  <a:cubicBezTo>
                    <a:pt x="114" y="174"/>
                    <a:pt x="114" y="174"/>
                    <a:pt x="114" y="174"/>
                  </a:cubicBezTo>
                  <a:lnTo>
                    <a:pt x="181" y="174"/>
                  </a:lnTo>
                  <a:close/>
                  <a:moveTo>
                    <a:pt x="92" y="29"/>
                  </a:moveTo>
                  <a:cubicBezTo>
                    <a:pt x="119" y="106"/>
                    <a:pt x="119" y="106"/>
                    <a:pt x="119" y="106"/>
                  </a:cubicBezTo>
                  <a:cubicBezTo>
                    <a:pt x="60" y="106"/>
                    <a:pt x="60" y="106"/>
                    <a:pt x="60" y="106"/>
                  </a:cubicBezTo>
                  <a:lnTo>
                    <a:pt x="92" y="29"/>
                  </a:lnTo>
                  <a:close/>
                  <a:moveTo>
                    <a:pt x="434" y="39"/>
                  </a:moveTo>
                  <a:cubicBezTo>
                    <a:pt x="434" y="33"/>
                    <a:pt x="435" y="28"/>
                    <a:pt x="436" y="24"/>
                  </a:cubicBezTo>
                  <a:cubicBezTo>
                    <a:pt x="440" y="16"/>
                    <a:pt x="440" y="16"/>
                    <a:pt x="440" y="16"/>
                  </a:cubicBezTo>
                  <a:cubicBezTo>
                    <a:pt x="443" y="14"/>
                    <a:pt x="447" y="12"/>
                    <a:pt x="453" y="11"/>
                  </a:cubicBezTo>
                  <a:cubicBezTo>
                    <a:pt x="453" y="2"/>
                    <a:pt x="453" y="2"/>
                    <a:pt x="453" y="2"/>
                  </a:cubicBezTo>
                  <a:cubicBezTo>
                    <a:pt x="387" y="2"/>
                    <a:pt x="387" y="2"/>
                    <a:pt x="387" y="2"/>
                  </a:cubicBezTo>
                  <a:cubicBezTo>
                    <a:pt x="387" y="11"/>
                    <a:pt x="387" y="11"/>
                    <a:pt x="387" y="11"/>
                  </a:cubicBezTo>
                  <a:cubicBezTo>
                    <a:pt x="393" y="12"/>
                    <a:pt x="397" y="14"/>
                    <a:pt x="399" y="16"/>
                  </a:cubicBezTo>
                  <a:cubicBezTo>
                    <a:pt x="404" y="24"/>
                    <a:pt x="404" y="24"/>
                    <a:pt x="404" y="24"/>
                  </a:cubicBezTo>
                  <a:cubicBezTo>
                    <a:pt x="405" y="27"/>
                    <a:pt x="405" y="32"/>
                    <a:pt x="405" y="39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5" y="144"/>
                    <a:pt x="405" y="149"/>
                    <a:pt x="404" y="152"/>
                  </a:cubicBezTo>
                  <a:cubicBezTo>
                    <a:pt x="399" y="161"/>
                    <a:pt x="399" y="161"/>
                    <a:pt x="399" y="161"/>
                  </a:cubicBezTo>
                  <a:cubicBezTo>
                    <a:pt x="397" y="163"/>
                    <a:pt x="393" y="165"/>
                    <a:pt x="387" y="166"/>
                  </a:cubicBezTo>
                  <a:cubicBezTo>
                    <a:pt x="387" y="174"/>
                    <a:pt x="387" y="174"/>
                    <a:pt x="387" y="174"/>
                  </a:cubicBezTo>
                  <a:cubicBezTo>
                    <a:pt x="453" y="174"/>
                    <a:pt x="453" y="174"/>
                    <a:pt x="453" y="174"/>
                  </a:cubicBezTo>
                  <a:cubicBezTo>
                    <a:pt x="453" y="166"/>
                    <a:pt x="453" y="166"/>
                    <a:pt x="453" y="166"/>
                  </a:cubicBezTo>
                  <a:cubicBezTo>
                    <a:pt x="447" y="165"/>
                    <a:pt x="443" y="163"/>
                    <a:pt x="441" y="161"/>
                  </a:cubicBezTo>
                  <a:cubicBezTo>
                    <a:pt x="436" y="152"/>
                    <a:pt x="436" y="152"/>
                    <a:pt x="436" y="152"/>
                  </a:cubicBezTo>
                  <a:cubicBezTo>
                    <a:pt x="435" y="149"/>
                    <a:pt x="434" y="144"/>
                    <a:pt x="434" y="138"/>
                  </a:cubicBezTo>
                  <a:cubicBezTo>
                    <a:pt x="434" y="91"/>
                    <a:pt x="434" y="91"/>
                    <a:pt x="434" y="91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7" y="92"/>
                    <a:pt x="447" y="92"/>
                    <a:pt x="447" y="92"/>
                  </a:cubicBezTo>
                  <a:cubicBezTo>
                    <a:pt x="451" y="93"/>
                    <a:pt x="451" y="93"/>
                    <a:pt x="451" y="93"/>
                  </a:cubicBezTo>
                  <a:cubicBezTo>
                    <a:pt x="455" y="95"/>
                    <a:pt x="455" y="95"/>
                    <a:pt x="455" y="95"/>
                  </a:cubicBezTo>
                  <a:cubicBezTo>
                    <a:pt x="458" y="98"/>
                    <a:pt x="458" y="98"/>
                    <a:pt x="458" y="98"/>
                  </a:cubicBezTo>
                  <a:cubicBezTo>
                    <a:pt x="462" y="102"/>
                    <a:pt x="462" y="102"/>
                    <a:pt x="462" y="102"/>
                  </a:cubicBezTo>
                  <a:cubicBezTo>
                    <a:pt x="489" y="139"/>
                    <a:pt x="489" y="139"/>
                    <a:pt x="489" y="139"/>
                  </a:cubicBezTo>
                  <a:cubicBezTo>
                    <a:pt x="494" y="145"/>
                    <a:pt x="496" y="149"/>
                    <a:pt x="497" y="151"/>
                  </a:cubicBezTo>
                  <a:cubicBezTo>
                    <a:pt x="499" y="158"/>
                    <a:pt x="499" y="158"/>
                    <a:pt x="499" y="158"/>
                  </a:cubicBezTo>
                  <a:cubicBezTo>
                    <a:pt x="496" y="164"/>
                    <a:pt x="496" y="164"/>
                    <a:pt x="496" y="164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89" y="174"/>
                    <a:pt x="489" y="174"/>
                    <a:pt x="489" y="174"/>
                  </a:cubicBezTo>
                  <a:cubicBezTo>
                    <a:pt x="556" y="174"/>
                    <a:pt x="556" y="174"/>
                    <a:pt x="556" y="174"/>
                  </a:cubicBezTo>
                  <a:cubicBezTo>
                    <a:pt x="556" y="166"/>
                    <a:pt x="556" y="166"/>
                    <a:pt x="556" y="166"/>
                  </a:cubicBezTo>
                  <a:cubicBezTo>
                    <a:pt x="552" y="165"/>
                    <a:pt x="548" y="163"/>
                    <a:pt x="545" y="162"/>
                  </a:cubicBezTo>
                  <a:cubicBezTo>
                    <a:pt x="537" y="156"/>
                    <a:pt x="537" y="156"/>
                    <a:pt x="537" y="156"/>
                  </a:cubicBezTo>
                  <a:cubicBezTo>
                    <a:pt x="535" y="153"/>
                    <a:pt x="532" y="149"/>
                    <a:pt x="528" y="144"/>
                  </a:cubicBezTo>
                  <a:cubicBezTo>
                    <a:pt x="477" y="78"/>
                    <a:pt x="477" y="78"/>
                    <a:pt x="477" y="78"/>
                  </a:cubicBezTo>
                  <a:cubicBezTo>
                    <a:pt x="525" y="31"/>
                    <a:pt x="525" y="31"/>
                    <a:pt x="525" y="31"/>
                  </a:cubicBezTo>
                  <a:cubicBezTo>
                    <a:pt x="532" y="23"/>
                    <a:pt x="538" y="18"/>
                    <a:pt x="543" y="16"/>
                  </a:cubicBezTo>
                  <a:cubicBezTo>
                    <a:pt x="547" y="13"/>
                    <a:pt x="551" y="11"/>
                    <a:pt x="555" y="11"/>
                  </a:cubicBezTo>
                  <a:cubicBezTo>
                    <a:pt x="555" y="2"/>
                    <a:pt x="555" y="2"/>
                    <a:pt x="555" y="2"/>
                  </a:cubicBezTo>
                  <a:cubicBezTo>
                    <a:pt x="486" y="2"/>
                    <a:pt x="486" y="2"/>
                    <a:pt x="486" y="2"/>
                  </a:cubicBezTo>
                  <a:cubicBezTo>
                    <a:pt x="486" y="11"/>
                    <a:pt x="486" y="11"/>
                    <a:pt x="486" y="11"/>
                  </a:cubicBezTo>
                  <a:cubicBezTo>
                    <a:pt x="490" y="11"/>
                    <a:pt x="494" y="12"/>
                    <a:pt x="496" y="14"/>
                  </a:cubicBezTo>
                  <a:cubicBezTo>
                    <a:pt x="499" y="22"/>
                    <a:pt x="499" y="22"/>
                    <a:pt x="499" y="22"/>
                  </a:cubicBezTo>
                  <a:cubicBezTo>
                    <a:pt x="498" y="32"/>
                    <a:pt x="498" y="32"/>
                    <a:pt x="498" y="32"/>
                  </a:cubicBezTo>
                  <a:cubicBezTo>
                    <a:pt x="496" y="35"/>
                    <a:pt x="494" y="38"/>
                    <a:pt x="491" y="42"/>
                  </a:cubicBezTo>
                  <a:cubicBezTo>
                    <a:pt x="488" y="46"/>
                    <a:pt x="483" y="52"/>
                    <a:pt x="476" y="59"/>
                  </a:cubicBezTo>
                  <a:cubicBezTo>
                    <a:pt x="469" y="66"/>
                    <a:pt x="464" y="70"/>
                    <a:pt x="461" y="73"/>
                  </a:cubicBezTo>
                  <a:cubicBezTo>
                    <a:pt x="452" y="78"/>
                    <a:pt x="452" y="78"/>
                    <a:pt x="452" y="78"/>
                  </a:cubicBezTo>
                  <a:cubicBezTo>
                    <a:pt x="448" y="79"/>
                    <a:pt x="444" y="79"/>
                    <a:pt x="439" y="79"/>
                  </a:cubicBezTo>
                  <a:cubicBezTo>
                    <a:pt x="434" y="79"/>
                    <a:pt x="434" y="79"/>
                    <a:pt x="434" y="79"/>
                  </a:cubicBezTo>
                  <a:lnTo>
                    <a:pt x="434" y="39"/>
                  </a:lnTo>
                  <a:close/>
                  <a:moveTo>
                    <a:pt x="923" y="174"/>
                  </a:moveTo>
                  <a:cubicBezTo>
                    <a:pt x="923" y="166"/>
                    <a:pt x="923" y="166"/>
                    <a:pt x="923" y="166"/>
                  </a:cubicBezTo>
                  <a:cubicBezTo>
                    <a:pt x="919" y="165"/>
                    <a:pt x="915" y="163"/>
                    <a:pt x="913" y="162"/>
                  </a:cubicBezTo>
                  <a:cubicBezTo>
                    <a:pt x="907" y="154"/>
                    <a:pt x="907" y="154"/>
                    <a:pt x="907" y="154"/>
                  </a:cubicBezTo>
                  <a:cubicBezTo>
                    <a:pt x="905" y="151"/>
                    <a:pt x="903" y="145"/>
                    <a:pt x="901" y="138"/>
                  </a:cubicBezTo>
                  <a:cubicBezTo>
                    <a:pt x="852" y="0"/>
                    <a:pt x="852" y="0"/>
                    <a:pt x="852" y="0"/>
                  </a:cubicBezTo>
                  <a:cubicBezTo>
                    <a:pt x="829" y="0"/>
                    <a:pt x="829" y="0"/>
                    <a:pt x="829" y="0"/>
                  </a:cubicBezTo>
                  <a:cubicBezTo>
                    <a:pt x="770" y="134"/>
                    <a:pt x="770" y="134"/>
                    <a:pt x="770" y="134"/>
                  </a:cubicBezTo>
                  <a:cubicBezTo>
                    <a:pt x="766" y="143"/>
                    <a:pt x="763" y="149"/>
                    <a:pt x="760" y="153"/>
                  </a:cubicBezTo>
                  <a:cubicBezTo>
                    <a:pt x="758" y="157"/>
                    <a:pt x="755" y="160"/>
                    <a:pt x="753" y="162"/>
                  </a:cubicBezTo>
                  <a:cubicBezTo>
                    <a:pt x="750" y="164"/>
                    <a:pt x="747" y="165"/>
                    <a:pt x="743" y="166"/>
                  </a:cubicBezTo>
                  <a:cubicBezTo>
                    <a:pt x="743" y="174"/>
                    <a:pt x="743" y="174"/>
                    <a:pt x="743" y="174"/>
                  </a:cubicBezTo>
                  <a:cubicBezTo>
                    <a:pt x="805" y="174"/>
                    <a:pt x="805" y="174"/>
                    <a:pt x="805" y="174"/>
                  </a:cubicBezTo>
                  <a:cubicBezTo>
                    <a:pt x="805" y="166"/>
                    <a:pt x="805" y="166"/>
                    <a:pt x="805" y="166"/>
                  </a:cubicBezTo>
                  <a:cubicBezTo>
                    <a:pt x="799" y="165"/>
                    <a:pt x="794" y="163"/>
                    <a:pt x="791" y="160"/>
                  </a:cubicBezTo>
                  <a:cubicBezTo>
                    <a:pt x="789" y="158"/>
                    <a:pt x="788" y="154"/>
                    <a:pt x="788" y="150"/>
                  </a:cubicBezTo>
                  <a:cubicBezTo>
                    <a:pt x="789" y="141"/>
                    <a:pt x="789" y="141"/>
                    <a:pt x="789" y="141"/>
                  </a:cubicBezTo>
                  <a:cubicBezTo>
                    <a:pt x="790" y="138"/>
                    <a:pt x="791" y="134"/>
                    <a:pt x="793" y="127"/>
                  </a:cubicBezTo>
                  <a:cubicBezTo>
                    <a:pt x="797" y="119"/>
                    <a:pt x="797" y="119"/>
                    <a:pt x="797" y="119"/>
                  </a:cubicBezTo>
                  <a:cubicBezTo>
                    <a:pt x="865" y="119"/>
                    <a:pt x="865" y="119"/>
                    <a:pt x="865" y="119"/>
                  </a:cubicBezTo>
                  <a:cubicBezTo>
                    <a:pt x="869" y="131"/>
                    <a:pt x="869" y="131"/>
                    <a:pt x="869" y="131"/>
                  </a:cubicBezTo>
                  <a:cubicBezTo>
                    <a:pt x="870" y="135"/>
                    <a:pt x="872" y="139"/>
                    <a:pt x="872" y="142"/>
                  </a:cubicBezTo>
                  <a:cubicBezTo>
                    <a:pt x="873" y="151"/>
                    <a:pt x="873" y="151"/>
                    <a:pt x="873" y="151"/>
                  </a:cubicBezTo>
                  <a:cubicBezTo>
                    <a:pt x="872" y="158"/>
                    <a:pt x="872" y="158"/>
                    <a:pt x="872" y="158"/>
                  </a:cubicBezTo>
                  <a:cubicBezTo>
                    <a:pt x="867" y="162"/>
                    <a:pt x="867" y="162"/>
                    <a:pt x="867" y="162"/>
                  </a:cubicBezTo>
                  <a:cubicBezTo>
                    <a:pt x="865" y="163"/>
                    <a:pt x="862" y="165"/>
                    <a:pt x="856" y="166"/>
                  </a:cubicBezTo>
                  <a:cubicBezTo>
                    <a:pt x="856" y="174"/>
                    <a:pt x="856" y="174"/>
                    <a:pt x="856" y="174"/>
                  </a:cubicBezTo>
                  <a:lnTo>
                    <a:pt x="923" y="174"/>
                  </a:lnTo>
                  <a:close/>
                  <a:moveTo>
                    <a:pt x="834" y="29"/>
                  </a:moveTo>
                  <a:cubicBezTo>
                    <a:pt x="861" y="106"/>
                    <a:pt x="861" y="106"/>
                    <a:pt x="861" y="106"/>
                  </a:cubicBezTo>
                  <a:cubicBezTo>
                    <a:pt x="802" y="106"/>
                    <a:pt x="802" y="106"/>
                    <a:pt x="802" y="106"/>
                  </a:cubicBezTo>
                  <a:lnTo>
                    <a:pt x="834" y="29"/>
                  </a:lnTo>
                  <a:close/>
                  <a:moveTo>
                    <a:pt x="1192" y="174"/>
                  </a:moveTo>
                  <a:cubicBezTo>
                    <a:pt x="1211" y="174"/>
                    <a:pt x="1226" y="172"/>
                    <a:pt x="1238" y="168"/>
                  </a:cubicBezTo>
                  <a:cubicBezTo>
                    <a:pt x="1249" y="165"/>
                    <a:pt x="1259" y="159"/>
                    <a:pt x="1266" y="152"/>
                  </a:cubicBezTo>
                  <a:cubicBezTo>
                    <a:pt x="1274" y="145"/>
                    <a:pt x="1280" y="136"/>
                    <a:pt x="1284" y="125"/>
                  </a:cubicBezTo>
                  <a:cubicBezTo>
                    <a:pt x="1289" y="114"/>
                    <a:pt x="1291" y="101"/>
                    <a:pt x="1291" y="86"/>
                  </a:cubicBezTo>
                  <a:cubicBezTo>
                    <a:pt x="1291" y="71"/>
                    <a:pt x="1289" y="58"/>
                    <a:pt x="1284" y="47"/>
                  </a:cubicBezTo>
                  <a:cubicBezTo>
                    <a:pt x="1280" y="37"/>
                    <a:pt x="1274" y="28"/>
                    <a:pt x="1266" y="22"/>
                  </a:cubicBezTo>
                  <a:cubicBezTo>
                    <a:pt x="1257" y="15"/>
                    <a:pt x="1248" y="10"/>
                    <a:pt x="1237" y="7"/>
                  </a:cubicBezTo>
                  <a:cubicBezTo>
                    <a:pt x="1226" y="4"/>
                    <a:pt x="1211" y="2"/>
                    <a:pt x="1194" y="2"/>
                  </a:cubicBezTo>
                  <a:cubicBezTo>
                    <a:pt x="1130" y="2"/>
                    <a:pt x="1130" y="2"/>
                    <a:pt x="1130" y="2"/>
                  </a:cubicBezTo>
                  <a:cubicBezTo>
                    <a:pt x="1130" y="11"/>
                    <a:pt x="1130" y="11"/>
                    <a:pt x="1130" y="11"/>
                  </a:cubicBezTo>
                  <a:cubicBezTo>
                    <a:pt x="1135" y="12"/>
                    <a:pt x="1139" y="14"/>
                    <a:pt x="1142" y="16"/>
                  </a:cubicBezTo>
                  <a:cubicBezTo>
                    <a:pt x="1146" y="24"/>
                    <a:pt x="1146" y="24"/>
                    <a:pt x="1146" y="24"/>
                  </a:cubicBezTo>
                  <a:cubicBezTo>
                    <a:pt x="1147" y="27"/>
                    <a:pt x="1148" y="32"/>
                    <a:pt x="1148" y="39"/>
                  </a:cubicBezTo>
                  <a:cubicBezTo>
                    <a:pt x="1148" y="138"/>
                    <a:pt x="1148" y="138"/>
                    <a:pt x="1148" y="138"/>
                  </a:cubicBezTo>
                  <a:cubicBezTo>
                    <a:pt x="1148" y="144"/>
                    <a:pt x="1147" y="149"/>
                    <a:pt x="1146" y="152"/>
                  </a:cubicBezTo>
                  <a:cubicBezTo>
                    <a:pt x="1142" y="161"/>
                    <a:pt x="1142" y="161"/>
                    <a:pt x="1142" y="161"/>
                  </a:cubicBezTo>
                  <a:cubicBezTo>
                    <a:pt x="1139" y="163"/>
                    <a:pt x="1135" y="165"/>
                    <a:pt x="1130" y="166"/>
                  </a:cubicBezTo>
                  <a:cubicBezTo>
                    <a:pt x="1130" y="174"/>
                    <a:pt x="1130" y="174"/>
                    <a:pt x="1130" y="174"/>
                  </a:cubicBezTo>
                  <a:lnTo>
                    <a:pt x="1192" y="174"/>
                  </a:lnTo>
                  <a:close/>
                  <a:moveTo>
                    <a:pt x="1193" y="16"/>
                  </a:moveTo>
                  <a:cubicBezTo>
                    <a:pt x="1207" y="16"/>
                    <a:pt x="1219" y="18"/>
                    <a:pt x="1229" y="23"/>
                  </a:cubicBezTo>
                  <a:cubicBezTo>
                    <a:pt x="1239" y="28"/>
                    <a:pt x="1247" y="36"/>
                    <a:pt x="1253" y="47"/>
                  </a:cubicBezTo>
                  <a:cubicBezTo>
                    <a:pt x="1258" y="58"/>
                    <a:pt x="1261" y="71"/>
                    <a:pt x="1261" y="88"/>
                  </a:cubicBezTo>
                  <a:cubicBezTo>
                    <a:pt x="1261" y="112"/>
                    <a:pt x="1255" y="131"/>
                    <a:pt x="1244" y="143"/>
                  </a:cubicBezTo>
                  <a:cubicBezTo>
                    <a:pt x="1232" y="155"/>
                    <a:pt x="1215" y="161"/>
                    <a:pt x="1192" y="161"/>
                  </a:cubicBezTo>
                  <a:cubicBezTo>
                    <a:pt x="1188" y="161"/>
                    <a:pt x="1188" y="161"/>
                    <a:pt x="1188" y="161"/>
                  </a:cubicBezTo>
                  <a:cubicBezTo>
                    <a:pt x="1184" y="161"/>
                    <a:pt x="1180" y="160"/>
                    <a:pt x="1177" y="160"/>
                  </a:cubicBezTo>
                  <a:cubicBezTo>
                    <a:pt x="1177" y="16"/>
                    <a:pt x="1177" y="16"/>
                    <a:pt x="1177" y="16"/>
                  </a:cubicBezTo>
                  <a:cubicBezTo>
                    <a:pt x="1180" y="16"/>
                    <a:pt x="1185" y="16"/>
                    <a:pt x="1193" y="16"/>
                  </a:cubicBezTo>
                  <a:moveTo>
                    <a:pt x="1602" y="16"/>
                  </a:moveTo>
                  <a:cubicBezTo>
                    <a:pt x="1608" y="16"/>
                    <a:pt x="1612" y="17"/>
                    <a:pt x="1615" y="18"/>
                  </a:cubicBezTo>
                  <a:cubicBezTo>
                    <a:pt x="1618" y="20"/>
                    <a:pt x="1621" y="22"/>
                    <a:pt x="1624" y="26"/>
                  </a:cubicBezTo>
                  <a:cubicBezTo>
                    <a:pt x="1626" y="30"/>
                    <a:pt x="1629" y="35"/>
                    <a:pt x="1631" y="42"/>
                  </a:cubicBezTo>
                  <a:cubicBezTo>
                    <a:pt x="1647" y="42"/>
                    <a:pt x="1647" y="42"/>
                    <a:pt x="1647" y="42"/>
                  </a:cubicBezTo>
                  <a:cubicBezTo>
                    <a:pt x="1647" y="2"/>
                    <a:pt x="1647" y="2"/>
                    <a:pt x="1647" y="2"/>
                  </a:cubicBezTo>
                  <a:cubicBezTo>
                    <a:pt x="1511" y="2"/>
                    <a:pt x="1511" y="2"/>
                    <a:pt x="1511" y="2"/>
                  </a:cubicBezTo>
                  <a:cubicBezTo>
                    <a:pt x="1511" y="11"/>
                    <a:pt x="1511" y="11"/>
                    <a:pt x="1511" y="11"/>
                  </a:cubicBezTo>
                  <a:cubicBezTo>
                    <a:pt x="1517" y="12"/>
                    <a:pt x="1521" y="14"/>
                    <a:pt x="1524" y="16"/>
                  </a:cubicBezTo>
                  <a:cubicBezTo>
                    <a:pt x="1528" y="24"/>
                    <a:pt x="1528" y="24"/>
                    <a:pt x="1528" y="24"/>
                  </a:cubicBezTo>
                  <a:cubicBezTo>
                    <a:pt x="1529" y="27"/>
                    <a:pt x="1530" y="32"/>
                    <a:pt x="1530" y="39"/>
                  </a:cubicBezTo>
                  <a:cubicBezTo>
                    <a:pt x="1530" y="138"/>
                    <a:pt x="1530" y="138"/>
                    <a:pt x="1530" y="138"/>
                  </a:cubicBezTo>
                  <a:cubicBezTo>
                    <a:pt x="1530" y="144"/>
                    <a:pt x="1529" y="149"/>
                    <a:pt x="1528" y="152"/>
                  </a:cubicBezTo>
                  <a:cubicBezTo>
                    <a:pt x="1523" y="161"/>
                    <a:pt x="1523" y="161"/>
                    <a:pt x="1523" y="161"/>
                  </a:cubicBezTo>
                  <a:cubicBezTo>
                    <a:pt x="1521" y="163"/>
                    <a:pt x="1517" y="165"/>
                    <a:pt x="1511" y="166"/>
                  </a:cubicBezTo>
                  <a:cubicBezTo>
                    <a:pt x="1511" y="174"/>
                    <a:pt x="1511" y="174"/>
                    <a:pt x="1511" y="174"/>
                  </a:cubicBezTo>
                  <a:cubicBezTo>
                    <a:pt x="1647" y="174"/>
                    <a:pt x="1647" y="174"/>
                    <a:pt x="1647" y="174"/>
                  </a:cubicBezTo>
                  <a:cubicBezTo>
                    <a:pt x="1650" y="128"/>
                    <a:pt x="1650" y="128"/>
                    <a:pt x="1650" y="128"/>
                  </a:cubicBezTo>
                  <a:cubicBezTo>
                    <a:pt x="1634" y="128"/>
                    <a:pt x="1634" y="128"/>
                    <a:pt x="1634" y="128"/>
                  </a:cubicBezTo>
                  <a:cubicBezTo>
                    <a:pt x="1631" y="137"/>
                    <a:pt x="1629" y="143"/>
                    <a:pt x="1627" y="147"/>
                  </a:cubicBezTo>
                  <a:cubicBezTo>
                    <a:pt x="1625" y="151"/>
                    <a:pt x="1623" y="154"/>
                    <a:pt x="1620" y="156"/>
                  </a:cubicBezTo>
                  <a:cubicBezTo>
                    <a:pt x="1612" y="159"/>
                    <a:pt x="1612" y="159"/>
                    <a:pt x="1612" y="159"/>
                  </a:cubicBezTo>
                  <a:cubicBezTo>
                    <a:pt x="1609" y="160"/>
                    <a:pt x="1605" y="161"/>
                    <a:pt x="1600" y="161"/>
                  </a:cubicBezTo>
                  <a:cubicBezTo>
                    <a:pt x="1559" y="161"/>
                    <a:pt x="1559" y="161"/>
                    <a:pt x="1559" y="161"/>
                  </a:cubicBezTo>
                  <a:cubicBezTo>
                    <a:pt x="1559" y="92"/>
                    <a:pt x="1559" y="92"/>
                    <a:pt x="1559" y="92"/>
                  </a:cubicBezTo>
                  <a:cubicBezTo>
                    <a:pt x="1585" y="92"/>
                    <a:pt x="1585" y="92"/>
                    <a:pt x="1585" y="92"/>
                  </a:cubicBezTo>
                  <a:cubicBezTo>
                    <a:pt x="1589" y="92"/>
                    <a:pt x="1593" y="92"/>
                    <a:pt x="1595" y="93"/>
                  </a:cubicBezTo>
                  <a:cubicBezTo>
                    <a:pt x="1601" y="99"/>
                    <a:pt x="1601" y="99"/>
                    <a:pt x="1601" y="99"/>
                  </a:cubicBezTo>
                  <a:cubicBezTo>
                    <a:pt x="1602" y="102"/>
                    <a:pt x="1604" y="106"/>
                    <a:pt x="1605" y="110"/>
                  </a:cubicBezTo>
                  <a:cubicBezTo>
                    <a:pt x="1619" y="110"/>
                    <a:pt x="1619" y="110"/>
                    <a:pt x="1619" y="110"/>
                  </a:cubicBezTo>
                  <a:cubicBezTo>
                    <a:pt x="1619" y="59"/>
                    <a:pt x="1619" y="59"/>
                    <a:pt x="1619" y="59"/>
                  </a:cubicBezTo>
                  <a:cubicBezTo>
                    <a:pt x="1605" y="59"/>
                    <a:pt x="1605" y="59"/>
                    <a:pt x="1605" y="59"/>
                  </a:cubicBezTo>
                  <a:cubicBezTo>
                    <a:pt x="1604" y="65"/>
                    <a:pt x="1602" y="69"/>
                    <a:pt x="1601" y="71"/>
                  </a:cubicBezTo>
                  <a:cubicBezTo>
                    <a:pt x="1595" y="77"/>
                    <a:pt x="1595" y="77"/>
                    <a:pt x="1595" y="77"/>
                  </a:cubicBezTo>
                  <a:cubicBezTo>
                    <a:pt x="1592" y="78"/>
                    <a:pt x="1589" y="78"/>
                    <a:pt x="1585" y="78"/>
                  </a:cubicBezTo>
                  <a:cubicBezTo>
                    <a:pt x="1559" y="78"/>
                    <a:pt x="1559" y="78"/>
                    <a:pt x="1559" y="78"/>
                  </a:cubicBezTo>
                  <a:cubicBezTo>
                    <a:pt x="1559" y="16"/>
                    <a:pt x="1559" y="16"/>
                    <a:pt x="1559" y="16"/>
                  </a:cubicBezTo>
                  <a:lnTo>
                    <a:pt x="1602" y="16"/>
                  </a:lnTo>
                  <a:close/>
                  <a:moveTo>
                    <a:pt x="1975" y="144"/>
                  </a:moveTo>
                  <a:cubicBezTo>
                    <a:pt x="2028" y="32"/>
                    <a:pt x="2028" y="32"/>
                    <a:pt x="2028" y="32"/>
                  </a:cubicBezTo>
                  <a:cubicBezTo>
                    <a:pt x="2029" y="32"/>
                    <a:pt x="2029" y="32"/>
                    <a:pt x="2029" y="32"/>
                  </a:cubicBezTo>
                  <a:cubicBezTo>
                    <a:pt x="2029" y="43"/>
                    <a:pt x="2028" y="52"/>
                    <a:pt x="2028" y="59"/>
                  </a:cubicBezTo>
                  <a:cubicBezTo>
                    <a:pt x="2028" y="138"/>
                    <a:pt x="2028" y="138"/>
                    <a:pt x="2028" y="138"/>
                  </a:cubicBezTo>
                  <a:cubicBezTo>
                    <a:pt x="2028" y="144"/>
                    <a:pt x="2028" y="149"/>
                    <a:pt x="2027" y="152"/>
                  </a:cubicBezTo>
                  <a:cubicBezTo>
                    <a:pt x="2022" y="161"/>
                    <a:pt x="2022" y="161"/>
                    <a:pt x="2022" y="161"/>
                  </a:cubicBezTo>
                  <a:cubicBezTo>
                    <a:pt x="2020" y="163"/>
                    <a:pt x="2016" y="165"/>
                    <a:pt x="2010" y="166"/>
                  </a:cubicBezTo>
                  <a:cubicBezTo>
                    <a:pt x="2010" y="174"/>
                    <a:pt x="2010" y="174"/>
                    <a:pt x="2010" y="174"/>
                  </a:cubicBezTo>
                  <a:cubicBezTo>
                    <a:pt x="2075" y="174"/>
                    <a:pt x="2075" y="174"/>
                    <a:pt x="2075" y="174"/>
                  </a:cubicBezTo>
                  <a:cubicBezTo>
                    <a:pt x="2075" y="166"/>
                    <a:pt x="2075" y="166"/>
                    <a:pt x="2075" y="166"/>
                  </a:cubicBezTo>
                  <a:cubicBezTo>
                    <a:pt x="2069" y="165"/>
                    <a:pt x="2065" y="163"/>
                    <a:pt x="2063" y="161"/>
                  </a:cubicBezTo>
                  <a:cubicBezTo>
                    <a:pt x="2058" y="153"/>
                    <a:pt x="2058" y="153"/>
                    <a:pt x="2058" y="153"/>
                  </a:cubicBezTo>
                  <a:cubicBezTo>
                    <a:pt x="2057" y="149"/>
                    <a:pt x="2057" y="144"/>
                    <a:pt x="2057" y="138"/>
                  </a:cubicBezTo>
                  <a:cubicBezTo>
                    <a:pt x="2057" y="39"/>
                    <a:pt x="2057" y="39"/>
                    <a:pt x="2057" y="39"/>
                  </a:cubicBezTo>
                  <a:cubicBezTo>
                    <a:pt x="2057" y="33"/>
                    <a:pt x="2057" y="28"/>
                    <a:pt x="2058" y="24"/>
                  </a:cubicBezTo>
                  <a:cubicBezTo>
                    <a:pt x="2063" y="16"/>
                    <a:pt x="2063" y="16"/>
                    <a:pt x="2063" y="16"/>
                  </a:cubicBezTo>
                  <a:cubicBezTo>
                    <a:pt x="2065" y="14"/>
                    <a:pt x="2069" y="12"/>
                    <a:pt x="2075" y="11"/>
                  </a:cubicBezTo>
                  <a:cubicBezTo>
                    <a:pt x="2075" y="2"/>
                    <a:pt x="2075" y="2"/>
                    <a:pt x="2075" y="2"/>
                  </a:cubicBezTo>
                  <a:cubicBezTo>
                    <a:pt x="2023" y="2"/>
                    <a:pt x="2023" y="2"/>
                    <a:pt x="2023" y="2"/>
                  </a:cubicBezTo>
                  <a:cubicBezTo>
                    <a:pt x="1972" y="113"/>
                    <a:pt x="1972" y="113"/>
                    <a:pt x="1972" y="113"/>
                  </a:cubicBezTo>
                  <a:cubicBezTo>
                    <a:pt x="1925" y="2"/>
                    <a:pt x="1925" y="2"/>
                    <a:pt x="1925" y="2"/>
                  </a:cubicBezTo>
                  <a:cubicBezTo>
                    <a:pt x="1868" y="2"/>
                    <a:pt x="1868" y="2"/>
                    <a:pt x="1868" y="2"/>
                  </a:cubicBezTo>
                  <a:cubicBezTo>
                    <a:pt x="1868" y="11"/>
                    <a:pt x="1868" y="11"/>
                    <a:pt x="1868" y="11"/>
                  </a:cubicBezTo>
                  <a:cubicBezTo>
                    <a:pt x="1874" y="12"/>
                    <a:pt x="1878" y="14"/>
                    <a:pt x="1881" y="16"/>
                  </a:cubicBezTo>
                  <a:cubicBezTo>
                    <a:pt x="1886" y="24"/>
                    <a:pt x="1886" y="24"/>
                    <a:pt x="1886" y="24"/>
                  </a:cubicBezTo>
                  <a:cubicBezTo>
                    <a:pt x="1886" y="27"/>
                    <a:pt x="1887" y="32"/>
                    <a:pt x="1887" y="39"/>
                  </a:cubicBezTo>
                  <a:cubicBezTo>
                    <a:pt x="1887" y="138"/>
                    <a:pt x="1887" y="138"/>
                    <a:pt x="1887" y="138"/>
                  </a:cubicBezTo>
                  <a:cubicBezTo>
                    <a:pt x="1887" y="144"/>
                    <a:pt x="1886" y="149"/>
                    <a:pt x="1885" y="152"/>
                  </a:cubicBezTo>
                  <a:cubicBezTo>
                    <a:pt x="1881" y="161"/>
                    <a:pt x="1881" y="161"/>
                    <a:pt x="1881" y="161"/>
                  </a:cubicBezTo>
                  <a:cubicBezTo>
                    <a:pt x="1878" y="163"/>
                    <a:pt x="1874" y="165"/>
                    <a:pt x="1868" y="166"/>
                  </a:cubicBezTo>
                  <a:cubicBezTo>
                    <a:pt x="1868" y="174"/>
                    <a:pt x="1868" y="174"/>
                    <a:pt x="1868" y="174"/>
                  </a:cubicBezTo>
                  <a:cubicBezTo>
                    <a:pt x="1925" y="174"/>
                    <a:pt x="1925" y="174"/>
                    <a:pt x="1925" y="174"/>
                  </a:cubicBezTo>
                  <a:cubicBezTo>
                    <a:pt x="1925" y="166"/>
                    <a:pt x="1925" y="166"/>
                    <a:pt x="1925" y="166"/>
                  </a:cubicBezTo>
                  <a:cubicBezTo>
                    <a:pt x="1919" y="165"/>
                    <a:pt x="1915" y="163"/>
                    <a:pt x="1913" y="161"/>
                  </a:cubicBezTo>
                  <a:cubicBezTo>
                    <a:pt x="1908" y="152"/>
                    <a:pt x="1908" y="152"/>
                    <a:pt x="1908" y="152"/>
                  </a:cubicBezTo>
                  <a:cubicBezTo>
                    <a:pt x="1907" y="149"/>
                    <a:pt x="1906" y="144"/>
                    <a:pt x="1906" y="138"/>
                  </a:cubicBezTo>
                  <a:cubicBezTo>
                    <a:pt x="1906" y="64"/>
                    <a:pt x="1906" y="64"/>
                    <a:pt x="1906" y="64"/>
                  </a:cubicBezTo>
                  <a:cubicBezTo>
                    <a:pt x="1906" y="59"/>
                    <a:pt x="1906" y="53"/>
                    <a:pt x="1906" y="48"/>
                  </a:cubicBezTo>
                  <a:cubicBezTo>
                    <a:pt x="1906" y="42"/>
                    <a:pt x="1906" y="37"/>
                    <a:pt x="1905" y="30"/>
                  </a:cubicBezTo>
                  <a:cubicBezTo>
                    <a:pt x="1907" y="30"/>
                    <a:pt x="1907" y="30"/>
                    <a:pt x="1907" y="30"/>
                  </a:cubicBezTo>
                  <a:cubicBezTo>
                    <a:pt x="1957" y="144"/>
                    <a:pt x="1957" y="144"/>
                    <a:pt x="1957" y="144"/>
                  </a:cubicBezTo>
                  <a:lnTo>
                    <a:pt x="1975" y="144"/>
                  </a:lnTo>
                  <a:close/>
                  <a:moveTo>
                    <a:pt x="2361" y="166"/>
                  </a:moveTo>
                  <a:cubicBezTo>
                    <a:pt x="2356" y="165"/>
                    <a:pt x="2352" y="163"/>
                    <a:pt x="2349" y="161"/>
                  </a:cubicBezTo>
                  <a:cubicBezTo>
                    <a:pt x="2344" y="152"/>
                    <a:pt x="2344" y="152"/>
                    <a:pt x="2344" y="152"/>
                  </a:cubicBezTo>
                  <a:cubicBezTo>
                    <a:pt x="2343" y="149"/>
                    <a:pt x="2343" y="144"/>
                    <a:pt x="2343" y="138"/>
                  </a:cubicBezTo>
                  <a:cubicBezTo>
                    <a:pt x="2343" y="39"/>
                    <a:pt x="2343" y="39"/>
                    <a:pt x="2343" y="39"/>
                  </a:cubicBezTo>
                  <a:cubicBezTo>
                    <a:pt x="2343" y="33"/>
                    <a:pt x="2343" y="28"/>
                    <a:pt x="2344" y="24"/>
                  </a:cubicBezTo>
                  <a:cubicBezTo>
                    <a:pt x="2349" y="16"/>
                    <a:pt x="2349" y="16"/>
                    <a:pt x="2349" y="16"/>
                  </a:cubicBezTo>
                  <a:cubicBezTo>
                    <a:pt x="2351" y="14"/>
                    <a:pt x="2355" y="12"/>
                    <a:pt x="2361" y="11"/>
                  </a:cubicBezTo>
                  <a:cubicBezTo>
                    <a:pt x="2361" y="2"/>
                    <a:pt x="2361" y="2"/>
                    <a:pt x="2361" y="2"/>
                  </a:cubicBezTo>
                  <a:cubicBezTo>
                    <a:pt x="2295" y="2"/>
                    <a:pt x="2295" y="2"/>
                    <a:pt x="2295" y="2"/>
                  </a:cubicBezTo>
                  <a:cubicBezTo>
                    <a:pt x="2295" y="11"/>
                    <a:pt x="2295" y="11"/>
                    <a:pt x="2295" y="11"/>
                  </a:cubicBezTo>
                  <a:cubicBezTo>
                    <a:pt x="2301" y="12"/>
                    <a:pt x="2305" y="14"/>
                    <a:pt x="2308" y="16"/>
                  </a:cubicBezTo>
                  <a:cubicBezTo>
                    <a:pt x="2313" y="24"/>
                    <a:pt x="2313" y="24"/>
                    <a:pt x="2313" y="24"/>
                  </a:cubicBezTo>
                  <a:cubicBezTo>
                    <a:pt x="2313" y="27"/>
                    <a:pt x="2314" y="32"/>
                    <a:pt x="2314" y="39"/>
                  </a:cubicBezTo>
                  <a:cubicBezTo>
                    <a:pt x="2314" y="138"/>
                    <a:pt x="2314" y="138"/>
                    <a:pt x="2314" y="138"/>
                  </a:cubicBezTo>
                  <a:cubicBezTo>
                    <a:pt x="2314" y="144"/>
                    <a:pt x="2313" y="149"/>
                    <a:pt x="2312" y="152"/>
                  </a:cubicBezTo>
                  <a:cubicBezTo>
                    <a:pt x="2308" y="161"/>
                    <a:pt x="2308" y="161"/>
                    <a:pt x="2308" y="161"/>
                  </a:cubicBezTo>
                  <a:cubicBezTo>
                    <a:pt x="2305" y="163"/>
                    <a:pt x="2301" y="165"/>
                    <a:pt x="2295" y="166"/>
                  </a:cubicBezTo>
                  <a:cubicBezTo>
                    <a:pt x="2295" y="174"/>
                    <a:pt x="2295" y="174"/>
                    <a:pt x="2295" y="174"/>
                  </a:cubicBezTo>
                  <a:cubicBezTo>
                    <a:pt x="2361" y="174"/>
                    <a:pt x="2361" y="174"/>
                    <a:pt x="2361" y="174"/>
                  </a:cubicBezTo>
                  <a:lnTo>
                    <a:pt x="2361" y="166"/>
                  </a:lnTo>
                  <a:close/>
                  <a:moveTo>
                    <a:pt x="2672" y="16"/>
                  </a:moveTo>
                  <a:cubicBezTo>
                    <a:pt x="2678" y="16"/>
                    <a:pt x="2682" y="17"/>
                    <a:pt x="2685" y="18"/>
                  </a:cubicBezTo>
                  <a:cubicBezTo>
                    <a:pt x="2689" y="20"/>
                    <a:pt x="2691" y="22"/>
                    <a:pt x="2694" y="26"/>
                  </a:cubicBezTo>
                  <a:cubicBezTo>
                    <a:pt x="2696" y="30"/>
                    <a:pt x="2699" y="35"/>
                    <a:pt x="2702" y="42"/>
                  </a:cubicBezTo>
                  <a:cubicBezTo>
                    <a:pt x="2717" y="42"/>
                    <a:pt x="2717" y="42"/>
                    <a:pt x="2717" y="42"/>
                  </a:cubicBezTo>
                  <a:cubicBezTo>
                    <a:pt x="2717" y="2"/>
                    <a:pt x="2717" y="2"/>
                    <a:pt x="2717" y="2"/>
                  </a:cubicBezTo>
                  <a:cubicBezTo>
                    <a:pt x="2581" y="2"/>
                    <a:pt x="2581" y="2"/>
                    <a:pt x="2581" y="2"/>
                  </a:cubicBezTo>
                  <a:cubicBezTo>
                    <a:pt x="2581" y="11"/>
                    <a:pt x="2581" y="11"/>
                    <a:pt x="2581" y="11"/>
                  </a:cubicBezTo>
                  <a:cubicBezTo>
                    <a:pt x="2587" y="12"/>
                    <a:pt x="2591" y="14"/>
                    <a:pt x="2594" y="16"/>
                  </a:cubicBezTo>
                  <a:cubicBezTo>
                    <a:pt x="2598" y="24"/>
                    <a:pt x="2598" y="24"/>
                    <a:pt x="2598" y="24"/>
                  </a:cubicBezTo>
                  <a:cubicBezTo>
                    <a:pt x="2599" y="27"/>
                    <a:pt x="2600" y="32"/>
                    <a:pt x="2600" y="39"/>
                  </a:cubicBezTo>
                  <a:cubicBezTo>
                    <a:pt x="2600" y="138"/>
                    <a:pt x="2600" y="138"/>
                    <a:pt x="2600" y="138"/>
                  </a:cubicBezTo>
                  <a:cubicBezTo>
                    <a:pt x="2600" y="144"/>
                    <a:pt x="2599" y="149"/>
                    <a:pt x="2598" y="152"/>
                  </a:cubicBezTo>
                  <a:cubicBezTo>
                    <a:pt x="2593" y="161"/>
                    <a:pt x="2593" y="161"/>
                    <a:pt x="2593" y="161"/>
                  </a:cubicBezTo>
                  <a:cubicBezTo>
                    <a:pt x="2591" y="163"/>
                    <a:pt x="2587" y="165"/>
                    <a:pt x="2581" y="166"/>
                  </a:cubicBezTo>
                  <a:cubicBezTo>
                    <a:pt x="2581" y="174"/>
                    <a:pt x="2581" y="174"/>
                    <a:pt x="2581" y="174"/>
                  </a:cubicBezTo>
                  <a:cubicBezTo>
                    <a:pt x="2717" y="174"/>
                    <a:pt x="2717" y="174"/>
                    <a:pt x="2717" y="174"/>
                  </a:cubicBezTo>
                  <a:cubicBezTo>
                    <a:pt x="2720" y="128"/>
                    <a:pt x="2720" y="128"/>
                    <a:pt x="2720" y="128"/>
                  </a:cubicBezTo>
                  <a:cubicBezTo>
                    <a:pt x="2704" y="128"/>
                    <a:pt x="2704" y="128"/>
                    <a:pt x="2704" y="128"/>
                  </a:cubicBezTo>
                  <a:cubicBezTo>
                    <a:pt x="2702" y="137"/>
                    <a:pt x="2699" y="143"/>
                    <a:pt x="2697" y="147"/>
                  </a:cubicBezTo>
                  <a:cubicBezTo>
                    <a:pt x="2695" y="151"/>
                    <a:pt x="2693" y="154"/>
                    <a:pt x="2691" y="156"/>
                  </a:cubicBezTo>
                  <a:cubicBezTo>
                    <a:pt x="2682" y="159"/>
                    <a:pt x="2682" y="159"/>
                    <a:pt x="2682" y="159"/>
                  </a:cubicBezTo>
                  <a:cubicBezTo>
                    <a:pt x="2679" y="160"/>
                    <a:pt x="2675" y="161"/>
                    <a:pt x="2670" y="161"/>
                  </a:cubicBezTo>
                  <a:cubicBezTo>
                    <a:pt x="2629" y="161"/>
                    <a:pt x="2629" y="161"/>
                    <a:pt x="2629" y="161"/>
                  </a:cubicBezTo>
                  <a:cubicBezTo>
                    <a:pt x="2629" y="92"/>
                    <a:pt x="2629" y="92"/>
                    <a:pt x="2629" y="92"/>
                  </a:cubicBezTo>
                  <a:cubicBezTo>
                    <a:pt x="2655" y="92"/>
                    <a:pt x="2655" y="92"/>
                    <a:pt x="2655" y="92"/>
                  </a:cubicBezTo>
                  <a:cubicBezTo>
                    <a:pt x="2660" y="92"/>
                    <a:pt x="2663" y="92"/>
                    <a:pt x="2665" y="93"/>
                  </a:cubicBezTo>
                  <a:cubicBezTo>
                    <a:pt x="2671" y="99"/>
                    <a:pt x="2671" y="99"/>
                    <a:pt x="2671" y="99"/>
                  </a:cubicBezTo>
                  <a:cubicBezTo>
                    <a:pt x="2673" y="102"/>
                    <a:pt x="2674" y="106"/>
                    <a:pt x="2675" y="110"/>
                  </a:cubicBezTo>
                  <a:cubicBezTo>
                    <a:pt x="2689" y="110"/>
                    <a:pt x="2689" y="110"/>
                    <a:pt x="2689" y="110"/>
                  </a:cubicBezTo>
                  <a:cubicBezTo>
                    <a:pt x="2689" y="59"/>
                    <a:pt x="2689" y="59"/>
                    <a:pt x="2689" y="59"/>
                  </a:cubicBezTo>
                  <a:cubicBezTo>
                    <a:pt x="2675" y="59"/>
                    <a:pt x="2675" y="59"/>
                    <a:pt x="2675" y="59"/>
                  </a:cubicBezTo>
                  <a:cubicBezTo>
                    <a:pt x="2674" y="65"/>
                    <a:pt x="2672" y="69"/>
                    <a:pt x="2671" y="71"/>
                  </a:cubicBezTo>
                  <a:cubicBezTo>
                    <a:pt x="2665" y="77"/>
                    <a:pt x="2665" y="77"/>
                    <a:pt x="2665" y="77"/>
                  </a:cubicBezTo>
                  <a:cubicBezTo>
                    <a:pt x="2662" y="78"/>
                    <a:pt x="2659" y="78"/>
                    <a:pt x="2655" y="78"/>
                  </a:cubicBezTo>
                  <a:cubicBezTo>
                    <a:pt x="2629" y="78"/>
                    <a:pt x="2629" y="78"/>
                    <a:pt x="2629" y="78"/>
                  </a:cubicBezTo>
                  <a:cubicBezTo>
                    <a:pt x="2629" y="16"/>
                    <a:pt x="2629" y="16"/>
                    <a:pt x="2629" y="16"/>
                  </a:cubicBezTo>
                  <a:lnTo>
                    <a:pt x="2672" y="16"/>
                  </a:lnTo>
                  <a:close/>
                  <a:moveTo>
                    <a:pt x="3075" y="2"/>
                  </a:moveTo>
                  <a:cubicBezTo>
                    <a:pt x="3075" y="11"/>
                    <a:pt x="3075" y="11"/>
                    <a:pt x="3075" y="11"/>
                  </a:cubicBezTo>
                  <a:cubicBezTo>
                    <a:pt x="3079" y="11"/>
                    <a:pt x="3082" y="13"/>
                    <a:pt x="3084" y="14"/>
                  </a:cubicBezTo>
                  <a:cubicBezTo>
                    <a:pt x="3090" y="21"/>
                    <a:pt x="3090" y="21"/>
                    <a:pt x="3090" y="21"/>
                  </a:cubicBezTo>
                  <a:cubicBezTo>
                    <a:pt x="3092" y="24"/>
                    <a:pt x="3094" y="30"/>
                    <a:pt x="3097" y="38"/>
                  </a:cubicBezTo>
                  <a:cubicBezTo>
                    <a:pt x="3145" y="177"/>
                    <a:pt x="3145" y="177"/>
                    <a:pt x="3145" y="177"/>
                  </a:cubicBezTo>
                  <a:cubicBezTo>
                    <a:pt x="3166" y="177"/>
                    <a:pt x="3166" y="177"/>
                    <a:pt x="3166" y="177"/>
                  </a:cubicBezTo>
                  <a:cubicBezTo>
                    <a:pt x="3226" y="39"/>
                    <a:pt x="3226" y="39"/>
                    <a:pt x="3226" y="39"/>
                  </a:cubicBezTo>
                  <a:cubicBezTo>
                    <a:pt x="3230" y="31"/>
                    <a:pt x="3233" y="26"/>
                    <a:pt x="3235" y="22"/>
                  </a:cubicBezTo>
                  <a:cubicBezTo>
                    <a:pt x="3242" y="14"/>
                    <a:pt x="3242" y="14"/>
                    <a:pt x="3242" y="14"/>
                  </a:cubicBezTo>
                  <a:cubicBezTo>
                    <a:pt x="3244" y="13"/>
                    <a:pt x="3247" y="11"/>
                    <a:pt x="3251" y="11"/>
                  </a:cubicBezTo>
                  <a:cubicBezTo>
                    <a:pt x="3251" y="2"/>
                    <a:pt x="3251" y="2"/>
                    <a:pt x="3251" y="2"/>
                  </a:cubicBezTo>
                  <a:cubicBezTo>
                    <a:pt x="3189" y="2"/>
                    <a:pt x="3189" y="2"/>
                    <a:pt x="3189" y="2"/>
                  </a:cubicBezTo>
                  <a:cubicBezTo>
                    <a:pt x="3189" y="11"/>
                    <a:pt x="3189" y="11"/>
                    <a:pt x="3189" y="11"/>
                  </a:cubicBezTo>
                  <a:cubicBezTo>
                    <a:pt x="3196" y="12"/>
                    <a:pt x="3200" y="14"/>
                    <a:pt x="3203" y="16"/>
                  </a:cubicBezTo>
                  <a:cubicBezTo>
                    <a:pt x="3205" y="19"/>
                    <a:pt x="3207" y="22"/>
                    <a:pt x="3207" y="27"/>
                  </a:cubicBezTo>
                  <a:cubicBezTo>
                    <a:pt x="3207" y="30"/>
                    <a:pt x="3206" y="34"/>
                    <a:pt x="3205" y="38"/>
                  </a:cubicBezTo>
                  <a:cubicBezTo>
                    <a:pt x="3204" y="42"/>
                    <a:pt x="3202" y="47"/>
                    <a:pt x="3199" y="54"/>
                  </a:cubicBezTo>
                  <a:cubicBezTo>
                    <a:pt x="3162" y="144"/>
                    <a:pt x="3162" y="144"/>
                    <a:pt x="3162" y="144"/>
                  </a:cubicBezTo>
                  <a:cubicBezTo>
                    <a:pt x="3130" y="46"/>
                    <a:pt x="3130" y="46"/>
                    <a:pt x="3130" y="46"/>
                  </a:cubicBezTo>
                  <a:cubicBezTo>
                    <a:pt x="3128" y="41"/>
                    <a:pt x="3127" y="38"/>
                    <a:pt x="3127" y="35"/>
                  </a:cubicBezTo>
                  <a:cubicBezTo>
                    <a:pt x="3125" y="25"/>
                    <a:pt x="3125" y="25"/>
                    <a:pt x="3125" y="25"/>
                  </a:cubicBezTo>
                  <a:cubicBezTo>
                    <a:pt x="3127" y="18"/>
                    <a:pt x="3127" y="18"/>
                    <a:pt x="3127" y="18"/>
                  </a:cubicBezTo>
                  <a:cubicBezTo>
                    <a:pt x="3131" y="14"/>
                    <a:pt x="3131" y="14"/>
                    <a:pt x="3131" y="14"/>
                  </a:cubicBezTo>
                  <a:cubicBezTo>
                    <a:pt x="3134" y="13"/>
                    <a:pt x="3137" y="12"/>
                    <a:pt x="3142" y="11"/>
                  </a:cubicBezTo>
                  <a:cubicBezTo>
                    <a:pt x="3142" y="2"/>
                    <a:pt x="3142" y="2"/>
                    <a:pt x="3142" y="2"/>
                  </a:cubicBezTo>
                  <a:lnTo>
                    <a:pt x="3075" y="2"/>
                  </a:lnTo>
                  <a:close/>
                  <a:moveTo>
                    <a:pt x="3596" y="174"/>
                  </a:moveTo>
                  <a:cubicBezTo>
                    <a:pt x="3596" y="166"/>
                    <a:pt x="3596" y="166"/>
                    <a:pt x="3596" y="166"/>
                  </a:cubicBezTo>
                  <a:cubicBezTo>
                    <a:pt x="3591" y="165"/>
                    <a:pt x="3588" y="163"/>
                    <a:pt x="3586" y="162"/>
                  </a:cubicBezTo>
                  <a:cubicBezTo>
                    <a:pt x="3580" y="154"/>
                    <a:pt x="3580" y="154"/>
                    <a:pt x="3580" y="154"/>
                  </a:cubicBezTo>
                  <a:cubicBezTo>
                    <a:pt x="3578" y="151"/>
                    <a:pt x="3576" y="145"/>
                    <a:pt x="3573" y="138"/>
                  </a:cubicBezTo>
                  <a:cubicBezTo>
                    <a:pt x="3525" y="0"/>
                    <a:pt x="3525" y="0"/>
                    <a:pt x="3525" y="0"/>
                  </a:cubicBezTo>
                  <a:cubicBezTo>
                    <a:pt x="3502" y="0"/>
                    <a:pt x="3502" y="0"/>
                    <a:pt x="3502" y="0"/>
                  </a:cubicBezTo>
                  <a:cubicBezTo>
                    <a:pt x="3442" y="134"/>
                    <a:pt x="3442" y="134"/>
                    <a:pt x="3442" y="134"/>
                  </a:cubicBezTo>
                  <a:cubicBezTo>
                    <a:pt x="3439" y="143"/>
                    <a:pt x="3435" y="149"/>
                    <a:pt x="3433" y="153"/>
                  </a:cubicBezTo>
                  <a:cubicBezTo>
                    <a:pt x="3430" y="157"/>
                    <a:pt x="3428" y="160"/>
                    <a:pt x="3425" y="162"/>
                  </a:cubicBezTo>
                  <a:cubicBezTo>
                    <a:pt x="3423" y="164"/>
                    <a:pt x="3419" y="165"/>
                    <a:pt x="3415" y="166"/>
                  </a:cubicBezTo>
                  <a:cubicBezTo>
                    <a:pt x="3415" y="174"/>
                    <a:pt x="3415" y="174"/>
                    <a:pt x="3415" y="174"/>
                  </a:cubicBezTo>
                  <a:cubicBezTo>
                    <a:pt x="3478" y="174"/>
                    <a:pt x="3478" y="174"/>
                    <a:pt x="3478" y="174"/>
                  </a:cubicBezTo>
                  <a:cubicBezTo>
                    <a:pt x="3478" y="166"/>
                    <a:pt x="3478" y="166"/>
                    <a:pt x="3478" y="166"/>
                  </a:cubicBezTo>
                  <a:cubicBezTo>
                    <a:pt x="3471" y="165"/>
                    <a:pt x="3467" y="163"/>
                    <a:pt x="3464" y="160"/>
                  </a:cubicBezTo>
                  <a:cubicBezTo>
                    <a:pt x="3461" y="158"/>
                    <a:pt x="3460" y="154"/>
                    <a:pt x="3460" y="150"/>
                  </a:cubicBezTo>
                  <a:cubicBezTo>
                    <a:pt x="3461" y="141"/>
                    <a:pt x="3461" y="141"/>
                    <a:pt x="3461" y="141"/>
                  </a:cubicBezTo>
                  <a:cubicBezTo>
                    <a:pt x="3462" y="138"/>
                    <a:pt x="3464" y="134"/>
                    <a:pt x="3466" y="127"/>
                  </a:cubicBezTo>
                  <a:cubicBezTo>
                    <a:pt x="3469" y="119"/>
                    <a:pt x="3469" y="119"/>
                    <a:pt x="3469" y="119"/>
                  </a:cubicBezTo>
                  <a:cubicBezTo>
                    <a:pt x="3538" y="119"/>
                    <a:pt x="3538" y="119"/>
                    <a:pt x="3538" y="119"/>
                  </a:cubicBezTo>
                  <a:cubicBezTo>
                    <a:pt x="3542" y="131"/>
                    <a:pt x="3542" y="131"/>
                    <a:pt x="3542" y="131"/>
                  </a:cubicBezTo>
                  <a:cubicBezTo>
                    <a:pt x="3543" y="135"/>
                    <a:pt x="3544" y="139"/>
                    <a:pt x="3545" y="142"/>
                  </a:cubicBezTo>
                  <a:cubicBezTo>
                    <a:pt x="3546" y="151"/>
                    <a:pt x="3546" y="151"/>
                    <a:pt x="3546" y="151"/>
                  </a:cubicBezTo>
                  <a:cubicBezTo>
                    <a:pt x="3544" y="158"/>
                    <a:pt x="3544" y="158"/>
                    <a:pt x="3544" y="158"/>
                  </a:cubicBezTo>
                  <a:cubicBezTo>
                    <a:pt x="3540" y="162"/>
                    <a:pt x="3540" y="162"/>
                    <a:pt x="3540" y="162"/>
                  </a:cubicBezTo>
                  <a:cubicBezTo>
                    <a:pt x="3538" y="163"/>
                    <a:pt x="3534" y="165"/>
                    <a:pt x="3529" y="166"/>
                  </a:cubicBezTo>
                  <a:cubicBezTo>
                    <a:pt x="3529" y="174"/>
                    <a:pt x="3529" y="174"/>
                    <a:pt x="3529" y="174"/>
                  </a:cubicBezTo>
                  <a:lnTo>
                    <a:pt x="3596" y="174"/>
                  </a:lnTo>
                  <a:close/>
                  <a:moveTo>
                    <a:pt x="3507" y="29"/>
                  </a:moveTo>
                  <a:cubicBezTo>
                    <a:pt x="3534" y="106"/>
                    <a:pt x="3534" y="106"/>
                    <a:pt x="3534" y="106"/>
                  </a:cubicBezTo>
                  <a:cubicBezTo>
                    <a:pt x="3475" y="106"/>
                    <a:pt x="3475" y="106"/>
                    <a:pt x="3475" y="106"/>
                  </a:cubicBezTo>
                  <a:lnTo>
                    <a:pt x="3507" y="29"/>
                  </a:lnTo>
                  <a:close/>
                  <a:moveTo>
                    <a:pt x="3933" y="130"/>
                  </a:moveTo>
                  <a:cubicBezTo>
                    <a:pt x="3929" y="123"/>
                    <a:pt x="3923" y="114"/>
                    <a:pt x="3916" y="103"/>
                  </a:cubicBezTo>
                  <a:cubicBezTo>
                    <a:pt x="3850" y="2"/>
                    <a:pt x="3850" y="2"/>
                    <a:pt x="3850" y="2"/>
                  </a:cubicBezTo>
                  <a:cubicBezTo>
                    <a:pt x="3801" y="2"/>
                    <a:pt x="3801" y="2"/>
                    <a:pt x="3801" y="2"/>
                  </a:cubicBezTo>
                  <a:cubicBezTo>
                    <a:pt x="3801" y="11"/>
                    <a:pt x="3801" y="11"/>
                    <a:pt x="3801" y="11"/>
                  </a:cubicBezTo>
                  <a:cubicBezTo>
                    <a:pt x="3807" y="12"/>
                    <a:pt x="3811" y="14"/>
                    <a:pt x="3814" y="16"/>
                  </a:cubicBezTo>
                  <a:cubicBezTo>
                    <a:pt x="3818" y="24"/>
                    <a:pt x="3818" y="24"/>
                    <a:pt x="3818" y="24"/>
                  </a:cubicBezTo>
                  <a:cubicBezTo>
                    <a:pt x="3819" y="27"/>
                    <a:pt x="3820" y="32"/>
                    <a:pt x="3820" y="39"/>
                  </a:cubicBezTo>
                  <a:cubicBezTo>
                    <a:pt x="3820" y="138"/>
                    <a:pt x="3820" y="138"/>
                    <a:pt x="3820" y="138"/>
                  </a:cubicBezTo>
                  <a:cubicBezTo>
                    <a:pt x="3820" y="144"/>
                    <a:pt x="3819" y="149"/>
                    <a:pt x="3818" y="152"/>
                  </a:cubicBezTo>
                  <a:cubicBezTo>
                    <a:pt x="3813" y="161"/>
                    <a:pt x="3813" y="161"/>
                    <a:pt x="3813" y="161"/>
                  </a:cubicBezTo>
                  <a:cubicBezTo>
                    <a:pt x="3811" y="163"/>
                    <a:pt x="3807" y="165"/>
                    <a:pt x="3801" y="166"/>
                  </a:cubicBezTo>
                  <a:cubicBezTo>
                    <a:pt x="3801" y="174"/>
                    <a:pt x="3801" y="174"/>
                    <a:pt x="3801" y="174"/>
                  </a:cubicBezTo>
                  <a:cubicBezTo>
                    <a:pt x="3858" y="174"/>
                    <a:pt x="3858" y="174"/>
                    <a:pt x="3858" y="174"/>
                  </a:cubicBezTo>
                  <a:cubicBezTo>
                    <a:pt x="3858" y="166"/>
                    <a:pt x="3858" y="166"/>
                    <a:pt x="3858" y="166"/>
                  </a:cubicBezTo>
                  <a:cubicBezTo>
                    <a:pt x="3852" y="165"/>
                    <a:pt x="3848" y="163"/>
                    <a:pt x="3846" y="161"/>
                  </a:cubicBezTo>
                  <a:cubicBezTo>
                    <a:pt x="3841" y="152"/>
                    <a:pt x="3841" y="152"/>
                    <a:pt x="3841" y="152"/>
                  </a:cubicBezTo>
                  <a:cubicBezTo>
                    <a:pt x="3840" y="149"/>
                    <a:pt x="3839" y="144"/>
                    <a:pt x="3839" y="138"/>
                  </a:cubicBezTo>
                  <a:cubicBezTo>
                    <a:pt x="3839" y="68"/>
                    <a:pt x="3839" y="68"/>
                    <a:pt x="3839" y="68"/>
                  </a:cubicBezTo>
                  <a:cubicBezTo>
                    <a:pt x="3839" y="63"/>
                    <a:pt x="3839" y="57"/>
                    <a:pt x="3839" y="52"/>
                  </a:cubicBezTo>
                  <a:cubicBezTo>
                    <a:pt x="3839" y="46"/>
                    <a:pt x="3839" y="40"/>
                    <a:pt x="3838" y="34"/>
                  </a:cubicBezTo>
                  <a:cubicBezTo>
                    <a:pt x="3840" y="34"/>
                    <a:pt x="3840" y="34"/>
                    <a:pt x="3840" y="34"/>
                  </a:cubicBezTo>
                  <a:cubicBezTo>
                    <a:pt x="3842" y="39"/>
                    <a:pt x="3844" y="43"/>
                    <a:pt x="3847" y="47"/>
                  </a:cubicBezTo>
                  <a:cubicBezTo>
                    <a:pt x="3934" y="175"/>
                    <a:pt x="3934" y="175"/>
                    <a:pt x="3934" y="175"/>
                  </a:cubicBezTo>
                  <a:cubicBezTo>
                    <a:pt x="3953" y="175"/>
                    <a:pt x="3953" y="175"/>
                    <a:pt x="3953" y="175"/>
                  </a:cubicBezTo>
                  <a:cubicBezTo>
                    <a:pt x="3953" y="39"/>
                    <a:pt x="3953" y="39"/>
                    <a:pt x="3953" y="39"/>
                  </a:cubicBezTo>
                  <a:cubicBezTo>
                    <a:pt x="3953" y="32"/>
                    <a:pt x="3953" y="28"/>
                    <a:pt x="3954" y="24"/>
                  </a:cubicBezTo>
                  <a:cubicBezTo>
                    <a:pt x="3959" y="16"/>
                    <a:pt x="3959" y="16"/>
                    <a:pt x="3959" y="16"/>
                  </a:cubicBezTo>
                  <a:cubicBezTo>
                    <a:pt x="3961" y="14"/>
                    <a:pt x="3965" y="12"/>
                    <a:pt x="3971" y="11"/>
                  </a:cubicBezTo>
                  <a:cubicBezTo>
                    <a:pt x="3971" y="2"/>
                    <a:pt x="3971" y="2"/>
                    <a:pt x="3971" y="2"/>
                  </a:cubicBezTo>
                  <a:cubicBezTo>
                    <a:pt x="3915" y="2"/>
                    <a:pt x="3915" y="2"/>
                    <a:pt x="3915" y="2"/>
                  </a:cubicBezTo>
                  <a:cubicBezTo>
                    <a:pt x="3915" y="11"/>
                    <a:pt x="3915" y="11"/>
                    <a:pt x="3915" y="11"/>
                  </a:cubicBezTo>
                  <a:cubicBezTo>
                    <a:pt x="3920" y="12"/>
                    <a:pt x="3924" y="14"/>
                    <a:pt x="3926" y="16"/>
                  </a:cubicBezTo>
                  <a:cubicBezTo>
                    <a:pt x="3932" y="24"/>
                    <a:pt x="3932" y="24"/>
                    <a:pt x="3932" y="24"/>
                  </a:cubicBezTo>
                  <a:cubicBezTo>
                    <a:pt x="3932" y="27"/>
                    <a:pt x="3933" y="32"/>
                    <a:pt x="3933" y="39"/>
                  </a:cubicBezTo>
                  <a:cubicBezTo>
                    <a:pt x="3933" y="96"/>
                    <a:pt x="3933" y="96"/>
                    <a:pt x="3933" y="96"/>
                  </a:cubicBezTo>
                  <a:cubicBezTo>
                    <a:pt x="3933" y="101"/>
                    <a:pt x="3933" y="107"/>
                    <a:pt x="3933" y="112"/>
                  </a:cubicBezTo>
                  <a:cubicBezTo>
                    <a:pt x="3933" y="118"/>
                    <a:pt x="3933" y="123"/>
                    <a:pt x="3934" y="130"/>
                  </a:cubicBezTo>
                  <a:lnTo>
                    <a:pt x="3933" y="130"/>
                  </a:lnTo>
                  <a:close/>
                  <a:moveTo>
                    <a:pt x="4497" y="175"/>
                  </a:moveTo>
                  <a:cubicBezTo>
                    <a:pt x="4521" y="175"/>
                    <a:pt x="4521" y="175"/>
                    <a:pt x="4521" y="175"/>
                  </a:cubicBezTo>
                  <a:cubicBezTo>
                    <a:pt x="4575" y="39"/>
                    <a:pt x="4575" y="39"/>
                    <a:pt x="4575" y="39"/>
                  </a:cubicBezTo>
                  <a:cubicBezTo>
                    <a:pt x="4578" y="32"/>
                    <a:pt x="4580" y="27"/>
                    <a:pt x="4582" y="24"/>
                  </a:cubicBezTo>
                  <a:cubicBezTo>
                    <a:pt x="4587" y="16"/>
                    <a:pt x="4587" y="16"/>
                    <a:pt x="4587" y="16"/>
                  </a:cubicBezTo>
                  <a:cubicBezTo>
                    <a:pt x="4591" y="13"/>
                    <a:pt x="4591" y="13"/>
                    <a:pt x="4591" y="13"/>
                  </a:cubicBezTo>
                  <a:cubicBezTo>
                    <a:pt x="4598" y="11"/>
                    <a:pt x="4598" y="11"/>
                    <a:pt x="4598" y="11"/>
                  </a:cubicBezTo>
                  <a:cubicBezTo>
                    <a:pt x="4598" y="2"/>
                    <a:pt x="4598" y="2"/>
                    <a:pt x="4598" y="2"/>
                  </a:cubicBezTo>
                  <a:cubicBezTo>
                    <a:pt x="4540" y="2"/>
                    <a:pt x="4540" y="2"/>
                    <a:pt x="4540" y="2"/>
                  </a:cubicBezTo>
                  <a:cubicBezTo>
                    <a:pt x="4540" y="11"/>
                    <a:pt x="4540" y="11"/>
                    <a:pt x="4540" y="11"/>
                  </a:cubicBezTo>
                  <a:cubicBezTo>
                    <a:pt x="4545" y="12"/>
                    <a:pt x="4550" y="14"/>
                    <a:pt x="4552" y="16"/>
                  </a:cubicBezTo>
                  <a:cubicBezTo>
                    <a:pt x="4555" y="19"/>
                    <a:pt x="4556" y="22"/>
                    <a:pt x="4556" y="27"/>
                  </a:cubicBezTo>
                  <a:cubicBezTo>
                    <a:pt x="4556" y="30"/>
                    <a:pt x="4555" y="34"/>
                    <a:pt x="4554" y="38"/>
                  </a:cubicBezTo>
                  <a:cubicBezTo>
                    <a:pt x="4553" y="42"/>
                    <a:pt x="4552" y="46"/>
                    <a:pt x="4551" y="49"/>
                  </a:cubicBezTo>
                  <a:cubicBezTo>
                    <a:pt x="4516" y="143"/>
                    <a:pt x="4516" y="143"/>
                    <a:pt x="4516" y="143"/>
                  </a:cubicBezTo>
                  <a:cubicBezTo>
                    <a:pt x="4480" y="2"/>
                    <a:pt x="4480" y="2"/>
                    <a:pt x="4480" y="2"/>
                  </a:cubicBezTo>
                  <a:cubicBezTo>
                    <a:pt x="4453" y="2"/>
                    <a:pt x="4453" y="2"/>
                    <a:pt x="4453" y="2"/>
                  </a:cubicBezTo>
                  <a:cubicBezTo>
                    <a:pt x="4408" y="143"/>
                    <a:pt x="4408" y="143"/>
                    <a:pt x="4408" y="143"/>
                  </a:cubicBezTo>
                  <a:cubicBezTo>
                    <a:pt x="4379" y="46"/>
                    <a:pt x="4379" y="46"/>
                    <a:pt x="4379" y="46"/>
                  </a:cubicBezTo>
                  <a:cubicBezTo>
                    <a:pt x="4378" y="41"/>
                    <a:pt x="4377" y="38"/>
                    <a:pt x="4376" y="34"/>
                  </a:cubicBezTo>
                  <a:cubicBezTo>
                    <a:pt x="4375" y="25"/>
                    <a:pt x="4375" y="25"/>
                    <a:pt x="4375" y="25"/>
                  </a:cubicBezTo>
                  <a:cubicBezTo>
                    <a:pt x="4375" y="21"/>
                    <a:pt x="4376" y="18"/>
                    <a:pt x="4378" y="16"/>
                  </a:cubicBezTo>
                  <a:cubicBezTo>
                    <a:pt x="4381" y="14"/>
                    <a:pt x="4385" y="12"/>
                    <a:pt x="4391" y="11"/>
                  </a:cubicBezTo>
                  <a:cubicBezTo>
                    <a:pt x="4391" y="2"/>
                    <a:pt x="4391" y="2"/>
                    <a:pt x="4391" y="2"/>
                  </a:cubicBezTo>
                  <a:cubicBezTo>
                    <a:pt x="4325" y="2"/>
                    <a:pt x="4325" y="2"/>
                    <a:pt x="4325" y="2"/>
                  </a:cubicBezTo>
                  <a:cubicBezTo>
                    <a:pt x="4325" y="11"/>
                    <a:pt x="4325" y="11"/>
                    <a:pt x="4325" y="11"/>
                  </a:cubicBezTo>
                  <a:cubicBezTo>
                    <a:pt x="4329" y="11"/>
                    <a:pt x="4332" y="13"/>
                    <a:pt x="4334" y="14"/>
                  </a:cubicBezTo>
                  <a:cubicBezTo>
                    <a:pt x="4340" y="22"/>
                    <a:pt x="4340" y="22"/>
                    <a:pt x="4340" y="22"/>
                  </a:cubicBezTo>
                  <a:cubicBezTo>
                    <a:pt x="4342" y="25"/>
                    <a:pt x="4344" y="30"/>
                    <a:pt x="4346" y="38"/>
                  </a:cubicBezTo>
                  <a:cubicBezTo>
                    <a:pt x="4389" y="175"/>
                    <a:pt x="4389" y="175"/>
                    <a:pt x="4389" y="175"/>
                  </a:cubicBezTo>
                  <a:cubicBezTo>
                    <a:pt x="4414" y="175"/>
                    <a:pt x="4414" y="175"/>
                    <a:pt x="4414" y="175"/>
                  </a:cubicBezTo>
                  <a:cubicBezTo>
                    <a:pt x="4460" y="37"/>
                    <a:pt x="4460" y="37"/>
                    <a:pt x="4460" y="37"/>
                  </a:cubicBezTo>
                  <a:lnTo>
                    <a:pt x="4497" y="175"/>
                  </a:lnTo>
                  <a:close/>
                  <a:moveTo>
                    <a:pt x="4893" y="16"/>
                  </a:moveTo>
                  <a:cubicBezTo>
                    <a:pt x="4899" y="16"/>
                    <a:pt x="4903" y="17"/>
                    <a:pt x="4906" y="18"/>
                  </a:cubicBezTo>
                  <a:cubicBezTo>
                    <a:pt x="4909" y="20"/>
                    <a:pt x="4912" y="22"/>
                    <a:pt x="4915" y="26"/>
                  </a:cubicBezTo>
                  <a:cubicBezTo>
                    <a:pt x="4917" y="30"/>
                    <a:pt x="4920" y="35"/>
                    <a:pt x="4922" y="42"/>
                  </a:cubicBezTo>
                  <a:cubicBezTo>
                    <a:pt x="4938" y="42"/>
                    <a:pt x="4938" y="42"/>
                    <a:pt x="4938" y="42"/>
                  </a:cubicBezTo>
                  <a:cubicBezTo>
                    <a:pt x="4938" y="2"/>
                    <a:pt x="4938" y="2"/>
                    <a:pt x="4938" y="2"/>
                  </a:cubicBezTo>
                  <a:cubicBezTo>
                    <a:pt x="4802" y="2"/>
                    <a:pt x="4802" y="2"/>
                    <a:pt x="4802" y="2"/>
                  </a:cubicBezTo>
                  <a:cubicBezTo>
                    <a:pt x="4802" y="11"/>
                    <a:pt x="4802" y="11"/>
                    <a:pt x="4802" y="11"/>
                  </a:cubicBezTo>
                  <a:cubicBezTo>
                    <a:pt x="4808" y="12"/>
                    <a:pt x="4812" y="14"/>
                    <a:pt x="4814" y="16"/>
                  </a:cubicBezTo>
                  <a:cubicBezTo>
                    <a:pt x="4819" y="24"/>
                    <a:pt x="4819" y="24"/>
                    <a:pt x="4819" y="24"/>
                  </a:cubicBezTo>
                  <a:cubicBezTo>
                    <a:pt x="4820" y="27"/>
                    <a:pt x="4820" y="32"/>
                    <a:pt x="4820" y="39"/>
                  </a:cubicBezTo>
                  <a:cubicBezTo>
                    <a:pt x="4820" y="138"/>
                    <a:pt x="4820" y="138"/>
                    <a:pt x="4820" y="138"/>
                  </a:cubicBezTo>
                  <a:cubicBezTo>
                    <a:pt x="4820" y="144"/>
                    <a:pt x="4820" y="149"/>
                    <a:pt x="4819" y="152"/>
                  </a:cubicBezTo>
                  <a:cubicBezTo>
                    <a:pt x="4814" y="161"/>
                    <a:pt x="4814" y="161"/>
                    <a:pt x="4814" y="161"/>
                  </a:cubicBezTo>
                  <a:cubicBezTo>
                    <a:pt x="4812" y="163"/>
                    <a:pt x="4808" y="165"/>
                    <a:pt x="4802" y="166"/>
                  </a:cubicBezTo>
                  <a:cubicBezTo>
                    <a:pt x="4802" y="174"/>
                    <a:pt x="4802" y="174"/>
                    <a:pt x="4802" y="174"/>
                  </a:cubicBezTo>
                  <a:cubicBezTo>
                    <a:pt x="4938" y="174"/>
                    <a:pt x="4938" y="174"/>
                    <a:pt x="4938" y="174"/>
                  </a:cubicBezTo>
                  <a:cubicBezTo>
                    <a:pt x="4941" y="128"/>
                    <a:pt x="4941" y="128"/>
                    <a:pt x="4941" y="128"/>
                  </a:cubicBezTo>
                  <a:cubicBezTo>
                    <a:pt x="4925" y="128"/>
                    <a:pt x="4925" y="128"/>
                    <a:pt x="4925" y="128"/>
                  </a:cubicBezTo>
                  <a:cubicBezTo>
                    <a:pt x="4922" y="137"/>
                    <a:pt x="4920" y="143"/>
                    <a:pt x="4918" y="147"/>
                  </a:cubicBezTo>
                  <a:cubicBezTo>
                    <a:pt x="4916" y="151"/>
                    <a:pt x="4914" y="154"/>
                    <a:pt x="4911" y="156"/>
                  </a:cubicBezTo>
                  <a:cubicBezTo>
                    <a:pt x="4903" y="159"/>
                    <a:pt x="4903" y="159"/>
                    <a:pt x="4903" y="159"/>
                  </a:cubicBezTo>
                  <a:cubicBezTo>
                    <a:pt x="4900" y="160"/>
                    <a:pt x="4896" y="161"/>
                    <a:pt x="4890" y="161"/>
                  </a:cubicBezTo>
                  <a:cubicBezTo>
                    <a:pt x="4849" y="161"/>
                    <a:pt x="4849" y="161"/>
                    <a:pt x="4849" y="161"/>
                  </a:cubicBezTo>
                  <a:cubicBezTo>
                    <a:pt x="4849" y="92"/>
                    <a:pt x="4849" y="92"/>
                    <a:pt x="4849" y="92"/>
                  </a:cubicBezTo>
                  <a:cubicBezTo>
                    <a:pt x="4876" y="92"/>
                    <a:pt x="4876" y="92"/>
                    <a:pt x="4876" y="92"/>
                  </a:cubicBezTo>
                  <a:cubicBezTo>
                    <a:pt x="4880" y="92"/>
                    <a:pt x="4884" y="92"/>
                    <a:pt x="4886" y="93"/>
                  </a:cubicBezTo>
                  <a:cubicBezTo>
                    <a:pt x="4892" y="99"/>
                    <a:pt x="4892" y="99"/>
                    <a:pt x="4892" y="99"/>
                  </a:cubicBezTo>
                  <a:cubicBezTo>
                    <a:pt x="4893" y="102"/>
                    <a:pt x="4895" y="106"/>
                    <a:pt x="4896" y="110"/>
                  </a:cubicBezTo>
                  <a:cubicBezTo>
                    <a:pt x="4910" y="110"/>
                    <a:pt x="4910" y="110"/>
                    <a:pt x="4910" y="110"/>
                  </a:cubicBezTo>
                  <a:cubicBezTo>
                    <a:pt x="4910" y="59"/>
                    <a:pt x="4910" y="59"/>
                    <a:pt x="4910" y="59"/>
                  </a:cubicBezTo>
                  <a:cubicBezTo>
                    <a:pt x="4896" y="59"/>
                    <a:pt x="4896" y="59"/>
                    <a:pt x="4896" y="59"/>
                  </a:cubicBezTo>
                  <a:cubicBezTo>
                    <a:pt x="4894" y="65"/>
                    <a:pt x="4893" y="69"/>
                    <a:pt x="4891" y="71"/>
                  </a:cubicBezTo>
                  <a:cubicBezTo>
                    <a:pt x="4886" y="77"/>
                    <a:pt x="4886" y="77"/>
                    <a:pt x="4886" y="77"/>
                  </a:cubicBezTo>
                  <a:cubicBezTo>
                    <a:pt x="4883" y="78"/>
                    <a:pt x="4880" y="78"/>
                    <a:pt x="4876" y="78"/>
                  </a:cubicBezTo>
                  <a:cubicBezTo>
                    <a:pt x="4849" y="78"/>
                    <a:pt x="4849" y="78"/>
                    <a:pt x="4849" y="78"/>
                  </a:cubicBezTo>
                  <a:cubicBezTo>
                    <a:pt x="4849" y="16"/>
                    <a:pt x="4849" y="16"/>
                    <a:pt x="4849" y="16"/>
                  </a:cubicBezTo>
                  <a:lnTo>
                    <a:pt x="4893" y="16"/>
                  </a:lnTo>
                  <a:close/>
                  <a:moveTo>
                    <a:pt x="5267" y="174"/>
                  </a:moveTo>
                  <a:cubicBezTo>
                    <a:pt x="5267" y="166"/>
                    <a:pt x="5267" y="166"/>
                    <a:pt x="5267" y="166"/>
                  </a:cubicBezTo>
                  <a:cubicBezTo>
                    <a:pt x="5260" y="165"/>
                    <a:pt x="5255" y="163"/>
                    <a:pt x="5252" y="161"/>
                  </a:cubicBezTo>
                  <a:cubicBezTo>
                    <a:pt x="5250" y="159"/>
                    <a:pt x="5248" y="155"/>
                    <a:pt x="5247" y="151"/>
                  </a:cubicBezTo>
                  <a:cubicBezTo>
                    <a:pt x="5246" y="147"/>
                    <a:pt x="5246" y="141"/>
                    <a:pt x="5246" y="133"/>
                  </a:cubicBezTo>
                  <a:cubicBezTo>
                    <a:pt x="5246" y="16"/>
                    <a:pt x="5246" y="16"/>
                    <a:pt x="5246" y="16"/>
                  </a:cubicBezTo>
                  <a:cubicBezTo>
                    <a:pt x="5265" y="16"/>
                    <a:pt x="5265" y="16"/>
                    <a:pt x="5265" y="16"/>
                  </a:cubicBezTo>
                  <a:cubicBezTo>
                    <a:pt x="5270" y="16"/>
                    <a:pt x="5275" y="17"/>
                    <a:pt x="5278" y="19"/>
                  </a:cubicBezTo>
                  <a:cubicBezTo>
                    <a:pt x="5282" y="21"/>
                    <a:pt x="5285" y="24"/>
                    <a:pt x="5287" y="29"/>
                  </a:cubicBezTo>
                  <a:cubicBezTo>
                    <a:pt x="5290" y="34"/>
                    <a:pt x="5293" y="40"/>
                    <a:pt x="5295" y="49"/>
                  </a:cubicBezTo>
                  <a:cubicBezTo>
                    <a:pt x="5311" y="49"/>
                    <a:pt x="5311" y="49"/>
                    <a:pt x="5311" y="49"/>
                  </a:cubicBezTo>
                  <a:cubicBezTo>
                    <a:pt x="5311" y="2"/>
                    <a:pt x="5311" y="2"/>
                    <a:pt x="5311" y="2"/>
                  </a:cubicBezTo>
                  <a:cubicBezTo>
                    <a:pt x="5152" y="2"/>
                    <a:pt x="5152" y="2"/>
                    <a:pt x="5152" y="2"/>
                  </a:cubicBezTo>
                  <a:cubicBezTo>
                    <a:pt x="5152" y="49"/>
                    <a:pt x="5152" y="49"/>
                    <a:pt x="5152" y="49"/>
                  </a:cubicBezTo>
                  <a:cubicBezTo>
                    <a:pt x="5168" y="49"/>
                    <a:pt x="5168" y="49"/>
                    <a:pt x="5168" y="49"/>
                  </a:cubicBezTo>
                  <a:cubicBezTo>
                    <a:pt x="5170" y="40"/>
                    <a:pt x="5173" y="33"/>
                    <a:pt x="5175" y="29"/>
                  </a:cubicBezTo>
                  <a:cubicBezTo>
                    <a:pt x="5178" y="24"/>
                    <a:pt x="5181" y="21"/>
                    <a:pt x="5184" y="19"/>
                  </a:cubicBezTo>
                  <a:cubicBezTo>
                    <a:pt x="5188" y="17"/>
                    <a:pt x="5192" y="16"/>
                    <a:pt x="5198" y="16"/>
                  </a:cubicBezTo>
                  <a:cubicBezTo>
                    <a:pt x="5217" y="16"/>
                    <a:pt x="5217" y="16"/>
                    <a:pt x="5217" y="16"/>
                  </a:cubicBezTo>
                  <a:cubicBezTo>
                    <a:pt x="5217" y="133"/>
                    <a:pt x="5217" y="133"/>
                    <a:pt x="5217" y="133"/>
                  </a:cubicBezTo>
                  <a:cubicBezTo>
                    <a:pt x="5217" y="139"/>
                    <a:pt x="5217" y="144"/>
                    <a:pt x="5216" y="147"/>
                  </a:cubicBezTo>
                  <a:cubicBezTo>
                    <a:pt x="5216" y="151"/>
                    <a:pt x="5215" y="154"/>
                    <a:pt x="5213" y="157"/>
                  </a:cubicBezTo>
                  <a:cubicBezTo>
                    <a:pt x="5207" y="163"/>
                    <a:pt x="5207" y="163"/>
                    <a:pt x="5207" y="163"/>
                  </a:cubicBezTo>
                  <a:cubicBezTo>
                    <a:pt x="5204" y="164"/>
                    <a:pt x="5201" y="165"/>
                    <a:pt x="5196" y="166"/>
                  </a:cubicBezTo>
                  <a:cubicBezTo>
                    <a:pt x="5196" y="174"/>
                    <a:pt x="5196" y="174"/>
                    <a:pt x="5196" y="174"/>
                  </a:cubicBezTo>
                  <a:lnTo>
                    <a:pt x="5267" y="174"/>
                  </a:lnTo>
                  <a:close/>
                  <a:moveTo>
                    <a:pt x="5614" y="16"/>
                  </a:moveTo>
                  <a:cubicBezTo>
                    <a:pt x="5620" y="16"/>
                    <a:pt x="5624" y="17"/>
                    <a:pt x="5627" y="18"/>
                  </a:cubicBezTo>
                  <a:cubicBezTo>
                    <a:pt x="5630" y="20"/>
                    <a:pt x="5633" y="22"/>
                    <a:pt x="5636" y="26"/>
                  </a:cubicBezTo>
                  <a:cubicBezTo>
                    <a:pt x="5638" y="30"/>
                    <a:pt x="5641" y="35"/>
                    <a:pt x="5643" y="42"/>
                  </a:cubicBezTo>
                  <a:cubicBezTo>
                    <a:pt x="5659" y="42"/>
                    <a:pt x="5659" y="42"/>
                    <a:pt x="5659" y="42"/>
                  </a:cubicBezTo>
                  <a:cubicBezTo>
                    <a:pt x="5659" y="2"/>
                    <a:pt x="5659" y="2"/>
                    <a:pt x="5659" y="2"/>
                  </a:cubicBezTo>
                  <a:cubicBezTo>
                    <a:pt x="5523" y="2"/>
                    <a:pt x="5523" y="2"/>
                    <a:pt x="5523" y="2"/>
                  </a:cubicBezTo>
                  <a:cubicBezTo>
                    <a:pt x="5523" y="11"/>
                    <a:pt x="5523" y="11"/>
                    <a:pt x="5523" y="11"/>
                  </a:cubicBezTo>
                  <a:cubicBezTo>
                    <a:pt x="5529" y="12"/>
                    <a:pt x="5533" y="14"/>
                    <a:pt x="5535" y="16"/>
                  </a:cubicBezTo>
                  <a:cubicBezTo>
                    <a:pt x="5540" y="24"/>
                    <a:pt x="5540" y="24"/>
                    <a:pt x="5540" y="24"/>
                  </a:cubicBezTo>
                  <a:cubicBezTo>
                    <a:pt x="5541" y="27"/>
                    <a:pt x="5542" y="32"/>
                    <a:pt x="5542" y="39"/>
                  </a:cubicBezTo>
                  <a:cubicBezTo>
                    <a:pt x="5542" y="138"/>
                    <a:pt x="5542" y="138"/>
                    <a:pt x="5542" y="138"/>
                  </a:cubicBezTo>
                  <a:cubicBezTo>
                    <a:pt x="5542" y="144"/>
                    <a:pt x="5541" y="149"/>
                    <a:pt x="5540" y="152"/>
                  </a:cubicBezTo>
                  <a:cubicBezTo>
                    <a:pt x="5535" y="161"/>
                    <a:pt x="5535" y="161"/>
                    <a:pt x="5535" y="161"/>
                  </a:cubicBezTo>
                  <a:cubicBezTo>
                    <a:pt x="5533" y="163"/>
                    <a:pt x="5529" y="165"/>
                    <a:pt x="5523" y="166"/>
                  </a:cubicBezTo>
                  <a:cubicBezTo>
                    <a:pt x="5523" y="174"/>
                    <a:pt x="5523" y="174"/>
                    <a:pt x="5523" y="174"/>
                  </a:cubicBezTo>
                  <a:cubicBezTo>
                    <a:pt x="5659" y="174"/>
                    <a:pt x="5659" y="174"/>
                    <a:pt x="5659" y="174"/>
                  </a:cubicBezTo>
                  <a:cubicBezTo>
                    <a:pt x="5662" y="128"/>
                    <a:pt x="5662" y="128"/>
                    <a:pt x="5662" y="128"/>
                  </a:cubicBezTo>
                  <a:cubicBezTo>
                    <a:pt x="5646" y="128"/>
                    <a:pt x="5646" y="128"/>
                    <a:pt x="5646" y="128"/>
                  </a:cubicBezTo>
                  <a:cubicBezTo>
                    <a:pt x="5643" y="137"/>
                    <a:pt x="5641" y="143"/>
                    <a:pt x="5639" y="147"/>
                  </a:cubicBezTo>
                  <a:cubicBezTo>
                    <a:pt x="5637" y="151"/>
                    <a:pt x="5635" y="154"/>
                    <a:pt x="5632" y="156"/>
                  </a:cubicBezTo>
                  <a:cubicBezTo>
                    <a:pt x="5624" y="159"/>
                    <a:pt x="5624" y="159"/>
                    <a:pt x="5624" y="159"/>
                  </a:cubicBezTo>
                  <a:cubicBezTo>
                    <a:pt x="5621" y="160"/>
                    <a:pt x="5617" y="161"/>
                    <a:pt x="5611" y="161"/>
                  </a:cubicBezTo>
                  <a:cubicBezTo>
                    <a:pt x="5570" y="161"/>
                    <a:pt x="5570" y="161"/>
                    <a:pt x="5570" y="161"/>
                  </a:cubicBezTo>
                  <a:cubicBezTo>
                    <a:pt x="5570" y="92"/>
                    <a:pt x="5570" y="92"/>
                    <a:pt x="5570" y="92"/>
                  </a:cubicBezTo>
                  <a:cubicBezTo>
                    <a:pt x="5597" y="92"/>
                    <a:pt x="5597" y="92"/>
                    <a:pt x="5597" y="92"/>
                  </a:cubicBezTo>
                  <a:cubicBezTo>
                    <a:pt x="5601" y="92"/>
                    <a:pt x="5605" y="92"/>
                    <a:pt x="5607" y="93"/>
                  </a:cubicBezTo>
                  <a:cubicBezTo>
                    <a:pt x="5613" y="99"/>
                    <a:pt x="5613" y="99"/>
                    <a:pt x="5613" y="99"/>
                  </a:cubicBezTo>
                  <a:cubicBezTo>
                    <a:pt x="5614" y="102"/>
                    <a:pt x="5616" y="106"/>
                    <a:pt x="5617" y="110"/>
                  </a:cubicBezTo>
                  <a:cubicBezTo>
                    <a:pt x="5631" y="110"/>
                    <a:pt x="5631" y="110"/>
                    <a:pt x="5631" y="110"/>
                  </a:cubicBezTo>
                  <a:cubicBezTo>
                    <a:pt x="5631" y="59"/>
                    <a:pt x="5631" y="59"/>
                    <a:pt x="5631" y="59"/>
                  </a:cubicBezTo>
                  <a:cubicBezTo>
                    <a:pt x="5617" y="59"/>
                    <a:pt x="5617" y="59"/>
                    <a:pt x="5617" y="59"/>
                  </a:cubicBezTo>
                  <a:cubicBezTo>
                    <a:pt x="5615" y="65"/>
                    <a:pt x="5614" y="69"/>
                    <a:pt x="5612" y="71"/>
                  </a:cubicBezTo>
                  <a:cubicBezTo>
                    <a:pt x="5607" y="77"/>
                    <a:pt x="5607" y="77"/>
                    <a:pt x="5607" y="77"/>
                  </a:cubicBezTo>
                  <a:cubicBezTo>
                    <a:pt x="5604" y="78"/>
                    <a:pt x="5601" y="78"/>
                    <a:pt x="5597" y="78"/>
                  </a:cubicBezTo>
                  <a:cubicBezTo>
                    <a:pt x="5570" y="78"/>
                    <a:pt x="5570" y="78"/>
                    <a:pt x="5570" y="78"/>
                  </a:cubicBezTo>
                  <a:cubicBezTo>
                    <a:pt x="5570" y="16"/>
                    <a:pt x="5570" y="16"/>
                    <a:pt x="5570" y="16"/>
                  </a:cubicBezTo>
                  <a:lnTo>
                    <a:pt x="5614" y="16"/>
                  </a:lnTo>
                  <a:close/>
                  <a:moveTo>
                    <a:pt x="6012" y="130"/>
                  </a:moveTo>
                  <a:cubicBezTo>
                    <a:pt x="6008" y="123"/>
                    <a:pt x="6002" y="114"/>
                    <a:pt x="5995" y="103"/>
                  </a:cubicBezTo>
                  <a:cubicBezTo>
                    <a:pt x="5928" y="2"/>
                    <a:pt x="5928" y="2"/>
                    <a:pt x="5928" y="2"/>
                  </a:cubicBezTo>
                  <a:cubicBezTo>
                    <a:pt x="5880" y="2"/>
                    <a:pt x="5880" y="2"/>
                    <a:pt x="5880" y="2"/>
                  </a:cubicBezTo>
                  <a:cubicBezTo>
                    <a:pt x="5880" y="11"/>
                    <a:pt x="5880" y="11"/>
                    <a:pt x="5880" y="11"/>
                  </a:cubicBezTo>
                  <a:cubicBezTo>
                    <a:pt x="5886" y="12"/>
                    <a:pt x="5890" y="14"/>
                    <a:pt x="5893" y="16"/>
                  </a:cubicBezTo>
                  <a:cubicBezTo>
                    <a:pt x="5897" y="24"/>
                    <a:pt x="5897" y="24"/>
                    <a:pt x="5897" y="24"/>
                  </a:cubicBezTo>
                  <a:cubicBezTo>
                    <a:pt x="5898" y="27"/>
                    <a:pt x="5899" y="32"/>
                    <a:pt x="5899" y="39"/>
                  </a:cubicBezTo>
                  <a:cubicBezTo>
                    <a:pt x="5899" y="138"/>
                    <a:pt x="5899" y="138"/>
                    <a:pt x="5899" y="138"/>
                  </a:cubicBezTo>
                  <a:cubicBezTo>
                    <a:pt x="5899" y="144"/>
                    <a:pt x="5898" y="149"/>
                    <a:pt x="5897" y="152"/>
                  </a:cubicBezTo>
                  <a:cubicBezTo>
                    <a:pt x="5892" y="161"/>
                    <a:pt x="5892" y="161"/>
                    <a:pt x="5892" y="161"/>
                  </a:cubicBezTo>
                  <a:cubicBezTo>
                    <a:pt x="5890" y="163"/>
                    <a:pt x="5886" y="165"/>
                    <a:pt x="5880" y="166"/>
                  </a:cubicBezTo>
                  <a:cubicBezTo>
                    <a:pt x="5880" y="174"/>
                    <a:pt x="5880" y="174"/>
                    <a:pt x="5880" y="174"/>
                  </a:cubicBezTo>
                  <a:cubicBezTo>
                    <a:pt x="5937" y="174"/>
                    <a:pt x="5937" y="174"/>
                    <a:pt x="5937" y="174"/>
                  </a:cubicBezTo>
                  <a:cubicBezTo>
                    <a:pt x="5937" y="166"/>
                    <a:pt x="5937" y="166"/>
                    <a:pt x="5937" y="166"/>
                  </a:cubicBezTo>
                  <a:cubicBezTo>
                    <a:pt x="5931" y="165"/>
                    <a:pt x="5927" y="163"/>
                    <a:pt x="5925" y="161"/>
                  </a:cubicBezTo>
                  <a:cubicBezTo>
                    <a:pt x="5920" y="152"/>
                    <a:pt x="5920" y="152"/>
                    <a:pt x="5920" y="152"/>
                  </a:cubicBezTo>
                  <a:cubicBezTo>
                    <a:pt x="5919" y="149"/>
                    <a:pt x="5918" y="144"/>
                    <a:pt x="5918" y="138"/>
                  </a:cubicBezTo>
                  <a:cubicBezTo>
                    <a:pt x="5918" y="68"/>
                    <a:pt x="5918" y="68"/>
                    <a:pt x="5918" y="68"/>
                  </a:cubicBezTo>
                  <a:cubicBezTo>
                    <a:pt x="5918" y="63"/>
                    <a:pt x="5918" y="57"/>
                    <a:pt x="5918" y="52"/>
                  </a:cubicBezTo>
                  <a:cubicBezTo>
                    <a:pt x="5918" y="46"/>
                    <a:pt x="5918" y="40"/>
                    <a:pt x="5917" y="34"/>
                  </a:cubicBezTo>
                  <a:cubicBezTo>
                    <a:pt x="5918" y="34"/>
                    <a:pt x="5918" y="34"/>
                    <a:pt x="5918" y="34"/>
                  </a:cubicBezTo>
                  <a:cubicBezTo>
                    <a:pt x="5921" y="39"/>
                    <a:pt x="5923" y="43"/>
                    <a:pt x="5926" y="47"/>
                  </a:cubicBezTo>
                  <a:cubicBezTo>
                    <a:pt x="6013" y="175"/>
                    <a:pt x="6013" y="175"/>
                    <a:pt x="6013" y="175"/>
                  </a:cubicBezTo>
                  <a:cubicBezTo>
                    <a:pt x="6031" y="175"/>
                    <a:pt x="6031" y="175"/>
                    <a:pt x="6031" y="175"/>
                  </a:cubicBezTo>
                  <a:cubicBezTo>
                    <a:pt x="6031" y="39"/>
                    <a:pt x="6031" y="39"/>
                    <a:pt x="6031" y="39"/>
                  </a:cubicBezTo>
                  <a:cubicBezTo>
                    <a:pt x="6031" y="32"/>
                    <a:pt x="6032" y="28"/>
                    <a:pt x="6033" y="24"/>
                  </a:cubicBezTo>
                  <a:cubicBezTo>
                    <a:pt x="6038" y="16"/>
                    <a:pt x="6038" y="16"/>
                    <a:pt x="6038" y="16"/>
                  </a:cubicBezTo>
                  <a:cubicBezTo>
                    <a:pt x="6040" y="14"/>
                    <a:pt x="6044" y="12"/>
                    <a:pt x="6050" y="11"/>
                  </a:cubicBezTo>
                  <a:cubicBezTo>
                    <a:pt x="6050" y="2"/>
                    <a:pt x="6050" y="2"/>
                    <a:pt x="6050" y="2"/>
                  </a:cubicBezTo>
                  <a:cubicBezTo>
                    <a:pt x="5993" y="2"/>
                    <a:pt x="5993" y="2"/>
                    <a:pt x="5993" y="2"/>
                  </a:cubicBezTo>
                  <a:cubicBezTo>
                    <a:pt x="5993" y="11"/>
                    <a:pt x="5993" y="11"/>
                    <a:pt x="5993" y="11"/>
                  </a:cubicBezTo>
                  <a:cubicBezTo>
                    <a:pt x="5999" y="12"/>
                    <a:pt x="6003" y="14"/>
                    <a:pt x="6005" y="16"/>
                  </a:cubicBezTo>
                  <a:cubicBezTo>
                    <a:pt x="6010" y="24"/>
                    <a:pt x="6010" y="24"/>
                    <a:pt x="6010" y="24"/>
                  </a:cubicBezTo>
                  <a:cubicBezTo>
                    <a:pt x="6011" y="27"/>
                    <a:pt x="6012" y="32"/>
                    <a:pt x="6012" y="39"/>
                  </a:cubicBezTo>
                  <a:cubicBezTo>
                    <a:pt x="6012" y="96"/>
                    <a:pt x="6012" y="96"/>
                    <a:pt x="6012" y="96"/>
                  </a:cubicBezTo>
                  <a:cubicBezTo>
                    <a:pt x="6012" y="101"/>
                    <a:pt x="6012" y="107"/>
                    <a:pt x="6012" y="112"/>
                  </a:cubicBezTo>
                  <a:cubicBezTo>
                    <a:pt x="6012" y="118"/>
                    <a:pt x="6012" y="123"/>
                    <a:pt x="6013" y="130"/>
                  </a:cubicBezTo>
                  <a:lnTo>
                    <a:pt x="6012" y="130"/>
                  </a:lnTo>
                  <a:close/>
                  <a:moveTo>
                    <a:pt x="6265" y="131"/>
                  </a:moveTo>
                  <a:cubicBezTo>
                    <a:pt x="6265" y="170"/>
                    <a:pt x="6265" y="170"/>
                    <a:pt x="6265" y="170"/>
                  </a:cubicBezTo>
                  <a:cubicBezTo>
                    <a:pt x="6274" y="172"/>
                    <a:pt x="6283" y="173"/>
                    <a:pt x="6292" y="175"/>
                  </a:cubicBezTo>
                  <a:cubicBezTo>
                    <a:pt x="6302" y="176"/>
                    <a:pt x="6311" y="177"/>
                    <a:pt x="6320" y="177"/>
                  </a:cubicBezTo>
                  <a:cubicBezTo>
                    <a:pt x="6342" y="177"/>
                    <a:pt x="6358" y="172"/>
                    <a:pt x="6369" y="164"/>
                  </a:cubicBezTo>
                  <a:cubicBezTo>
                    <a:pt x="6380" y="156"/>
                    <a:pt x="6385" y="143"/>
                    <a:pt x="6385" y="127"/>
                  </a:cubicBezTo>
                  <a:cubicBezTo>
                    <a:pt x="6385" y="120"/>
                    <a:pt x="6384" y="114"/>
                    <a:pt x="6382" y="110"/>
                  </a:cubicBezTo>
                  <a:cubicBezTo>
                    <a:pt x="6380" y="105"/>
                    <a:pt x="6376" y="100"/>
                    <a:pt x="6372" y="97"/>
                  </a:cubicBezTo>
                  <a:cubicBezTo>
                    <a:pt x="6368" y="93"/>
                    <a:pt x="6362" y="89"/>
                    <a:pt x="6356" y="86"/>
                  </a:cubicBezTo>
                  <a:cubicBezTo>
                    <a:pt x="6350" y="83"/>
                    <a:pt x="6343" y="80"/>
                    <a:pt x="6335" y="76"/>
                  </a:cubicBezTo>
                  <a:cubicBezTo>
                    <a:pt x="6323" y="71"/>
                    <a:pt x="6314" y="67"/>
                    <a:pt x="6309" y="63"/>
                  </a:cubicBezTo>
                  <a:cubicBezTo>
                    <a:pt x="6305" y="60"/>
                    <a:pt x="6302" y="57"/>
                    <a:pt x="6300" y="53"/>
                  </a:cubicBezTo>
                  <a:cubicBezTo>
                    <a:pt x="6298" y="49"/>
                    <a:pt x="6297" y="44"/>
                    <a:pt x="6297" y="39"/>
                  </a:cubicBezTo>
                  <a:cubicBezTo>
                    <a:pt x="6297" y="31"/>
                    <a:pt x="6300" y="25"/>
                    <a:pt x="6305" y="20"/>
                  </a:cubicBezTo>
                  <a:cubicBezTo>
                    <a:pt x="6311" y="16"/>
                    <a:pt x="6319" y="13"/>
                    <a:pt x="6329" y="13"/>
                  </a:cubicBezTo>
                  <a:cubicBezTo>
                    <a:pt x="6336" y="13"/>
                    <a:pt x="6341" y="14"/>
                    <a:pt x="6346" y="16"/>
                  </a:cubicBezTo>
                  <a:cubicBezTo>
                    <a:pt x="6350" y="18"/>
                    <a:pt x="6354" y="21"/>
                    <a:pt x="6357" y="25"/>
                  </a:cubicBezTo>
                  <a:cubicBezTo>
                    <a:pt x="6361" y="29"/>
                    <a:pt x="6364" y="35"/>
                    <a:pt x="6368" y="43"/>
                  </a:cubicBezTo>
                  <a:cubicBezTo>
                    <a:pt x="6383" y="43"/>
                    <a:pt x="6383" y="43"/>
                    <a:pt x="6383" y="43"/>
                  </a:cubicBezTo>
                  <a:cubicBezTo>
                    <a:pt x="6383" y="5"/>
                    <a:pt x="6383" y="5"/>
                    <a:pt x="6383" y="5"/>
                  </a:cubicBezTo>
                  <a:cubicBezTo>
                    <a:pt x="6374" y="3"/>
                    <a:pt x="6365" y="2"/>
                    <a:pt x="6357" y="1"/>
                  </a:cubicBezTo>
                  <a:cubicBezTo>
                    <a:pt x="6349" y="0"/>
                    <a:pt x="6341" y="0"/>
                    <a:pt x="6333" y="0"/>
                  </a:cubicBezTo>
                  <a:cubicBezTo>
                    <a:pt x="6324" y="0"/>
                    <a:pt x="6316" y="1"/>
                    <a:pt x="6308" y="3"/>
                  </a:cubicBezTo>
                  <a:cubicBezTo>
                    <a:pt x="6300" y="4"/>
                    <a:pt x="6293" y="7"/>
                    <a:pt x="6287" y="11"/>
                  </a:cubicBezTo>
                  <a:cubicBezTo>
                    <a:pt x="6281" y="15"/>
                    <a:pt x="6277" y="20"/>
                    <a:pt x="6273" y="26"/>
                  </a:cubicBezTo>
                  <a:cubicBezTo>
                    <a:pt x="6270" y="32"/>
                    <a:pt x="6268" y="39"/>
                    <a:pt x="6268" y="48"/>
                  </a:cubicBezTo>
                  <a:cubicBezTo>
                    <a:pt x="6268" y="53"/>
                    <a:pt x="6269" y="57"/>
                    <a:pt x="6270" y="61"/>
                  </a:cubicBezTo>
                  <a:cubicBezTo>
                    <a:pt x="6272" y="65"/>
                    <a:pt x="6274" y="69"/>
                    <a:pt x="6278" y="73"/>
                  </a:cubicBezTo>
                  <a:cubicBezTo>
                    <a:pt x="6281" y="77"/>
                    <a:pt x="6286" y="81"/>
                    <a:pt x="6291" y="85"/>
                  </a:cubicBezTo>
                  <a:cubicBezTo>
                    <a:pt x="6297" y="88"/>
                    <a:pt x="6305" y="93"/>
                    <a:pt x="6316" y="97"/>
                  </a:cubicBezTo>
                  <a:cubicBezTo>
                    <a:pt x="6330" y="103"/>
                    <a:pt x="6340" y="108"/>
                    <a:pt x="6345" y="112"/>
                  </a:cubicBezTo>
                  <a:cubicBezTo>
                    <a:pt x="6350" y="115"/>
                    <a:pt x="6353" y="119"/>
                    <a:pt x="6355" y="123"/>
                  </a:cubicBezTo>
                  <a:cubicBezTo>
                    <a:pt x="6357" y="126"/>
                    <a:pt x="6357" y="130"/>
                    <a:pt x="6357" y="135"/>
                  </a:cubicBezTo>
                  <a:cubicBezTo>
                    <a:pt x="6357" y="145"/>
                    <a:pt x="6354" y="151"/>
                    <a:pt x="6348" y="156"/>
                  </a:cubicBezTo>
                  <a:cubicBezTo>
                    <a:pt x="6342" y="161"/>
                    <a:pt x="6334" y="163"/>
                    <a:pt x="6323" y="163"/>
                  </a:cubicBezTo>
                  <a:cubicBezTo>
                    <a:pt x="6315" y="163"/>
                    <a:pt x="6308" y="162"/>
                    <a:pt x="6303" y="160"/>
                  </a:cubicBezTo>
                  <a:cubicBezTo>
                    <a:pt x="6298" y="158"/>
                    <a:pt x="6293" y="155"/>
                    <a:pt x="6290" y="150"/>
                  </a:cubicBezTo>
                  <a:cubicBezTo>
                    <a:pt x="6287" y="146"/>
                    <a:pt x="6284" y="139"/>
                    <a:pt x="6281" y="131"/>
                  </a:cubicBezTo>
                  <a:lnTo>
                    <a:pt x="6265" y="131"/>
                  </a:lnTo>
                  <a:close/>
                  <a:moveTo>
                    <a:pt x="6710" y="1"/>
                  </a:moveTo>
                  <a:cubicBezTo>
                    <a:pt x="6704" y="0"/>
                    <a:pt x="6696" y="0"/>
                    <a:pt x="6688" y="0"/>
                  </a:cubicBezTo>
                  <a:cubicBezTo>
                    <a:pt x="6671" y="0"/>
                    <a:pt x="6656" y="4"/>
                    <a:pt x="6644" y="11"/>
                  </a:cubicBezTo>
                  <a:cubicBezTo>
                    <a:pt x="6631" y="18"/>
                    <a:pt x="6622" y="29"/>
                    <a:pt x="6616" y="42"/>
                  </a:cubicBezTo>
                  <a:cubicBezTo>
                    <a:pt x="6609" y="56"/>
                    <a:pt x="6606" y="71"/>
                    <a:pt x="6606" y="89"/>
                  </a:cubicBezTo>
                  <a:cubicBezTo>
                    <a:pt x="6606" y="118"/>
                    <a:pt x="6612" y="140"/>
                    <a:pt x="6624" y="155"/>
                  </a:cubicBezTo>
                  <a:cubicBezTo>
                    <a:pt x="6637" y="169"/>
                    <a:pt x="6655" y="177"/>
                    <a:pt x="6679" y="177"/>
                  </a:cubicBezTo>
                  <a:cubicBezTo>
                    <a:pt x="6690" y="177"/>
                    <a:pt x="6700" y="176"/>
                    <a:pt x="6709" y="175"/>
                  </a:cubicBezTo>
                  <a:cubicBezTo>
                    <a:pt x="6718" y="173"/>
                    <a:pt x="6728" y="171"/>
                    <a:pt x="6738" y="168"/>
                  </a:cubicBezTo>
                  <a:cubicBezTo>
                    <a:pt x="6738" y="128"/>
                    <a:pt x="6738" y="128"/>
                    <a:pt x="6738" y="128"/>
                  </a:cubicBezTo>
                  <a:cubicBezTo>
                    <a:pt x="6723" y="128"/>
                    <a:pt x="6723" y="128"/>
                    <a:pt x="6723" y="128"/>
                  </a:cubicBezTo>
                  <a:cubicBezTo>
                    <a:pt x="6720" y="137"/>
                    <a:pt x="6717" y="144"/>
                    <a:pt x="6713" y="149"/>
                  </a:cubicBezTo>
                  <a:cubicBezTo>
                    <a:pt x="6710" y="154"/>
                    <a:pt x="6706" y="158"/>
                    <a:pt x="6701" y="160"/>
                  </a:cubicBezTo>
                  <a:cubicBezTo>
                    <a:pt x="6696" y="162"/>
                    <a:pt x="6690" y="163"/>
                    <a:pt x="6682" y="163"/>
                  </a:cubicBezTo>
                  <a:cubicBezTo>
                    <a:pt x="6672" y="163"/>
                    <a:pt x="6664" y="160"/>
                    <a:pt x="6657" y="154"/>
                  </a:cubicBezTo>
                  <a:cubicBezTo>
                    <a:pt x="6650" y="148"/>
                    <a:pt x="6645" y="139"/>
                    <a:pt x="6642" y="127"/>
                  </a:cubicBezTo>
                  <a:cubicBezTo>
                    <a:pt x="6639" y="116"/>
                    <a:pt x="6637" y="102"/>
                    <a:pt x="6637" y="86"/>
                  </a:cubicBezTo>
                  <a:cubicBezTo>
                    <a:pt x="6637" y="71"/>
                    <a:pt x="6639" y="57"/>
                    <a:pt x="6642" y="47"/>
                  </a:cubicBezTo>
                  <a:cubicBezTo>
                    <a:pt x="6646" y="36"/>
                    <a:pt x="6652" y="27"/>
                    <a:pt x="6659" y="22"/>
                  </a:cubicBezTo>
                  <a:cubicBezTo>
                    <a:pt x="6666" y="16"/>
                    <a:pt x="6674" y="13"/>
                    <a:pt x="6684" y="13"/>
                  </a:cubicBezTo>
                  <a:cubicBezTo>
                    <a:pt x="6691" y="13"/>
                    <a:pt x="6697" y="14"/>
                    <a:pt x="6702" y="16"/>
                  </a:cubicBezTo>
                  <a:cubicBezTo>
                    <a:pt x="6706" y="18"/>
                    <a:pt x="6711" y="22"/>
                    <a:pt x="6714" y="27"/>
                  </a:cubicBezTo>
                  <a:cubicBezTo>
                    <a:pt x="6717" y="31"/>
                    <a:pt x="6720" y="38"/>
                    <a:pt x="6723" y="46"/>
                  </a:cubicBezTo>
                  <a:cubicBezTo>
                    <a:pt x="6738" y="46"/>
                    <a:pt x="6738" y="46"/>
                    <a:pt x="6738" y="46"/>
                  </a:cubicBezTo>
                  <a:cubicBezTo>
                    <a:pt x="6738" y="7"/>
                    <a:pt x="6738" y="7"/>
                    <a:pt x="6738" y="7"/>
                  </a:cubicBezTo>
                  <a:cubicBezTo>
                    <a:pt x="6726" y="4"/>
                    <a:pt x="6717" y="2"/>
                    <a:pt x="6710" y="1"/>
                  </a:cubicBezTo>
                  <a:moveTo>
                    <a:pt x="7110" y="39"/>
                  </a:moveTo>
                  <a:cubicBezTo>
                    <a:pt x="7110" y="33"/>
                    <a:pt x="7110" y="28"/>
                    <a:pt x="7111" y="24"/>
                  </a:cubicBezTo>
                  <a:cubicBezTo>
                    <a:pt x="7115" y="16"/>
                    <a:pt x="7115" y="16"/>
                    <a:pt x="7115" y="16"/>
                  </a:cubicBezTo>
                  <a:cubicBezTo>
                    <a:pt x="7118" y="14"/>
                    <a:pt x="7122" y="12"/>
                    <a:pt x="7128" y="11"/>
                  </a:cubicBezTo>
                  <a:cubicBezTo>
                    <a:pt x="7128" y="2"/>
                    <a:pt x="7128" y="2"/>
                    <a:pt x="7128" y="2"/>
                  </a:cubicBezTo>
                  <a:cubicBezTo>
                    <a:pt x="7062" y="2"/>
                    <a:pt x="7062" y="2"/>
                    <a:pt x="7062" y="2"/>
                  </a:cubicBezTo>
                  <a:cubicBezTo>
                    <a:pt x="7062" y="11"/>
                    <a:pt x="7062" y="11"/>
                    <a:pt x="7062" y="11"/>
                  </a:cubicBezTo>
                  <a:cubicBezTo>
                    <a:pt x="7068" y="12"/>
                    <a:pt x="7072" y="14"/>
                    <a:pt x="7075" y="16"/>
                  </a:cubicBezTo>
                  <a:cubicBezTo>
                    <a:pt x="7079" y="24"/>
                    <a:pt x="7079" y="24"/>
                    <a:pt x="7079" y="24"/>
                  </a:cubicBezTo>
                  <a:cubicBezTo>
                    <a:pt x="7080" y="28"/>
                    <a:pt x="7081" y="32"/>
                    <a:pt x="7081" y="39"/>
                  </a:cubicBezTo>
                  <a:cubicBezTo>
                    <a:pt x="7081" y="78"/>
                    <a:pt x="7081" y="78"/>
                    <a:pt x="7081" y="78"/>
                  </a:cubicBezTo>
                  <a:cubicBezTo>
                    <a:pt x="7004" y="78"/>
                    <a:pt x="7004" y="78"/>
                    <a:pt x="7004" y="78"/>
                  </a:cubicBezTo>
                  <a:cubicBezTo>
                    <a:pt x="7004" y="39"/>
                    <a:pt x="7004" y="39"/>
                    <a:pt x="7004" y="39"/>
                  </a:cubicBezTo>
                  <a:cubicBezTo>
                    <a:pt x="7004" y="33"/>
                    <a:pt x="7005" y="28"/>
                    <a:pt x="7006" y="24"/>
                  </a:cubicBezTo>
                  <a:cubicBezTo>
                    <a:pt x="7010" y="16"/>
                    <a:pt x="7010" y="16"/>
                    <a:pt x="7010" y="16"/>
                  </a:cubicBezTo>
                  <a:cubicBezTo>
                    <a:pt x="7013" y="14"/>
                    <a:pt x="7017" y="12"/>
                    <a:pt x="7023" y="11"/>
                  </a:cubicBezTo>
                  <a:cubicBezTo>
                    <a:pt x="7023" y="2"/>
                    <a:pt x="7023" y="2"/>
                    <a:pt x="7023" y="2"/>
                  </a:cubicBezTo>
                  <a:cubicBezTo>
                    <a:pt x="6957" y="2"/>
                    <a:pt x="6957" y="2"/>
                    <a:pt x="6957" y="2"/>
                  </a:cubicBezTo>
                  <a:cubicBezTo>
                    <a:pt x="6957" y="11"/>
                    <a:pt x="6957" y="11"/>
                    <a:pt x="6957" y="11"/>
                  </a:cubicBezTo>
                  <a:cubicBezTo>
                    <a:pt x="6963" y="12"/>
                    <a:pt x="6967" y="14"/>
                    <a:pt x="6969" y="16"/>
                  </a:cubicBezTo>
                  <a:cubicBezTo>
                    <a:pt x="6974" y="24"/>
                    <a:pt x="6974" y="24"/>
                    <a:pt x="6974" y="24"/>
                  </a:cubicBezTo>
                  <a:cubicBezTo>
                    <a:pt x="6975" y="27"/>
                    <a:pt x="6975" y="32"/>
                    <a:pt x="6975" y="39"/>
                  </a:cubicBezTo>
                  <a:cubicBezTo>
                    <a:pt x="6975" y="138"/>
                    <a:pt x="6975" y="138"/>
                    <a:pt x="6975" y="138"/>
                  </a:cubicBezTo>
                  <a:cubicBezTo>
                    <a:pt x="6975" y="144"/>
                    <a:pt x="6975" y="149"/>
                    <a:pt x="6974" y="152"/>
                  </a:cubicBezTo>
                  <a:cubicBezTo>
                    <a:pt x="6969" y="161"/>
                    <a:pt x="6969" y="161"/>
                    <a:pt x="6969" y="161"/>
                  </a:cubicBezTo>
                  <a:cubicBezTo>
                    <a:pt x="6967" y="163"/>
                    <a:pt x="6963" y="165"/>
                    <a:pt x="6957" y="166"/>
                  </a:cubicBezTo>
                  <a:cubicBezTo>
                    <a:pt x="6957" y="174"/>
                    <a:pt x="6957" y="174"/>
                    <a:pt x="6957" y="174"/>
                  </a:cubicBezTo>
                  <a:cubicBezTo>
                    <a:pt x="7023" y="174"/>
                    <a:pt x="7023" y="174"/>
                    <a:pt x="7023" y="174"/>
                  </a:cubicBezTo>
                  <a:cubicBezTo>
                    <a:pt x="7023" y="166"/>
                    <a:pt x="7023" y="166"/>
                    <a:pt x="7023" y="166"/>
                  </a:cubicBezTo>
                  <a:cubicBezTo>
                    <a:pt x="7017" y="165"/>
                    <a:pt x="7013" y="163"/>
                    <a:pt x="7011" y="161"/>
                  </a:cubicBezTo>
                  <a:cubicBezTo>
                    <a:pt x="7006" y="152"/>
                    <a:pt x="7006" y="152"/>
                    <a:pt x="7006" y="152"/>
                  </a:cubicBezTo>
                  <a:cubicBezTo>
                    <a:pt x="7005" y="149"/>
                    <a:pt x="7004" y="144"/>
                    <a:pt x="7004" y="138"/>
                  </a:cubicBezTo>
                  <a:cubicBezTo>
                    <a:pt x="7004" y="92"/>
                    <a:pt x="7004" y="92"/>
                    <a:pt x="7004" y="92"/>
                  </a:cubicBezTo>
                  <a:cubicBezTo>
                    <a:pt x="7081" y="92"/>
                    <a:pt x="7081" y="92"/>
                    <a:pt x="7081" y="92"/>
                  </a:cubicBezTo>
                  <a:cubicBezTo>
                    <a:pt x="7081" y="138"/>
                    <a:pt x="7081" y="138"/>
                    <a:pt x="7081" y="138"/>
                  </a:cubicBezTo>
                  <a:cubicBezTo>
                    <a:pt x="7081" y="144"/>
                    <a:pt x="7080" y="149"/>
                    <a:pt x="7079" y="152"/>
                  </a:cubicBezTo>
                  <a:cubicBezTo>
                    <a:pt x="7074" y="161"/>
                    <a:pt x="7074" y="161"/>
                    <a:pt x="7074" y="161"/>
                  </a:cubicBezTo>
                  <a:cubicBezTo>
                    <a:pt x="7072" y="163"/>
                    <a:pt x="7068" y="165"/>
                    <a:pt x="7062" y="166"/>
                  </a:cubicBezTo>
                  <a:cubicBezTo>
                    <a:pt x="7062" y="174"/>
                    <a:pt x="7062" y="174"/>
                    <a:pt x="7062" y="174"/>
                  </a:cubicBezTo>
                  <a:cubicBezTo>
                    <a:pt x="7128" y="174"/>
                    <a:pt x="7128" y="174"/>
                    <a:pt x="7128" y="174"/>
                  </a:cubicBezTo>
                  <a:cubicBezTo>
                    <a:pt x="7128" y="166"/>
                    <a:pt x="7128" y="166"/>
                    <a:pt x="7128" y="166"/>
                  </a:cubicBezTo>
                  <a:cubicBezTo>
                    <a:pt x="7122" y="165"/>
                    <a:pt x="7118" y="163"/>
                    <a:pt x="7116" y="161"/>
                  </a:cubicBezTo>
                  <a:cubicBezTo>
                    <a:pt x="7111" y="153"/>
                    <a:pt x="7111" y="153"/>
                    <a:pt x="7111" y="153"/>
                  </a:cubicBezTo>
                  <a:cubicBezTo>
                    <a:pt x="7110" y="149"/>
                    <a:pt x="7110" y="144"/>
                    <a:pt x="7110" y="138"/>
                  </a:cubicBezTo>
                  <a:lnTo>
                    <a:pt x="7110" y="39"/>
                  </a:lnTo>
                  <a:close/>
                  <a:moveTo>
                    <a:pt x="7511" y="174"/>
                  </a:moveTo>
                  <a:cubicBezTo>
                    <a:pt x="7511" y="166"/>
                    <a:pt x="7511" y="166"/>
                    <a:pt x="7511" y="166"/>
                  </a:cubicBezTo>
                  <a:cubicBezTo>
                    <a:pt x="7506" y="165"/>
                    <a:pt x="7503" y="163"/>
                    <a:pt x="7501" y="162"/>
                  </a:cubicBezTo>
                  <a:cubicBezTo>
                    <a:pt x="7495" y="154"/>
                    <a:pt x="7495" y="154"/>
                    <a:pt x="7495" y="154"/>
                  </a:cubicBezTo>
                  <a:cubicBezTo>
                    <a:pt x="7493" y="151"/>
                    <a:pt x="7491" y="145"/>
                    <a:pt x="7489" y="138"/>
                  </a:cubicBezTo>
                  <a:cubicBezTo>
                    <a:pt x="7440" y="0"/>
                    <a:pt x="7440" y="0"/>
                    <a:pt x="7440" y="0"/>
                  </a:cubicBezTo>
                  <a:cubicBezTo>
                    <a:pt x="7417" y="0"/>
                    <a:pt x="7417" y="0"/>
                    <a:pt x="7417" y="0"/>
                  </a:cubicBezTo>
                  <a:cubicBezTo>
                    <a:pt x="7358" y="134"/>
                    <a:pt x="7358" y="134"/>
                    <a:pt x="7358" y="134"/>
                  </a:cubicBezTo>
                  <a:cubicBezTo>
                    <a:pt x="7354" y="143"/>
                    <a:pt x="7351" y="149"/>
                    <a:pt x="7348" y="153"/>
                  </a:cubicBezTo>
                  <a:cubicBezTo>
                    <a:pt x="7346" y="157"/>
                    <a:pt x="7343" y="160"/>
                    <a:pt x="7341" y="162"/>
                  </a:cubicBezTo>
                  <a:cubicBezTo>
                    <a:pt x="7338" y="164"/>
                    <a:pt x="7335" y="165"/>
                    <a:pt x="7331" y="166"/>
                  </a:cubicBezTo>
                  <a:cubicBezTo>
                    <a:pt x="7331" y="174"/>
                    <a:pt x="7331" y="174"/>
                    <a:pt x="7331" y="174"/>
                  </a:cubicBezTo>
                  <a:cubicBezTo>
                    <a:pt x="7393" y="174"/>
                    <a:pt x="7393" y="174"/>
                    <a:pt x="7393" y="174"/>
                  </a:cubicBezTo>
                  <a:cubicBezTo>
                    <a:pt x="7393" y="166"/>
                    <a:pt x="7393" y="166"/>
                    <a:pt x="7393" y="166"/>
                  </a:cubicBezTo>
                  <a:cubicBezTo>
                    <a:pt x="7386" y="165"/>
                    <a:pt x="7382" y="163"/>
                    <a:pt x="7379" y="160"/>
                  </a:cubicBezTo>
                  <a:cubicBezTo>
                    <a:pt x="7377" y="158"/>
                    <a:pt x="7376" y="154"/>
                    <a:pt x="7376" y="150"/>
                  </a:cubicBezTo>
                  <a:cubicBezTo>
                    <a:pt x="7377" y="141"/>
                    <a:pt x="7377" y="141"/>
                    <a:pt x="7377" y="141"/>
                  </a:cubicBezTo>
                  <a:cubicBezTo>
                    <a:pt x="7377" y="138"/>
                    <a:pt x="7379" y="134"/>
                    <a:pt x="7381" y="127"/>
                  </a:cubicBezTo>
                  <a:cubicBezTo>
                    <a:pt x="7385" y="119"/>
                    <a:pt x="7385" y="119"/>
                    <a:pt x="7385" y="119"/>
                  </a:cubicBezTo>
                  <a:cubicBezTo>
                    <a:pt x="7453" y="119"/>
                    <a:pt x="7453" y="119"/>
                    <a:pt x="7453" y="119"/>
                  </a:cubicBezTo>
                  <a:cubicBezTo>
                    <a:pt x="7457" y="131"/>
                    <a:pt x="7457" y="131"/>
                    <a:pt x="7457" y="131"/>
                  </a:cubicBezTo>
                  <a:cubicBezTo>
                    <a:pt x="7458" y="135"/>
                    <a:pt x="7459" y="139"/>
                    <a:pt x="7460" y="142"/>
                  </a:cubicBezTo>
                  <a:cubicBezTo>
                    <a:pt x="7461" y="151"/>
                    <a:pt x="7461" y="151"/>
                    <a:pt x="7461" y="151"/>
                  </a:cubicBezTo>
                  <a:cubicBezTo>
                    <a:pt x="7460" y="158"/>
                    <a:pt x="7460" y="158"/>
                    <a:pt x="7460" y="158"/>
                  </a:cubicBezTo>
                  <a:cubicBezTo>
                    <a:pt x="7455" y="162"/>
                    <a:pt x="7455" y="162"/>
                    <a:pt x="7455" y="162"/>
                  </a:cubicBezTo>
                  <a:cubicBezTo>
                    <a:pt x="7453" y="163"/>
                    <a:pt x="7450" y="165"/>
                    <a:pt x="7444" y="166"/>
                  </a:cubicBezTo>
                  <a:cubicBezTo>
                    <a:pt x="7444" y="174"/>
                    <a:pt x="7444" y="174"/>
                    <a:pt x="7444" y="174"/>
                  </a:cubicBezTo>
                  <a:lnTo>
                    <a:pt x="7511" y="174"/>
                  </a:lnTo>
                  <a:close/>
                  <a:moveTo>
                    <a:pt x="7422" y="29"/>
                  </a:moveTo>
                  <a:cubicBezTo>
                    <a:pt x="7449" y="106"/>
                    <a:pt x="7449" y="106"/>
                    <a:pt x="7449" y="106"/>
                  </a:cubicBezTo>
                  <a:cubicBezTo>
                    <a:pt x="7390" y="106"/>
                    <a:pt x="7390" y="106"/>
                    <a:pt x="7390" y="106"/>
                  </a:cubicBezTo>
                  <a:lnTo>
                    <a:pt x="7422" y="29"/>
                  </a:lnTo>
                  <a:close/>
                  <a:moveTo>
                    <a:pt x="7785" y="166"/>
                  </a:moveTo>
                  <a:cubicBezTo>
                    <a:pt x="7779" y="165"/>
                    <a:pt x="7774" y="163"/>
                    <a:pt x="7772" y="161"/>
                  </a:cubicBezTo>
                  <a:cubicBezTo>
                    <a:pt x="7769" y="159"/>
                    <a:pt x="7767" y="156"/>
                    <a:pt x="7766" y="152"/>
                  </a:cubicBezTo>
                  <a:cubicBezTo>
                    <a:pt x="7765" y="148"/>
                    <a:pt x="7765" y="141"/>
                    <a:pt x="7765" y="133"/>
                  </a:cubicBezTo>
                  <a:cubicBezTo>
                    <a:pt x="7765" y="102"/>
                    <a:pt x="7765" y="102"/>
                    <a:pt x="7765" y="102"/>
                  </a:cubicBezTo>
                  <a:cubicBezTo>
                    <a:pt x="7771" y="102"/>
                    <a:pt x="7780" y="102"/>
                    <a:pt x="7790" y="102"/>
                  </a:cubicBezTo>
                  <a:cubicBezTo>
                    <a:pt x="7801" y="102"/>
                    <a:pt x="7810" y="101"/>
                    <a:pt x="7818" y="100"/>
                  </a:cubicBezTo>
                  <a:cubicBezTo>
                    <a:pt x="7827" y="98"/>
                    <a:pt x="7833" y="96"/>
                    <a:pt x="7839" y="92"/>
                  </a:cubicBezTo>
                  <a:cubicBezTo>
                    <a:pt x="7849" y="84"/>
                    <a:pt x="7849" y="84"/>
                    <a:pt x="7849" y="84"/>
                  </a:cubicBezTo>
                  <a:cubicBezTo>
                    <a:pt x="7853" y="80"/>
                    <a:pt x="7857" y="75"/>
                    <a:pt x="7859" y="69"/>
                  </a:cubicBezTo>
                  <a:cubicBezTo>
                    <a:pt x="7862" y="63"/>
                    <a:pt x="7863" y="56"/>
                    <a:pt x="7863" y="48"/>
                  </a:cubicBezTo>
                  <a:cubicBezTo>
                    <a:pt x="7863" y="38"/>
                    <a:pt x="7861" y="29"/>
                    <a:pt x="7856" y="23"/>
                  </a:cubicBezTo>
                  <a:cubicBezTo>
                    <a:pt x="7852" y="16"/>
                    <a:pt x="7844" y="11"/>
                    <a:pt x="7834" y="8"/>
                  </a:cubicBezTo>
                  <a:cubicBezTo>
                    <a:pt x="7824" y="4"/>
                    <a:pt x="7811" y="2"/>
                    <a:pt x="7794" y="2"/>
                  </a:cubicBezTo>
                  <a:cubicBezTo>
                    <a:pt x="7717" y="2"/>
                    <a:pt x="7717" y="2"/>
                    <a:pt x="7717" y="2"/>
                  </a:cubicBezTo>
                  <a:cubicBezTo>
                    <a:pt x="7717" y="11"/>
                    <a:pt x="7717" y="11"/>
                    <a:pt x="7717" y="11"/>
                  </a:cubicBezTo>
                  <a:cubicBezTo>
                    <a:pt x="7723" y="12"/>
                    <a:pt x="7727" y="14"/>
                    <a:pt x="7730" y="16"/>
                  </a:cubicBezTo>
                  <a:cubicBezTo>
                    <a:pt x="7734" y="24"/>
                    <a:pt x="7734" y="24"/>
                    <a:pt x="7734" y="24"/>
                  </a:cubicBezTo>
                  <a:cubicBezTo>
                    <a:pt x="7735" y="27"/>
                    <a:pt x="7736" y="32"/>
                    <a:pt x="7736" y="39"/>
                  </a:cubicBezTo>
                  <a:cubicBezTo>
                    <a:pt x="7736" y="138"/>
                    <a:pt x="7736" y="138"/>
                    <a:pt x="7736" y="138"/>
                  </a:cubicBezTo>
                  <a:cubicBezTo>
                    <a:pt x="7736" y="144"/>
                    <a:pt x="7735" y="149"/>
                    <a:pt x="7734" y="152"/>
                  </a:cubicBezTo>
                  <a:cubicBezTo>
                    <a:pt x="7729" y="161"/>
                    <a:pt x="7729" y="161"/>
                    <a:pt x="7729" y="161"/>
                  </a:cubicBezTo>
                  <a:cubicBezTo>
                    <a:pt x="7727" y="163"/>
                    <a:pt x="7723" y="165"/>
                    <a:pt x="7717" y="166"/>
                  </a:cubicBezTo>
                  <a:cubicBezTo>
                    <a:pt x="7717" y="174"/>
                    <a:pt x="7717" y="174"/>
                    <a:pt x="7717" y="174"/>
                  </a:cubicBezTo>
                  <a:cubicBezTo>
                    <a:pt x="7785" y="174"/>
                    <a:pt x="7785" y="174"/>
                    <a:pt x="7785" y="174"/>
                  </a:cubicBezTo>
                  <a:lnTo>
                    <a:pt x="7785" y="166"/>
                  </a:lnTo>
                  <a:close/>
                  <a:moveTo>
                    <a:pt x="7788" y="16"/>
                  </a:moveTo>
                  <a:cubicBezTo>
                    <a:pt x="7795" y="16"/>
                    <a:pt x="7800" y="16"/>
                    <a:pt x="7806" y="17"/>
                  </a:cubicBezTo>
                  <a:cubicBezTo>
                    <a:pt x="7811" y="19"/>
                    <a:pt x="7815" y="20"/>
                    <a:pt x="7819" y="23"/>
                  </a:cubicBezTo>
                  <a:cubicBezTo>
                    <a:pt x="7823" y="26"/>
                    <a:pt x="7826" y="29"/>
                    <a:pt x="7828" y="34"/>
                  </a:cubicBezTo>
                  <a:cubicBezTo>
                    <a:pt x="7831" y="39"/>
                    <a:pt x="7832" y="44"/>
                    <a:pt x="7832" y="51"/>
                  </a:cubicBezTo>
                  <a:cubicBezTo>
                    <a:pt x="7832" y="58"/>
                    <a:pt x="7831" y="63"/>
                    <a:pt x="7829" y="68"/>
                  </a:cubicBezTo>
                  <a:cubicBezTo>
                    <a:pt x="7827" y="73"/>
                    <a:pt x="7824" y="77"/>
                    <a:pt x="7821" y="80"/>
                  </a:cubicBezTo>
                  <a:cubicBezTo>
                    <a:pt x="7817" y="83"/>
                    <a:pt x="7812" y="85"/>
                    <a:pt x="7806" y="87"/>
                  </a:cubicBezTo>
                  <a:cubicBezTo>
                    <a:pt x="7800" y="88"/>
                    <a:pt x="7792" y="89"/>
                    <a:pt x="7783" y="89"/>
                  </a:cubicBezTo>
                  <a:cubicBezTo>
                    <a:pt x="7765" y="89"/>
                    <a:pt x="7765" y="89"/>
                    <a:pt x="7765" y="89"/>
                  </a:cubicBezTo>
                  <a:cubicBezTo>
                    <a:pt x="7765" y="17"/>
                    <a:pt x="7765" y="17"/>
                    <a:pt x="7765" y="17"/>
                  </a:cubicBezTo>
                  <a:cubicBezTo>
                    <a:pt x="7770" y="16"/>
                    <a:pt x="7778" y="16"/>
                    <a:pt x="7788" y="16"/>
                  </a:cubicBezTo>
                  <a:moveTo>
                    <a:pt x="8148" y="166"/>
                  </a:moveTo>
                  <a:cubicBezTo>
                    <a:pt x="8141" y="165"/>
                    <a:pt x="8137" y="163"/>
                    <a:pt x="8134" y="161"/>
                  </a:cubicBezTo>
                  <a:cubicBezTo>
                    <a:pt x="8131" y="159"/>
                    <a:pt x="8129" y="156"/>
                    <a:pt x="8128" y="152"/>
                  </a:cubicBezTo>
                  <a:cubicBezTo>
                    <a:pt x="8127" y="148"/>
                    <a:pt x="8127" y="141"/>
                    <a:pt x="8127" y="133"/>
                  </a:cubicBezTo>
                  <a:cubicBezTo>
                    <a:pt x="8127" y="102"/>
                    <a:pt x="8127" y="102"/>
                    <a:pt x="8127" y="102"/>
                  </a:cubicBezTo>
                  <a:cubicBezTo>
                    <a:pt x="8134" y="102"/>
                    <a:pt x="8142" y="102"/>
                    <a:pt x="8152" y="102"/>
                  </a:cubicBezTo>
                  <a:cubicBezTo>
                    <a:pt x="8163" y="102"/>
                    <a:pt x="8172" y="101"/>
                    <a:pt x="8181" y="100"/>
                  </a:cubicBezTo>
                  <a:cubicBezTo>
                    <a:pt x="8189" y="98"/>
                    <a:pt x="8196" y="96"/>
                    <a:pt x="8201" y="92"/>
                  </a:cubicBezTo>
                  <a:cubicBezTo>
                    <a:pt x="8211" y="84"/>
                    <a:pt x="8211" y="84"/>
                    <a:pt x="8211" y="84"/>
                  </a:cubicBezTo>
                  <a:cubicBezTo>
                    <a:pt x="8215" y="80"/>
                    <a:pt x="8219" y="75"/>
                    <a:pt x="8221" y="69"/>
                  </a:cubicBezTo>
                  <a:cubicBezTo>
                    <a:pt x="8224" y="63"/>
                    <a:pt x="8225" y="56"/>
                    <a:pt x="8225" y="48"/>
                  </a:cubicBezTo>
                  <a:cubicBezTo>
                    <a:pt x="8225" y="38"/>
                    <a:pt x="8223" y="29"/>
                    <a:pt x="8218" y="23"/>
                  </a:cubicBezTo>
                  <a:cubicBezTo>
                    <a:pt x="8214" y="16"/>
                    <a:pt x="8207" y="11"/>
                    <a:pt x="8197" y="8"/>
                  </a:cubicBezTo>
                  <a:cubicBezTo>
                    <a:pt x="8187" y="4"/>
                    <a:pt x="8173" y="2"/>
                    <a:pt x="8156" y="2"/>
                  </a:cubicBezTo>
                  <a:cubicBezTo>
                    <a:pt x="8080" y="2"/>
                    <a:pt x="8080" y="2"/>
                    <a:pt x="8080" y="2"/>
                  </a:cubicBezTo>
                  <a:cubicBezTo>
                    <a:pt x="8080" y="11"/>
                    <a:pt x="8080" y="11"/>
                    <a:pt x="8080" y="11"/>
                  </a:cubicBezTo>
                  <a:cubicBezTo>
                    <a:pt x="8086" y="12"/>
                    <a:pt x="8090" y="14"/>
                    <a:pt x="8092" y="16"/>
                  </a:cubicBezTo>
                  <a:cubicBezTo>
                    <a:pt x="8097" y="24"/>
                    <a:pt x="8097" y="24"/>
                    <a:pt x="8097" y="24"/>
                  </a:cubicBezTo>
                  <a:cubicBezTo>
                    <a:pt x="8098" y="27"/>
                    <a:pt x="8098" y="32"/>
                    <a:pt x="8098" y="39"/>
                  </a:cubicBezTo>
                  <a:cubicBezTo>
                    <a:pt x="8098" y="138"/>
                    <a:pt x="8098" y="138"/>
                    <a:pt x="8098" y="138"/>
                  </a:cubicBezTo>
                  <a:cubicBezTo>
                    <a:pt x="8098" y="144"/>
                    <a:pt x="8097" y="149"/>
                    <a:pt x="8097" y="152"/>
                  </a:cubicBezTo>
                  <a:cubicBezTo>
                    <a:pt x="8092" y="161"/>
                    <a:pt x="8092" y="161"/>
                    <a:pt x="8092" y="161"/>
                  </a:cubicBezTo>
                  <a:cubicBezTo>
                    <a:pt x="8089" y="163"/>
                    <a:pt x="8085" y="165"/>
                    <a:pt x="8080" y="166"/>
                  </a:cubicBezTo>
                  <a:cubicBezTo>
                    <a:pt x="8080" y="174"/>
                    <a:pt x="8080" y="174"/>
                    <a:pt x="8080" y="174"/>
                  </a:cubicBezTo>
                  <a:cubicBezTo>
                    <a:pt x="8148" y="174"/>
                    <a:pt x="8148" y="174"/>
                    <a:pt x="8148" y="174"/>
                  </a:cubicBezTo>
                  <a:lnTo>
                    <a:pt x="8148" y="166"/>
                  </a:lnTo>
                  <a:close/>
                  <a:moveTo>
                    <a:pt x="8151" y="16"/>
                  </a:moveTo>
                  <a:cubicBezTo>
                    <a:pt x="8157" y="16"/>
                    <a:pt x="8163" y="16"/>
                    <a:pt x="8168" y="17"/>
                  </a:cubicBezTo>
                  <a:cubicBezTo>
                    <a:pt x="8173" y="19"/>
                    <a:pt x="8178" y="20"/>
                    <a:pt x="8182" y="23"/>
                  </a:cubicBezTo>
                  <a:cubicBezTo>
                    <a:pt x="8185" y="26"/>
                    <a:pt x="8189" y="29"/>
                    <a:pt x="8191" y="34"/>
                  </a:cubicBezTo>
                  <a:cubicBezTo>
                    <a:pt x="8193" y="39"/>
                    <a:pt x="8194" y="44"/>
                    <a:pt x="8194" y="51"/>
                  </a:cubicBezTo>
                  <a:cubicBezTo>
                    <a:pt x="8194" y="58"/>
                    <a:pt x="8193" y="63"/>
                    <a:pt x="8191" y="68"/>
                  </a:cubicBezTo>
                  <a:cubicBezTo>
                    <a:pt x="8190" y="73"/>
                    <a:pt x="8187" y="77"/>
                    <a:pt x="8183" y="80"/>
                  </a:cubicBezTo>
                  <a:cubicBezTo>
                    <a:pt x="8179" y="83"/>
                    <a:pt x="8174" y="85"/>
                    <a:pt x="8168" y="87"/>
                  </a:cubicBezTo>
                  <a:cubicBezTo>
                    <a:pt x="8162" y="88"/>
                    <a:pt x="8155" y="89"/>
                    <a:pt x="8145" y="89"/>
                  </a:cubicBezTo>
                  <a:cubicBezTo>
                    <a:pt x="8127" y="89"/>
                    <a:pt x="8127" y="89"/>
                    <a:pt x="8127" y="89"/>
                  </a:cubicBezTo>
                  <a:cubicBezTo>
                    <a:pt x="8127" y="17"/>
                    <a:pt x="8127" y="17"/>
                    <a:pt x="8127" y="17"/>
                  </a:cubicBezTo>
                  <a:cubicBezTo>
                    <a:pt x="8133" y="16"/>
                    <a:pt x="8140" y="16"/>
                    <a:pt x="8151" y="16"/>
                  </a:cubicBezTo>
                  <a:moveTo>
                    <a:pt x="8533" y="16"/>
                  </a:moveTo>
                  <a:cubicBezTo>
                    <a:pt x="8538" y="16"/>
                    <a:pt x="8543" y="17"/>
                    <a:pt x="8546" y="18"/>
                  </a:cubicBezTo>
                  <a:cubicBezTo>
                    <a:pt x="8549" y="20"/>
                    <a:pt x="8552" y="22"/>
                    <a:pt x="8554" y="26"/>
                  </a:cubicBezTo>
                  <a:cubicBezTo>
                    <a:pt x="8557" y="30"/>
                    <a:pt x="8559" y="35"/>
                    <a:pt x="8562" y="42"/>
                  </a:cubicBezTo>
                  <a:cubicBezTo>
                    <a:pt x="8577" y="42"/>
                    <a:pt x="8577" y="42"/>
                    <a:pt x="8577" y="42"/>
                  </a:cubicBezTo>
                  <a:cubicBezTo>
                    <a:pt x="8577" y="2"/>
                    <a:pt x="8577" y="2"/>
                    <a:pt x="8577" y="2"/>
                  </a:cubicBezTo>
                  <a:cubicBezTo>
                    <a:pt x="8442" y="2"/>
                    <a:pt x="8442" y="2"/>
                    <a:pt x="8442" y="2"/>
                  </a:cubicBezTo>
                  <a:cubicBezTo>
                    <a:pt x="8442" y="11"/>
                    <a:pt x="8442" y="11"/>
                    <a:pt x="8442" y="11"/>
                  </a:cubicBezTo>
                  <a:cubicBezTo>
                    <a:pt x="8448" y="12"/>
                    <a:pt x="8452" y="14"/>
                    <a:pt x="8454" y="16"/>
                  </a:cubicBezTo>
                  <a:cubicBezTo>
                    <a:pt x="8459" y="24"/>
                    <a:pt x="8459" y="24"/>
                    <a:pt x="8459" y="24"/>
                  </a:cubicBezTo>
                  <a:cubicBezTo>
                    <a:pt x="8460" y="27"/>
                    <a:pt x="8460" y="32"/>
                    <a:pt x="8460" y="39"/>
                  </a:cubicBezTo>
                  <a:cubicBezTo>
                    <a:pt x="8460" y="138"/>
                    <a:pt x="8460" y="138"/>
                    <a:pt x="8460" y="138"/>
                  </a:cubicBezTo>
                  <a:cubicBezTo>
                    <a:pt x="8460" y="144"/>
                    <a:pt x="8460" y="149"/>
                    <a:pt x="8459" y="152"/>
                  </a:cubicBezTo>
                  <a:cubicBezTo>
                    <a:pt x="8454" y="161"/>
                    <a:pt x="8454" y="161"/>
                    <a:pt x="8454" y="161"/>
                  </a:cubicBezTo>
                  <a:cubicBezTo>
                    <a:pt x="8452" y="163"/>
                    <a:pt x="8448" y="165"/>
                    <a:pt x="8442" y="166"/>
                  </a:cubicBezTo>
                  <a:cubicBezTo>
                    <a:pt x="8442" y="174"/>
                    <a:pt x="8442" y="174"/>
                    <a:pt x="8442" y="174"/>
                  </a:cubicBezTo>
                  <a:cubicBezTo>
                    <a:pt x="8578" y="174"/>
                    <a:pt x="8578" y="174"/>
                    <a:pt x="8578" y="174"/>
                  </a:cubicBezTo>
                  <a:cubicBezTo>
                    <a:pt x="8580" y="128"/>
                    <a:pt x="8580" y="128"/>
                    <a:pt x="8580" y="128"/>
                  </a:cubicBezTo>
                  <a:cubicBezTo>
                    <a:pt x="8565" y="128"/>
                    <a:pt x="8565" y="128"/>
                    <a:pt x="8565" y="128"/>
                  </a:cubicBezTo>
                  <a:cubicBezTo>
                    <a:pt x="8562" y="137"/>
                    <a:pt x="8560" y="143"/>
                    <a:pt x="8557" y="147"/>
                  </a:cubicBezTo>
                  <a:cubicBezTo>
                    <a:pt x="8556" y="151"/>
                    <a:pt x="8553" y="154"/>
                    <a:pt x="8551" y="156"/>
                  </a:cubicBezTo>
                  <a:cubicBezTo>
                    <a:pt x="8543" y="159"/>
                    <a:pt x="8543" y="159"/>
                    <a:pt x="8543" y="159"/>
                  </a:cubicBezTo>
                  <a:cubicBezTo>
                    <a:pt x="8540" y="160"/>
                    <a:pt x="8535" y="161"/>
                    <a:pt x="8530" y="161"/>
                  </a:cubicBezTo>
                  <a:cubicBezTo>
                    <a:pt x="8489" y="161"/>
                    <a:pt x="8489" y="161"/>
                    <a:pt x="8489" y="161"/>
                  </a:cubicBezTo>
                  <a:cubicBezTo>
                    <a:pt x="8489" y="92"/>
                    <a:pt x="8489" y="92"/>
                    <a:pt x="8489" y="92"/>
                  </a:cubicBezTo>
                  <a:cubicBezTo>
                    <a:pt x="8515" y="92"/>
                    <a:pt x="8515" y="92"/>
                    <a:pt x="8515" y="92"/>
                  </a:cubicBezTo>
                  <a:cubicBezTo>
                    <a:pt x="8520" y="92"/>
                    <a:pt x="8524" y="92"/>
                    <a:pt x="8526" y="93"/>
                  </a:cubicBezTo>
                  <a:cubicBezTo>
                    <a:pt x="8532" y="99"/>
                    <a:pt x="8532" y="99"/>
                    <a:pt x="8532" y="99"/>
                  </a:cubicBezTo>
                  <a:cubicBezTo>
                    <a:pt x="8533" y="102"/>
                    <a:pt x="8534" y="106"/>
                    <a:pt x="8536" y="110"/>
                  </a:cubicBezTo>
                  <a:cubicBezTo>
                    <a:pt x="8550" y="110"/>
                    <a:pt x="8550" y="110"/>
                    <a:pt x="8550" y="110"/>
                  </a:cubicBezTo>
                  <a:cubicBezTo>
                    <a:pt x="8550" y="59"/>
                    <a:pt x="8550" y="59"/>
                    <a:pt x="8550" y="59"/>
                  </a:cubicBezTo>
                  <a:cubicBezTo>
                    <a:pt x="8536" y="59"/>
                    <a:pt x="8536" y="59"/>
                    <a:pt x="8536" y="59"/>
                  </a:cubicBezTo>
                  <a:cubicBezTo>
                    <a:pt x="8534" y="65"/>
                    <a:pt x="8533" y="69"/>
                    <a:pt x="8531" y="71"/>
                  </a:cubicBezTo>
                  <a:cubicBezTo>
                    <a:pt x="8525" y="77"/>
                    <a:pt x="8525" y="77"/>
                    <a:pt x="8525" y="77"/>
                  </a:cubicBezTo>
                  <a:cubicBezTo>
                    <a:pt x="8523" y="78"/>
                    <a:pt x="8520" y="78"/>
                    <a:pt x="8515" y="78"/>
                  </a:cubicBezTo>
                  <a:cubicBezTo>
                    <a:pt x="8489" y="78"/>
                    <a:pt x="8489" y="78"/>
                    <a:pt x="8489" y="78"/>
                  </a:cubicBezTo>
                  <a:cubicBezTo>
                    <a:pt x="8489" y="16"/>
                    <a:pt x="8489" y="16"/>
                    <a:pt x="8489" y="16"/>
                  </a:cubicBezTo>
                  <a:lnTo>
                    <a:pt x="8533" y="16"/>
                  </a:lnTo>
                  <a:close/>
                  <a:moveTo>
                    <a:pt x="8930" y="130"/>
                  </a:moveTo>
                  <a:cubicBezTo>
                    <a:pt x="8927" y="123"/>
                    <a:pt x="8921" y="114"/>
                    <a:pt x="8914" y="103"/>
                  </a:cubicBezTo>
                  <a:cubicBezTo>
                    <a:pt x="8847" y="2"/>
                    <a:pt x="8847" y="2"/>
                    <a:pt x="8847" y="2"/>
                  </a:cubicBezTo>
                  <a:cubicBezTo>
                    <a:pt x="8799" y="2"/>
                    <a:pt x="8799" y="2"/>
                    <a:pt x="8799" y="2"/>
                  </a:cubicBezTo>
                  <a:cubicBezTo>
                    <a:pt x="8799" y="11"/>
                    <a:pt x="8799" y="11"/>
                    <a:pt x="8799" y="11"/>
                  </a:cubicBezTo>
                  <a:cubicBezTo>
                    <a:pt x="8805" y="12"/>
                    <a:pt x="8809" y="14"/>
                    <a:pt x="8811" y="16"/>
                  </a:cubicBezTo>
                  <a:cubicBezTo>
                    <a:pt x="8816" y="24"/>
                    <a:pt x="8816" y="24"/>
                    <a:pt x="8816" y="24"/>
                  </a:cubicBezTo>
                  <a:cubicBezTo>
                    <a:pt x="8817" y="27"/>
                    <a:pt x="8817" y="32"/>
                    <a:pt x="8817" y="39"/>
                  </a:cubicBezTo>
                  <a:cubicBezTo>
                    <a:pt x="8817" y="138"/>
                    <a:pt x="8817" y="138"/>
                    <a:pt x="8817" y="138"/>
                  </a:cubicBezTo>
                  <a:cubicBezTo>
                    <a:pt x="8817" y="144"/>
                    <a:pt x="8817" y="149"/>
                    <a:pt x="8816" y="152"/>
                  </a:cubicBezTo>
                  <a:cubicBezTo>
                    <a:pt x="8811" y="161"/>
                    <a:pt x="8811" y="161"/>
                    <a:pt x="8811" y="161"/>
                  </a:cubicBezTo>
                  <a:cubicBezTo>
                    <a:pt x="8809" y="163"/>
                    <a:pt x="8805" y="165"/>
                    <a:pt x="8799" y="166"/>
                  </a:cubicBezTo>
                  <a:cubicBezTo>
                    <a:pt x="8799" y="174"/>
                    <a:pt x="8799" y="174"/>
                    <a:pt x="8799" y="174"/>
                  </a:cubicBezTo>
                  <a:cubicBezTo>
                    <a:pt x="8855" y="174"/>
                    <a:pt x="8855" y="174"/>
                    <a:pt x="8855" y="174"/>
                  </a:cubicBezTo>
                  <a:cubicBezTo>
                    <a:pt x="8855" y="166"/>
                    <a:pt x="8855" y="166"/>
                    <a:pt x="8855" y="166"/>
                  </a:cubicBezTo>
                  <a:cubicBezTo>
                    <a:pt x="8850" y="165"/>
                    <a:pt x="8846" y="163"/>
                    <a:pt x="8843" y="161"/>
                  </a:cubicBezTo>
                  <a:cubicBezTo>
                    <a:pt x="8838" y="152"/>
                    <a:pt x="8838" y="152"/>
                    <a:pt x="8838" y="152"/>
                  </a:cubicBezTo>
                  <a:cubicBezTo>
                    <a:pt x="8837" y="149"/>
                    <a:pt x="8837" y="144"/>
                    <a:pt x="8837" y="138"/>
                  </a:cubicBezTo>
                  <a:cubicBezTo>
                    <a:pt x="8837" y="68"/>
                    <a:pt x="8837" y="68"/>
                    <a:pt x="8837" y="68"/>
                  </a:cubicBezTo>
                  <a:cubicBezTo>
                    <a:pt x="8837" y="63"/>
                    <a:pt x="8837" y="57"/>
                    <a:pt x="8837" y="52"/>
                  </a:cubicBezTo>
                  <a:cubicBezTo>
                    <a:pt x="8837" y="46"/>
                    <a:pt x="8836" y="40"/>
                    <a:pt x="8836" y="34"/>
                  </a:cubicBezTo>
                  <a:cubicBezTo>
                    <a:pt x="8837" y="34"/>
                    <a:pt x="8837" y="34"/>
                    <a:pt x="8837" y="34"/>
                  </a:cubicBezTo>
                  <a:cubicBezTo>
                    <a:pt x="8840" y="39"/>
                    <a:pt x="8842" y="43"/>
                    <a:pt x="8845" y="47"/>
                  </a:cubicBezTo>
                  <a:cubicBezTo>
                    <a:pt x="8932" y="175"/>
                    <a:pt x="8932" y="175"/>
                    <a:pt x="8932" y="175"/>
                  </a:cubicBezTo>
                  <a:cubicBezTo>
                    <a:pt x="8950" y="175"/>
                    <a:pt x="8950" y="175"/>
                    <a:pt x="8950" y="175"/>
                  </a:cubicBezTo>
                  <a:cubicBezTo>
                    <a:pt x="8950" y="39"/>
                    <a:pt x="8950" y="39"/>
                    <a:pt x="8950" y="39"/>
                  </a:cubicBezTo>
                  <a:cubicBezTo>
                    <a:pt x="8950" y="32"/>
                    <a:pt x="8951" y="28"/>
                    <a:pt x="8952" y="24"/>
                  </a:cubicBezTo>
                  <a:cubicBezTo>
                    <a:pt x="8956" y="16"/>
                    <a:pt x="8956" y="16"/>
                    <a:pt x="8956" y="16"/>
                  </a:cubicBezTo>
                  <a:cubicBezTo>
                    <a:pt x="8959" y="14"/>
                    <a:pt x="8963" y="12"/>
                    <a:pt x="8969" y="11"/>
                  </a:cubicBezTo>
                  <a:cubicBezTo>
                    <a:pt x="8969" y="2"/>
                    <a:pt x="8969" y="2"/>
                    <a:pt x="8969" y="2"/>
                  </a:cubicBezTo>
                  <a:cubicBezTo>
                    <a:pt x="8912" y="2"/>
                    <a:pt x="8912" y="2"/>
                    <a:pt x="8912" y="2"/>
                  </a:cubicBezTo>
                  <a:cubicBezTo>
                    <a:pt x="8912" y="11"/>
                    <a:pt x="8912" y="11"/>
                    <a:pt x="8912" y="11"/>
                  </a:cubicBezTo>
                  <a:cubicBezTo>
                    <a:pt x="8918" y="12"/>
                    <a:pt x="8922" y="14"/>
                    <a:pt x="8924" y="16"/>
                  </a:cubicBezTo>
                  <a:cubicBezTo>
                    <a:pt x="8929" y="24"/>
                    <a:pt x="8929" y="24"/>
                    <a:pt x="8929" y="24"/>
                  </a:cubicBezTo>
                  <a:cubicBezTo>
                    <a:pt x="8930" y="27"/>
                    <a:pt x="8931" y="32"/>
                    <a:pt x="8931" y="39"/>
                  </a:cubicBezTo>
                  <a:cubicBezTo>
                    <a:pt x="8931" y="96"/>
                    <a:pt x="8931" y="96"/>
                    <a:pt x="8931" y="96"/>
                  </a:cubicBezTo>
                  <a:cubicBezTo>
                    <a:pt x="8931" y="101"/>
                    <a:pt x="8931" y="107"/>
                    <a:pt x="8931" y="112"/>
                  </a:cubicBezTo>
                  <a:cubicBezTo>
                    <a:pt x="8931" y="118"/>
                    <a:pt x="8931" y="123"/>
                    <a:pt x="8932" y="130"/>
                  </a:cubicBezTo>
                  <a:lnTo>
                    <a:pt x="8930" y="130"/>
                  </a:lnTo>
                  <a:close/>
                </a:path>
              </a:pathLst>
            </a:custGeom>
            <a:solidFill>
              <a:srgbClr val="003D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75" name="Rectangle 23"/>
            <p:cNvSpPr>
              <a:spLocks noChangeArrowheads="1"/>
            </p:cNvSpPr>
            <p:nvPr/>
          </p:nvSpPr>
          <p:spPr bwMode="auto">
            <a:xfrm>
              <a:off x="2082800" y="5121275"/>
              <a:ext cx="15875" cy="4763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76" name="Rectangle 24"/>
            <p:cNvSpPr>
              <a:spLocks noChangeArrowheads="1"/>
            </p:cNvSpPr>
            <p:nvPr/>
          </p:nvSpPr>
          <p:spPr bwMode="auto">
            <a:xfrm>
              <a:off x="2224088" y="5121275"/>
              <a:ext cx="17463" cy="4763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77" name="Rectangle 25"/>
            <p:cNvSpPr>
              <a:spLocks noChangeArrowheads="1"/>
            </p:cNvSpPr>
            <p:nvPr/>
          </p:nvSpPr>
          <p:spPr bwMode="auto">
            <a:xfrm>
              <a:off x="2057400" y="5202238"/>
              <a:ext cx="9525" cy="8572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78" name="Rectangle 26"/>
            <p:cNvSpPr>
              <a:spLocks noChangeArrowheads="1"/>
            </p:cNvSpPr>
            <p:nvPr/>
          </p:nvSpPr>
          <p:spPr bwMode="auto">
            <a:xfrm>
              <a:off x="2085975" y="5202238"/>
              <a:ext cx="7938" cy="8572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79" name="Rectangle 27"/>
            <p:cNvSpPr>
              <a:spLocks noChangeArrowheads="1"/>
            </p:cNvSpPr>
            <p:nvPr/>
          </p:nvSpPr>
          <p:spPr bwMode="auto">
            <a:xfrm>
              <a:off x="2114550" y="5202238"/>
              <a:ext cx="7938" cy="8572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80" name="Rectangle 28"/>
            <p:cNvSpPr>
              <a:spLocks noChangeArrowheads="1"/>
            </p:cNvSpPr>
            <p:nvPr/>
          </p:nvSpPr>
          <p:spPr bwMode="auto">
            <a:xfrm>
              <a:off x="2143125" y="5202238"/>
              <a:ext cx="7938" cy="8572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81" name="Rectangle 29"/>
            <p:cNvSpPr>
              <a:spLocks noChangeArrowheads="1"/>
            </p:cNvSpPr>
            <p:nvPr/>
          </p:nvSpPr>
          <p:spPr bwMode="auto">
            <a:xfrm>
              <a:off x="2171700" y="5202238"/>
              <a:ext cx="7938" cy="8572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82" name="Rectangle 30"/>
            <p:cNvSpPr>
              <a:spLocks noChangeArrowheads="1"/>
            </p:cNvSpPr>
            <p:nvPr/>
          </p:nvSpPr>
          <p:spPr bwMode="auto">
            <a:xfrm>
              <a:off x="2200275" y="5202238"/>
              <a:ext cx="7938" cy="8572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83" name="Rectangle 31"/>
            <p:cNvSpPr>
              <a:spLocks noChangeArrowheads="1"/>
            </p:cNvSpPr>
            <p:nvPr/>
          </p:nvSpPr>
          <p:spPr bwMode="auto">
            <a:xfrm>
              <a:off x="2228850" y="5202238"/>
              <a:ext cx="7938" cy="8572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84" name="Rectangle 32"/>
            <p:cNvSpPr>
              <a:spLocks noChangeArrowheads="1"/>
            </p:cNvSpPr>
            <p:nvPr/>
          </p:nvSpPr>
          <p:spPr bwMode="auto">
            <a:xfrm>
              <a:off x="2257425" y="5202238"/>
              <a:ext cx="7938" cy="8572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85" name="Rectangle 33"/>
            <p:cNvSpPr>
              <a:spLocks noChangeArrowheads="1"/>
            </p:cNvSpPr>
            <p:nvPr/>
          </p:nvSpPr>
          <p:spPr bwMode="auto">
            <a:xfrm>
              <a:off x="2070100" y="5303838"/>
              <a:ext cx="12700" cy="1587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86" name="Rectangle 34"/>
            <p:cNvSpPr>
              <a:spLocks noChangeArrowheads="1"/>
            </p:cNvSpPr>
            <p:nvPr/>
          </p:nvSpPr>
          <p:spPr bwMode="auto">
            <a:xfrm>
              <a:off x="2070100" y="5329238"/>
              <a:ext cx="12700" cy="7938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87" name="Rectangle 35"/>
            <p:cNvSpPr>
              <a:spLocks noChangeArrowheads="1"/>
            </p:cNvSpPr>
            <p:nvPr/>
          </p:nvSpPr>
          <p:spPr bwMode="auto">
            <a:xfrm>
              <a:off x="2127250" y="5303838"/>
              <a:ext cx="12700" cy="1587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88" name="Rectangle 36"/>
            <p:cNvSpPr>
              <a:spLocks noChangeArrowheads="1"/>
            </p:cNvSpPr>
            <p:nvPr/>
          </p:nvSpPr>
          <p:spPr bwMode="auto">
            <a:xfrm>
              <a:off x="2127250" y="5329238"/>
              <a:ext cx="12700" cy="7938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89" name="Rectangle 37"/>
            <p:cNvSpPr>
              <a:spLocks noChangeArrowheads="1"/>
            </p:cNvSpPr>
            <p:nvPr/>
          </p:nvSpPr>
          <p:spPr bwMode="auto">
            <a:xfrm>
              <a:off x="2155825" y="5303838"/>
              <a:ext cx="12700" cy="1587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90" name="Rectangle 38"/>
            <p:cNvSpPr>
              <a:spLocks noChangeArrowheads="1"/>
            </p:cNvSpPr>
            <p:nvPr/>
          </p:nvSpPr>
          <p:spPr bwMode="auto">
            <a:xfrm>
              <a:off x="2155825" y="5329238"/>
              <a:ext cx="12700" cy="7938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91" name="Rectangle 39"/>
            <p:cNvSpPr>
              <a:spLocks noChangeArrowheads="1"/>
            </p:cNvSpPr>
            <p:nvPr/>
          </p:nvSpPr>
          <p:spPr bwMode="auto">
            <a:xfrm>
              <a:off x="2184400" y="5303838"/>
              <a:ext cx="11113" cy="1587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92" name="Rectangle 40"/>
            <p:cNvSpPr>
              <a:spLocks noChangeArrowheads="1"/>
            </p:cNvSpPr>
            <p:nvPr/>
          </p:nvSpPr>
          <p:spPr bwMode="auto">
            <a:xfrm>
              <a:off x="2184400" y="5329238"/>
              <a:ext cx="11113" cy="7938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93" name="Rectangle 41"/>
            <p:cNvSpPr>
              <a:spLocks noChangeArrowheads="1"/>
            </p:cNvSpPr>
            <p:nvPr/>
          </p:nvSpPr>
          <p:spPr bwMode="auto">
            <a:xfrm>
              <a:off x="2241550" y="5303838"/>
              <a:ext cx="11113" cy="15875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94" name="Rectangle 42"/>
            <p:cNvSpPr>
              <a:spLocks noChangeArrowheads="1"/>
            </p:cNvSpPr>
            <p:nvPr/>
          </p:nvSpPr>
          <p:spPr bwMode="auto">
            <a:xfrm>
              <a:off x="2241550" y="5329238"/>
              <a:ext cx="11113" cy="7938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95" name="Rectangle 43"/>
            <p:cNvSpPr>
              <a:spLocks noChangeArrowheads="1"/>
            </p:cNvSpPr>
            <p:nvPr/>
          </p:nvSpPr>
          <p:spPr bwMode="auto">
            <a:xfrm>
              <a:off x="2093913" y="5303838"/>
              <a:ext cx="20638" cy="33338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96" name="Rectangle 44"/>
            <p:cNvSpPr>
              <a:spLocks noChangeArrowheads="1"/>
            </p:cNvSpPr>
            <p:nvPr/>
          </p:nvSpPr>
          <p:spPr bwMode="auto">
            <a:xfrm>
              <a:off x="2208213" y="5303838"/>
              <a:ext cx="20638" cy="33338"/>
            </a:xfrm>
            <a:prstGeom prst="rect">
              <a:avLst/>
            </a:prstGeom>
            <a:solidFill>
              <a:srgbClr val="003D9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97" name="Freeform 45"/>
            <p:cNvSpPr>
              <a:spLocks/>
            </p:cNvSpPr>
            <p:nvPr/>
          </p:nvSpPr>
          <p:spPr bwMode="auto">
            <a:xfrm>
              <a:off x="2046288" y="5287963"/>
              <a:ext cx="231775" cy="12700"/>
            </a:xfrm>
            <a:custGeom>
              <a:avLst/>
              <a:gdLst/>
              <a:ahLst/>
              <a:cxnLst>
                <a:cxn ang="0">
                  <a:pos x="143" y="8"/>
                </a:cxn>
                <a:cxn ang="0">
                  <a:pos x="146" y="5"/>
                </a:cxn>
                <a:cxn ang="0">
                  <a:pos x="105" y="5"/>
                </a:cxn>
                <a:cxn ang="0">
                  <a:pos x="105" y="0"/>
                </a:cxn>
                <a:cxn ang="0">
                  <a:pos x="102" y="0"/>
                </a:cxn>
                <a:cxn ang="0">
                  <a:pos x="102" y="5"/>
                </a:cxn>
                <a:cxn ang="0">
                  <a:pos x="43" y="5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41" y="5"/>
                </a:cxn>
                <a:cxn ang="0">
                  <a:pos x="0" y="5"/>
                </a:cxn>
                <a:cxn ang="0">
                  <a:pos x="2" y="8"/>
                </a:cxn>
                <a:cxn ang="0">
                  <a:pos x="143" y="8"/>
                </a:cxn>
              </a:cxnLst>
              <a:rect l="0" t="0" r="r" b="b"/>
              <a:pathLst>
                <a:path w="146" h="8">
                  <a:moveTo>
                    <a:pt x="143" y="8"/>
                  </a:moveTo>
                  <a:lnTo>
                    <a:pt x="146" y="5"/>
                  </a:lnTo>
                  <a:lnTo>
                    <a:pt x="105" y="5"/>
                  </a:lnTo>
                  <a:lnTo>
                    <a:pt x="105" y="0"/>
                  </a:lnTo>
                  <a:lnTo>
                    <a:pt x="102" y="0"/>
                  </a:lnTo>
                  <a:lnTo>
                    <a:pt x="102" y="5"/>
                  </a:lnTo>
                  <a:lnTo>
                    <a:pt x="43" y="5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0" y="5"/>
                  </a:lnTo>
                  <a:lnTo>
                    <a:pt x="2" y="8"/>
                  </a:lnTo>
                  <a:lnTo>
                    <a:pt x="143" y="8"/>
                  </a:lnTo>
                  <a:close/>
                </a:path>
              </a:pathLst>
            </a:custGeom>
            <a:solidFill>
              <a:srgbClr val="003D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98" name="Freeform 46"/>
            <p:cNvSpPr>
              <a:spLocks/>
            </p:cNvSpPr>
            <p:nvPr/>
          </p:nvSpPr>
          <p:spPr bwMode="auto">
            <a:xfrm>
              <a:off x="2074863" y="5151438"/>
              <a:ext cx="7938" cy="111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7"/>
                </a:cxn>
                <a:cxn ang="0">
                  <a:pos x="5" y="7"/>
                </a:cxn>
                <a:cxn ang="0">
                  <a:pos x="5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5" h="7">
                  <a:moveTo>
                    <a:pt x="0" y="2"/>
                  </a:moveTo>
                  <a:lnTo>
                    <a:pt x="0" y="7"/>
                  </a:lnTo>
                  <a:lnTo>
                    <a:pt x="5" y="7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3D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99" name="Freeform 47"/>
            <p:cNvSpPr>
              <a:spLocks/>
            </p:cNvSpPr>
            <p:nvPr/>
          </p:nvSpPr>
          <p:spPr bwMode="auto">
            <a:xfrm>
              <a:off x="2241550" y="5151438"/>
              <a:ext cx="7938" cy="111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7"/>
                </a:cxn>
                <a:cxn ang="0">
                  <a:pos x="5" y="7"/>
                </a:cxn>
                <a:cxn ang="0">
                  <a:pos x="5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5" h="7">
                  <a:moveTo>
                    <a:pt x="0" y="2"/>
                  </a:moveTo>
                  <a:lnTo>
                    <a:pt x="0" y="7"/>
                  </a:lnTo>
                  <a:lnTo>
                    <a:pt x="5" y="7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3D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100" name="Freeform 48"/>
            <p:cNvSpPr>
              <a:spLocks/>
            </p:cNvSpPr>
            <p:nvPr/>
          </p:nvSpPr>
          <p:spPr bwMode="auto">
            <a:xfrm>
              <a:off x="2143125" y="5149850"/>
              <a:ext cx="36513" cy="12700"/>
            </a:xfrm>
            <a:custGeom>
              <a:avLst/>
              <a:gdLst/>
              <a:ahLst/>
              <a:cxnLst>
                <a:cxn ang="0">
                  <a:pos x="8" y="8"/>
                </a:cxn>
                <a:cxn ang="0">
                  <a:pos x="0" y="6"/>
                </a:cxn>
                <a:cxn ang="0">
                  <a:pos x="1" y="4"/>
                </a:cxn>
                <a:cxn ang="0">
                  <a:pos x="8" y="6"/>
                </a:cxn>
                <a:cxn ang="0">
                  <a:pos x="8" y="3"/>
                </a:cxn>
                <a:cxn ang="0">
                  <a:pos x="10" y="3"/>
                </a:cxn>
                <a:cxn ang="0">
                  <a:pos x="10" y="0"/>
                </a:cxn>
                <a:cxn ang="0">
                  <a:pos x="13" y="0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6" y="6"/>
                </a:cxn>
                <a:cxn ang="0">
                  <a:pos x="22" y="4"/>
                </a:cxn>
                <a:cxn ang="0">
                  <a:pos x="23" y="6"/>
                </a:cxn>
                <a:cxn ang="0">
                  <a:pos x="16" y="8"/>
                </a:cxn>
                <a:cxn ang="0">
                  <a:pos x="13" y="8"/>
                </a:cxn>
                <a:cxn ang="0">
                  <a:pos x="13" y="4"/>
                </a:cxn>
                <a:cxn ang="0">
                  <a:pos x="10" y="4"/>
                </a:cxn>
                <a:cxn ang="0">
                  <a:pos x="10" y="8"/>
                </a:cxn>
                <a:cxn ang="0">
                  <a:pos x="8" y="8"/>
                </a:cxn>
              </a:cxnLst>
              <a:rect l="0" t="0" r="r" b="b"/>
              <a:pathLst>
                <a:path w="23" h="8">
                  <a:moveTo>
                    <a:pt x="8" y="8"/>
                  </a:moveTo>
                  <a:lnTo>
                    <a:pt x="0" y="6"/>
                  </a:lnTo>
                  <a:lnTo>
                    <a:pt x="1" y="4"/>
                  </a:lnTo>
                  <a:lnTo>
                    <a:pt x="8" y="6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6" y="6"/>
                  </a:lnTo>
                  <a:lnTo>
                    <a:pt x="22" y="4"/>
                  </a:lnTo>
                  <a:lnTo>
                    <a:pt x="23" y="6"/>
                  </a:lnTo>
                  <a:lnTo>
                    <a:pt x="16" y="8"/>
                  </a:lnTo>
                  <a:lnTo>
                    <a:pt x="13" y="8"/>
                  </a:lnTo>
                  <a:lnTo>
                    <a:pt x="13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003D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101" name="Freeform 49"/>
            <p:cNvSpPr>
              <a:spLocks/>
            </p:cNvSpPr>
            <p:nvPr/>
          </p:nvSpPr>
          <p:spPr bwMode="auto">
            <a:xfrm>
              <a:off x="2120900" y="5141913"/>
              <a:ext cx="82550" cy="2063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6" y="0"/>
                </a:cxn>
                <a:cxn ang="0">
                  <a:pos x="52" y="13"/>
                </a:cxn>
                <a:cxn ang="0">
                  <a:pos x="46" y="13"/>
                </a:cxn>
                <a:cxn ang="0">
                  <a:pos x="26" y="3"/>
                </a:cxn>
                <a:cxn ang="0">
                  <a:pos x="6" y="13"/>
                </a:cxn>
                <a:cxn ang="0">
                  <a:pos x="0" y="13"/>
                </a:cxn>
              </a:cxnLst>
              <a:rect l="0" t="0" r="r" b="b"/>
              <a:pathLst>
                <a:path w="52" h="13">
                  <a:moveTo>
                    <a:pt x="0" y="13"/>
                  </a:moveTo>
                  <a:lnTo>
                    <a:pt x="26" y="0"/>
                  </a:lnTo>
                  <a:lnTo>
                    <a:pt x="52" y="13"/>
                  </a:lnTo>
                  <a:lnTo>
                    <a:pt x="46" y="13"/>
                  </a:lnTo>
                  <a:lnTo>
                    <a:pt x="26" y="3"/>
                  </a:lnTo>
                  <a:lnTo>
                    <a:pt x="6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3D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  <p:sp>
          <p:nvSpPr>
            <p:cNvPr id="102" name="Freeform 50"/>
            <p:cNvSpPr>
              <a:spLocks noEditPoints="1"/>
            </p:cNvSpPr>
            <p:nvPr/>
          </p:nvSpPr>
          <p:spPr bwMode="auto">
            <a:xfrm>
              <a:off x="2046288" y="5129213"/>
              <a:ext cx="231775" cy="69850"/>
            </a:xfrm>
            <a:custGeom>
              <a:avLst/>
              <a:gdLst/>
              <a:ahLst/>
              <a:cxnLst>
                <a:cxn ang="0">
                  <a:pos x="146" y="23"/>
                </a:cxn>
                <a:cxn ang="0">
                  <a:pos x="107" y="21"/>
                </a:cxn>
                <a:cxn ang="0">
                  <a:pos x="120" y="14"/>
                </a:cxn>
                <a:cxn ang="0">
                  <a:pos x="130" y="14"/>
                </a:cxn>
                <a:cxn ang="0">
                  <a:pos x="140" y="21"/>
                </a:cxn>
                <a:cxn ang="0">
                  <a:pos x="112" y="3"/>
                </a:cxn>
                <a:cxn ang="0">
                  <a:pos x="33" y="0"/>
                </a:cxn>
                <a:cxn ang="0">
                  <a:pos x="23" y="3"/>
                </a:cxn>
                <a:cxn ang="0">
                  <a:pos x="15" y="21"/>
                </a:cxn>
                <a:cxn ang="0">
                  <a:pos x="20" y="12"/>
                </a:cxn>
                <a:cxn ang="0">
                  <a:pos x="25" y="21"/>
                </a:cxn>
                <a:cxn ang="0">
                  <a:pos x="38" y="23"/>
                </a:cxn>
                <a:cxn ang="0">
                  <a:pos x="2" y="26"/>
                </a:cxn>
                <a:cxn ang="0">
                  <a:pos x="41" y="33"/>
                </a:cxn>
                <a:cxn ang="0">
                  <a:pos x="5" y="36"/>
                </a:cxn>
                <a:cxn ang="0">
                  <a:pos x="7" y="44"/>
                </a:cxn>
                <a:cxn ang="0">
                  <a:pos x="13" y="36"/>
                </a:cxn>
                <a:cxn ang="0">
                  <a:pos x="25" y="44"/>
                </a:cxn>
                <a:cxn ang="0">
                  <a:pos x="30" y="36"/>
                </a:cxn>
                <a:cxn ang="0">
                  <a:pos x="43" y="44"/>
                </a:cxn>
                <a:cxn ang="0">
                  <a:pos x="48" y="36"/>
                </a:cxn>
                <a:cxn ang="0">
                  <a:pos x="61" y="44"/>
                </a:cxn>
                <a:cxn ang="0">
                  <a:pos x="66" y="36"/>
                </a:cxn>
                <a:cxn ang="0">
                  <a:pos x="79" y="44"/>
                </a:cxn>
                <a:cxn ang="0">
                  <a:pos x="84" y="36"/>
                </a:cxn>
                <a:cxn ang="0">
                  <a:pos x="97" y="44"/>
                </a:cxn>
                <a:cxn ang="0">
                  <a:pos x="102" y="36"/>
                </a:cxn>
                <a:cxn ang="0">
                  <a:pos x="115" y="44"/>
                </a:cxn>
                <a:cxn ang="0">
                  <a:pos x="120" y="36"/>
                </a:cxn>
                <a:cxn ang="0">
                  <a:pos x="133" y="44"/>
                </a:cxn>
                <a:cxn ang="0">
                  <a:pos x="138" y="36"/>
                </a:cxn>
                <a:cxn ang="0">
                  <a:pos x="140" y="33"/>
                </a:cxn>
                <a:cxn ang="0">
                  <a:pos x="105" y="26"/>
                </a:cxn>
                <a:cxn ang="0">
                  <a:pos x="41" y="21"/>
                </a:cxn>
                <a:cxn ang="0">
                  <a:pos x="105" y="21"/>
                </a:cxn>
                <a:cxn ang="0">
                  <a:pos x="41" y="23"/>
                </a:cxn>
                <a:cxn ang="0">
                  <a:pos x="43" y="26"/>
                </a:cxn>
                <a:cxn ang="0">
                  <a:pos x="102" y="33"/>
                </a:cxn>
                <a:cxn ang="0">
                  <a:pos x="43" y="26"/>
                </a:cxn>
              </a:cxnLst>
              <a:rect l="0" t="0" r="r" b="b"/>
              <a:pathLst>
                <a:path w="146" h="44">
                  <a:moveTo>
                    <a:pt x="143" y="26"/>
                  </a:moveTo>
                  <a:lnTo>
                    <a:pt x="146" y="23"/>
                  </a:lnTo>
                  <a:lnTo>
                    <a:pt x="107" y="23"/>
                  </a:lnTo>
                  <a:lnTo>
                    <a:pt x="107" y="21"/>
                  </a:lnTo>
                  <a:lnTo>
                    <a:pt x="120" y="21"/>
                  </a:lnTo>
                  <a:lnTo>
                    <a:pt x="120" y="14"/>
                  </a:lnTo>
                  <a:lnTo>
                    <a:pt x="125" y="12"/>
                  </a:lnTo>
                  <a:lnTo>
                    <a:pt x="130" y="14"/>
                  </a:lnTo>
                  <a:lnTo>
                    <a:pt x="130" y="21"/>
                  </a:lnTo>
                  <a:lnTo>
                    <a:pt x="140" y="21"/>
                  </a:lnTo>
                  <a:lnTo>
                    <a:pt x="123" y="3"/>
                  </a:lnTo>
                  <a:lnTo>
                    <a:pt x="112" y="3"/>
                  </a:lnTo>
                  <a:lnTo>
                    <a:pt x="112" y="0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23" y="3"/>
                  </a:lnTo>
                  <a:lnTo>
                    <a:pt x="5" y="21"/>
                  </a:lnTo>
                  <a:lnTo>
                    <a:pt x="15" y="21"/>
                  </a:lnTo>
                  <a:lnTo>
                    <a:pt x="15" y="14"/>
                  </a:lnTo>
                  <a:lnTo>
                    <a:pt x="20" y="12"/>
                  </a:lnTo>
                  <a:lnTo>
                    <a:pt x="25" y="14"/>
                  </a:lnTo>
                  <a:lnTo>
                    <a:pt x="25" y="21"/>
                  </a:lnTo>
                  <a:lnTo>
                    <a:pt x="38" y="21"/>
                  </a:lnTo>
                  <a:lnTo>
                    <a:pt x="38" y="23"/>
                  </a:lnTo>
                  <a:lnTo>
                    <a:pt x="0" y="23"/>
                  </a:lnTo>
                  <a:lnTo>
                    <a:pt x="2" y="26"/>
                  </a:lnTo>
                  <a:lnTo>
                    <a:pt x="41" y="26"/>
                  </a:lnTo>
                  <a:lnTo>
                    <a:pt x="41" y="33"/>
                  </a:lnTo>
                  <a:lnTo>
                    <a:pt x="5" y="33"/>
                  </a:lnTo>
                  <a:lnTo>
                    <a:pt x="5" y="36"/>
                  </a:lnTo>
                  <a:lnTo>
                    <a:pt x="7" y="36"/>
                  </a:lnTo>
                  <a:lnTo>
                    <a:pt x="7" y="44"/>
                  </a:lnTo>
                  <a:lnTo>
                    <a:pt x="13" y="44"/>
                  </a:lnTo>
                  <a:lnTo>
                    <a:pt x="13" y="36"/>
                  </a:lnTo>
                  <a:lnTo>
                    <a:pt x="25" y="36"/>
                  </a:lnTo>
                  <a:lnTo>
                    <a:pt x="25" y="44"/>
                  </a:lnTo>
                  <a:lnTo>
                    <a:pt x="30" y="44"/>
                  </a:lnTo>
                  <a:lnTo>
                    <a:pt x="30" y="36"/>
                  </a:lnTo>
                  <a:lnTo>
                    <a:pt x="43" y="36"/>
                  </a:lnTo>
                  <a:lnTo>
                    <a:pt x="43" y="44"/>
                  </a:lnTo>
                  <a:lnTo>
                    <a:pt x="48" y="44"/>
                  </a:lnTo>
                  <a:lnTo>
                    <a:pt x="48" y="36"/>
                  </a:lnTo>
                  <a:lnTo>
                    <a:pt x="61" y="36"/>
                  </a:lnTo>
                  <a:lnTo>
                    <a:pt x="61" y="44"/>
                  </a:lnTo>
                  <a:lnTo>
                    <a:pt x="66" y="44"/>
                  </a:lnTo>
                  <a:lnTo>
                    <a:pt x="66" y="36"/>
                  </a:lnTo>
                  <a:lnTo>
                    <a:pt x="79" y="36"/>
                  </a:lnTo>
                  <a:lnTo>
                    <a:pt x="79" y="44"/>
                  </a:lnTo>
                  <a:lnTo>
                    <a:pt x="84" y="44"/>
                  </a:lnTo>
                  <a:lnTo>
                    <a:pt x="84" y="36"/>
                  </a:lnTo>
                  <a:lnTo>
                    <a:pt x="97" y="36"/>
                  </a:lnTo>
                  <a:lnTo>
                    <a:pt x="97" y="44"/>
                  </a:lnTo>
                  <a:lnTo>
                    <a:pt x="102" y="44"/>
                  </a:lnTo>
                  <a:lnTo>
                    <a:pt x="102" y="36"/>
                  </a:lnTo>
                  <a:lnTo>
                    <a:pt x="115" y="36"/>
                  </a:lnTo>
                  <a:lnTo>
                    <a:pt x="115" y="44"/>
                  </a:lnTo>
                  <a:lnTo>
                    <a:pt x="120" y="44"/>
                  </a:lnTo>
                  <a:lnTo>
                    <a:pt x="120" y="36"/>
                  </a:lnTo>
                  <a:lnTo>
                    <a:pt x="133" y="36"/>
                  </a:lnTo>
                  <a:lnTo>
                    <a:pt x="133" y="44"/>
                  </a:lnTo>
                  <a:lnTo>
                    <a:pt x="138" y="44"/>
                  </a:lnTo>
                  <a:lnTo>
                    <a:pt x="138" y="36"/>
                  </a:lnTo>
                  <a:lnTo>
                    <a:pt x="140" y="36"/>
                  </a:lnTo>
                  <a:lnTo>
                    <a:pt x="140" y="33"/>
                  </a:lnTo>
                  <a:lnTo>
                    <a:pt x="105" y="33"/>
                  </a:lnTo>
                  <a:lnTo>
                    <a:pt x="105" y="26"/>
                  </a:lnTo>
                  <a:lnTo>
                    <a:pt x="143" y="26"/>
                  </a:lnTo>
                  <a:close/>
                  <a:moveTo>
                    <a:pt x="41" y="21"/>
                  </a:moveTo>
                  <a:lnTo>
                    <a:pt x="73" y="5"/>
                  </a:lnTo>
                  <a:lnTo>
                    <a:pt x="105" y="21"/>
                  </a:lnTo>
                  <a:lnTo>
                    <a:pt x="105" y="23"/>
                  </a:lnTo>
                  <a:lnTo>
                    <a:pt x="41" y="23"/>
                  </a:lnTo>
                  <a:lnTo>
                    <a:pt x="41" y="21"/>
                  </a:lnTo>
                  <a:close/>
                  <a:moveTo>
                    <a:pt x="43" y="26"/>
                  </a:moveTo>
                  <a:lnTo>
                    <a:pt x="102" y="26"/>
                  </a:lnTo>
                  <a:lnTo>
                    <a:pt x="102" y="33"/>
                  </a:lnTo>
                  <a:lnTo>
                    <a:pt x="43" y="33"/>
                  </a:lnTo>
                  <a:lnTo>
                    <a:pt x="43" y="26"/>
                  </a:lnTo>
                  <a:close/>
                </a:path>
              </a:pathLst>
            </a:custGeom>
            <a:solidFill>
              <a:srgbClr val="003D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1"/>
            </a:p>
          </p:txBody>
        </p:sp>
      </p:grpSp>
      <p:sp>
        <p:nvSpPr>
          <p:cNvPr id="103" name="Freeform 43"/>
          <p:cNvSpPr>
            <a:spLocks noEditPoints="1"/>
          </p:cNvSpPr>
          <p:nvPr userDrawn="1"/>
        </p:nvSpPr>
        <p:spPr bwMode="auto">
          <a:xfrm>
            <a:off x="4775200" y="6497638"/>
            <a:ext cx="3998913" cy="88900"/>
          </a:xfrm>
          <a:custGeom>
            <a:avLst/>
            <a:gdLst/>
            <a:ahLst/>
            <a:cxnLst>
              <a:cxn ang="0">
                <a:pos x="12591" y="5"/>
              </a:cxn>
              <a:cxn ang="0">
                <a:pos x="12302" y="275"/>
              </a:cxn>
              <a:cxn ang="0">
                <a:pos x="11881" y="5"/>
              </a:cxn>
              <a:cxn ang="0">
                <a:pos x="11754" y="275"/>
              </a:cxn>
              <a:cxn ang="0">
                <a:pos x="11252" y="5"/>
              </a:cxn>
              <a:cxn ang="0">
                <a:pos x="11208" y="53"/>
              </a:cxn>
              <a:cxn ang="0">
                <a:pos x="10976" y="275"/>
              </a:cxn>
              <a:cxn ang="0">
                <a:pos x="10782" y="275"/>
              </a:cxn>
              <a:cxn ang="0">
                <a:pos x="10577" y="275"/>
              </a:cxn>
              <a:cxn ang="0">
                <a:pos x="10191" y="146"/>
              </a:cxn>
              <a:cxn ang="0">
                <a:pos x="9916" y="5"/>
              </a:cxn>
              <a:cxn ang="0">
                <a:pos x="9972" y="275"/>
              </a:cxn>
              <a:cxn ang="0">
                <a:pos x="9474" y="275"/>
              </a:cxn>
              <a:cxn ang="0">
                <a:pos x="9295" y="106"/>
              </a:cxn>
              <a:cxn ang="0">
                <a:pos x="9418" y="275"/>
              </a:cxn>
              <a:cxn ang="0">
                <a:pos x="9105" y="78"/>
              </a:cxn>
              <a:cxn ang="0">
                <a:pos x="8828" y="134"/>
              </a:cxn>
              <a:cxn ang="0">
                <a:pos x="8727" y="279"/>
              </a:cxn>
              <a:cxn ang="0">
                <a:pos x="8403" y="280"/>
              </a:cxn>
              <a:cxn ang="0">
                <a:pos x="7903" y="5"/>
              </a:cxn>
              <a:cxn ang="0">
                <a:pos x="8129" y="72"/>
              </a:cxn>
              <a:cxn ang="0">
                <a:pos x="7790" y="115"/>
              </a:cxn>
              <a:cxn ang="0">
                <a:pos x="7382" y="228"/>
              </a:cxn>
              <a:cxn ang="0">
                <a:pos x="7164" y="5"/>
              </a:cxn>
              <a:cxn ang="0">
                <a:pos x="7069" y="275"/>
              </a:cxn>
              <a:cxn ang="0">
                <a:pos x="6836" y="185"/>
              </a:cxn>
              <a:cxn ang="0">
                <a:pos x="6903" y="275"/>
              </a:cxn>
              <a:cxn ang="0">
                <a:pos x="6475" y="5"/>
              </a:cxn>
              <a:cxn ang="0">
                <a:pos x="6262" y="124"/>
              </a:cxn>
              <a:cxn ang="0">
                <a:pos x="6121" y="77"/>
              </a:cxn>
              <a:cxn ang="0">
                <a:pos x="5861" y="226"/>
              </a:cxn>
              <a:cxn ang="0">
                <a:pos x="5537" y="49"/>
              </a:cxn>
              <a:cxn ang="0">
                <a:pos x="5359" y="275"/>
              </a:cxn>
              <a:cxn ang="0">
                <a:pos x="5228" y="58"/>
              </a:cxn>
              <a:cxn ang="0">
                <a:pos x="4962" y="5"/>
              </a:cxn>
              <a:cxn ang="0">
                <a:pos x="4728" y="5"/>
              </a:cxn>
              <a:cxn ang="0">
                <a:pos x="4606" y="136"/>
              </a:cxn>
              <a:cxn ang="0">
                <a:pos x="4174" y="46"/>
              </a:cxn>
              <a:cxn ang="0">
                <a:pos x="4150" y="164"/>
              </a:cxn>
              <a:cxn ang="0">
                <a:pos x="3911" y="115"/>
              </a:cxn>
              <a:cxn ang="0">
                <a:pos x="3593" y="53"/>
              </a:cxn>
              <a:cxn ang="0">
                <a:pos x="3487" y="202"/>
              </a:cxn>
              <a:cxn ang="0">
                <a:pos x="3372" y="129"/>
              </a:cxn>
              <a:cxn ang="0">
                <a:pos x="2885" y="45"/>
              </a:cxn>
              <a:cxn ang="0">
                <a:pos x="2956" y="189"/>
              </a:cxn>
              <a:cxn ang="0">
                <a:pos x="2485" y="275"/>
              </a:cxn>
              <a:cxn ang="0">
                <a:pos x="2218" y="5"/>
              </a:cxn>
              <a:cxn ang="0">
                <a:pos x="1992" y="182"/>
              </a:cxn>
              <a:cxn ang="0">
                <a:pos x="1818" y="275"/>
              </a:cxn>
              <a:cxn ang="0">
                <a:pos x="1646" y="5"/>
              </a:cxn>
              <a:cxn ang="0">
                <a:pos x="1516" y="185"/>
              </a:cxn>
              <a:cxn ang="0">
                <a:pos x="1584" y="275"/>
              </a:cxn>
              <a:cxn ang="0">
                <a:pos x="1298" y="5"/>
              </a:cxn>
              <a:cxn ang="0">
                <a:pos x="806" y="5"/>
              </a:cxn>
              <a:cxn ang="0">
                <a:pos x="545" y="53"/>
              </a:cxn>
              <a:cxn ang="0">
                <a:pos x="496" y="158"/>
              </a:cxn>
              <a:cxn ang="0">
                <a:pos x="248" y="5"/>
              </a:cxn>
              <a:cxn ang="0">
                <a:pos x="54" y="134"/>
              </a:cxn>
            </a:cxnLst>
            <a:rect l="0" t="0" r="r" b="b"/>
            <a:pathLst>
              <a:path w="12591" h="280">
                <a:moveTo>
                  <a:pt x="12591" y="275"/>
                </a:moveTo>
                <a:cubicBezTo>
                  <a:pt x="12591" y="231"/>
                  <a:pt x="12591" y="231"/>
                  <a:pt x="12591" y="231"/>
                </a:cubicBezTo>
                <a:cubicBezTo>
                  <a:pt x="12488" y="231"/>
                  <a:pt x="12488" y="231"/>
                  <a:pt x="12488" y="231"/>
                </a:cubicBezTo>
                <a:cubicBezTo>
                  <a:pt x="12488" y="158"/>
                  <a:pt x="12488" y="158"/>
                  <a:pt x="12488" y="158"/>
                </a:cubicBezTo>
                <a:cubicBezTo>
                  <a:pt x="12586" y="158"/>
                  <a:pt x="12586" y="158"/>
                  <a:pt x="12586" y="158"/>
                </a:cubicBezTo>
                <a:cubicBezTo>
                  <a:pt x="12586" y="115"/>
                  <a:pt x="12586" y="115"/>
                  <a:pt x="12586" y="115"/>
                </a:cubicBezTo>
                <a:cubicBezTo>
                  <a:pt x="12488" y="115"/>
                  <a:pt x="12488" y="115"/>
                  <a:pt x="12488" y="115"/>
                </a:cubicBezTo>
                <a:cubicBezTo>
                  <a:pt x="12488" y="49"/>
                  <a:pt x="12488" y="49"/>
                  <a:pt x="12488" y="49"/>
                </a:cubicBezTo>
                <a:cubicBezTo>
                  <a:pt x="12591" y="49"/>
                  <a:pt x="12591" y="49"/>
                  <a:pt x="12591" y="49"/>
                </a:cubicBezTo>
                <a:cubicBezTo>
                  <a:pt x="12591" y="5"/>
                  <a:pt x="12591" y="5"/>
                  <a:pt x="12591" y="5"/>
                </a:cubicBezTo>
                <a:cubicBezTo>
                  <a:pt x="12432" y="5"/>
                  <a:pt x="12432" y="5"/>
                  <a:pt x="12432" y="5"/>
                </a:cubicBezTo>
                <a:cubicBezTo>
                  <a:pt x="12432" y="275"/>
                  <a:pt x="12432" y="275"/>
                  <a:pt x="12432" y="275"/>
                </a:cubicBezTo>
                <a:lnTo>
                  <a:pt x="12591" y="275"/>
                </a:lnTo>
                <a:close/>
                <a:moveTo>
                  <a:pt x="12377" y="53"/>
                </a:moveTo>
                <a:cubicBezTo>
                  <a:pt x="12377" y="5"/>
                  <a:pt x="12377" y="5"/>
                  <a:pt x="12377" y="5"/>
                </a:cubicBezTo>
                <a:cubicBezTo>
                  <a:pt x="12171" y="5"/>
                  <a:pt x="12171" y="5"/>
                  <a:pt x="12171" y="5"/>
                </a:cubicBezTo>
                <a:cubicBezTo>
                  <a:pt x="12171" y="53"/>
                  <a:pt x="12171" y="53"/>
                  <a:pt x="12171" y="53"/>
                </a:cubicBezTo>
                <a:cubicBezTo>
                  <a:pt x="12246" y="53"/>
                  <a:pt x="12246" y="53"/>
                  <a:pt x="12246" y="53"/>
                </a:cubicBezTo>
                <a:cubicBezTo>
                  <a:pt x="12246" y="275"/>
                  <a:pt x="12246" y="275"/>
                  <a:pt x="12246" y="275"/>
                </a:cubicBezTo>
                <a:cubicBezTo>
                  <a:pt x="12302" y="275"/>
                  <a:pt x="12302" y="275"/>
                  <a:pt x="12302" y="275"/>
                </a:cubicBezTo>
                <a:cubicBezTo>
                  <a:pt x="12302" y="53"/>
                  <a:pt x="12302" y="53"/>
                  <a:pt x="12302" y="53"/>
                </a:cubicBezTo>
                <a:lnTo>
                  <a:pt x="12377" y="53"/>
                </a:lnTo>
                <a:close/>
                <a:moveTo>
                  <a:pt x="12121" y="172"/>
                </a:moveTo>
                <a:cubicBezTo>
                  <a:pt x="12121" y="5"/>
                  <a:pt x="12121" y="5"/>
                  <a:pt x="12121" y="5"/>
                </a:cubicBezTo>
                <a:cubicBezTo>
                  <a:pt x="12066" y="5"/>
                  <a:pt x="12066" y="5"/>
                  <a:pt x="12066" y="5"/>
                </a:cubicBezTo>
                <a:cubicBezTo>
                  <a:pt x="12066" y="166"/>
                  <a:pt x="12066" y="166"/>
                  <a:pt x="12066" y="166"/>
                </a:cubicBezTo>
                <a:cubicBezTo>
                  <a:pt x="12066" y="207"/>
                  <a:pt x="12048" y="233"/>
                  <a:pt x="12002" y="233"/>
                </a:cubicBezTo>
                <a:cubicBezTo>
                  <a:pt x="11960" y="233"/>
                  <a:pt x="11937" y="214"/>
                  <a:pt x="11937" y="170"/>
                </a:cubicBezTo>
                <a:cubicBezTo>
                  <a:pt x="11937" y="5"/>
                  <a:pt x="11937" y="5"/>
                  <a:pt x="11937" y="5"/>
                </a:cubicBezTo>
                <a:cubicBezTo>
                  <a:pt x="11881" y="5"/>
                  <a:pt x="11881" y="5"/>
                  <a:pt x="11881" y="5"/>
                </a:cubicBezTo>
                <a:cubicBezTo>
                  <a:pt x="11881" y="181"/>
                  <a:pt x="11881" y="181"/>
                  <a:pt x="11881" y="181"/>
                </a:cubicBezTo>
                <a:cubicBezTo>
                  <a:pt x="11881" y="243"/>
                  <a:pt x="11920" y="280"/>
                  <a:pt x="11998" y="280"/>
                </a:cubicBezTo>
                <a:cubicBezTo>
                  <a:pt x="12085" y="280"/>
                  <a:pt x="12121" y="231"/>
                  <a:pt x="12121" y="172"/>
                </a:cubicBezTo>
                <a:close/>
                <a:moveTo>
                  <a:pt x="11829" y="53"/>
                </a:moveTo>
                <a:cubicBezTo>
                  <a:pt x="11829" y="5"/>
                  <a:pt x="11829" y="5"/>
                  <a:pt x="11829" y="5"/>
                </a:cubicBezTo>
                <a:cubicBezTo>
                  <a:pt x="11623" y="5"/>
                  <a:pt x="11623" y="5"/>
                  <a:pt x="11623" y="5"/>
                </a:cubicBezTo>
                <a:cubicBezTo>
                  <a:pt x="11623" y="53"/>
                  <a:pt x="11623" y="53"/>
                  <a:pt x="11623" y="53"/>
                </a:cubicBezTo>
                <a:cubicBezTo>
                  <a:pt x="11698" y="53"/>
                  <a:pt x="11698" y="53"/>
                  <a:pt x="11698" y="53"/>
                </a:cubicBezTo>
                <a:cubicBezTo>
                  <a:pt x="11698" y="275"/>
                  <a:pt x="11698" y="275"/>
                  <a:pt x="11698" y="275"/>
                </a:cubicBezTo>
                <a:cubicBezTo>
                  <a:pt x="11754" y="275"/>
                  <a:pt x="11754" y="275"/>
                  <a:pt x="11754" y="275"/>
                </a:cubicBezTo>
                <a:cubicBezTo>
                  <a:pt x="11754" y="53"/>
                  <a:pt x="11754" y="53"/>
                  <a:pt x="11754" y="53"/>
                </a:cubicBezTo>
                <a:lnTo>
                  <a:pt x="11829" y="53"/>
                </a:lnTo>
                <a:close/>
                <a:moveTo>
                  <a:pt x="11570" y="275"/>
                </a:moveTo>
                <a:cubicBezTo>
                  <a:pt x="11570" y="5"/>
                  <a:pt x="11570" y="5"/>
                  <a:pt x="11570" y="5"/>
                </a:cubicBezTo>
                <a:cubicBezTo>
                  <a:pt x="11514" y="5"/>
                  <a:pt x="11514" y="5"/>
                  <a:pt x="11514" y="5"/>
                </a:cubicBezTo>
                <a:cubicBezTo>
                  <a:pt x="11514" y="275"/>
                  <a:pt x="11514" y="275"/>
                  <a:pt x="11514" y="275"/>
                </a:cubicBezTo>
                <a:lnTo>
                  <a:pt x="11570" y="275"/>
                </a:lnTo>
                <a:close/>
                <a:moveTo>
                  <a:pt x="11458" y="53"/>
                </a:moveTo>
                <a:cubicBezTo>
                  <a:pt x="11458" y="5"/>
                  <a:pt x="11458" y="5"/>
                  <a:pt x="11458" y="5"/>
                </a:cubicBezTo>
                <a:cubicBezTo>
                  <a:pt x="11252" y="5"/>
                  <a:pt x="11252" y="5"/>
                  <a:pt x="11252" y="5"/>
                </a:cubicBezTo>
                <a:cubicBezTo>
                  <a:pt x="11252" y="53"/>
                  <a:pt x="11252" y="53"/>
                  <a:pt x="11252" y="53"/>
                </a:cubicBezTo>
                <a:cubicBezTo>
                  <a:pt x="11327" y="53"/>
                  <a:pt x="11327" y="53"/>
                  <a:pt x="11327" y="53"/>
                </a:cubicBezTo>
                <a:cubicBezTo>
                  <a:pt x="11327" y="275"/>
                  <a:pt x="11327" y="275"/>
                  <a:pt x="11327" y="275"/>
                </a:cubicBezTo>
                <a:cubicBezTo>
                  <a:pt x="11384" y="275"/>
                  <a:pt x="11384" y="275"/>
                  <a:pt x="11384" y="275"/>
                </a:cubicBezTo>
                <a:cubicBezTo>
                  <a:pt x="11384" y="53"/>
                  <a:pt x="11384" y="53"/>
                  <a:pt x="11384" y="53"/>
                </a:cubicBezTo>
                <a:lnTo>
                  <a:pt x="11458" y="53"/>
                </a:lnTo>
                <a:close/>
                <a:moveTo>
                  <a:pt x="11228" y="189"/>
                </a:moveTo>
                <a:cubicBezTo>
                  <a:pt x="11228" y="105"/>
                  <a:pt x="11107" y="125"/>
                  <a:pt x="11107" y="79"/>
                </a:cubicBezTo>
                <a:cubicBezTo>
                  <a:pt x="11107" y="58"/>
                  <a:pt x="11122" y="45"/>
                  <a:pt x="11156" y="45"/>
                </a:cubicBezTo>
                <a:cubicBezTo>
                  <a:pt x="11172" y="45"/>
                  <a:pt x="11193" y="48"/>
                  <a:pt x="11208" y="53"/>
                </a:cubicBezTo>
                <a:cubicBezTo>
                  <a:pt x="11210" y="5"/>
                  <a:pt x="11210" y="5"/>
                  <a:pt x="11210" y="5"/>
                </a:cubicBezTo>
                <a:cubicBezTo>
                  <a:pt x="11195" y="2"/>
                  <a:pt x="11174" y="0"/>
                  <a:pt x="11158" y="0"/>
                </a:cubicBezTo>
                <a:cubicBezTo>
                  <a:pt x="11087" y="0"/>
                  <a:pt x="11048" y="34"/>
                  <a:pt x="11048" y="85"/>
                </a:cubicBezTo>
                <a:cubicBezTo>
                  <a:pt x="11048" y="173"/>
                  <a:pt x="11167" y="148"/>
                  <a:pt x="11167" y="196"/>
                </a:cubicBezTo>
                <a:cubicBezTo>
                  <a:pt x="11167" y="222"/>
                  <a:pt x="11142" y="234"/>
                  <a:pt x="11117" y="234"/>
                </a:cubicBezTo>
                <a:cubicBezTo>
                  <a:pt x="11094" y="234"/>
                  <a:pt x="11073" y="229"/>
                  <a:pt x="11057" y="223"/>
                </a:cubicBezTo>
                <a:cubicBezTo>
                  <a:pt x="11055" y="274"/>
                  <a:pt x="11055" y="274"/>
                  <a:pt x="11055" y="274"/>
                </a:cubicBezTo>
                <a:cubicBezTo>
                  <a:pt x="11070" y="277"/>
                  <a:pt x="11092" y="280"/>
                  <a:pt x="11111" y="280"/>
                </a:cubicBezTo>
                <a:cubicBezTo>
                  <a:pt x="11180" y="280"/>
                  <a:pt x="11228" y="245"/>
                  <a:pt x="11228" y="189"/>
                </a:cubicBezTo>
                <a:close/>
                <a:moveTo>
                  <a:pt x="10976" y="275"/>
                </a:moveTo>
                <a:cubicBezTo>
                  <a:pt x="10976" y="5"/>
                  <a:pt x="10976" y="5"/>
                  <a:pt x="10976" y="5"/>
                </a:cubicBezTo>
                <a:cubicBezTo>
                  <a:pt x="10921" y="5"/>
                  <a:pt x="10921" y="5"/>
                  <a:pt x="10921" y="5"/>
                </a:cubicBezTo>
                <a:cubicBezTo>
                  <a:pt x="10922" y="124"/>
                  <a:pt x="10922" y="124"/>
                  <a:pt x="10922" y="124"/>
                </a:cubicBezTo>
                <a:cubicBezTo>
                  <a:pt x="10922" y="159"/>
                  <a:pt x="10922" y="185"/>
                  <a:pt x="10923" y="202"/>
                </a:cubicBezTo>
                <a:cubicBezTo>
                  <a:pt x="10923" y="202"/>
                  <a:pt x="10923" y="202"/>
                  <a:pt x="10923" y="202"/>
                </a:cubicBezTo>
                <a:cubicBezTo>
                  <a:pt x="10914" y="183"/>
                  <a:pt x="10904" y="166"/>
                  <a:pt x="10893" y="149"/>
                </a:cubicBezTo>
                <a:cubicBezTo>
                  <a:pt x="10802" y="5"/>
                  <a:pt x="10802" y="5"/>
                  <a:pt x="10802" y="5"/>
                </a:cubicBezTo>
                <a:cubicBezTo>
                  <a:pt x="10727" y="5"/>
                  <a:pt x="10727" y="5"/>
                  <a:pt x="10727" y="5"/>
                </a:cubicBezTo>
                <a:cubicBezTo>
                  <a:pt x="10727" y="275"/>
                  <a:pt x="10727" y="275"/>
                  <a:pt x="10727" y="275"/>
                </a:cubicBezTo>
                <a:cubicBezTo>
                  <a:pt x="10782" y="275"/>
                  <a:pt x="10782" y="275"/>
                  <a:pt x="10782" y="275"/>
                </a:cubicBezTo>
                <a:cubicBezTo>
                  <a:pt x="10781" y="134"/>
                  <a:pt x="10781" y="134"/>
                  <a:pt x="10781" y="134"/>
                </a:cubicBezTo>
                <a:cubicBezTo>
                  <a:pt x="10781" y="109"/>
                  <a:pt x="10781" y="92"/>
                  <a:pt x="10780" y="77"/>
                </a:cubicBezTo>
                <a:cubicBezTo>
                  <a:pt x="10780" y="77"/>
                  <a:pt x="10780" y="77"/>
                  <a:pt x="10780" y="77"/>
                </a:cubicBezTo>
                <a:cubicBezTo>
                  <a:pt x="10788" y="93"/>
                  <a:pt x="10797" y="112"/>
                  <a:pt x="10808" y="129"/>
                </a:cubicBezTo>
                <a:cubicBezTo>
                  <a:pt x="10901" y="275"/>
                  <a:pt x="10901" y="275"/>
                  <a:pt x="10901" y="275"/>
                </a:cubicBezTo>
                <a:lnTo>
                  <a:pt x="10976" y="275"/>
                </a:lnTo>
                <a:close/>
                <a:moveTo>
                  <a:pt x="10634" y="275"/>
                </a:moveTo>
                <a:cubicBezTo>
                  <a:pt x="10634" y="5"/>
                  <a:pt x="10634" y="5"/>
                  <a:pt x="10634" y="5"/>
                </a:cubicBezTo>
                <a:cubicBezTo>
                  <a:pt x="10577" y="5"/>
                  <a:pt x="10577" y="5"/>
                  <a:pt x="10577" y="5"/>
                </a:cubicBezTo>
                <a:cubicBezTo>
                  <a:pt x="10577" y="275"/>
                  <a:pt x="10577" y="275"/>
                  <a:pt x="10577" y="275"/>
                </a:cubicBezTo>
                <a:lnTo>
                  <a:pt x="10634" y="275"/>
                </a:lnTo>
                <a:close/>
                <a:moveTo>
                  <a:pt x="10397" y="267"/>
                </a:moveTo>
                <a:cubicBezTo>
                  <a:pt x="10392" y="217"/>
                  <a:pt x="10392" y="217"/>
                  <a:pt x="10392" y="217"/>
                </a:cubicBezTo>
                <a:cubicBezTo>
                  <a:pt x="10376" y="225"/>
                  <a:pt x="10355" y="229"/>
                  <a:pt x="10335" y="229"/>
                </a:cubicBezTo>
                <a:cubicBezTo>
                  <a:pt x="10282" y="229"/>
                  <a:pt x="10250" y="199"/>
                  <a:pt x="10250" y="141"/>
                </a:cubicBezTo>
                <a:cubicBezTo>
                  <a:pt x="10250" y="87"/>
                  <a:pt x="10279" y="49"/>
                  <a:pt x="10332" y="49"/>
                </a:cubicBezTo>
                <a:cubicBezTo>
                  <a:pt x="10351" y="49"/>
                  <a:pt x="10370" y="52"/>
                  <a:pt x="10389" y="58"/>
                </a:cubicBezTo>
                <a:cubicBezTo>
                  <a:pt x="10394" y="8"/>
                  <a:pt x="10394" y="8"/>
                  <a:pt x="10394" y="8"/>
                </a:cubicBezTo>
                <a:cubicBezTo>
                  <a:pt x="10376" y="3"/>
                  <a:pt x="10354" y="1"/>
                  <a:pt x="10336" y="1"/>
                </a:cubicBezTo>
                <a:cubicBezTo>
                  <a:pt x="10235" y="1"/>
                  <a:pt x="10191" y="69"/>
                  <a:pt x="10191" y="146"/>
                </a:cubicBezTo>
                <a:cubicBezTo>
                  <a:pt x="10191" y="228"/>
                  <a:pt x="10235" y="279"/>
                  <a:pt x="10324" y="279"/>
                </a:cubicBezTo>
                <a:cubicBezTo>
                  <a:pt x="10350" y="279"/>
                  <a:pt x="10374" y="275"/>
                  <a:pt x="10397" y="267"/>
                </a:cubicBezTo>
                <a:close/>
                <a:moveTo>
                  <a:pt x="10122" y="275"/>
                </a:moveTo>
                <a:cubicBezTo>
                  <a:pt x="10122" y="5"/>
                  <a:pt x="10122" y="5"/>
                  <a:pt x="10122" y="5"/>
                </a:cubicBezTo>
                <a:cubicBezTo>
                  <a:pt x="10066" y="5"/>
                  <a:pt x="10066" y="5"/>
                  <a:pt x="10066" y="5"/>
                </a:cubicBezTo>
                <a:cubicBezTo>
                  <a:pt x="10066" y="275"/>
                  <a:pt x="10066" y="275"/>
                  <a:pt x="10066" y="275"/>
                </a:cubicBezTo>
                <a:lnTo>
                  <a:pt x="10122" y="275"/>
                </a:lnTo>
                <a:close/>
                <a:moveTo>
                  <a:pt x="9972" y="275"/>
                </a:moveTo>
                <a:cubicBezTo>
                  <a:pt x="9972" y="5"/>
                  <a:pt x="9972" y="5"/>
                  <a:pt x="9972" y="5"/>
                </a:cubicBezTo>
                <a:cubicBezTo>
                  <a:pt x="9916" y="5"/>
                  <a:pt x="9916" y="5"/>
                  <a:pt x="9916" y="5"/>
                </a:cubicBezTo>
                <a:cubicBezTo>
                  <a:pt x="9916" y="112"/>
                  <a:pt x="9916" y="112"/>
                  <a:pt x="9916" y="112"/>
                </a:cubicBezTo>
                <a:cubicBezTo>
                  <a:pt x="9789" y="112"/>
                  <a:pt x="9789" y="112"/>
                  <a:pt x="9789" y="112"/>
                </a:cubicBezTo>
                <a:cubicBezTo>
                  <a:pt x="9789" y="5"/>
                  <a:pt x="9789" y="5"/>
                  <a:pt x="9789" y="5"/>
                </a:cubicBezTo>
                <a:cubicBezTo>
                  <a:pt x="9732" y="5"/>
                  <a:pt x="9732" y="5"/>
                  <a:pt x="9732" y="5"/>
                </a:cubicBezTo>
                <a:cubicBezTo>
                  <a:pt x="9732" y="275"/>
                  <a:pt x="9732" y="275"/>
                  <a:pt x="9732" y="275"/>
                </a:cubicBezTo>
                <a:cubicBezTo>
                  <a:pt x="9789" y="275"/>
                  <a:pt x="9789" y="275"/>
                  <a:pt x="9789" y="275"/>
                </a:cubicBezTo>
                <a:cubicBezTo>
                  <a:pt x="9789" y="161"/>
                  <a:pt x="9789" y="161"/>
                  <a:pt x="9789" y="161"/>
                </a:cubicBezTo>
                <a:cubicBezTo>
                  <a:pt x="9916" y="161"/>
                  <a:pt x="9916" y="161"/>
                  <a:pt x="9916" y="161"/>
                </a:cubicBezTo>
                <a:cubicBezTo>
                  <a:pt x="9916" y="275"/>
                  <a:pt x="9916" y="275"/>
                  <a:pt x="9916" y="275"/>
                </a:cubicBezTo>
                <a:lnTo>
                  <a:pt x="9972" y="275"/>
                </a:lnTo>
                <a:close/>
                <a:moveTo>
                  <a:pt x="9610" y="94"/>
                </a:moveTo>
                <a:cubicBezTo>
                  <a:pt x="9610" y="126"/>
                  <a:pt x="9588" y="143"/>
                  <a:pt x="9554" y="143"/>
                </a:cubicBezTo>
                <a:cubicBezTo>
                  <a:pt x="9546" y="143"/>
                  <a:pt x="9536" y="142"/>
                  <a:pt x="9530" y="141"/>
                </a:cubicBezTo>
                <a:cubicBezTo>
                  <a:pt x="9530" y="49"/>
                  <a:pt x="9530" y="49"/>
                  <a:pt x="9530" y="49"/>
                </a:cubicBezTo>
                <a:cubicBezTo>
                  <a:pt x="9537" y="49"/>
                  <a:pt x="9547" y="49"/>
                  <a:pt x="9557" y="49"/>
                </a:cubicBezTo>
                <a:cubicBezTo>
                  <a:pt x="9592" y="49"/>
                  <a:pt x="9610" y="68"/>
                  <a:pt x="9610" y="94"/>
                </a:cubicBezTo>
                <a:close/>
                <a:moveTo>
                  <a:pt x="9670" y="91"/>
                </a:moveTo>
                <a:cubicBezTo>
                  <a:pt x="9670" y="36"/>
                  <a:pt x="9631" y="3"/>
                  <a:pt x="9562" y="3"/>
                </a:cubicBezTo>
                <a:cubicBezTo>
                  <a:pt x="9530" y="3"/>
                  <a:pt x="9496" y="4"/>
                  <a:pt x="9474" y="5"/>
                </a:cubicBezTo>
                <a:cubicBezTo>
                  <a:pt x="9474" y="275"/>
                  <a:pt x="9474" y="275"/>
                  <a:pt x="9474" y="275"/>
                </a:cubicBezTo>
                <a:cubicBezTo>
                  <a:pt x="9530" y="275"/>
                  <a:pt x="9530" y="275"/>
                  <a:pt x="9530" y="275"/>
                </a:cubicBezTo>
                <a:cubicBezTo>
                  <a:pt x="9530" y="186"/>
                  <a:pt x="9530" y="186"/>
                  <a:pt x="9530" y="186"/>
                </a:cubicBezTo>
                <a:cubicBezTo>
                  <a:pt x="9536" y="187"/>
                  <a:pt x="9547" y="187"/>
                  <a:pt x="9554" y="187"/>
                </a:cubicBezTo>
                <a:cubicBezTo>
                  <a:pt x="9622" y="187"/>
                  <a:pt x="9670" y="150"/>
                  <a:pt x="9670" y="91"/>
                </a:cubicBezTo>
                <a:close/>
                <a:moveTo>
                  <a:pt x="9323" y="182"/>
                </a:moveTo>
                <a:cubicBezTo>
                  <a:pt x="9237" y="182"/>
                  <a:pt x="9237" y="182"/>
                  <a:pt x="9237" y="182"/>
                </a:cubicBezTo>
                <a:cubicBezTo>
                  <a:pt x="9267" y="106"/>
                  <a:pt x="9267" y="106"/>
                  <a:pt x="9267" y="106"/>
                </a:cubicBezTo>
                <a:cubicBezTo>
                  <a:pt x="9272" y="92"/>
                  <a:pt x="9277" y="77"/>
                  <a:pt x="9280" y="64"/>
                </a:cubicBezTo>
                <a:cubicBezTo>
                  <a:pt x="9281" y="64"/>
                  <a:pt x="9281" y="64"/>
                  <a:pt x="9281" y="64"/>
                </a:cubicBezTo>
                <a:cubicBezTo>
                  <a:pt x="9284" y="76"/>
                  <a:pt x="9289" y="92"/>
                  <a:pt x="9295" y="106"/>
                </a:cubicBezTo>
                <a:lnTo>
                  <a:pt x="9323" y="182"/>
                </a:lnTo>
                <a:close/>
                <a:moveTo>
                  <a:pt x="9418" y="275"/>
                </a:moveTo>
                <a:cubicBezTo>
                  <a:pt x="9317" y="5"/>
                  <a:pt x="9317" y="5"/>
                  <a:pt x="9317" y="5"/>
                </a:cubicBezTo>
                <a:cubicBezTo>
                  <a:pt x="9250" y="5"/>
                  <a:pt x="9250" y="5"/>
                  <a:pt x="9250" y="5"/>
                </a:cubicBezTo>
                <a:cubicBezTo>
                  <a:pt x="9148" y="275"/>
                  <a:pt x="9148" y="275"/>
                  <a:pt x="9148" y="275"/>
                </a:cubicBezTo>
                <a:cubicBezTo>
                  <a:pt x="9204" y="275"/>
                  <a:pt x="9204" y="275"/>
                  <a:pt x="9204" y="275"/>
                </a:cubicBezTo>
                <a:cubicBezTo>
                  <a:pt x="9224" y="223"/>
                  <a:pt x="9224" y="223"/>
                  <a:pt x="9224" y="223"/>
                </a:cubicBezTo>
                <a:cubicBezTo>
                  <a:pt x="9337" y="223"/>
                  <a:pt x="9337" y="223"/>
                  <a:pt x="9337" y="223"/>
                </a:cubicBezTo>
                <a:cubicBezTo>
                  <a:pt x="9356" y="275"/>
                  <a:pt x="9356" y="275"/>
                  <a:pt x="9356" y="275"/>
                </a:cubicBezTo>
                <a:lnTo>
                  <a:pt x="9418" y="275"/>
                </a:lnTo>
                <a:close/>
                <a:moveTo>
                  <a:pt x="9046" y="84"/>
                </a:moveTo>
                <a:cubicBezTo>
                  <a:pt x="9046" y="109"/>
                  <a:pt x="9026" y="127"/>
                  <a:pt x="8997" y="127"/>
                </a:cubicBezTo>
                <a:cubicBezTo>
                  <a:pt x="8988" y="127"/>
                  <a:pt x="8979" y="126"/>
                  <a:pt x="8971" y="125"/>
                </a:cubicBezTo>
                <a:cubicBezTo>
                  <a:pt x="8971" y="47"/>
                  <a:pt x="8971" y="47"/>
                  <a:pt x="8971" y="47"/>
                </a:cubicBezTo>
                <a:cubicBezTo>
                  <a:pt x="8978" y="46"/>
                  <a:pt x="8985" y="46"/>
                  <a:pt x="8995" y="46"/>
                </a:cubicBezTo>
                <a:cubicBezTo>
                  <a:pt x="9026" y="46"/>
                  <a:pt x="9046" y="59"/>
                  <a:pt x="9046" y="84"/>
                </a:cubicBezTo>
                <a:close/>
                <a:moveTo>
                  <a:pt x="9120" y="275"/>
                </a:moveTo>
                <a:cubicBezTo>
                  <a:pt x="9053" y="185"/>
                  <a:pt x="9053" y="185"/>
                  <a:pt x="9053" y="185"/>
                </a:cubicBezTo>
                <a:cubicBezTo>
                  <a:pt x="9045" y="173"/>
                  <a:pt x="9037" y="163"/>
                  <a:pt x="9031" y="156"/>
                </a:cubicBezTo>
                <a:cubicBezTo>
                  <a:pt x="9074" y="149"/>
                  <a:pt x="9105" y="122"/>
                  <a:pt x="9105" y="78"/>
                </a:cubicBezTo>
                <a:cubicBezTo>
                  <a:pt x="9105" y="28"/>
                  <a:pt x="9067" y="3"/>
                  <a:pt x="9003" y="3"/>
                </a:cubicBezTo>
                <a:cubicBezTo>
                  <a:pt x="8970" y="3"/>
                  <a:pt x="8934" y="4"/>
                  <a:pt x="8915" y="5"/>
                </a:cubicBezTo>
                <a:cubicBezTo>
                  <a:pt x="8915" y="275"/>
                  <a:pt x="8915" y="275"/>
                  <a:pt x="8915" y="275"/>
                </a:cubicBezTo>
                <a:cubicBezTo>
                  <a:pt x="8971" y="275"/>
                  <a:pt x="8971" y="275"/>
                  <a:pt x="8971" y="275"/>
                </a:cubicBezTo>
                <a:cubicBezTo>
                  <a:pt x="8971" y="164"/>
                  <a:pt x="8971" y="164"/>
                  <a:pt x="8971" y="164"/>
                </a:cubicBezTo>
                <a:cubicBezTo>
                  <a:pt x="8973" y="164"/>
                  <a:pt x="8973" y="164"/>
                  <a:pt x="8973" y="164"/>
                </a:cubicBezTo>
                <a:cubicBezTo>
                  <a:pt x="9051" y="275"/>
                  <a:pt x="9051" y="275"/>
                  <a:pt x="9051" y="275"/>
                </a:cubicBezTo>
                <a:lnTo>
                  <a:pt x="9120" y="275"/>
                </a:lnTo>
                <a:close/>
                <a:moveTo>
                  <a:pt x="8828" y="261"/>
                </a:moveTo>
                <a:cubicBezTo>
                  <a:pt x="8828" y="134"/>
                  <a:pt x="8828" y="134"/>
                  <a:pt x="8828" y="134"/>
                </a:cubicBezTo>
                <a:cubicBezTo>
                  <a:pt x="8772" y="134"/>
                  <a:pt x="8772" y="134"/>
                  <a:pt x="8772" y="134"/>
                </a:cubicBezTo>
                <a:cubicBezTo>
                  <a:pt x="8772" y="225"/>
                  <a:pt x="8772" y="225"/>
                  <a:pt x="8772" y="225"/>
                </a:cubicBezTo>
                <a:cubicBezTo>
                  <a:pt x="8760" y="228"/>
                  <a:pt x="8746" y="230"/>
                  <a:pt x="8732" y="230"/>
                </a:cubicBezTo>
                <a:cubicBezTo>
                  <a:pt x="8682" y="230"/>
                  <a:pt x="8647" y="198"/>
                  <a:pt x="8647" y="141"/>
                </a:cubicBezTo>
                <a:cubicBezTo>
                  <a:pt x="8647" y="79"/>
                  <a:pt x="8687" y="47"/>
                  <a:pt x="8738" y="47"/>
                </a:cubicBezTo>
                <a:cubicBezTo>
                  <a:pt x="8764" y="47"/>
                  <a:pt x="8788" y="53"/>
                  <a:pt x="8812" y="62"/>
                </a:cubicBezTo>
                <a:cubicBezTo>
                  <a:pt x="8822" y="13"/>
                  <a:pt x="8822" y="13"/>
                  <a:pt x="8822" y="13"/>
                </a:cubicBezTo>
                <a:cubicBezTo>
                  <a:pt x="8794" y="5"/>
                  <a:pt x="8766" y="1"/>
                  <a:pt x="8737" y="1"/>
                </a:cubicBezTo>
                <a:cubicBezTo>
                  <a:pt x="8643" y="1"/>
                  <a:pt x="8587" y="64"/>
                  <a:pt x="8587" y="145"/>
                </a:cubicBezTo>
                <a:cubicBezTo>
                  <a:pt x="8587" y="234"/>
                  <a:pt x="8646" y="279"/>
                  <a:pt x="8727" y="279"/>
                </a:cubicBezTo>
                <a:cubicBezTo>
                  <a:pt x="8764" y="279"/>
                  <a:pt x="8797" y="273"/>
                  <a:pt x="8828" y="261"/>
                </a:cubicBezTo>
                <a:close/>
                <a:moveTo>
                  <a:pt x="8484" y="141"/>
                </a:moveTo>
                <a:cubicBezTo>
                  <a:pt x="8484" y="201"/>
                  <a:pt x="8449" y="231"/>
                  <a:pt x="8406" y="231"/>
                </a:cubicBezTo>
                <a:cubicBezTo>
                  <a:pt x="8353" y="231"/>
                  <a:pt x="8331" y="190"/>
                  <a:pt x="8331" y="138"/>
                </a:cubicBezTo>
                <a:cubicBezTo>
                  <a:pt x="8331" y="80"/>
                  <a:pt x="8367" y="49"/>
                  <a:pt x="8408" y="49"/>
                </a:cubicBezTo>
                <a:cubicBezTo>
                  <a:pt x="8454" y="49"/>
                  <a:pt x="8484" y="81"/>
                  <a:pt x="8484" y="141"/>
                </a:cubicBezTo>
                <a:close/>
                <a:moveTo>
                  <a:pt x="8545" y="137"/>
                </a:moveTo>
                <a:cubicBezTo>
                  <a:pt x="8545" y="46"/>
                  <a:pt x="8490" y="0"/>
                  <a:pt x="8412" y="0"/>
                </a:cubicBezTo>
                <a:cubicBezTo>
                  <a:pt x="8337" y="0"/>
                  <a:pt x="8271" y="54"/>
                  <a:pt x="8271" y="143"/>
                </a:cubicBezTo>
                <a:cubicBezTo>
                  <a:pt x="8271" y="224"/>
                  <a:pt x="8315" y="280"/>
                  <a:pt x="8403" y="280"/>
                </a:cubicBezTo>
                <a:cubicBezTo>
                  <a:pt x="8480" y="280"/>
                  <a:pt x="8545" y="227"/>
                  <a:pt x="8545" y="137"/>
                </a:cubicBezTo>
                <a:close/>
                <a:moveTo>
                  <a:pt x="8217" y="275"/>
                </a:moveTo>
                <a:cubicBezTo>
                  <a:pt x="8176" y="5"/>
                  <a:pt x="8176" y="5"/>
                  <a:pt x="8176" y="5"/>
                </a:cubicBezTo>
                <a:cubicBezTo>
                  <a:pt x="8104" y="5"/>
                  <a:pt x="8104" y="5"/>
                  <a:pt x="8104" y="5"/>
                </a:cubicBezTo>
                <a:cubicBezTo>
                  <a:pt x="8052" y="158"/>
                  <a:pt x="8052" y="158"/>
                  <a:pt x="8052" y="158"/>
                </a:cubicBezTo>
                <a:cubicBezTo>
                  <a:pt x="8046" y="175"/>
                  <a:pt x="8042" y="189"/>
                  <a:pt x="8038" y="208"/>
                </a:cubicBezTo>
                <a:cubicBezTo>
                  <a:pt x="8037" y="208"/>
                  <a:pt x="8037" y="208"/>
                  <a:pt x="8037" y="208"/>
                </a:cubicBezTo>
                <a:cubicBezTo>
                  <a:pt x="8034" y="191"/>
                  <a:pt x="8029" y="173"/>
                  <a:pt x="8024" y="157"/>
                </a:cubicBezTo>
                <a:cubicBezTo>
                  <a:pt x="7973" y="5"/>
                  <a:pt x="7973" y="5"/>
                  <a:pt x="7973" y="5"/>
                </a:cubicBezTo>
                <a:cubicBezTo>
                  <a:pt x="7903" y="5"/>
                  <a:pt x="7903" y="5"/>
                  <a:pt x="7903" y="5"/>
                </a:cubicBezTo>
                <a:cubicBezTo>
                  <a:pt x="7862" y="275"/>
                  <a:pt x="7862" y="275"/>
                  <a:pt x="7862" y="275"/>
                </a:cubicBezTo>
                <a:cubicBezTo>
                  <a:pt x="7918" y="275"/>
                  <a:pt x="7918" y="275"/>
                  <a:pt x="7918" y="275"/>
                </a:cubicBezTo>
                <a:cubicBezTo>
                  <a:pt x="7935" y="137"/>
                  <a:pt x="7935" y="137"/>
                  <a:pt x="7935" y="137"/>
                </a:cubicBezTo>
                <a:cubicBezTo>
                  <a:pt x="7939" y="113"/>
                  <a:pt x="7941" y="93"/>
                  <a:pt x="7942" y="72"/>
                </a:cubicBezTo>
                <a:cubicBezTo>
                  <a:pt x="7943" y="72"/>
                  <a:pt x="7943" y="72"/>
                  <a:pt x="7943" y="72"/>
                </a:cubicBezTo>
                <a:cubicBezTo>
                  <a:pt x="7946" y="91"/>
                  <a:pt x="7953" y="114"/>
                  <a:pt x="7959" y="133"/>
                </a:cubicBezTo>
                <a:cubicBezTo>
                  <a:pt x="8006" y="275"/>
                  <a:pt x="8006" y="275"/>
                  <a:pt x="8006" y="275"/>
                </a:cubicBezTo>
                <a:cubicBezTo>
                  <a:pt x="8065" y="275"/>
                  <a:pt x="8065" y="275"/>
                  <a:pt x="8065" y="275"/>
                </a:cubicBezTo>
                <a:cubicBezTo>
                  <a:pt x="8116" y="122"/>
                  <a:pt x="8116" y="122"/>
                  <a:pt x="8116" y="122"/>
                </a:cubicBezTo>
                <a:cubicBezTo>
                  <a:pt x="8122" y="105"/>
                  <a:pt x="8126" y="87"/>
                  <a:pt x="8129" y="72"/>
                </a:cubicBezTo>
                <a:cubicBezTo>
                  <a:pt x="8130" y="72"/>
                  <a:pt x="8130" y="72"/>
                  <a:pt x="8130" y="72"/>
                </a:cubicBezTo>
                <a:cubicBezTo>
                  <a:pt x="8131" y="87"/>
                  <a:pt x="8134" y="108"/>
                  <a:pt x="8137" y="134"/>
                </a:cubicBezTo>
                <a:cubicBezTo>
                  <a:pt x="8157" y="275"/>
                  <a:pt x="8157" y="275"/>
                  <a:pt x="8157" y="275"/>
                </a:cubicBezTo>
                <a:lnTo>
                  <a:pt x="8217" y="275"/>
                </a:lnTo>
                <a:close/>
                <a:moveTo>
                  <a:pt x="7795" y="275"/>
                </a:moveTo>
                <a:cubicBezTo>
                  <a:pt x="7795" y="231"/>
                  <a:pt x="7795" y="231"/>
                  <a:pt x="7795" y="231"/>
                </a:cubicBezTo>
                <a:cubicBezTo>
                  <a:pt x="7692" y="231"/>
                  <a:pt x="7692" y="231"/>
                  <a:pt x="7692" y="231"/>
                </a:cubicBezTo>
                <a:cubicBezTo>
                  <a:pt x="7692" y="158"/>
                  <a:pt x="7692" y="158"/>
                  <a:pt x="7692" y="158"/>
                </a:cubicBezTo>
                <a:cubicBezTo>
                  <a:pt x="7790" y="158"/>
                  <a:pt x="7790" y="158"/>
                  <a:pt x="7790" y="158"/>
                </a:cubicBezTo>
                <a:cubicBezTo>
                  <a:pt x="7790" y="115"/>
                  <a:pt x="7790" y="115"/>
                  <a:pt x="7790" y="115"/>
                </a:cubicBezTo>
                <a:cubicBezTo>
                  <a:pt x="7692" y="115"/>
                  <a:pt x="7692" y="115"/>
                  <a:pt x="7692" y="115"/>
                </a:cubicBezTo>
                <a:cubicBezTo>
                  <a:pt x="7692" y="49"/>
                  <a:pt x="7692" y="49"/>
                  <a:pt x="7692" y="49"/>
                </a:cubicBezTo>
                <a:cubicBezTo>
                  <a:pt x="7795" y="49"/>
                  <a:pt x="7795" y="49"/>
                  <a:pt x="7795" y="49"/>
                </a:cubicBezTo>
                <a:cubicBezTo>
                  <a:pt x="7795" y="5"/>
                  <a:pt x="7795" y="5"/>
                  <a:pt x="7795" y="5"/>
                </a:cubicBezTo>
                <a:cubicBezTo>
                  <a:pt x="7636" y="5"/>
                  <a:pt x="7636" y="5"/>
                  <a:pt x="7636" y="5"/>
                </a:cubicBezTo>
                <a:cubicBezTo>
                  <a:pt x="7636" y="275"/>
                  <a:pt x="7636" y="275"/>
                  <a:pt x="7636" y="275"/>
                </a:cubicBezTo>
                <a:lnTo>
                  <a:pt x="7795" y="275"/>
                </a:lnTo>
                <a:close/>
                <a:moveTo>
                  <a:pt x="7511" y="139"/>
                </a:moveTo>
                <a:cubicBezTo>
                  <a:pt x="7511" y="200"/>
                  <a:pt x="7472" y="230"/>
                  <a:pt x="7416" y="230"/>
                </a:cubicBezTo>
                <a:cubicBezTo>
                  <a:pt x="7404" y="230"/>
                  <a:pt x="7390" y="229"/>
                  <a:pt x="7382" y="228"/>
                </a:cubicBezTo>
                <a:cubicBezTo>
                  <a:pt x="7382" y="50"/>
                  <a:pt x="7382" y="50"/>
                  <a:pt x="7382" y="50"/>
                </a:cubicBezTo>
                <a:cubicBezTo>
                  <a:pt x="7393" y="50"/>
                  <a:pt x="7407" y="49"/>
                  <a:pt x="7418" y="49"/>
                </a:cubicBezTo>
                <a:cubicBezTo>
                  <a:pt x="7479" y="49"/>
                  <a:pt x="7511" y="79"/>
                  <a:pt x="7511" y="139"/>
                </a:cubicBezTo>
                <a:close/>
                <a:moveTo>
                  <a:pt x="7570" y="136"/>
                </a:moveTo>
                <a:cubicBezTo>
                  <a:pt x="7570" y="42"/>
                  <a:pt x="7513" y="4"/>
                  <a:pt x="7424" y="4"/>
                </a:cubicBezTo>
                <a:cubicBezTo>
                  <a:pt x="7392" y="4"/>
                  <a:pt x="7350" y="5"/>
                  <a:pt x="7326" y="5"/>
                </a:cubicBezTo>
                <a:cubicBezTo>
                  <a:pt x="7326" y="275"/>
                  <a:pt x="7326" y="275"/>
                  <a:pt x="7326" y="275"/>
                </a:cubicBezTo>
                <a:cubicBezTo>
                  <a:pt x="7349" y="276"/>
                  <a:pt x="7376" y="277"/>
                  <a:pt x="7410" y="277"/>
                </a:cubicBezTo>
                <a:cubicBezTo>
                  <a:pt x="7501" y="277"/>
                  <a:pt x="7570" y="233"/>
                  <a:pt x="7570" y="136"/>
                </a:cubicBezTo>
                <a:close/>
                <a:moveTo>
                  <a:pt x="7164" y="5"/>
                </a:moveTo>
                <a:cubicBezTo>
                  <a:pt x="7106" y="5"/>
                  <a:pt x="7106" y="5"/>
                  <a:pt x="7106" y="5"/>
                </a:cubicBezTo>
                <a:cubicBezTo>
                  <a:pt x="7066" y="80"/>
                  <a:pt x="7066" y="80"/>
                  <a:pt x="7066" y="80"/>
                </a:cubicBezTo>
                <a:cubicBezTo>
                  <a:pt x="7058" y="96"/>
                  <a:pt x="7049" y="114"/>
                  <a:pt x="7042" y="132"/>
                </a:cubicBezTo>
                <a:cubicBezTo>
                  <a:pt x="7042" y="132"/>
                  <a:pt x="7042" y="132"/>
                  <a:pt x="7042" y="132"/>
                </a:cubicBezTo>
                <a:cubicBezTo>
                  <a:pt x="7035" y="114"/>
                  <a:pt x="7027" y="98"/>
                  <a:pt x="7020" y="82"/>
                </a:cubicBezTo>
                <a:cubicBezTo>
                  <a:pt x="6980" y="5"/>
                  <a:pt x="6980" y="5"/>
                  <a:pt x="6980" y="5"/>
                </a:cubicBezTo>
                <a:cubicBezTo>
                  <a:pt x="6918" y="5"/>
                  <a:pt x="6918" y="5"/>
                  <a:pt x="6918" y="5"/>
                </a:cubicBezTo>
                <a:cubicBezTo>
                  <a:pt x="7012" y="185"/>
                  <a:pt x="7012" y="185"/>
                  <a:pt x="7012" y="185"/>
                </a:cubicBezTo>
                <a:cubicBezTo>
                  <a:pt x="7012" y="275"/>
                  <a:pt x="7012" y="275"/>
                  <a:pt x="7012" y="275"/>
                </a:cubicBezTo>
                <a:cubicBezTo>
                  <a:pt x="7069" y="275"/>
                  <a:pt x="7069" y="275"/>
                  <a:pt x="7069" y="275"/>
                </a:cubicBezTo>
                <a:cubicBezTo>
                  <a:pt x="7069" y="185"/>
                  <a:pt x="7069" y="185"/>
                  <a:pt x="7069" y="185"/>
                </a:cubicBezTo>
                <a:lnTo>
                  <a:pt x="7164" y="5"/>
                </a:lnTo>
                <a:close/>
                <a:moveTo>
                  <a:pt x="6829" y="84"/>
                </a:moveTo>
                <a:cubicBezTo>
                  <a:pt x="6829" y="109"/>
                  <a:pt x="6810" y="127"/>
                  <a:pt x="6780" y="127"/>
                </a:cubicBezTo>
                <a:cubicBezTo>
                  <a:pt x="6771" y="127"/>
                  <a:pt x="6762" y="126"/>
                  <a:pt x="6754" y="125"/>
                </a:cubicBezTo>
                <a:cubicBezTo>
                  <a:pt x="6754" y="47"/>
                  <a:pt x="6754" y="47"/>
                  <a:pt x="6754" y="47"/>
                </a:cubicBezTo>
                <a:cubicBezTo>
                  <a:pt x="6761" y="46"/>
                  <a:pt x="6769" y="46"/>
                  <a:pt x="6778" y="46"/>
                </a:cubicBezTo>
                <a:cubicBezTo>
                  <a:pt x="6810" y="46"/>
                  <a:pt x="6829" y="59"/>
                  <a:pt x="6829" y="84"/>
                </a:cubicBezTo>
                <a:close/>
                <a:moveTo>
                  <a:pt x="6903" y="275"/>
                </a:moveTo>
                <a:cubicBezTo>
                  <a:pt x="6836" y="185"/>
                  <a:pt x="6836" y="185"/>
                  <a:pt x="6836" y="185"/>
                </a:cubicBezTo>
                <a:cubicBezTo>
                  <a:pt x="6828" y="173"/>
                  <a:pt x="6821" y="163"/>
                  <a:pt x="6814" y="156"/>
                </a:cubicBezTo>
                <a:cubicBezTo>
                  <a:pt x="6857" y="149"/>
                  <a:pt x="6888" y="122"/>
                  <a:pt x="6888" y="78"/>
                </a:cubicBezTo>
                <a:cubicBezTo>
                  <a:pt x="6888" y="28"/>
                  <a:pt x="6851" y="3"/>
                  <a:pt x="6786" y="3"/>
                </a:cubicBezTo>
                <a:cubicBezTo>
                  <a:pt x="6753" y="3"/>
                  <a:pt x="6718" y="4"/>
                  <a:pt x="6698" y="5"/>
                </a:cubicBezTo>
                <a:cubicBezTo>
                  <a:pt x="6698" y="275"/>
                  <a:pt x="6698" y="275"/>
                  <a:pt x="6698" y="275"/>
                </a:cubicBezTo>
                <a:cubicBezTo>
                  <a:pt x="6754" y="275"/>
                  <a:pt x="6754" y="275"/>
                  <a:pt x="6754" y="275"/>
                </a:cubicBezTo>
                <a:cubicBezTo>
                  <a:pt x="6754" y="164"/>
                  <a:pt x="6754" y="164"/>
                  <a:pt x="6754" y="164"/>
                </a:cubicBezTo>
                <a:cubicBezTo>
                  <a:pt x="6757" y="164"/>
                  <a:pt x="6757" y="164"/>
                  <a:pt x="6757" y="164"/>
                </a:cubicBezTo>
                <a:cubicBezTo>
                  <a:pt x="6834" y="275"/>
                  <a:pt x="6834" y="275"/>
                  <a:pt x="6834" y="275"/>
                </a:cubicBezTo>
                <a:lnTo>
                  <a:pt x="6903" y="275"/>
                </a:lnTo>
                <a:close/>
                <a:moveTo>
                  <a:pt x="6547" y="182"/>
                </a:moveTo>
                <a:cubicBezTo>
                  <a:pt x="6462" y="182"/>
                  <a:pt x="6462" y="182"/>
                  <a:pt x="6462" y="182"/>
                </a:cubicBezTo>
                <a:cubicBezTo>
                  <a:pt x="6491" y="106"/>
                  <a:pt x="6491" y="106"/>
                  <a:pt x="6491" y="106"/>
                </a:cubicBezTo>
                <a:cubicBezTo>
                  <a:pt x="6496" y="92"/>
                  <a:pt x="6501" y="77"/>
                  <a:pt x="6504" y="64"/>
                </a:cubicBezTo>
                <a:cubicBezTo>
                  <a:pt x="6505" y="64"/>
                  <a:pt x="6505" y="64"/>
                  <a:pt x="6505" y="64"/>
                </a:cubicBezTo>
                <a:cubicBezTo>
                  <a:pt x="6509" y="76"/>
                  <a:pt x="6514" y="92"/>
                  <a:pt x="6519" y="106"/>
                </a:cubicBezTo>
                <a:lnTo>
                  <a:pt x="6547" y="182"/>
                </a:lnTo>
                <a:close/>
                <a:moveTo>
                  <a:pt x="6643" y="275"/>
                </a:moveTo>
                <a:cubicBezTo>
                  <a:pt x="6541" y="5"/>
                  <a:pt x="6541" y="5"/>
                  <a:pt x="6541" y="5"/>
                </a:cubicBezTo>
                <a:cubicBezTo>
                  <a:pt x="6475" y="5"/>
                  <a:pt x="6475" y="5"/>
                  <a:pt x="6475" y="5"/>
                </a:cubicBezTo>
                <a:cubicBezTo>
                  <a:pt x="6372" y="275"/>
                  <a:pt x="6372" y="275"/>
                  <a:pt x="6372" y="275"/>
                </a:cubicBezTo>
                <a:cubicBezTo>
                  <a:pt x="6428" y="275"/>
                  <a:pt x="6428" y="275"/>
                  <a:pt x="6428" y="275"/>
                </a:cubicBezTo>
                <a:cubicBezTo>
                  <a:pt x="6448" y="223"/>
                  <a:pt x="6448" y="223"/>
                  <a:pt x="6448" y="223"/>
                </a:cubicBezTo>
                <a:cubicBezTo>
                  <a:pt x="6561" y="223"/>
                  <a:pt x="6561" y="223"/>
                  <a:pt x="6561" y="223"/>
                </a:cubicBezTo>
                <a:cubicBezTo>
                  <a:pt x="6580" y="275"/>
                  <a:pt x="6580" y="275"/>
                  <a:pt x="6580" y="275"/>
                </a:cubicBezTo>
                <a:lnTo>
                  <a:pt x="6643" y="275"/>
                </a:lnTo>
                <a:close/>
                <a:moveTo>
                  <a:pt x="6316" y="275"/>
                </a:moveTo>
                <a:cubicBezTo>
                  <a:pt x="6316" y="5"/>
                  <a:pt x="6316" y="5"/>
                  <a:pt x="6316" y="5"/>
                </a:cubicBezTo>
                <a:cubicBezTo>
                  <a:pt x="6262" y="5"/>
                  <a:pt x="6262" y="5"/>
                  <a:pt x="6262" y="5"/>
                </a:cubicBezTo>
                <a:cubicBezTo>
                  <a:pt x="6262" y="124"/>
                  <a:pt x="6262" y="124"/>
                  <a:pt x="6262" y="124"/>
                </a:cubicBezTo>
                <a:cubicBezTo>
                  <a:pt x="6262" y="159"/>
                  <a:pt x="6263" y="185"/>
                  <a:pt x="6264" y="202"/>
                </a:cubicBezTo>
                <a:cubicBezTo>
                  <a:pt x="6263" y="202"/>
                  <a:pt x="6263" y="202"/>
                  <a:pt x="6263" y="202"/>
                </a:cubicBezTo>
                <a:cubicBezTo>
                  <a:pt x="6254" y="183"/>
                  <a:pt x="6244" y="166"/>
                  <a:pt x="6233" y="149"/>
                </a:cubicBezTo>
                <a:cubicBezTo>
                  <a:pt x="6142" y="5"/>
                  <a:pt x="6142" y="5"/>
                  <a:pt x="6142" y="5"/>
                </a:cubicBezTo>
                <a:cubicBezTo>
                  <a:pt x="6068" y="5"/>
                  <a:pt x="6068" y="5"/>
                  <a:pt x="6068" y="5"/>
                </a:cubicBezTo>
                <a:cubicBezTo>
                  <a:pt x="6068" y="275"/>
                  <a:pt x="6068" y="275"/>
                  <a:pt x="6068" y="275"/>
                </a:cubicBezTo>
                <a:cubicBezTo>
                  <a:pt x="6122" y="275"/>
                  <a:pt x="6122" y="275"/>
                  <a:pt x="6122" y="275"/>
                </a:cubicBezTo>
                <a:cubicBezTo>
                  <a:pt x="6122" y="134"/>
                  <a:pt x="6122" y="134"/>
                  <a:pt x="6122" y="134"/>
                </a:cubicBezTo>
                <a:cubicBezTo>
                  <a:pt x="6122" y="109"/>
                  <a:pt x="6121" y="92"/>
                  <a:pt x="6120" y="77"/>
                </a:cubicBezTo>
                <a:cubicBezTo>
                  <a:pt x="6121" y="77"/>
                  <a:pt x="6121" y="77"/>
                  <a:pt x="6121" y="77"/>
                </a:cubicBezTo>
                <a:cubicBezTo>
                  <a:pt x="6128" y="93"/>
                  <a:pt x="6138" y="112"/>
                  <a:pt x="6148" y="129"/>
                </a:cubicBezTo>
                <a:cubicBezTo>
                  <a:pt x="6241" y="275"/>
                  <a:pt x="6241" y="275"/>
                  <a:pt x="6241" y="275"/>
                </a:cubicBezTo>
                <a:lnTo>
                  <a:pt x="6316" y="275"/>
                </a:lnTo>
                <a:close/>
                <a:moveTo>
                  <a:pt x="5974" y="275"/>
                </a:moveTo>
                <a:cubicBezTo>
                  <a:pt x="5974" y="5"/>
                  <a:pt x="5974" y="5"/>
                  <a:pt x="5974" y="5"/>
                </a:cubicBezTo>
                <a:cubicBezTo>
                  <a:pt x="5918" y="5"/>
                  <a:pt x="5918" y="5"/>
                  <a:pt x="5918" y="5"/>
                </a:cubicBezTo>
                <a:cubicBezTo>
                  <a:pt x="5918" y="275"/>
                  <a:pt x="5918" y="275"/>
                  <a:pt x="5918" y="275"/>
                </a:cubicBezTo>
                <a:lnTo>
                  <a:pt x="5974" y="275"/>
                </a:lnTo>
                <a:close/>
                <a:moveTo>
                  <a:pt x="5861" y="275"/>
                </a:moveTo>
                <a:cubicBezTo>
                  <a:pt x="5861" y="226"/>
                  <a:pt x="5861" y="226"/>
                  <a:pt x="5861" y="226"/>
                </a:cubicBezTo>
                <a:cubicBezTo>
                  <a:pt x="5768" y="226"/>
                  <a:pt x="5768" y="226"/>
                  <a:pt x="5768" y="226"/>
                </a:cubicBezTo>
                <a:cubicBezTo>
                  <a:pt x="5768" y="5"/>
                  <a:pt x="5768" y="5"/>
                  <a:pt x="5768" y="5"/>
                </a:cubicBezTo>
                <a:cubicBezTo>
                  <a:pt x="5712" y="5"/>
                  <a:pt x="5712" y="5"/>
                  <a:pt x="5712" y="5"/>
                </a:cubicBezTo>
                <a:cubicBezTo>
                  <a:pt x="5712" y="275"/>
                  <a:pt x="5712" y="275"/>
                  <a:pt x="5712" y="275"/>
                </a:cubicBezTo>
                <a:lnTo>
                  <a:pt x="5861" y="275"/>
                </a:lnTo>
                <a:close/>
                <a:moveTo>
                  <a:pt x="5589" y="94"/>
                </a:moveTo>
                <a:cubicBezTo>
                  <a:pt x="5589" y="126"/>
                  <a:pt x="5568" y="143"/>
                  <a:pt x="5533" y="143"/>
                </a:cubicBezTo>
                <a:cubicBezTo>
                  <a:pt x="5526" y="143"/>
                  <a:pt x="5515" y="142"/>
                  <a:pt x="5509" y="141"/>
                </a:cubicBezTo>
                <a:cubicBezTo>
                  <a:pt x="5509" y="49"/>
                  <a:pt x="5509" y="49"/>
                  <a:pt x="5509" y="49"/>
                </a:cubicBezTo>
                <a:cubicBezTo>
                  <a:pt x="5516" y="49"/>
                  <a:pt x="5526" y="49"/>
                  <a:pt x="5537" y="49"/>
                </a:cubicBezTo>
                <a:cubicBezTo>
                  <a:pt x="5571" y="49"/>
                  <a:pt x="5589" y="68"/>
                  <a:pt x="5589" y="94"/>
                </a:cubicBezTo>
                <a:close/>
                <a:moveTo>
                  <a:pt x="5649" y="91"/>
                </a:moveTo>
                <a:cubicBezTo>
                  <a:pt x="5649" y="36"/>
                  <a:pt x="5610" y="3"/>
                  <a:pt x="5541" y="3"/>
                </a:cubicBezTo>
                <a:cubicBezTo>
                  <a:pt x="5510" y="3"/>
                  <a:pt x="5476" y="4"/>
                  <a:pt x="5453" y="5"/>
                </a:cubicBezTo>
                <a:cubicBezTo>
                  <a:pt x="5453" y="275"/>
                  <a:pt x="5453" y="275"/>
                  <a:pt x="5453" y="275"/>
                </a:cubicBezTo>
                <a:cubicBezTo>
                  <a:pt x="5509" y="275"/>
                  <a:pt x="5509" y="275"/>
                  <a:pt x="5509" y="275"/>
                </a:cubicBezTo>
                <a:cubicBezTo>
                  <a:pt x="5509" y="186"/>
                  <a:pt x="5509" y="186"/>
                  <a:pt x="5509" y="186"/>
                </a:cubicBezTo>
                <a:cubicBezTo>
                  <a:pt x="5516" y="187"/>
                  <a:pt x="5526" y="187"/>
                  <a:pt x="5533" y="187"/>
                </a:cubicBezTo>
                <a:cubicBezTo>
                  <a:pt x="5602" y="187"/>
                  <a:pt x="5649" y="150"/>
                  <a:pt x="5649" y="91"/>
                </a:cubicBezTo>
                <a:close/>
                <a:moveTo>
                  <a:pt x="5359" y="275"/>
                </a:moveTo>
                <a:cubicBezTo>
                  <a:pt x="5359" y="5"/>
                  <a:pt x="5359" y="5"/>
                  <a:pt x="5359" y="5"/>
                </a:cubicBezTo>
                <a:cubicBezTo>
                  <a:pt x="5303" y="5"/>
                  <a:pt x="5303" y="5"/>
                  <a:pt x="5303" y="5"/>
                </a:cubicBezTo>
                <a:cubicBezTo>
                  <a:pt x="5303" y="275"/>
                  <a:pt x="5303" y="275"/>
                  <a:pt x="5303" y="275"/>
                </a:cubicBezTo>
                <a:lnTo>
                  <a:pt x="5359" y="275"/>
                </a:lnTo>
                <a:close/>
                <a:moveTo>
                  <a:pt x="5236" y="267"/>
                </a:moveTo>
                <a:cubicBezTo>
                  <a:pt x="5231" y="217"/>
                  <a:pt x="5231" y="217"/>
                  <a:pt x="5231" y="217"/>
                </a:cubicBezTo>
                <a:cubicBezTo>
                  <a:pt x="5215" y="225"/>
                  <a:pt x="5194" y="229"/>
                  <a:pt x="5174" y="229"/>
                </a:cubicBezTo>
                <a:cubicBezTo>
                  <a:pt x="5121" y="229"/>
                  <a:pt x="5089" y="199"/>
                  <a:pt x="5089" y="141"/>
                </a:cubicBezTo>
                <a:cubicBezTo>
                  <a:pt x="5089" y="87"/>
                  <a:pt x="5118" y="49"/>
                  <a:pt x="5171" y="49"/>
                </a:cubicBezTo>
                <a:cubicBezTo>
                  <a:pt x="5190" y="49"/>
                  <a:pt x="5209" y="52"/>
                  <a:pt x="5228" y="58"/>
                </a:cubicBezTo>
                <a:cubicBezTo>
                  <a:pt x="5233" y="8"/>
                  <a:pt x="5233" y="8"/>
                  <a:pt x="5233" y="8"/>
                </a:cubicBezTo>
                <a:cubicBezTo>
                  <a:pt x="5215" y="3"/>
                  <a:pt x="5193" y="1"/>
                  <a:pt x="5175" y="1"/>
                </a:cubicBezTo>
                <a:cubicBezTo>
                  <a:pt x="5074" y="1"/>
                  <a:pt x="5030" y="69"/>
                  <a:pt x="5030" y="146"/>
                </a:cubicBezTo>
                <a:cubicBezTo>
                  <a:pt x="5030" y="228"/>
                  <a:pt x="5074" y="279"/>
                  <a:pt x="5163" y="279"/>
                </a:cubicBezTo>
                <a:cubicBezTo>
                  <a:pt x="5189" y="279"/>
                  <a:pt x="5213" y="275"/>
                  <a:pt x="5236" y="267"/>
                </a:cubicBezTo>
                <a:close/>
                <a:moveTo>
                  <a:pt x="4980" y="189"/>
                </a:moveTo>
                <a:cubicBezTo>
                  <a:pt x="4980" y="105"/>
                  <a:pt x="4859" y="125"/>
                  <a:pt x="4859" y="79"/>
                </a:cubicBezTo>
                <a:cubicBezTo>
                  <a:pt x="4859" y="58"/>
                  <a:pt x="4874" y="45"/>
                  <a:pt x="4908" y="45"/>
                </a:cubicBezTo>
                <a:cubicBezTo>
                  <a:pt x="4924" y="45"/>
                  <a:pt x="4945" y="48"/>
                  <a:pt x="4960" y="53"/>
                </a:cubicBezTo>
                <a:cubicBezTo>
                  <a:pt x="4962" y="5"/>
                  <a:pt x="4962" y="5"/>
                  <a:pt x="4962" y="5"/>
                </a:cubicBezTo>
                <a:cubicBezTo>
                  <a:pt x="4947" y="2"/>
                  <a:pt x="4926" y="0"/>
                  <a:pt x="4911" y="0"/>
                </a:cubicBezTo>
                <a:cubicBezTo>
                  <a:pt x="4839" y="0"/>
                  <a:pt x="4800" y="34"/>
                  <a:pt x="4800" y="85"/>
                </a:cubicBezTo>
                <a:cubicBezTo>
                  <a:pt x="4800" y="173"/>
                  <a:pt x="4919" y="148"/>
                  <a:pt x="4919" y="196"/>
                </a:cubicBezTo>
                <a:cubicBezTo>
                  <a:pt x="4919" y="222"/>
                  <a:pt x="4894" y="234"/>
                  <a:pt x="4869" y="234"/>
                </a:cubicBezTo>
                <a:cubicBezTo>
                  <a:pt x="4846" y="234"/>
                  <a:pt x="4825" y="229"/>
                  <a:pt x="4809" y="223"/>
                </a:cubicBezTo>
                <a:cubicBezTo>
                  <a:pt x="4807" y="274"/>
                  <a:pt x="4807" y="274"/>
                  <a:pt x="4807" y="274"/>
                </a:cubicBezTo>
                <a:cubicBezTo>
                  <a:pt x="4822" y="277"/>
                  <a:pt x="4844" y="280"/>
                  <a:pt x="4863" y="280"/>
                </a:cubicBezTo>
                <a:cubicBezTo>
                  <a:pt x="4932" y="280"/>
                  <a:pt x="4980" y="245"/>
                  <a:pt x="4980" y="189"/>
                </a:cubicBezTo>
                <a:close/>
                <a:moveTo>
                  <a:pt x="4728" y="275"/>
                </a:moveTo>
                <a:cubicBezTo>
                  <a:pt x="4728" y="5"/>
                  <a:pt x="4728" y="5"/>
                  <a:pt x="4728" y="5"/>
                </a:cubicBezTo>
                <a:cubicBezTo>
                  <a:pt x="4672" y="5"/>
                  <a:pt x="4672" y="5"/>
                  <a:pt x="4672" y="5"/>
                </a:cubicBezTo>
                <a:cubicBezTo>
                  <a:pt x="4672" y="275"/>
                  <a:pt x="4672" y="275"/>
                  <a:pt x="4672" y="275"/>
                </a:cubicBezTo>
                <a:lnTo>
                  <a:pt x="4728" y="275"/>
                </a:lnTo>
                <a:close/>
                <a:moveTo>
                  <a:pt x="4547" y="139"/>
                </a:moveTo>
                <a:cubicBezTo>
                  <a:pt x="4547" y="200"/>
                  <a:pt x="4508" y="230"/>
                  <a:pt x="4452" y="230"/>
                </a:cubicBezTo>
                <a:cubicBezTo>
                  <a:pt x="4440" y="230"/>
                  <a:pt x="4426" y="229"/>
                  <a:pt x="4418" y="228"/>
                </a:cubicBezTo>
                <a:cubicBezTo>
                  <a:pt x="4418" y="50"/>
                  <a:pt x="4418" y="50"/>
                  <a:pt x="4418" y="50"/>
                </a:cubicBezTo>
                <a:cubicBezTo>
                  <a:pt x="4429" y="50"/>
                  <a:pt x="4443" y="49"/>
                  <a:pt x="4454" y="49"/>
                </a:cubicBezTo>
                <a:cubicBezTo>
                  <a:pt x="4515" y="49"/>
                  <a:pt x="4547" y="79"/>
                  <a:pt x="4547" y="139"/>
                </a:cubicBezTo>
                <a:close/>
                <a:moveTo>
                  <a:pt x="4606" y="136"/>
                </a:moveTo>
                <a:cubicBezTo>
                  <a:pt x="4606" y="42"/>
                  <a:pt x="4549" y="4"/>
                  <a:pt x="4460" y="4"/>
                </a:cubicBezTo>
                <a:cubicBezTo>
                  <a:pt x="4429" y="4"/>
                  <a:pt x="4386" y="5"/>
                  <a:pt x="4362" y="5"/>
                </a:cubicBezTo>
                <a:cubicBezTo>
                  <a:pt x="4362" y="275"/>
                  <a:pt x="4362" y="275"/>
                  <a:pt x="4362" y="275"/>
                </a:cubicBezTo>
                <a:cubicBezTo>
                  <a:pt x="4385" y="276"/>
                  <a:pt x="4412" y="277"/>
                  <a:pt x="4446" y="277"/>
                </a:cubicBezTo>
                <a:cubicBezTo>
                  <a:pt x="4537" y="277"/>
                  <a:pt x="4606" y="233"/>
                  <a:pt x="4606" y="136"/>
                </a:cubicBezTo>
                <a:close/>
                <a:moveTo>
                  <a:pt x="4225" y="84"/>
                </a:moveTo>
                <a:cubicBezTo>
                  <a:pt x="4225" y="109"/>
                  <a:pt x="4205" y="127"/>
                  <a:pt x="4176" y="127"/>
                </a:cubicBezTo>
                <a:cubicBezTo>
                  <a:pt x="4167" y="127"/>
                  <a:pt x="4158" y="126"/>
                  <a:pt x="4150" y="125"/>
                </a:cubicBezTo>
                <a:cubicBezTo>
                  <a:pt x="4150" y="47"/>
                  <a:pt x="4150" y="47"/>
                  <a:pt x="4150" y="47"/>
                </a:cubicBezTo>
                <a:cubicBezTo>
                  <a:pt x="4157" y="46"/>
                  <a:pt x="4164" y="46"/>
                  <a:pt x="4174" y="46"/>
                </a:cubicBezTo>
                <a:cubicBezTo>
                  <a:pt x="4205" y="46"/>
                  <a:pt x="4225" y="59"/>
                  <a:pt x="4225" y="84"/>
                </a:cubicBezTo>
                <a:close/>
                <a:moveTo>
                  <a:pt x="4299" y="275"/>
                </a:moveTo>
                <a:cubicBezTo>
                  <a:pt x="4232" y="185"/>
                  <a:pt x="4232" y="185"/>
                  <a:pt x="4232" y="185"/>
                </a:cubicBezTo>
                <a:cubicBezTo>
                  <a:pt x="4224" y="173"/>
                  <a:pt x="4216" y="163"/>
                  <a:pt x="4210" y="156"/>
                </a:cubicBezTo>
                <a:cubicBezTo>
                  <a:pt x="4253" y="149"/>
                  <a:pt x="4284" y="122"/>
                  <a:pt x="4284" y="78"/>
                </a:cubicBezTo>
                <a:cubicBezTo>
                  <a:pt x="4284" y="28"/>
                  <a:pt x="4247" y="3"/>
                  <a:pt x="4182" y="3"/>
                </a:cubicBezTo>
                <a:cubicBezTo>
                  <a:pt x="4149" y="3"/>
                  <a:pt x="4113" y="4"/>
                  <a:pt x="4094" y="5"/>
                </a:cubicBezTo>
                <a:cubicBezTo>
                  <a:pt x="4094" y="275"/>
                  <a:pt x="4094" y="275"/>
                  <a:pt x="4094" y="275"/>
                </a:cubicBezTo>
                <a:cubicBezTo>
                  <a:pt x="4150" y="275"/>
                  <a:pt x="4150" y="275"/>
                  <a:pt x="4150" y="275"/>
                </a:cubicBezTo>
                <a:cubicBezTo>
                  <a:pt x="4150" y="164"/>
                  <a:pt x="4150" y="164"/>
                  <a:pt x="4150" y="164"/>
                </a:cubicBezTo>
                <a:cubicBezTo>
                  <a:pt x="4152" y="164"/>
                  <a:pt x="4152" y="164"/>
                  <a:pt x="4152" y="164"/>
                </a:cubicBezTo>
                <a:cubicBezTo>
                  <a:pt x="4230" y="275"/>
                  <a:pt x="4230" y="275"/>
                  <a:pt x="4230" y="275"/>
                </a:cubicBezTo>
                <a:lnTo>
                  <a:pt x="4299" y="275"/>
                </a:lnTo>
                <a:close/>
                <a:moveTo>
                  <a:pt x="4014" y="275"/>
                </a:moveTo>
                <a:cubicBezTo>
                  <a:pt x="4014" y="231"/>
                  <a:pt x="4014" y="231"/>
                  <a:pt x="4014" y="231"/>
                </a:cubicBezTo>
                <a:cubicBezTo>
                  <a:pt x="3911" y="231"/>
                  <a:pt x="3911" y="231"/>
                  <a:pt x="3911" y="231"/>
                </a:cubicBezTo>
                <a:cubicBezTo>
                  <a:pt x="3911" y="158"/>
                  <a:pt x="3911" y="158"/>
                  <a:pt x="3911" y="158"/>
                </a:cubicBezTo>
                <a:cubicBezTo>
                  <a:pt x="4009" y="158"/>
                  <a:pt x="4009" y="158"/>
                  <a:pt x="4009" y="158"/>
                </a:cubicBezTo>
                <a:cubicBezTo>
                  <a:pt x="4009" y="115"/>
                  <a:pt x="4009" y="115"/>
                  <a:pt x="4009" y="115"/>
                </a:cubicBezTo>
                <a:cubicBezTo>
                  <a:pt x="3911" y="115"/>
                  <a:pt x="3911" y="115"/>
                  <a:pt x="3911" y="115"/>
                </a:cubicBezTo>
                <a:cubicBezTo>
                  <a:pt x="3911" y="49"/>
                  <a:pt x="3911" y="49"/>
                  <a:pt x="3911" y="49"/>
                </a:cubicBezTo>
                <a:cubicBezTo>
                  <a:pt x="4014" y="49"/>
                  <a:pt x="4014" y="49"/>
                  <a:pt x="4014" y="49"/>
                </a:cubicBezTo>
                <a:cubicBezTo>
                  <a:pt x="4014" y="5"/>
                  <a:pt x="4014" y="5"/>
                  <a:pt x="4014" y="5"/>
                </a:cubicBezTo>
                <a:cubicBezTo>
                  <a:pt x="3854" y="5"/>
                  <a:pt x="3854" y="5"/>
                  <a:pt x="3854" y="5"/>
                </a:cubicBezTo>
                <a:cubicBezTo>
                  <a:pt x="3854" y="275"/>
                  <a:pt x="3854" y="275"/>
                  <a:pt x="3854" y="275"/>
                </a:cubicBezTo>
                <a:lnTo>
                  <a:pt x="4014" y="275"/>
                </a:lnTo>
                <a:close/>
                <a:moveTo>
                  <a:pt x="3799" y="53"/>
                </a:moveTo>
                <a:cubicBezTo>
                  <a:pt x="3799" y="5"/>
                  <a:pt x="3799" y="5"/>
                  <a:pt x="3799" y="5"/>
                </a:cubicBezTo>
                <a:cubicBezTo>
                  <a:pt x="3593" y="5"/>
                  <a:pt x="3593" y="5"/>
                  <a:pt x="3593" y="5"/>
                </a:cubicBezTo>
                <a:cubicBezTo>
                  <a:pt x="3593" y="53"/>
                  <a:pt x="3593" y="53"/>
                  <a:pt x="3593" y="53"/>
                </a:cubicBezTo>
                <a:cubicBezTo>
                  <a:pt x="3668" y="53"/>
                  <a:pt x="3668" y="53"/>
                  <a:pt x="3668" y="53"/>
                </a:cubicBezTo>
                <a:cubicBezTo>
                  <a:pt x="3668" y="275"/>
                  <a:pt x="3668" y="275"/>
                  <a:pt x="3668" y="275"/>
                </a:cubicBezTo>
                <a:cubicBezTo>
                  <a:pt x="3724" y="275"/>
                  <a:pt x="3724" y="275"/>
                  <a:pt x="3724" y="275"/>
                </a:cubicBezTo>
                <a:cubicBezTo>
                  <a:pt x="3724" y="53"/>
                  <a:pt x="3724" y="53"/>
                  <a:pt x="3724" y="53"/>
                </a:cubicBezTo>
                <a:lnTo>
                  <a:pt x="3799" y="53"/>
                </a:lnTo>
                <a:close/>
                <a:moveTo>
                  <a:pt x="3540" y="275"/>
                </a:moveTo>
                <a:cubicBezTo>
                  <a:pt x="3540" y="5"/>
                  <a:pt x="3540" y="5"/>
                  <a:pt x="3540" y="5"/>
                </a:cubicBezTo>
                <a:cubicBezTo>
                  <a:pt x="3485" y="5"/>
                  <a:pt x="3485" y="5"/>
                  <a:pt x="3485" y="5"/>
                </a:cubicBezTo>
                <a:cubicBezTo>
                  <a:pt x="3486" y="124"/>
                  <a:pt x="3486" y="124"/>
                  <a:pt x="3486" y="124"/>
                </a:cubicBezTo>
                <a:cubicBezTo>
                  <a:pt x="3486" y="159"/>
                  <a:pt x="3486" y="185"/>
                  <a:pt x="3487" y="202"/>
                </a:cubicBezTo>
                <a:cubicBezTo>
                  <a:pt x="3487" y="202"/>
                  <a:pt x="3487" y="202"/>
                  <a:pt x="3487" y="202"/>
                </a:cubicBezTo>
                <a:cubicBezTo>
                  <a:pt x="3478" y="183"/>
                  <a:pt x="3468" y="166"/>
                  <a:pt x="3457" y="149"/>
                </a:cubicBezTo>
                <a:cubicBezTo>
                  <a:pt x="3366" y="5"/>
                  <a:pt x="3366" y="5"/>
                  <a:pt x="3366" y="5"/>
                </a:cubicBezTo>
                <a:cubicBezTo>
                  <a:pt x="3291" y="5"/>
                  <a:pt x="3291" y="5"/>
                  <a:pt x="3291" y="5"/>
                </a:cubicBezTo>
                <a:cubicBezTo>
                  <a:pt x="3291" y="275"/>
                  <a:pt x="3291" y="275"/>
                  <a:pt x="3291" y="275"/>
                </a:cubicBezTo>
                <a:cubicBezTo>
                  <a:pt x="3346" y="275"/>
                  <a:pt x="3346" y="275"/>
                  <a:pt x="3346" y="275"/>
                </a:cubicBezTo>
                <a:cubicBezTo>
                  <a:pt x="3345" y="134"/>
                  <a:pt x="3345" y="134"/>
                  <a:pt x="3345" y="134"/>
                </a:cubicBezTo>
                <a:cubicBezTo>
                  <a:pt x="3345" y="109"/>
                  <a:pt x="3345" y="92"/>
                  <a:pt x="3344" y="77"/>
                </a:cubicBezTo>
                <a:cubicBezTo>
                  <a:pt x="3344" y="77"/>
                  <a:pt x="3344" y="77"/>
                  <a:pt x="3344" y="77"/>
                </a:cubicBezTo>
                <a:cubicBezTo>
                  <a:pt x="3352" y="93"/>
                  <a:pt x="3361" y="112"/>
                  <a:pt x="3372" y="129"/>
                </a:cubicBezTo>
                <a:cubicBezTo>
                  <a:pt x="3465" y="275"/>
                  <a:pt x="3465" y="275"/>
                  <a:pt x="3465" y="275"/>
                </a:cubicBezTo>
                <a:lnTo>
                  <a:pt x="3540" y="275"/>
                </a:lnTo>
                <a:close/>
                <a:moveTo>
                  <a:pt x="3198" y="275"/>
                </a:moveTo>
                <a:cubicBezTo>
                  <a:pt x="3198" y="5"/>
                  <a:pt x="3198" y="5"/>
                  <a:pt x="3198" y="5"/>
                </a:cubicBezTo>
                <a:cubicBezTo>
                  <a:pt x="3141" y="5"/>
                  <a:pt x="3141" y="5"/>
                  <a:pt x="3141" y="5"/>
                </a:cubicBezTo>
                <a:cubicBezTo>
                  <a:pt x="3141" y="275"/>
                  <a:pt x="3141" y="275"/>
                  <a:pt x="3141" y="275"/>
                </a:cubicBezTo>
                <a:lnTo>
                  <a:pt x="3198" y="275"/>
                </a:lnTo>
                <a:close/>
                <a:moveTo>
                  <a:pt x="2956" y="189"/>
                </a:moveTo>
                <a:cubicBezTo>
                  <a:pt x="2956" y="105"/>
                  <a:pt x="2835" y="125"/>
                  <a:pt x="2835" y="79"/>
                </a:cubicBezTo>
                <a:cubicBezTo>
                  <a:pt x="2835" y="58"/>
                  <a:pt x="2850" y="45"/>
                  <a:pt x="2885" y="45"/>
                </a:cubicBezTo>
                <a:cubicBezTo>
                  <a:pt x="2900" y="45"/>
                  <a:pt x="2922" y="48"/>
                  <a:pt x="2936" y="53"/>
                </a:cubicBezTo>
                <a:cubicBezTo>
                  <a:pt x="2938" y="5"/>
                  <a:pt x="2938" y="5"/>
                  <a:pt x="2938" y="5"/>
                </a:cubicBezTo>
                <a:cubicBezTo>
                  <a:pt x="2923" y="2"/>
                  <a:pt x="2902" y="0"/>
                  <a:pt x="2887" y="0"/>
                </a:cubicBezTo>
                <a:cubicBezTo>
                  <a:pt x="2815" y="0"/>
                  <a:pt x="2776" y="34"/>
                  <a:pt x="2776" y="85"/>
                </a:cubicBezTo>
                <a:cubicBezTo>
                  <a:pt x="2776" y="173"/>
                  <a:pt x="2895" y="148"/>
                  <a:pt x="2895" y="196"/>
                </a:cubicBezTo>
                <a:cubicBezTo>
                  <a:pt x="2895" y="222"/>
                  <a:pt x="2871" y="234"/>
                  <a:pt x="2845" y="234"/>
                </a:cubicBezTo>
                <a:cubicBezTo>
                  <a:pt x="2822" y="234"/>
                  <a:pt x="2801" y="229"/>
                  <a:pt x="2785" y="223"/>
                </a:cubicBezTo>
                <a:cubicBezTo>
                  <a:pt x="2783" y="274"/>
                  <a:pt x="2783" y="274"/>
                  <a:pt x="2783" y="274"/>
                </a:cubicBezTo>
                <a:cubicBezTo>
                  <a:pt x="2798" y="277"/>
                  <a:pt x="2820" y="280"/>
                  <a:pt x="2839" y="280"/>
                </a:cubicBezTo>
                <a:cubicBezTo>
                  <a:pt x="2908" y="280"/>
                  <a:pt x="2956" y="245"/>
                  <a:pt x="2956" y="189"/>
                </a:cubicBezTo>
                <a:close/>
                <a:moveTo>
                  <a:pt x="2670" y="139"/>
                </a:moveTo>
                <a:cubicBezTo>
                  <a:pt x="2670" y="200"/>
                  <a:pt x="2631" y="230"/>
                  <a:pt x="2575" y="230"/>
                </a:cubicBezTo>
                <a:cubicBezTo>
                  <a:pt x="2563" y="230"/>
                  <a:pt x="2549" y="229"/>
                  <a:pt x="2541" y="228"/>
                </a:cubicBezTo>
                <a:cubicBezTo>
                  <a:pt x="2541" y="50"/>
                  <a:pt x="2541" y="50"/>
                  <a:pt x="2541" y="50"/>
                </a:cubicBezTo>
                <a:cubicBezTo>
                  <a:pt x="2552" y="50"/>
                  <a:pt x="2566" y="49"/>
                  <a:pt x="2577" y="49"/>
                </a:cubicBezTo>
                <a:cubicBezTo>
                  <a:pt x="2639" y="49"/>
                  <a:pt x="2670" y="79"/>
                  <a:pt x="2670" y="139"/>
                </a:cubicBezTo>
                <a:close/>
                <a:moveTo>
                  <a:pt x="2730" y="136"/>
                </a:moveTo>
                <a:cubicBezTo>
                  <a:pt x="2730" y="42"/>
                  <a:pt x="2672" y="4"/>
                  <a:pt x="2584" y="4"/>
                </a:cubicBezTo>
                <a:cubicBezTo>
                  <a:pt x="2552" y="4"/>
                  <a:pt x="2509" y="5"/>
                  <a:pt x="2485" y="5"/>
                </a:cubicBezTo>
                <a:cubicBezTo>
                  <a:pt x="2485" y="275"/>
                  <a:pt x="2485" y="275"/>
                  <a:pt x="2485" y="275"/>
                </a:cubicBezTo>
                <a:cubicBezTo>
                  <a:pt x="2509" y="276"/>
                  <a:pt x="2535" y="277"/>
                  <a:pt x="2569" y="277"/>
                </a:cubicBezTo>
                <a:cubicBezTo>
                  <a:pt x="2661" y="277"/>
                  <a:pt x="2730" y="233"/>
                  <a:pt x="2730" y="136"/>
                </a:cubicBezTo>
                <a:close/>
                <a:moveTo>
                  <a:pt x="2392" y="275"/>
                </a:moveTo>
                <a:cubicBezTo>
                  <a:pt x="2392" y="5"/>
                  <a:pt x="2392" y="5"/>
                  <a:pt x="2392" y="5"/>
                </a:cubicBezTo>
                <a:cubicBezTo>
                  <a:pt x="2337" y="5"/>
                  <a:pt x="2337" y="5"/>
                  <a:pt x="2337" y="5"/>
                </a:cubicBezTo>
                <a:cubicBezTo>
                  <a:pt x="2338" y="124"/>
                  <a:pt x="2338" y="124"/>
                  <a:pt x="2338" y="124"/>
                </a:cubicBezTo>
                <a:cubicBezTo>
                  <a:pt x="2338" y="159"/>
                  <a:pt x="2338" y="185"/>
                  <a:pt x="2339" y="202"/>
                </a:cubicBezTo>
                <a:cubicBezTo>
                  <a:pt x="2339" y="202"/>
                  <a:pt x="2339" y="202"/>
                  <a:pt x="2339" y="202"/>
                </a:cubicBezTo>
                <a:cubicBezTo>
                  <a:pt x="2330" y="183"/>
                  <a:pt x="2319" y="166"/>
                  <a:pt x="2309" y="149"/>
                </a:cubicBezTo>
                <a:cubicBezTo>
                  <a:pt x="2218" y="5"/>
                  <a:pt x="2218" y="5"/>
                  <a:pt x="2218" y="5"/>
                </a:cubicBezTo>
                <a:cubicBezTo>
                  <a:pt x="2143" y="5"/>
                  <a:pt x="2143" y="5"/>
                  <a:pt x="2143" y="5"/>
                </a:cubicBezTo>
                <a:cubicBezTo>
                  <a:pt x="2143" y="275"/>
                  <a:pt x="2143" y="275"/>
                  <a:pt x="2143" y="275"/>
                </a:cubicBezTo>
                <a:cubicBezTo>
                  <a:pt x="2198" y="275"/>
                  <a:pt x="2198" y="275"/>
                  <a:pt x="2198" y="275"/>
                </a:cubicBezTo>
                <a:cubicBezTo>
                  <a:pt x="2197" y="134"/>
                  <a:pt x="2197" y="134"/>
                  <a:pt x="2197" y="134"/>
                </a:cubicBezTo>
                <a:cubicBezTo>
                  <a:pt x="2197" y="109"/>
                  <a:pt x="2197" y="92"/>
                  <a:pt x="2196" y="77"/>
                </a:cubicBezTo>
                <a:cubicBezTo>
                  <a:pt x="2196" y="77"/>
                  <a:pt x="2196" y="77"/>
                  <a:pt x="2196" y="77"/>
                </a:cubicBezTo>
                <a:cubicBezTo>
                  <a:pt x="2203" y="93"/>
                  <a:pt x="2213" y="112"/>
                  <a:pt x="2224" y="129"/>
                </a:cubicBezTo>
                <a:cubicBezTo>
                  <a:pt x="2317" y="275"/>
                  <a:pt x="2317" y="275"/>
                  <a:pt x="2317" y="275"/>
                </a:cubicBezTo>
                <a:lnTo>
                  <a:pt x="2392" y="275"/>
                </a:lnTo>
                <a:close/>
                <a:moveTo>
                  <a:pt x="1992" y="182"/>
                </a:moveTo>
                <a:cubicBezTo>
                  <a:pt x="1907" y="182"/>
                  <a:pt x="1907" y="182"/>
                  <a:pt x="1907" y="182"/>
                </a:cubicBezTo>
                <a:cubicBezTo>
                  <a:pt x="1936" y="106"/>
                  <a:pt x="1936" y="106"/>
                  <a:pt x="1936" y="106"/>
                </a:cubicBezTo>
                <a:cubicBezTo>
                  <a:pt x="1941" y="92"/>
                  <a:pt x="1947" y="77"/>
                  <a:pt x="1950" y="64"/>
                </a:cubicBezTo>
                <a:cubicBezTo>
                  <a:pt x="1950" y="64"/>
                  <a:pt x="1950" y="64"/>
                  <a:pt x="1950" y="64"/>
                </a:cubicBezTo>
                <a:cubicBezTo>
                  <a:pt x="1954" y="76"/>
                  <a:pt x="1959" y="92"/>
                  <a:pt x="1964" y="106"/>
                </a:cubicBezTo>
                <a:lnTo>
                  <a:pt x="1992" y="182"/>
                </a:lnTo>
                <a:close/>
                <a:moveTo>
                  <a:pt x="2088" y="275"/>
                </a:moveTo>
                <a:cubicBezTo>
                  <a:pt x="1986" y="5"/>
                  <a:pt x="1986" y="5"/>
                  <a:pt x="1986" y="5"/>
                </a:cubicBezTo>
                <a:cubicBezTo>
                  <a:pt x="1920" y="5"/>
                  <a:pt x="1920" y="5"/>
                  <a:pt x="1920" y="5"/>
                </a:cubicBezTo>
                <a:cubicBezTo>
                  <a:pt x="1818" y="275"/>
                  <a:pt x="1818" y="275"/>
                  <a:pt x="1818" y="275"/>
                </a:cubicBezTo>
                <a:cubicBezTo>
                  <a:pt x="1874" y="275"/>
                  <a:pt x="1874" y="275"/>
                  <a:pt x="1874" y="275"/>
                </a:cubicBezTo>
                <a:cubicBezTo>
                  <a:pt x="1894" y="223"/>
                  <a:pt x="1894" y="223"/>
                  <a:pt x="1894" y="223"/>
                </a:cubicBezTo>
                <a:cubicBezTo>
                  <a:pt x="2006" y="223"/>
                  <a:pt x="2006" y="223"/>
                  <a:pt x="2006" y="223"/>
                </a:cubicBezTo>
                <a:cubicBezTo>
                  <a:pt x="2026" y="275"/>
                  <a:pt x="2026" y="275"/>
                  <a:pt x="2026" y="275"/>
                </a:cubicBezTo>
                <a:lnTo>
                  <a:pt x="2088" y="275"/>
                </a:lnTo>
                <a:close/>
                <a:moveTo>
                  <a:pt x="1796" y="275"/>
                </a:moveTo>
                <a:cubicBezTo>
                  <a:pt x="1796" y="226"/>
                  <a:pt x="1796" y="226"/>
                  <a:pt x="1796" y="226"/>
                </a:cubicBezTo>
                <a:cubicBezTo>
                  <a:pt x="1703" y="226"/>
                  <a:pt x="1703" y="226"/>
                  <a:pt x="1703" y="226"/>
                </a:cubicBezTo>
                <a:cubicBezTo>
                  <a:pt x="1703" y="5"/>
                  <a:pt x="1703" y="5"/>
                  <a:pt x="1703" y="5"/>
                </a:cubicBezTo>
                <a:cubicBezTo>
                  <a:pt x="1646" y="5"/>
                  <a:pt x="1646" y="5"/>
                  <a:pt x="1646" y="5"/>
                </a:cubicBezTo>
                <a:cubicBezTo>
                  <a:pt x="1646" y="275"/>
                  <a:pt x="1646" y="275"/>
                  <a:pt x="1646" y="275"/>
                </a:cubicBezTo>
                <a:lnTo>
                  <a:pt x="1796" y="275"/>
                </a:lnTo>
                <a:close/>
                <a:moveTo>
                  <a:pt x="1509" y="84"/>
                </a:moveTo>
                <a:cubicBezTo>
                  <a:pt x="1509" y="109"/>
                  <a:pt x="1490" y="127"/>
                  <a:pt x="1460" y="127"/>
                </a:cubicBezTo>
                <a:cubicBezTo>
                  <a:pt x="1451" y="127"/>
                  <a:pt x="1442" y="126"/>
                  <a:pt x="1434" y="125"/>
                </a:cubicBezTo>
                <a:cubicBezTo>
                  <a:pt x="1434" y="47"/>
                  <a:pt x="1434" y="47"/>
                  <a:pt x="1434" y="47"/>
                </a:cubicBezTo>
                <a:cubicBezTo>
                  <a:pt x="1442" y="46"/>
                  <a:pt x="1449" y="46"/>
                  <a:pt x="1458" y="46"/>
                </a:cubicBezTo>
                <a:cubicBezTo>
                  <a:pt x="1490" y="46"/>
                  <a:pt x="1509" y="59"/>
                  <a:pt x="1509" y="84"/>
                </a:cubicBezTo>
                <a:close/>
                <a:moveTo>
                  <a:pt x="1584" y="275"/>
                </a:moveTo>
                <a:cubicBezTo>
                  <a:pt x="1516" y="185"/>
                  <a:pt x="1516" y="185"/>
                  <a:pt x="1516" y="185"/>
                </a:cubicBezTo>
                <a:cubicBezTo>
                  <a:pt x="1508" y="173"/>
                  <a:pt x="1501" y="163"/>
                  <a:pt x="1495" y="156"/>
                </a:cubicBezTo>
                <a:cubicBezTo>
                  <a:pt x="1538" y="149"/>
                  <a:pt x="1569" y="122"/>
                  <a:pt x="1569" y="78"/>
                </a:cubicBezTo>
                <a:cubicBezTo>
                  <a:pt x="1569" y="28"/>
                  <a:pt x="1531" y="3"/>
                  <a:pt x="1467" y="3"/>
                </a:cubicBezTo>
                <a:cubicBezTo>
                  <a:pt x="1433" y="3"/>
                  <a:pt x="1398" y="4"/>
                  <a:pt x="1378" y="5"/>
                </a:cubicBezTo>
                <a:cubicBezTo>
                  <a:pt x="1378" y="275"/>
                  <a:pt x="1378" y="275"/>
                  <a:pt x="1378" y="275"/>
                </a:cubicBezTo>
                <a:cubicBezTo>
                  <a:pt x="1434" y="275"/>
                  <a:pt x="1434" y="275"/>
                  <a:pt x="1434" y="275"/>
                </a:cubicBezTo>
                <a:cubicBezTo>
                  <a:pt x="1434" y="164"/>
                  <a:pt x="1434" y="164"/>
                  <a:pt x="1434" y="164"/>
                </a:cubicBezTo>
                <a:cubicBezTo>
                  <a:pt x="1437" y="164"/>
                  <a:pt x="1437" y="164"/>
                  <a:pt x="1437" y="164"/>
                </a:cubicBezTo>
                <a:cubicBezTo>
                  <a:pt x="1514" y="275"/>
                  <a:pt x="1514" y="275"/>
                  <a:pt x="1514" y="275"/>
                </a:cubicBezTo>
                <a:lnTo>
                  <a:pt x="1584" y="275"/>
                </a:lnTo>
                <a:close/>
                <a:moveTo>
                  <a:pt x="1298" y="275"/>
                </a:moveTo>
                <a:cubicBezTo>
                  <a:pt x="1298" y="231"/>
                  <a:pt x="1298" y="231"/>
                  <a:pt x="1298" y="231"/>
                </a:cubicBezTo>
                <a:cubicBezTo>
                  <a:pt x="1195" y="231"/>
                  <a:pt x="1195" y="231"/>
                  <a:pt x="1195" y="231"/>
                </a:cubicBezTo>
                <a:cubicBezTo>
                  <a:pt x="1195" y="158"/>
                  <a:pt x="1195" y="158"/>
                  <a:pt x="1195" y="158"/>
                </a:cubicBezTo>
                <a:cubicBezTo>
                  <a:pt x="1293" y="158"/>
                  <a:pt x="1293" y="158"/>
                  <a:pt x="1293" y="158"/>
                </a:cubicBezTo>
                <a:cubicBezTo>
                  <a:pt x="1293" y="115"/>
                  <a:pt x="1293" y="115"/>
                  <a:pt x="1293" y="115"/>
                </a:cubicBezTo>
                <a:cubicBezTo>
                  <a:pt x="1195" y="115"/>
                  <a:pt x="1195" y="115"/>
                  <a:pt x="1195" y="115"/>
                </a:cubicBezTo>
                <a:cubicBezTo>
                  <a:pt x="1195" y="49"/>
                  <a:pt x="1195" y="49"/>
                  <a:pt x="1195" y="49"/>
                </a:cubicBezTo>
                <a:cubicBezTo>
                  <a:pt x="1298" y="49"/>
                  <a:pt x="1298" y="49"/>
                  <a:pt x="1298" y="49"/>
                </a:cubicBezTo>
                <a:cubicBezTo>
                  <a:pt x="1298" y="5"/>
                  <a:pt x="1298" y="5"/>
                  <a:pt x="1298" y="5"/>
                </a:cubicBezTo>
                <a:cubicBezTo>
                  <a:pt x="1139" y="5"/>
                  <a:pt x="1139" y="5"/>
                  <a:pt x="1139" y="5"/>
                </a:cubicBezTo>
                <a:cubicBezTo>
                  <a:pt x="1139" y="275"/>
                  <a:pt x="1139" y="275"/>
                  <a:pt x="1139" y="275"/>
                </a:cubicBezTo>
                <a:lnTo>
                  <a:pt x="1298" y="275"/>
                </a:lnTo>
                <a:close/>
                <a:moveTo>
                  <a:pt x="1045" y="275"/>
                </a:moveTo>
                <a:cubicBezTo>
                  <a:pt x="1045" y="5"/>
                  <a:pt x="1045" y="5"/>
                  <a:pt x="1045" y="5"/>
                </a:cubicBezTo>
                <a:cubicBezTo>
                  <a:pt x="989" y="5"/>
                  <a:pt x="989" y="5"/>
                  <a:pt x="989" y="5"/>
                </a:cubicBezTo>
                <a:cubicBezTo>
                  <a:pt x="989" y="112"/>
                  <a:pt x="989" y="112"/>
                  <a:pt x="989" y="112"/>
                </a:cubicBezTo>
                <a:cubicBezTo>
                  <a:pt x="862" y="112"/>
                  <a:pt x="862" y="112"/>
                  <a:pt x="862" y="112"/>
                </a:cubicBezTo>
                <a:cubicBezTo>
                  <a:pt x="862" y="5"/>
                  <a:pt x="862" y="5"/>
                  <a:pt x="862" y="5"/>
                </a:cubicBezTo>
                <a:cubicBezTo>
                  <a:pt x="806" y="5"/>
                  <a:pt x="806" y="5"/>
                  <a:pt x="806" y="5"/>
                </a:cubicBezTo>
                <a:cubicBezTo>
                  <a:pt x="806" y="275"/>
                  <a:pt x="806" y="275"/>
                  <a:pt x="806" y="275"/>
                </a:cubicBezTo>
                <a:cubicBezTo>
                  <a:pt x="862" y="275"/>
                  <a:pt x="862" y="275"/>
                  <a:pt x="862" y="275"/>
                </a:cubicBezTo>
                <a:cubicBezTo>
                  <a:pt x="862" y="161"/>
                  <a:pt x="862" y="161"/>
                  <a:pt x="862" y="161"/>
                </a:cubicBezTo>
                <a:cubicBezTo>
                  <a:pt x="989" y="161"/>
                  <a:pt x="989" y="161"/>
                  <a:pt x="989" y="161"/>
                </a:cubicBezTo>
                <a:cubicBezTo>
                  <a:pt x="989" y="275"/>
                  <a:pt x="989" y="275"/>
                  <a:pt x="989" y="275"/>
                </a:cubicBezTo>
                <a:lnTo>
                  <a:pt x="1045" y="275"/>
                </a:lnTo>
                <a:close/>
                <a:moveTo>
                  <a:pt x="751" y="53"/>
                </a:moveTo>
                <a:cubicBezTo>
                  <a:pt x="751" y="5"/>
                  <a:pt x="751" y="5"/>
                  <a:pt x="751" y="5"/>
                </a:cubicBezTo>
                <a:cubicBezTo>
                  <a:pt x="545" y="5"/>
                  <a:pt x="545" y="5"/>
                  <a:pt x="545" y="5"/>
                </a:cubicBezTo>
                <a:cubicBezTo>
                  <a:pt x="545" y="53"/>
                  <a:pt x="545" y="53"/>
                  <a:pt x="545" y="53"/>
                </a:cubicBezTo>
                <a:cubicBezTo>
                  <a:pt x="619" y="53"/>
                  <a:pt x="619" y="53"/>
                  <a:pt x="619" y="53"/>
                </a:cubicBezTo>
                <a:cubicBezTo>
                  <a:pt x="619" y="275"/>
                  <a:pt x="619" y="275"/>
                  <a:pt x="619" y="275"/>
                </a:cubicBezTo>
                <a:cubicBezTo>
                  <a:pt x="676" y="275"/>
                  <a:pt x="676" y="275"/>
                  <a:pt x="676" y="275"/>
                </a:cubicBezTo>
                <a:cubicBezTo>
                  <a:pt x="676" y="53"/>
                  <a:pt x="676" y="53"/>
                  <a:pt x="676" y="53"/>
                </a:cubicBezTo>
                <a:lnTo>
                  <a:pt x="751" y="53"/>
                </a:lnTo>
                <a:close/>
                <a:moveTo>
                  <a:pt x="501" y="275"/>
                </a:moveTo>
                <a:cubicBezTo>
                  <a:pt x="501" y="231"/>
                  <a:pt x="501" y="231"/>
                  <a:pt x="501" y="231"/>
                </a:cubicBezTo>
                <a:cubicBezTo>
                  <a:pt x="398" y="231"/>
                  <a:pt x="398" y="231"/>
                  <a:pt x="398" y="231"/>
                </a:cubicBezTo>
                <a:cubicBezTo>
                  <a:pt x="398" y="158"/>
                  <a:pt x="398" y="158"/>
                  <a:pt x="398" y="158"/>
                </a:cubicBezTo>
                <a:cubicBezTo>
                  <a:pt x="496" y="158"/>
                  <a:pt x="496" y="158"/>
                  <a:pt x="496" y="158"/>
                </a:cubicBezTo>
                <a:cubicBezTo>
                  <a:pt x="496" y="115"/>
                  <a:pt x="496" y="115"/>
                  <a:pt x="496" y="115"/>
                </a:cubicBezTo>
                <a:cubicBezTo>
                  <a:pt x="398" y="115"/>
                  <a:pt x="398" y="115"/>
                  <a:pt x="398" y="115"/>
                </a:cubicBezTo>
                <a:cubicBezTo>
                  <a:pt x="398" y="49"/>
                  <a:pt x="398" y="49"/>
                  <a:pt x="398" y="49"/>
                </a:cubicBezTo>
                <a:cubicBezTo>
                  <a:pt x="501" y="49"/>
                  <a:pt x="501" y="49"/>
                  <a:pt x="501" y="49"/>
                </a:cubicBezTo>
                <a:cubicBezTo>
                  <a:pt x="501" y="5"/>
                  <a:pt x="501" y="5"/>
                  <a:pt x="501" y="5"/>
                </a:cubicBezTo>
                <a:cubicBezTo>
                  <a:pt x="342" y="5"/>
                  <a:pt x="342" y="5"/>
                  <a:pt x="342" y="5"/>
                </a:cubicBezTo>
                <a:cubicBezTo>
                  <a:pt x="342" y="275"/>
                  <a:pt x="342" y="275"/>
                  <a:pt x="342" y="275"/>
                </a:cubicBezTo>
                <a:lnTo>
                  <a:pt x="501" y="275"/>
                </a:lnTo>
                <a:close/>
                <a:moveTo>
                  <a:pt x="248" y="275"/>
                </a:moveTo>
                <a:cubicBezTo>
                  <a:pt x="248" y="5"/>
                  <a:pt x="248" y="5"/>
                  <a:pt x="248" y="5"/>
                </a:cubicBezTo>
                <a:cubicBezTo>
                  <a:pt x="194" y="5"/>
                  <a:pt x="194" y="5"/>
                  <a:pt x="194" y="5"/>
                </a:cubicBezTo>
                <a:cubicBezTo>
                  <a:pt x="194" y="124"/>
                  <a:pt x="194" y="124"/>
                  <a:pt x="194" y="124"/>
                </a:cubicBezTo>
                <a:cubicBezTo>
                  <a:pt x="194" y="159"/>
                  <a:pt x="195" y="185"/>
                  <a:pt x="196" y="202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86" y="183"/>
                  <a:pt x="176" y="166"/>
                  <a:pt x="166" y="149"/>
                </a:cubicBezTo>
                <a:cubicBezTo>
                  <a:pt x="75" y="5"/>
                  <a:pt x="75" y="5"/>
                  <a:pt x="75" y="5"/>
                </a:cubicBezTo>
                <a:cubicBezTo>
                  <a:pt x="0" y="5"/>
                  <a:pt x="0" y="5"/>
                  <a:pt x="0" y="5"/>
                </a:cubicBezTo>
                <a:cubicBezTo>
                  <a:pt x="0" y="275"/>
                  <a:pt x="0" y="275"/>
                  <a:pt x="0" y="275"/>
                </a:cubicBezTo>
                <a:cubicBezTo>
                  <a:pt x="54" y="275"/>
                  <a:pt x="54" y="275"/>
                  <a:pt x="54" y="275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54" y="109"/>
                  <a:pt x="53" y="92"/>
                  <a:pt x="52" y="77"/>
                </a:cubicBezTo>
                <a:cubicBezTo>
                  <a:pt x="53" y="77"/>
                  <a:pt x="53" y="77"/>
                  <a:pt x="53" y="77"/>
                </a:cubicBezTo>
                <a:cubicBezTo>
                  <a:pt x="60" y="93"/>
                  <a:pt x="70" y="112"/>
                  <a:pt x="80" y="129"/>
                </a:cubicBezTo>
                <a:cubicBezTo>
                  <a:pt x="173" y="275"/>
                  <a:pt x="173" y="275"/>
                  <a:pt x="173" y="275"/>
                </a:cubicBezTo>
                <a:lnTo>
                  <a:pt x="248" y="27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1"/>
          </a:p>
        </p:txBody>
      </p:sp>
      <p:sp>
        <p:nvSpPr>
          <p:cNvPr id="2" name="Titel 1"/>
          <p:cNvSpPr>
            <a:spLocks noGrp="1"/>
          </p:cNvSpPr>
          <p:nvPr userDrawn="1">
            <p:ph type="ctrTitle" hasCustomPrompt="1"/>
          </p:nvPr>
        </p:nvSpPr>
        <p:spPr>
          <a:xfrm>
            <a:off x="756000" y="890588"/>
            <a:ext cx="8028000" cy="1296000"/>
          </a:xfrm>
        </p:spPr>
        <p:txBody>
          <a:bodyPr anchor="t" anchorCtr="0"/>
          <a:lstStyle>
            <a:lvl1pPr algn="l">
              <a:lnSpc>
                <a:spcPts val="5000"/>
              </a:lnSpc>
              <a:defRPr sz="5000" b="0" i="0" cap="none" baseline="0"/>
            </a:lvl1pPr>
          </a:lstStyle>
          <a:p>
            <a:r>
              <a:rPr lang="en-GB" noProof="1" smtClean="0"/>
              <a:t>closing (e.g. thank you)</a:t>
            </a:r>
            <a:endParaRPr lang="en-GB" noProof="1"/>
          </a:p>
        </p:txBody>
      </p:sp>
      <p:sp>
        <p:nvSpPr>
          <p:cNvPr id="3" name="Ondertitel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54906" y="2447102"/>
            <a:ext cx="8028000" cy="234000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1" i="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1" smtClean="0"/>
              <a:t>Author (followed by email address in 18 pt regular)</a:t>
            </a:r>
            <a:endParaRPr lang="en-GB" noProof="1"/>
          </a:p>
        </p:txBody>
      </p:sp>
      <p:sp>
        <p:nvSpPr>
          <p:cNvPr id="52" name="Tekstvak 51"/>
          <p:cNvSpPr txBox="1"/>
          <p:nvPr userDrawn="1"/>
        </p:nvSpPr>
        <p:spPr>
          <a:xfrm>
            <a:off x="762000" y="4797152"/>
            <a:ext cx="798195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200" kern="1200" baseline="0" noProof="1" smtClean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NIDI is an institute of the Royal Netherlands Academy of Arts and Sciences KNAW and is </a:t>
            </a:r>
            <a:r>
              <a:rPr lang="nl-NL" sz="1200" kern="1200" baseline="0" noProof="1" smtClean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affiliated to the University of Groningen</a:t>
            </a:r>
            <a:endParaRPr lang="en-GB" sz="1200" kern="1200" baseline="0" noProof="1" smtClean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446" y="5342523"/>
            <a:ext cx="1856146" cy="51096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3923928" y="5875925"/>
            <a:ext cx="20882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600" b="1" kern="1200" baseline="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www.nidi.nl</a:t>
            </a:r>
            <a:endParaRPr lang="en-GB" sz="1600" b="1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9024" y="251946"/>
            <a:ext cx="8244000" cy="64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1" smtClean="0"/>
              <a:t>title</a:t>
            </a:r>
            <a:endParaRPr lang="en-GB" noProof="1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0000" y="1315220"/>
            <a:ext cx="8244000" cy="446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1" smtClean="0"/>
              <a:t>Klik om de modelstijlen te bewerken</a:t>
            </a:r>
          </a:p>
          <a:p>
            <a:pPr lvl="1"/>
            <a:r>
              <a:rPr lang="en-GB" noProof="1" smtClean="0"/>
              <a:t>Tweede niveau</a:t>
            </a:r>
          </a:p>
          <a:p>
            <a:pPr lvl="2"/>
            <a:r>
              <a:rPr lang="en-GB" noProof="1" smtClean="0"/>
              <a:t>Derde niveau</a:t>
            </a:r>
          </a:p>
          <a:p>
            <a:pPr lvl="3"/>
            <a:r>
              <a:rPr lang="en-GB" noProof="1" smtClean="0"/>
              <a:t>Vierde niveau</a:t>
            </a:r>
          </a:p>
          <a:p>
            <a:pPr lvl="4"/>
            <a:r>
              <a:rPr lang="en-GB" noProof="1" smtClean="0"/>
              <a:t>Vijfde niveau</a:t>
            </a:r>
          </a:p>
          <a:p>
            <a:pPr lvl="5"/>
            <a:r>
              <a:rPr lang="en-GB" noProof="1" smtClean="0"/>
              <a:t>Zesde niveau</a:t>
            </a:r>
          </a:p>
          <a:p>
            <a:pPr lvl="6"/>
            <a:r>
              <a:rPr lang="en-GB" noProof="1" smtClean="0"/>
              <a:t>Zevende niveau</a:t>
            </a:r>
          </a:p>
          <a:p>
            <a:pPr lvl="7"/>
            <a:r>
              <a:rPr lang="en-GB" noProof="1" smtClean="0"/>
              <a:t>Achtste niveau</a:t>
            </a:r>
          </a:p>
          <a:p>
            <a:pPr lvl="8"/>
            <a:r>
              <a:rPr lang="en-GB" noProof="1" smtClean="0"/>
              <a:t>Negende niveau</a:t>
            </a:r>
            <a:endParaRPr lang="en-GB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52" r:id="rId4"/>
    <p:sldLayoutId id="2147483667" r:id="rId5"/>
    <p:sldLayoutId id="2147483654" r:id="rId6"/>
    <p:sldLayoutId id="2147483668" r:id="rId7"/>
    <p:sldLayoutId id="2147483655" r:id="rId8"/>
    <p:sldLayoutId id="2147483669" r:id="rId9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100" b="0" i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Arial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30000"/>
        </a:lnSpc>
        <a:spcBef>
          <a:spcPts val="0"/>
        </a:spcBef>
        <a:buFont typeface="Arial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630000" indent="-630000" algn="l" defTabSz="914400" rtl="0" eaLnBrk="1" latinLnBrk="0" hangingPunct="1">
        <a:lnSpc>
          <a:spcPct val="130000"/>
        </a:lnSpc>
        <a:spcBef>
          <a:spcPts val="0"/>
        </a:spcBef>
        <a:buSzPct val="110000"/>
        <a:buFontTx/>
        <a:buBlip>
          <a:blip r:embed="rId11"/>
        </a:buBlip>
        <a:tabLst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917575" indent="-269875" algn="l" defTabSz="914400" rtl="0" eaLnBrk="1" latinLnBrk="0" hangingPunct="1">
        <a:lnSpc>
          <a:spcPct val="130000"/>
        </a:lnSpc>
        <a:spcBef>
          <a:spcPts val="0"/>
        </a:spcBef>
        <a:buSzPct val="110000"/>
        <a:buFont typeface="Lucida Sans" pitchFamily="34" charset="0"/>
        <a:buChar char="–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6963" indent="-179388" algn="l" defTabSz="914400" rtl="0" eaLnBrk="1" latinLnBrk="0" hangingPunct="1">
        <a:lnSpc>
          <a:spcPct val="130000"/>
        </a:lnSpc>
        <a:spcBef>
          <a:spcPts val="0"/>
        </a:spcBef>
        <a:buSzPct val="110000"/>
        <a:buFont typeface="Lucida Sans" pitchFamily="34" charset="0"/>
        <a:buChar char="•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278000" indent="-180000" algn="l" defTabSz="914400" rtl="0" eaLnBrk="1" latinLnBrk="0" hangingPunct="1">
        <a:lnSpc>
          <a:spcPct val="130000"/>
        </a:lnSpc>
        <a:spcBef>
          <a:spcPts val="0"/>
        </a:spcBef>
        <a:buSzPct val="110000"/>
        <a:buFont typeface="Lucida Sans" pitchFamily="34" charset="0"/>
        <a:buChar char="•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1458000" indent="-270000" algn="l" defTabSz="914400" rtl="0" eaLnBrk="1" latinLnBrk="0" hangingPunct="1">
        <a:lnSpc>
          <a:spcPct val="130000"/>
        </a:lnSpc>
        <a:spcBef>
          <a:spcPts val="0"/>
        </a:spcBef>
        <a:buSzPct val="110000"/>
        <a:buFont typeface="Lucida Sans" pitchFamily="34" charset="0"/>
        <a:buChar char="•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1638000" indent="-180000" algn="l" defTabSz="914400" rtl="0" eaLnBrk="1" latinLnBrk="0" hangingPunct="1">
        <a:lnSpc>
          <a:spcPct val="130000"/>
        </a:lnSpc>
        <a:spcBef>
          <a:spcPts val="0"/>
        </a:spcBef>
        <a:buSzPct val="110000"/>
        <a:buFont typeface="Lucida Sans" pitchFamily="34" charset="0"/>
        <a:buChar char="•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1818000" indent="-180000" algn="l" defTabSz="914400" rtl="0" eaLnBrk="1" latinLnBrk="0" hangingPunct="1">
        <a:lnSpc>
          <a:spcPct val="130000"/>
        </a:lnSpc>
        <a:spcBef>
          <a:spcPts val="0"/>
        </a:spcBef>
        <a:buSzPct val="110000"/>
        <a:buFont typeface="Lucida Sans" pitchFamily="34" charset="0"/>
        <a:buChar char="•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/>
          <p:cNvSpPr>
            <a:spLocks noGrp="1"/>
          </p:cNvSpPr>
          <p:nvPr>
            <p:ph type="ctrTitle"/>
          </p:nvPr>
        </p:nvSpPr>
        <p:spPr>
          <a:xfrm>
            <a:off x="539999" y="2276872"/>
            <a:ext cx="8279968" cy="2017467"/>
          </a:xfrm>
        </p:spPr>
        <p:txBody>
          <a:bodyPr/>
          <a:lstStyle/>
          <a:p>
            <a:r>
              <a:rPr lang="en-GB" sz="2800" dirty="0"/>
              <a:t>Impact of duration of stay definition on migration levels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26" name="Tijdelijke aanduiding voor tekst 25"/>
          <p:cNvSpPr>
            <a:spLocks noGrp="1"/>
          </p:cNvSpPr>
          <p:nvPr>
            <p:ph type="body" sz="quarter" idx="10"/>
          </p:nvPr>
        </p:nvSpPr>
        <p:spPr>
          <a:xfrm>
            <a:off x="539999" y="4628745"/>
            <a:ext cx="7020000" cy="630238"/>
          </a:xfrm>
        </p:spPr>
        <p:txBody>
          <a:bodyPr/>
          <a:lstStyle/>
          <a:p>
            <a:r>
              <a:rPr lang="en-GB" sz="2400" dirty="0" smtClean="0"/>
              <a:t>Frans Willekens</a:t>
            </a:r>
            <a:endParaRPr lang="en-GB" sz="2400" dirty="0"/>
          </a:p>
        </p:txBody>
      </p:sp>
      <p:sp>
        <p:nvSpPr>
          <p:cNvPr id="27" name="Tijdelijke aanduiding voor tekst 26"/>
          <p:cNvSpPr>
            <a:spLocks noGrp="1"/>
          </p:cNvSpPr>
          <p:nvPr>
            <p:ph type="body" sz="quarter" idx="11"/>
          </p:nvPr>
        </p:nvSpPr>
        <p:spPr>
          <a:xfrm>
            <a:off x="534300" y="5993905"/>
            <a:ext cx="7848425" cy="864095"/>
          </a:xfrm>
        </p:spPr>
        <p:txBody>
          <a:bodyPr/>
          <a:lstStyle/>
          <a:p>
            <a:r>
              <a:rPr lang="en-GB" sz="2400" dirty="0" smtClean="0"/>
              <a:t>DGINS Budapest 2017, 21 </a:t>
            </a:r>
            <a:r>
              <a:rPr lang="en-GB" sz="2400" dirty="0"/>
              <a:t>S</a:t>
            </a:r>
            <a:r>
              <a:rPr lang="en-GB" sz="2400" dirty="0" smtClean="0"/>
              <a:t>eptember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charset="2"/>
              <a:buChar char="§"/>
            </a:pPr>
            <a:r>
              <a:rPr lang="en-US" dirty="0" smtClean="0"/>
              <a:t>Theory: </a:t>
            </a:r>
            <a:r>
              <a:rPr lang="en-US" sz="2200" b="0" dirty="0" smtClean="0"/>
              <a:t>migration = relocation with duration of stay criterion</a:t>
            </a:r>
          </a:p>
          <a:p>
            <a:pPr marL="342900" indent="-342900">
              <a:buFont typeface="Wingdings" charset="2"/>
              <a:buChar char="§"/>
            </a:pPr>
            <a:r>
              <a:rPr lang="en-US" dirty="0" smtClean="0"/>
              <a:t>Numerical illustration</a:t>
            </a:r>
          </a:p>
          <a:p>
            <a:pPr marL="342900" indent="-342900">
              <a:buFont typeface="Wingdings" charset="2"/>
              <a:buChar char="§"/>
            </a:pPr>
            <a:r>
              <a:rPr lang="en-US" dirty="0" smtClean="0"/>
              <a:t>Migration from Poland to Sweden</a:t>
            </a:r>
          </a:p>
          <a:p>
            <a:pPr marL="342900" indent="-342900">
              <a:buFont typeface="Wingdings" charset="2"/>
              <a:buChar char="§"/>
            </a:pPr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04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Modelling of count data: introduction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0000" y="1315219"/>
                <a:ext cx="8424488" cy="4850085"/>
              </a:xfrm>
            </p:spPr>
            <p:txBody>
              <a:bodyPr/>
              <a:lstStyle/>
              <a:p>
                <a:pPr marL="342900" indent="-342900">
                  <a:buFont typeface="Wingdings" charset="2"/>
                  <a:buChar char="§"/>
                </a:pPr>
                <a:r>
                  <a:rPr lang="en-US" b="0" dirty="0" smtClean="0"/>
                  <a:t>Relocation </a:t>
                </a:r>
                <a:r>
                  <a:rPr lang="en-US" b="0" dirty="0"/>
                  <a:t>is repeatable (recurrent) </a:t>
                </a:r>
                <a:r>
                  <a:rPr lang="en-US" b="0" dirty="0">
                    <a:solidFill>
                      <a:srgbClr val="FF0000"/>
                    </a:solidFill>
                  </a:rPr>
                  <a:t>event</a:t>
                </a:r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US" b="0" dirty="0" smtClean="0"/>
                  <a:t>Relocation rate 𝜇 (occurrence-exposure rate)</a:t>
                </a:r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US" b="0" dirty="0" smtClean="0"/>
                  <a:t>Probability of at least one relocation during interval (0,t): </a:t>
                </a:r>
                <a:endParaRPr lang="en-US" b="0" dirty="0"/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US" b="0" dirty="0" err="1" smtClean="0"/>
                  <a:t>Prob</a:t>
                </a:r>
                <a:r>
                  <a:rPr lang="en-US" b="0" dirty="0" smtClean="0"/>
                  <a:t> of relocation in interval (</a:t>
                </a:r>
                <a:r>
                  <a:rPr lang="en-US" b="0" dirty="0" err="1" smtClean="0"/>
                  <a:t>t,t+dt</a:t>
                </a:r>
                <a:r>
                  <a:rPr lang="en-US" b="0" dirty="0" smtClean="0"/>
                  <a:t>):</a:t>
                </a:r>
              </a:p>
              <a:p>
                <a:r>
                  <a:rPr lang="en-US" b="0" dirty="0"/>
                  <a:t>	</a:t>
                </a:r>
                <a:r>
                  <a:rPr lang="en-US" b="0" dirty="0" smtClean="0"/>
                  <a:t>	 </a:t>
                </a:r>
                <a14:m>
                  <m:oMath xmlns:m="http://schemas.openxmlformats.org/officeDocument/2006/math">
                    <m:r>
                      <a:rPr lang="fr-FR" sz="2800" b="0" i="1" smtClean="0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fr-FR" sz="28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fr-FR" sz="2800" b="0" i="1" smtClean="0">
                            <a:latin typeface="Cambria Math" charset="0"/>
                          </a:rPr>
                          <m:t>𝑡</m:t>
                        </m:r>
                      </m:e>
                    </m:d>
                    <m:r>
                      <a:rPr lang="fr-FR" sz="2800" b="0" i="1" smtClean="0">
                        <a:latin typeface="Cambria Math" charset="0"/>
                      </a:rPr>
                      <m:t>𝑑𝑡</m:t>
                    </m:r>
                    <m:r>
                      <a:rPr lang="fr-FR" sz="2800" b="0" i="1" smtClean="0">
                        <a:latin typeface="Cambria Math" charset="0"/>
                      </a:rPr>
                      <m:t>=</m:t>
                    </m:r>
                    <m:r>
                      <a:rPr lang="fr-FR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𝜇</m:t>
                    </m:r>
                    <m:func>
                      <m:funcPr>
                        <m:ctrlPr>
                          <a:rPr lang="fr-FR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800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fr-FR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fr-FR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r>
                              <a:rPr lang="fr-FR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𝜇</m:t>
                            </m:r>
                            <m:r>
                              <a:rPr lang="fr-FR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e>
                        </m:d>
                      </m:e>
                    </m:func>
                    <m:r>
                      <a:rPr lang="fr-FR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𝑑𝑡</m:t>
                    </m:r>
                  </m:oMath>
                </a14:m>
                <a:endParaRPr lang="en-US" sz="2800" b="0" dirty="0" smtClean="0"/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US" b="0" dirty="0" smtClean="0"/>
                  <a:t>Expected number of relocations in interval (0,t):  𝜆=</a:t>
                </a:r>
                <a:r>
                  <a:rPr lang="en-US" b="0" dirty="0"/>
                  <a:t> </a:t>
                </a:r>
                <a:r>
                  <a:rPr lang="en-US" b="0" dirty="0" smtClean="0"/>
                  <a:t>𝜇t</a:t>
                </a:r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US" b="0" dirty="0" smtClean="0"/>
                  <a:t>Probability of n relocations during interval (0,t):</a:t>
                </a:r>
              </a:p>
              <a:p>
                <a:pPr marL="342900" indent="-342900">
                  <a:buFont typeface="Wingdings" charset="2"/>
                  <a:buChar char="§"/>
                </a:pPr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0000" y="1315219"/>
                <a:ext cx="8424488" cy="4850085"/>
              </a:xfrm>
              <a:blipFill rotWithShape="0">
                <a:blip r:embed="rId2"/>
                <a:stretch>
                  <a:fillRect l="-2098" t="-755" r="-1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75656" y="2780928"/>
                <a:ext cx="374441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 charset="0"/>
                        </a:rPr>
                        <m:t>𝐹</m:t>
                      </m:r>
                      <m:d>
                        <m:dPr>
                          <m:ctrlPr>
                            <a:rPr lang="fr-FR" sz="28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fr-FR" sz="2800" b="0" i="1" smtClean="0">
                              <a:latin typeface="Cambria Math" charset="0"/>
                            </a:rPr>
                            <m:t>𝑡</m:t>
                          </m:r>
                        </m:e>
                      </m:d>
                      <m:r>
                        <a:rPr lang="fr-FR" sz="2800" b="0" i="1" smtClean="0">
                          <a:latin typeface="Cambria Math" charset="0"/>
                        </a:rPr>
                        <m:t>=1−</m:t>
                      </m:r>
                      <m:r>
                        <m:rPr>
                          <m:sty m:val="p"/>
                        </m:rPr>
                        <a:rPr lang="fr-FR" sz="2800" b="0" i="0" smtClean="0">
                          <a:latin typeface="Cambria Math" charset="0"/>
                        </a:rPr>
                        <m:t>exp</m:t>
                      </m:r>
                      <m:r>
                        <a:rPr lang="fr-FR" sz="2800" b="0" i="1" smtClean="0">
                          <a:latin typeface="Cambria Math" charset="0"/>
                        </a:rPr>
                        <m:t>⁡(−</m:t>
                      </m:r>
                      <m:r>
                        <a:rPr lang="fr-F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𝜇</m:t>
                      </m:r>
                      <m:r>
                        <a:rPr lang="fr-F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𝑡</m:t>
                      </m:r>
                      <m:r>
                        <a:rPr lang="fr-F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2780928"/>
                <a:ext cx="3744416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851920" y="5138628"/>
                <a:ext cx="4047087" cy="8034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GB" sz="2400" i="1">
                                  <a:solidFill>
                                    <a:schemeClr val="accent6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GB" sz="2400" i="1">
                                      <a:solidFill>
                                        <a:schemeClr val="accent6"/>
                                      </a:solidFill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>
                                      <a:solidFill>
                                        <a:schemeClr val="accent6"/>
                                      </a:solidFill>
                                      <a:latin typeface="Cambria Math" charset="0"/>
                                    </a:rPr>
                                    <m:t>𝑁</m:t>
                                  </m:r>
                                  <m:r>
                                    <a:rPr lang="en-GB" sz="2400">
                                      <a:solidFill>
                                        <a:schemeClr val="accent6"/>
                                      </a:solidFill>
                                      <a:latin typeface="Cambria Math" charset="0"/>
                                    </a:rPr>
                                    <m:t>(</m:t>
                                  </m:r>
                                  <m:r>
                                    <a:rPr lang="en-GB" sz="2400">
                                      <a:solidFill>
                                        <a:schemeClr val="accent6"/>
                                      </a:solidFill>
                                      <a:latin typeface="Cambria Math" charset="0"/>
                                    </a:rPr>
                                    <m:t>𝑡</m:t>
                                  </m:r>
                                  <m:r>
                                    <a:rPr lang="en-GB" sz="2400">
                                      <a:solidFill>
                                        <a:schemeClr val="accent6"/>
                                      </a:solidFill>
                                      <a:latin typeface="Cambria Math" charset="0"/>
                                    </a:rPr>
                                    <m:t>)=</m:t>
                                  </m:r>
                                  <m:r>
                                    <a:rPr lang="en-GB" sz="2400">
                                      <a:solidFill>
                                        <a:schemeClr val="accent6"/>
                                      </a:solidFill>
                                      <a:latin typeface="Cambria Math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en-GB" sz="2400">
                                  <a:solidFill>
                                    <a:schemeClr val="accent6"/>
                                  </a:solidFill>
                                  <a:latin typeface="Cambria Math" charset="0"/>
                                </a:rPr>
                                <m:t>𝜆</m:t>
                              </m:r>
                            </m:e>
                          </m:d>
                        </m:e>
                      </m:func>
                      <m:r>
                        <a:rPr lang="en-GB" sz="2400">
                          <a:solidFill>
                            <a:schemeClr val="accent6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solidFill>
                                    <a:schemeClr val="accent6"/>
                                  </a:solidFill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>
                                  <a:solidFill>
                                    <a:schemeClr val="accent6"/>
                                  </a:solidFill>
                                  <a:latin typeface="Cambria Math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GB" sz="2400">
                                  <a:solidFill>
                                    <a:schemeClr val="accent6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GB" sz="240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!</m:t>
                          </m:r>
                        </m:den>
                      </m:f>
                      <m:r>
                        <a:rPr lang="en-GB" sz="2400">
                          <a:solidFill>
                            <a:schemeClr val="accent6"/>
                          </a:solidFill>
                          <a:latin typeface="Cambria Math" charset="0"/>
                        </a:rPr>
                        <m:t>𝑒𝑥𝑝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2400" i="1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GB" sz="240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−</m:t>
                          </m:r>
                          <m:r>
                            <a:rPr lang="en-GB" sz="2400">
                              <a:solidFill>
                                <a:schemeClr val="accent6"/>
                              </a:solidFill>
                              <a:latin typeface="Cambria Math" charset="0"/>
                            </a:rPr>
                            <m:t>𝜆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5138628"/>
                <a:ext cx="4047087" cy="80342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24289" y="6149690"/>
                <a:ext cx="4940199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𝜆</m:t>
                      </m:r>
                      <m:r>
                        <a:rPr lang="fr-F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fr-F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mr-IN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fr-FR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𝑁</m:t>
                          </m:r>
                          <m:r>
                            <a:rPr lang="fr-FR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lang="fr-FR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  <m:r>
                            <a:rPr lang="fr-FR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e>
                      </m:d>
                      <m:r>
                        <a:rPr lang="fr-FR" sz="28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μ</m:t>
                      </m:r>
                      <m:r>
                        <a:rPr lang="fr-F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𝑡</m:t>
                      </m:r>
                      <m:r>
                        <a:rPr lang="fr-F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;  </m:t>
                      </m:r>
                      <m:r>
                        <a:rPr lang="fr-F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𝑉𝑎𝑟</m:t>
                      </m:r>
                      <m:d>
                        <m:dPr>
                          <m:ctrlPr>
                            <a:rPr lang="fr-FR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fr-FR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𝑁</m:t>
                          </m:r>
                        </m:e>
                      </m:d>
                      <m:r>
                        <a:rPr lang="fr-F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fr-FR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𝜆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289" y="6149690"/>
                <a:ext cx="4940199" cy="43088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4610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297888"/>
            <a:ext cx="7776416" cy="648000"/>
          </a:xfrm>
        </p:spPr>
        <p:txBody>
          <a:bodyPr/>
          <a:lstStyle/>
          <a:p>
            <a:r>
              <a:rPr lang="en-US" dirty="0" smtClean="0"/>
              <a:t>Migration: </a:t>
            </a:r>
            <a:r>
              <a:rPr lang="en-US" sz="2400" dirty="0" smtClean="0"/>
              <a:t>relocation followed by minimum duration of stay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Minimum duration of stay of </a:t>
            </a:r>
            <a:r>
              <a:rPr lang="en-US" b="0" dirty="0" err="1" smtClean="0"/>
              <a:t>d</a:t>
            </a:r>
            <a:r>
              <a:rPr lang="en-US" b="0" baseline="-25000" dirty="0" err="1" smtClean="0"/>
              <a:t>m</a:t>
            </a:r>
            <a:r>
              <a:rPr lang="en-US" b="0" dirty="0" smtClean="0"/>
              <a:t> years</a:t>
            </a:r>
          </a:p>
          <a:p>
            <a:pPr marL="972900" lvl="2" indent="-342900">
              <a:buFont typeface="Wingdings" charset="2"/>
              <a:buChar char="Ø"/>
            </a:pPr>
            <a:r>
              <a:rPr lang="en-US" sz="2200" b="0" dirty="0" err="1" smtClean="0"/>
              <a:t>d</a:t>
            </a:r>
            <a:r>
              <a:rPr lang="en-US" sz="2200" b="0" baseline="-25000" dirty="0" err="1" smtClean="0"/>
              <a:t>m</a:t>
            </a:r>
            <a:r>
              <a:rPr lang="en-US" sz="2200" b="0" dirty="0" smtClean="0"/>
              <a:t> ={0, 0.25 (3 months), 0.5 (6 months), 1, 10}</a:t>
            </a:r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>
                <a:solidFill>
                  <a:srgbClr val="FF0000"/>
                </a:solidFill>
              </a:rPr>
              <a:t>dead time (blocked time) (</a:t>
            </a:r>
            <a:r>
              <a:rPr lang="en-US" b="0" dirty="0" err="1" smtClean="0"/>
              <a:t>d</a:t>
            </a:r>
            <a:r>
              <a:rPr lang="en-US" b="0" baseline="-25000" dirty="0" err="1" smtClean="0"/>
              <a:t>m</a:t>
            </a:r>
            <a:r>
              <a:rPr lang="en-US" b="0" dirty="0" smtClean="0"/>
              <a:t>) = </a:t>
            </a:r>
            <a:r>
              <a:rPr lang="en-US" b="0" dirty="0"/>
              <a:t>time after each event during which the system </a:t>
            </a:r>
            <a:r>
              <a:rPr lang="en-US" b="0" dirty="0" smtClean="0"/>
              <a:t>does not record </a:t>
            </a:r>
            <a:r>
              <a:rPr lang="en-US" b="0" dirty="0"/>
              <a:t>another event </a:t>
            </a:r>
            <a:r>
              <a:rPr lang="en-US" b="0" dirty="0" smtClean="0"/>
              <a:t>-&gt; count loss</a:t>
            </a:r>
          </a:p>
          <a:p>
            <a:pPr marL="972900" lvl="2" indent="-342900">
              <a:buFont typeface="Wingdings" charset="2"/>
              <a:buChar char="Ø"/>
            </a:pPr>
            <a:r>
              <a:rPr lang="en-US" sz="2000" b="0" dirty="0" smtClean="0"/>
              <a:t>Relocation (event) that occur during the ‘blocked time’ are lost</a:t>
            </a:r>
          </a:p>
          <a:p>
            <a:pPr marL="972900" lvl="2" indent="-342900">
              <a:buFont typeface="Wingdings" charset="2"/>
              <a:buChar char="Ø"/>
            </a:pPr>
            <a:r>
              <a:rPr lang="en-US" sz="2000" b="0" dirty="0" smtClean="0"/>
              <a:t>In renewal theory, the counter is called “Type I counter” (e.g. Geiger counter to count radioactive impulses) (</a:t>
            </a:r>
            <a:r>
              <a:rPr lang="en-US" sz="2000" b="0" dirty="0" err="1" smtClean="0"/>
              <a:t>Pyke</a:t>
            </a:r>
            <a:r>
              <a:rPr lang="en-US" sz="2000" b="0" dirty="0" smtClean="0"/>
              <a:t>, 1958)</a:t>
            </a:r>
            <a:endParaRPr lang="en-US" sz="2000" b="0" dirty="0"/>
          </a:p>
          <a:p>
            <a:pPr marL="342900" indent="-342900">
              <a:buFont typeface="Wingdings" charset="2"/>
              <a:buChar char="§"/>
            </a:pPr>
            <a:endParaRPr lang="en-US" b="0" dirty="0"/>
          </a:p>
          <a:p>
            <a:pPr marL="342900" indent="-342900">
              <a:buFont typeface="Wingdings" charset="2"/>
              <a:buChar char="§"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25194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7840" y="4695595"/>
            <a:ext cx="75954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He, S., G. Yang, </a:t>
            </a:r>
            <a:r>
              <a:rPr lang="en-US" dirty="0" err="1" smtClean="0"/>
              <a:t>K.T.Fang</a:t>
            </a:r>
            <a:r>
              <a:rPr lang="en-US" dirty="0" smtClean="0"/>
              <a:t> and J.F. </a:t>
            </a:r>
            <a:r>
              <a:rPr lang="en-US" dirty="0" err="1" smtClean="0"/>
              <a:t>Widmann</a:t>
            </a:r>
            <a:r>
              <a:rPr lang="en-US" dirty="0" smtClean="0"/>
              <a:t> (2005) Estimation </a:t>
            </a:r>
            <a:r>
              <a:rPr lang="en-US" dirty="0"/>
              <a:t>of Poisson Intensity in the Presence of Dead </a:t>
            </a:r>
            <a:r>
              <a:rPr lang="en-US" dirty="0" smtClean="0"/>
              <a:t>Time. Journal of the American Statistical Association, 100(470):669-679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1690" y="1412776"/>
            <a:ext cx="7938668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Cox, D., </a:t>
            </a:r>
            <a:r>
              <a:rPr lang="en-US" dirty="0" err="1"/>
              <a:t>Isham</a:t>
            </a:r>
            <a:r>
              <a:rPr lang="en-US" dirty="0"/>
              <a:t>, V. (1980). </a:t>
            </a:r>
            <a:r>
              <a:rPr lang="en-US" i="1" dirty="0"/>
              <a:t>Point Processes</a:t>
            </a:r>
            <a:r>
              <a:rPr lang="en-US" dirty="0"/>
              <a:t>. London: Chapman and </a:t>
            </a:r>
            <a:r>
              <a:rPr lang="en-US" dirty="0" smtClean="0"/>
              <a:t>Hall, p. 102</a:t>
            </a:r>
          </a:p>
          <a:p>
            <a:r>
              <a:rPr lang="en-US" dirty="0"/>
              <a:t>	</a:t>
            </a:r>
            <a:r>
              <a:rPr lang="en-US" dirty="0" smtClean="0"/>
              <a:t>‘Blocked time’</a:t>
            </a:r>
          </a:p>
          <a:p>
            <a:endParaRPr lang="en-US" dirty="0"/>
          </a:p>
          <a:p>
            <a:r>
              <a:rPr lang="en-US" dirty="0" err="1" smtClean="0"/>
              <a:t>Pyke</a:t>
            </a:r>
            <a:r>
              <a:rPr lang="en-US" dirty="0" smtClean="0"/>
              <a:t>, R. (1958) On renewal processes related to type I and type II counter models. </a:t>
            </a:r>
            <a:r>
              <a:rPr lang="en-US" i="1" dirty="0" smtClean="0"/>
              <a:t>Annals of Mathematical Statistics</a:t>
            </a:r>
            <a:r>
              <a:rPr lang="en-US" dirty="0" smtClean="0"/>
              <a:t>, 29(3):737-754</a:t>
            </a:r>
          </a:p>
          <a:p>
            <a:r>
              <a:rPr lang="en-US" dirty="0"/>
              <a:t>	</a:t>
            </a:r>
            <a:r>
              <a:rPr lang="en-US" dirty="0" smtClean="0"/>
              <a:t>Distinction: “and event has happened” and “an event has been registered”</a:t>
            </a:r>
          </a:p>
          <a:p>
            <a:r>
              <a:rPr lang="en-US" dirty="0"/>
              <a:t>	</a:t>
            </a:r>
            <a:r>
              <a:rPr lang="en-US" dirty="0" smtClean="0"/>
              <a:t>‘Type I counter’: counter in which </a:t>
            </a:r>
            <a:r>
              <a:rPr lang="en-US" dirty="0" err="1" smtClean="0"/>
              <a:t>deadtime</a:t>
            </a:r>
            <a:r>
              <a:rPr lang="en-US" dirty="0" smtClean="0"/>
              <a:t> is produced only after event has been registered’ (or detected)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48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764" y="621888"/>
            <a:ext cx="8424488" cy="5615424"/>
          </a:xfrm>
        </p:spPr>
        <p:txBody>
          <a:bodyPr/>
          <a:lstStyle/>
          <a:p>
            <a:pPr marL="342900" indent="-342900">
              <a:buFont typeface="Wingdings" charset="2"/>
              <a:buChar char="§"/>
            </a:pPr>
            <a:endParaRPr lang="en-US" b="0" dirty="0" smtClean="0"/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Probability of measuring a relocation at time t (t &gt; </a:t>
            </a:r>
            <a:r>
              <a:rPr lang="en-US" b="0" dirty="0" err="1" smtClean="0"/>
              <a:t>d</a:t>
            </a:r>
            <a:r>
              <a:rPr lang="en-US" b="0" baseline="-25000" dirty="0" err="1" smtClean="0"/>
              <a:t>m</a:t>
            </a:r>
            <a:r>
              <a:rPr lang="en-US" b="0" dirty="0" smtClean="0"/>
              <a:t>)</a:t>
            </a:r>
          </a:p>
          <a:p>
            <a:pPr marL="342900" indent="-342900">
              <a:buFont typeface="Wingdings" charset="2"/>
              <a:buChar char="§"/>
            </a:pPr>
            <a:endParaRPr lang="en-US" b="0" dirty="0"/>
          </a:p>
          <a:p>
            <a:pPr marL="342900" indent="-342900">
              <a:buFont typeface="Wingdings" charset="2"/>
              <a:buChar char="§"/>
            </a:pPr>
            <a:endParaRPr lang="en-US" b="0" dirty="0" smtClean="0"/>
          </a:p>
          <a:p>
            <a:pPr marL="342900" indent="-342900">
              <a:buFont typeface="Wingdings" charset="2"/>
              <a:buChar char="§"/>
            </a:pPr>
            <a:endParaRPr lang="en-US" b="0" dirty="0"/>
          </a:p>
          <a:p>
            <a:r>
              <a:rPr lang="en-US" b="0" dirty="0" smtClean="0"/>
              <a:t>              = exponential distribution shifted by </a:t>
            </a:r>
            <a:r>
              <a:rPr lang="en-US" b="0" dirty="0" err="1" smtClean="0"/>
              <a:t>d</a:t>
            </a:r>
            <a:r>
              <a:rPr lang="en-US" b="0" baseline="-25000" dirty="0" err="1" smtClean="0"/>
              <a:t>m</a:t>
            </a:r>
            <a:endParaRPr lang="en-US" b="0" dirty="0" smtClean="0"/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Expected time between measurements: 1/𝝁 + </a:t>
            </a:r>
            <a:r>
              <a:rPr lang="en-US" b="0" dirty="0" err="1" smtClean="0"/>
              <a:t>d</a:t>
            </a:r>
            <a:r>
              <a:rPr lang="en-US" b="0" baseline="-25000" dirty="0" err="1" smtClean="0"/>
              <a:t>m</a:t>
            </a:r>
            <a:endParaRPr lang="en-US" b="0" baseline="-25000" dirty="0" smtClean="0"/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True number of relocations during observation period (0,t):</a:t>
            </a:r>
          </a:p>
          <a:p>
            <a:pPr marL="342900" indent="-342900">
              <a:buFont typeface="Wingdings" charset="2"/>
              <a:buChar char="§"/>
            </a:pPr>
            <a:endParaRPr lang="en-US" b="0" dirty="0"/>
          </a:p>
          <a:p>
            <a:r>
              <a:rPr lang="en-US" sz="2000" b="0" dirty="0" smtClean="0"/>
              <a:t>with N</a:t>
            </a:r>
            <a:r>
              <a:rPr lang="en-US" sz="2000" b="0" baseline="-25000" dirty="0" smtClean="0"/>
              <a:t>m</a:t>
            </a:r>
            <a:r>
              <a:rPr lang="en-US" sz="2000" b="0" dirty="0" smtClean="0"/>
              <a:t> the observed number of relocations during interval (</a:t>
            </a:r>
            <a:r>
              <a:rPr lang="en-US" sz="2000" b="0" dirty="0" err="1" smtClean="0"/>
              <a:t>d</a:t>
            </a:r>
            <a:r>
              <a:rPr lang="en-US" sz="2000" b="0" baseline="-25000" dirty="0" err="1" smtClean="0"/>
              <a:t>m</a:t>
            </a:r>
            <a:r>
              <a:rPr lang="en-US" sz="2000" b="0" dirty="0" err="1" smtClean="0"/>
              <a:t>,t</a:t>
            </a:r>
            <a:r>
              <a:rPr lang="en-US" sz="2000" b="0" dirty="0" smtClean="0"/>
              <a:t>)</a:t>
            </a:r>
          </a:p>
          <a:p>
            <a:r>
              <a:rPr lang="en-US" sz="2000" b="0" dirty="0" smtClean="0"/>
              <a:t>and 𝝁 the event (relocation) rate and 𝝁</a:t>
            </a:r>
            <a:r>
              <a:rPr lang="en-US" sz="2000" b="0" baseline="-25000" dirty="0" smtClean="0"/>
              <a:t>m</a:t>
            </a:r>
            <a:r>
              <a:rPr lang="en-US" sz="2000" b="0" dirty="0" smtClean="0"/>
              <a:t> the detection rate</a:t>
            </a:r>
            <a:endParaRPr lang="en-US" sz="2000" b="0" dirty="0"/>
          </a:p>
          <a:p>
            <a:endParaRPr lang="en-US" b="0" dirty="0" smtClean="0"/>
          </a:p>
          <a:p>
            <a:pPr marL="342900" indent="-342900">
              <a:buFont typeface="Wingdings" charset="2"/>
              <a:buChar char="§"/>
            </a:pPr>
            <a:endParaRPr lang="en-US" b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41887" y="297888"/>
            <a:ext cx="7776416" cy="648000"/>
          </a:xfrm>
        </p:spPr>
        <p:txBody>
          <a:bodyPr/>
          <a:lstStyle/>
          <a:p>
            <a:r>
              <a:rPr lang="en-US" dirty="0" smtClean="0"/>
              <a:t>Migration: </a:t>
            </a:r>
            <a:r>
              <a:rPr lang="en-US" sz="2400" dirty="0" smtClean="0"/>
              <a:t>relocation followed by minimum duration of stay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71600" y="1772816"/>
                <a:ext cx="8172400" cy="9402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mr-IN" sz="24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fr-FR" sz="2400" i="1">
                              <a:latin typeface="Cambria Math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fr-FR" sz="2400" i="1">
                                  <a:latin typeface="Cambria Math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fr-FR" sz="2400" i="1">
                              <a:latin typeface="Cambria Math" charset="0"/>
                            </a:rPr>
                            <m:t>𝑑𝑡</m:t>
                          </m:r>
                        </m:num>
                        <m:den>
                          <m:nary>
                            <m:naryPr>
                              <m:ctrlPr>
                                <a:rPr lang="is-IS" sz="2400" i="1">
                                  <a:latin typeface="Cambria Math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is-IS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fr-FR" sz="2400" i="1">
                                  <a:latin typeface="Cambria Math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sz="24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fr-FR" sz="2400" i="1">
                                  <a:latin typeface="Cambria Math" charset="0"/>
                                </a:rPr>
                                <m:t>𝑑</m:t>
                              </m:r>
                              <m:r>
                                <a:rPr lang="fr-FR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𝜏</m:t>
                              </m:r>
                            </m:e>
                          </m:nary>
                        </m:den>
                      </m:f>
                      <m:r>
                        <a:rPr lang="fr-FR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sz="24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fr-FR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𝜇</m:t>
                          </m:r>
                          <m:func>
                            <m:funcPr>
                              <m:ctrlPr>
                                <a:rPr lang="fr-FR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fr-FR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−</m:t>
                                  </m:r>
                                  <m:r>
                                    <a:rPr lang="fr-FR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𝜇</m:t>
                                  </m:r>
                                  <m:r>
                                    <a:rPr lang="fr-FR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fr-FR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𝑑𝑡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r>
                            <a:rPr lang="mr-IN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𝜇</m:t>
                          </m:r>
                          <m:nary>
                            <m:naryPr>
                              <m:ctrlPr>
                                <a:rPr lang="is-IS" sz="2400" i="1">
                                  <a:latin typeface="Cambria Math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is-IS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∞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fr-FR" sz="24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 charset="0"/>
                                        </a:rPr>
                                        <m:t>−</m:t>
                                      </m:r>
                                      <m:r>
                                        <a:rPr lang="fr-FR" sz="2400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𝜇𝜏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fr-FR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r>
                                <a:rPr lang="fr-FR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𝜏</m:t>
                              </m:r>
                              <m:r>
                                <a:rPr lang="fr-FR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</m:e>
                          </m:nary>
                        </m:den>
                      </m:f>
                      <m:r>
                        <a:rPr lang="fr-FR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fr-FR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𝜇</m:t>
                      </m:r>
                      <m:r>
                        <a:rPr lang="fr-FR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fr-FR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𝑒𝑥𝑝</m:t>
                      </m:r>
                      <m:d>
                        <m:dPr>
                          <m:begChr m:val="["/>
                          <m:endChr m:val="]"/>
                          <m:ctrlPr>
                            <a:rPr lang="mr-I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fr-FR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r>
                            <a:rPr lang="fr-FR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𝜇</m:t>
                          </m:r>
                          <m:r>
                            <a:rPr lang="fr-FR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lang="fr-FR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  <m:r>
                            <a:rPr lang="fr-FR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fr-FR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fr-FR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e>
                      </m:d>
                      <m:r>
                        <a:rPr lang="fr-FR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𝑑𝑡</m:t>
                      </m:r>
                      <m:r>
                        <a:rPr lang="fr-FR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772816"/>
                <a:ext cx="8172400" cy="94025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961494" y="4653136"/>
                <a:ext cx="2434321" cy="7536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𝑁</m:t>
                      </m:r>
                      <m:r>
                        <a:rPr lang="fr-FR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</m:t>
                      </m:r>
                      <m:f>
                        <m:fPr>
                          <m:ctrlPr>
                            <a:rPr lang="mr-IN" sz="2400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400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fr-FR" sz="2400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𝒎</m:t>
                              </m:r>
                            </m:sub>
                          </m:sSub>
                        </m:num>
                        <m:den>
                          <m:r>
                            <a:rPr lang="fr-FR" sz="2400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𝟏</m:t>
                          </m:r>
                          <m:r>
                            <a:rPr lang="fr-FR" sz="2400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400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fr-FR" sz="2400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𝒎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400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fr-FR" sz="2400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𝒎</m:t>
                              </m:r>
                            </m:sub>
                          </m:sSub>
                          <m:r>
                            <a:rPr lang="fr-FR" sz="2400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/</m:t>
                          </m:r>
                          <m:r>
                            <a:rPr lang="fr-FR" sz="2400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494" y="4653136"/>
                <a:ext cx="2434321" cy="75366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78521" y="4599082"/>
                <a:ext cx="2345450" cy="8077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𝜇</m:t>
                      </m:r>
                      <m:r>
                        <a:rPr lang="en-US" sz="28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</m:t>
                      </m:r>
                      <m:f>
                        <m:fPr>
                          <m:ctrlPr>
                            <a:rPr lang="mr-IN" sz="28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8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fr-FR" sz="28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fr-FR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fr-FR" sz="28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8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fr-FR" sz="28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8521" y="4599082"/>
                <a:ext cx="2345450" cy="80772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807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Migration = relocation  with duration threshold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59632" y="1988840"/>
                <a:ext cx="6192688" cy="8091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sz="24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𝑁</m:t>
                                  </m:r>
                                  <m:r>
                                    <a:rPr lang="en-US" sz="2400" i="0">
                                      <a:latin typeface="Cambria Math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𝑡</m:t>
                                  </m:r>
                                  <m:r>
                                    <a:rPr lang="en-US" sz="2400" i="0">
                                      <a:latin typeface="Cambria Math" charset="0"/>
                                    </a:rPr>
                                    <m:t>)=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</a:rPr>
                                <m:t>𝜇</m:t>
                              </m:r>
                              <m:r>
                                <a:rPr lang="en-US" sz="2400" i="0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400" i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𝜇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𝑡𝑧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0">
                              <a:latin typeface="Cambria Math" charset="0"/>
                            </a:rPr>
                            <m:t>!</m:t>
                          </m:r>
                        </m:den>
                      </m:f>
                      <m:r>
                        <a:rPr lang="en-US" sz="2400" i="1">
                          <a:latin typeface="Cambria Math" charset="0"/>
                        </a:rPr>
                        <m:t>𝑒𝑥𝑝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i="0">
                              <a:latin typeface="Cambria Math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𝜇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𝑡𝑧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988840"/>
                <a:ext cx="6192688" cy="8091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31348" y="1305893"/>
            <a:ext cx="820891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200" dirty="0"/>
              <a:t>P</a:t>
            </a:r>
            <a:r>
              <a:rPr lang="en-US" sz="2200" dirty="0" smtClean="0"/>
              <a:t>robability of n </a:t>
            </a:r>
            <a:r>
              <a:rPr lang="en-US" sz="2200" dirty="0"/>
              <a:t>migrations </a:t>
            </a:r>
            <a:r>
              <a:rPr lang="en-US" sz="2200" dirty="0" smtClean="0"/>
              <a:t>in (0,t)-interval if </a:t>
            </a:r>
            <a:r>
              <a:rPr lang="en-US" sz="2200" dirty="0"/>
              <a:t>the duration threshold is </a:t>
            </a:r>
            <a:r>
              <a:rPr lang="en-US" sz="2200" dirty="0" err="1"/>
              <a:t>d</a:t>
            </a:r>
            <a:r>
              <a:rPr lang="en-US" sz="2200" baseline="-25000" dirty="0" err="1"/>
              <a:t>m</a:t>
            </a:r>
            <a:r>
              <a:rPr lang="en-US" sz="22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568" y="2996952"/>
                <a:ext cx="8099456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2200" dirty="0"/>
                  <a:t>where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charset="0"/>
                      </a:rPr>
                      <m:t>𝑧</m:t>
                    </m:r>
                    <m:r>
                      <a:rPr lang="en-GB" sz="2200" i="1">
                        <a:latin typeface="Cambria Math" charset="0"/>
                      </a:rPr>
                      <m:t>=</m:t>
                    </m:r>
                    <m:r>
                      <a:rPr lang="en-GB" sz="2200" i="1">
                        <a:latin typeface="Cambria Math" charset="0"/>
                      </a:rPr>
                      <m:t>𝑒𝑥𝑝</m:t>
                    </m:r>
                    <m:d>
                      <m:dPr>
                        <m:begChr m:val="["/>
                        <m:endChr m:val="]"/>
                        <m:ctrlPr>
                          <a:rPr lang="en-GB" sz="22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GB" sz="2200" i="1">
                            <a:latin typeface="Cambria Math" charset="0"/>
                          </a:rPr>
                          <m:t>−</m:t>
                        </m:r>
                        <m:r>
                          <a:rPr lang="en-GB" sz="2200" i="1">
                            <a:latin typeface="Cambria Math" charset="0"/>
                          </a:rPr>
                          <m:t>𝜇</m:t>
                        </m:r>
                        <m:sSub>
                          <m:sSubPr>
                            <m:ctrlPr>
                              <a:rPr lang="en-GB" sz="22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GB" sz="2200" i="1">
                                <a:latin typeface="Cambria Math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GB" sz="2200" i="1">
                                <a:latin typeface="Cambria Math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200" dirty="0"/>
                  <a:t> is the probability of no relocation within </a:t>
                </a:r>
                <a:r>
                  <a:rPr lang="en-GB" sz="2200" dirty="0" err="1"/>
                  <a:t>d</a:t>
                </a:r>
                <a:r>
                  <a:rPr lang="en-GB" sz="2200" baseline="-25000" dirty="0" err="1"/>
                  <a:t>m</a:t>
                </a:r>
                <a:r>
                  <a:rPr lang="en-GB" sz="2200" dirty="0"/>
                  <a:t> years</a:t>
                </a:r>
                <a:r>
                  <a:rPr lang="en-GB" sz="2200" dirty="0">
                    <a:effectLst/>
                  </a:rPr>
                  <a:t> </a:t>
                </a:r>
                <a:endParaRPr lang="en-US" sz="2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996952"/>
                <a:ext cx="8099456" cy="677108"/>
              </a:xfrm>
              <a:prstGeom prst="rect">
                <a:avLst/>
              </a:prstGeom>
              <a:blipFill rotWithShape="0">
                <a:blip r:embed="rId3"/>
                <a:stretch>
                  <a:fillRect l="-2107" t="-13514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83568" y="3933056"/>
            <a:ext cx="38164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200" dirty="0"/>
              <a:t>M</a:t>
            </a:r>
            <a:r>
              <a:rPr lang="en-US" sz="2200" dirty="0" smtClean="0"/>
              <a:t>igration rate: </a:t>
            </a:r>
            <a:r>
              <a:rPr lang="en-US" sz="2200" i="1" dirty="0" smtClean="0"/>
              <a:t>z</a:t>
            </a:r>
            <a:r>
              <a:rPr lang="en-US" sz="2200" i="1" dirty="0" smtClean="0">
                <a:sym typeface="Symbol" charset="2"/>
              </a:rPr>
              <a:t>𝜇 </a:t>
            </a:r>
            <a:endParaRPr lang="en-GB" sz="2200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4560387"/>
            <a:ext cx="8740768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200"/>
              <a:t>E</a:t>
            </a:r>
            <a:r>
              <a:rPr lang="en-US" sz="2200" smtClean="0"/>
              <a:t>xpected </a:t>
            </a:r>
            <a:r>
              <a:rPr lang="en-US" sz="2200" dirty="0"/>
              <a:t>number of migrations during the interval of length </a:t>
            </a:r>
            <a:r>
              <a:rPr lang="en-US" sz="2200" dirty="0" smtClean="0"/>
              <a:t>t </a:t>
            </a:r>
            <a:endParaRPr lang="en-GB" sz="2200" dirty="0"/>
          </a:p>
          <a:p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67744" y="5249273"/>
                <a:ext cx="4389728" cy="4859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ctrlPr>
                                <a:rPr lang="en-US" sz="22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𝑁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>
                                          <a:latin typeface="Cambria Math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sz="2200" i="1">
                                          <a:latin typeface="Cambria Math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sz="2200" i="0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en-US" sz="2200" i="1">
                                  <a:latin typeface="Cambria Math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200" i="0">
                          <a:latin typeface="Cambria Math" charset="0"/>
                        </a:rPr>
                        <m:t>=</m:t>
                      </m:r>
                      <m:r>
                        <a:rPr lang="en-US" sz="2200" i="1">
                          <a:latin typeface="Cambria Math" charset="0"/>
                        </a:rPr>
                        <m:t>𝜇</m:t>
                      </m:r>
                      <m:r>
                        <a:rPr lang="en-US" sz="2200" i="1">
                          <a:latin typeface="Cambria Math" charset="0"/>
                        </a:rPr>
                        <m:t>𝑡𝑧</m:t>
                      </m:r>
                      <m:r>
                        <a:rPr lang="en-US" sz="2200" i="0">
                          <a:latin typeface="Cambria Math" charset="0"/>
                        </a:rPr>
                        <m:t>=</m:t>
                      </m:r>
                      <m:r>
                        <a:rPr lang="en-US" sz="2200" i="1">
                          <a:latin typeface="Cambria Math" charset="0"/>
                        </a:rPr>
                        <m:t>𝜇</m:t>
                      </m:r>
                      <m:r>
                        <a:rPr lang="en-US" sz="2200" i="1">
                          <a:latin typeface="Cambria Math" charset="0"/>
                        </a:rPr>
                        <m:t>𝑡</m:t>
                      </m:r>
                      <m:r>
                        <a:rPr lang="en-US" sz="2200" i="0">
                          <a:latin typeface="Cambria Math" charset="0"/>
                        </a:rPr>
                        <m:t> </m:t>
                      </m:r>
                      <m:r>
                        <a:rPr lang="en-US" sz="2200" i="1">
                          <a:latin typeface="Cambria Math" charset="0"/>
                        </a:rPr>
                        <m:t>𝑒𝑥𝑝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200" i="0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charset="0"/>
                                </a:rPr>
                                <m:t>𝜇</m:t>
                              </m:r>
                              <m:r>
                                <a:rPr lang="en-US" sz="2200" i="1">
                                  <a:latin typeface="Cambria Math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249273"/>
                <a:ext cx="4389728" cy="485967"/>
              </a:xfrm>
              <a:prstGeom prst="rect">
                <a:avLst/>
              </a:prstGeom>
              <a:blipFill rotWithShape="0">
                <a:blip r:embed="rId4"/>
                <a:stretch>
                  <a:fillRect t="-160000" b="-2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7739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Migration: relocation  with duration threshold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42900" indent="-342900">
                  <a:buFont typeface="Wingdings" charset="2"/>
                  <a:buChar char="§"/>
                </a:pPr>
                <a:r>
                  <a:rPr lang="en-US" sz="2200" b="0" dirty="0" smtClean="0"/>
                  <a:t>Limited number of duration thresholds</a:t>
                </a:r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US" sz="2200" b="0" dirty="0" smtClean="0"/>
                  <a:t>Let </a:t>
                </a:r>
                <a:r>
                  <a:rPr lang="en-US" sz="2200" b="0" dirty="0" err="1" smtClean="0"/>
                  <a:t>d</a:t>
                </a:r>
                <a:r>
                  <a:rPr lang="en-US" sz="2200" b="0" baseline="-25000" dirty="0" err="1" smtClean="0"/>
                  <a:t>m</a:t>
                </a:r>
                <a:r>
                  <a:rPr lang="en-US" sz="2200" b="0" dirty="0" smtClean="0"/>
                  <a:t>=1 year be reference category</a:t>
                </a:r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US" sz="2200" b="0" dirty="0" smtClean="0"/>
                  <a:t>Migration count when </a:t>
                </a:r>
                <a:r>
                  <a:rPr lang="en-US" sz="2200" b="0" dirty="0" err="1" smtClean="0"/>
                  <a:t>d</a:t>
                </a:r>
                <a:r>
                  <a:rPr lang="en-US" sz="2200" b="0" baseline="-25000" dirty="0" err="1" smtClean="0"/>
                  <a:t>m</a:t>
                </a:r>
                <a:r>
                  <a:rPr lang="en-US" sz="2200" b="0" dirty="0" smtClean="0"/>
                  <a:t> is duration threshold, relative to count when UN (+Eurostat) recommendation is followed:</a:t>
                </a:r>
              </a:p>
              <a:p>
                <a:pPr marL="342900" indent="-342900">
                  <a:buFont typeface="Wingdings" charset="2"/>
                  <a:buChar char="§"/>
                </a:pPr>
                <a:endParaRPr lang="en-US" b="0" dirty="0"/>
              </a:p>
              <a:p>
                <a:pPr marL="342900" indent="-342900">
                  <a:buFont typeface="Wingdings" charset="2"/>
                  <a:buChar char="§"/>
                </a:pPr>
                <a:endParaRPr lang="en-US" b="0" dirty="0" smtClean="0"/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GB" sz="2200" b="0" dirty="0"/>
                  <a:t>O</a:t>
                </a:r>
                <a:r>
                  <a:rPr lang="en-GB" sz="2200" b="0" dirty="0" smtClean="0"/>
                  <a:t>verestimation </a:t>
                </a:r>
                <a:r>
                  <a:rPr lang="en-GB" sz="2200" b="0" dirty="0"/>
                  <a:t>is </a:t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 charset="0"/>
                      </a:rPr>
                      <m:t>100∗ </m:t>
                    </m:r>
                    <m:d>
                      <m:dPr>
                        <m:ctrlPr>
                          <a:rPr lang="en-GB" sz="2200" b="0" i="1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200" b="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200" b="0" i="1">
                                <a:latin typeface="Cambria Math" charset="0"/>
                              </a:rPr>
                              <m:t>𝑜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GB" sz="2200" b="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>
                                    <a:latin typeface="Cambria Math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2200" b="0" i="1">
                                    <a:latin typeface="Cambria Math" charset="0"/>
                                  </a:rPr>
                                  <m:t>𝑚</m:t>
                                </m:r>
                              </m:sub>
                            </m:sSub>
                          </m:sub>
                        </m:sSub>
                        <m:r>
                          <a:rPr lang="en-US" sz="2200" b="0" i="1">
                            <a:latin typeface="Cambria Math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GB" sz="2200" b="0" dirty="0" smtClean="0">
                    <a:effectLst/>
                  </a:rPr>
                  <a:t>% </a:t>
                </a:r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GB" sz="2200" b="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200" b="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200" b="0" i="1">
                            <a:latin typeface="Cambria Math" charset="0"/>
                          </a:rPr>
                          <m:t>𝑜</m:t>
                        </m:r>
                      </m:e>
                      <m:sub>
                        <m:sSub>
                          <m:sSubPr>
                            <m:ctrlPr>
                              <a:rPr lang="en-GB" sz="2200" b="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200" b="0" i="1">
                                <a:latin typeface="Cambria Math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2200" b="0" i="1">
                                <a:latin typeface="Cambria Math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sz="2200" b="0" dirty="0" smtClean="0">
                    <a:effectLst/>
                  </a:rPr>
                  <a:t> &gt;0, it measures </a:t>
                </a:r>
                <a:r>
                  <a:rPr lang="en-GB" sz="2200" b="0" dirty="0" smtClean="0">
                    <a:solidFill>
                      <a:srgbClr val="0070C0"/>
                    </a:solidFill>
                    <a:effectLst/>
                  </a:rPr>
                  <a:t>undercount</a:t>
                </a:r>
              </a:p>
              <a:p>
                <a:pPr marL="342900" indent="-342900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200" b="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200" b="0" i="1">
                            <a:latin typeface="Cambria Math" charset="0"/>
                          </a:rPr>
                          <m:t>𝑜</m:t>
                        </m:r>
                      </m:e>
                      <m:sub>
                        <m:sSub>
                          <m:sSubPr>
                            <m:ctrlPr>
                              <a:rPr lang="en-GB" sz="2200" b="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200" b="0" i="1">
                                <a:latin typeface="Cambria Math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2200" b="0" i="1">
                                <a:latin typeface="Cambria Math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sz="2200" b="0" dirty="0" smtClean="0">
                    <a:effectLst/>
                  </a:rPr>
                  <a:t> is independent of length of observation period</a:t>
                </a:r>
              </a:p>
              <a:p>
                <a:pPr marL="342900" indent="-342900">
                  <a:buFont typeface="Wingdings" charset="2"/>
                  <a:buChar char="§"/>
                </a:pPr>
                <a:endParaRPr lang="en-US" sz="2200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923" t="-683" r="-2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040402" y="3117134"/>
                <a:ext cx="5241243" cy="8601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</a:rPr>
                            <m:t>𝑜</m:t>
                          </m:r>
                        </m:e>
                        <m:sub>
                          <m:sSub>
                            <m:sSubPr>
                              <m:ctrlPr>
                                <a:rPr lang="en-US" sz="22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  <m:r>
                        <a:rPr lang="en-US" sz="2200" i="0">
                          <a:latin typeface="Cambria Math" charset="0"/>
                        </a:rPr>
                        <m:t>=</m:t>
                      </m:r>
                      <m:r>
                        <a:rPr lang="en-US" sz="2200" i="1">
                          <a:latin typeface="Cambria Math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latin typeface="Cambria Math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2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𝑁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>
                                          <a:latin typeface="Cambria Math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sz="2200" i="1">
                                          <a:latin typeface="Cambria Math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sz="22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2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𝑁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>
                                          <a:latin typeface="Cambria Math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sz="2200" i="0">
                                          <a:latin typeface="Cambria Math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sz="22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𝑡</m:t>
                                  </m:r>
                                </m:e>
                              </m:d>
                            </m:den>
                          </m:f>
                        </m:e>
                      </m:d>
                      <m:r>
                        <a:rPr lang="en-US" sz="2200" i="0">
                          <a:latin typeface="Cambria Math" charset="0"/>
                        </a:rPr>
                        <m:t>=</m:t>
                      </m:r>
                      <m:r>
                        <a:rPr lang="en-US" sz="2200" i="1">
                          <a:latin typeface="Cambria Math" charset="0"/>
                        </a:rPr>
                        <m:t>𝑒𝑥𝑝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200" i="0">
                              <a:latin typeface="Cambria Math" charset="0"/>
                            </a:rPr>
                            <m:t>−</m:t>
                          </m:r>
                          <m:r>
                            <a:rPr lang="en-US" sz="2200" i="1">
                              <a:latin typeface="Cambria Math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US" sz="22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200" i="0">
                                  <a:latin typeface="Cambria Math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200" i="0">
                                      <a:latin typeface="Cambria Math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200" i="0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402" y="3117134"/>
                <a:ext cx="5241243" cy="86017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6437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Relocation intensity µ =0.2</a:t>
            </a:r>
          </a:p>
          <a:p>
            <a:pPr marL="342900" indent="-342900">
              <a:buFont typeface="Wingdings" charset="2"/>
              <a:buChar char="§"/>
            </a:pPr>
            <a:endParaRPr lang="en-US" b="0" dirty="0"/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Overestimation 10%: Migration count is 10% higher than with a duration threshold of 1 year (UN </a:t>
            </a:r>
            <a:r>
              <a:rPr lang="en-US" b="0" dirty="0" err="1" smtClean="0"/>
              <a:t>recom</a:t>
            </a:r>
            <a:r>
              <a:rPr lang="en-US" b="0" dirty="0" smtClean="0"/>
              <a:t>.)</a:t>
            </a:r>
          </a:p>
          <a:p>
            <a:pPr marL="342900" indent="-342900">
              <a:buFont typeface="Wingdings" charset="2"/>
              <a:buChar char="§"/>
            </a:pPr>
            <a:endParaRPr lang="en-US" b="0" dirty="0" smtClean="0"/>
          </a:p>
          <a:p>
            <a:pPr marL="342900" indent="-342900">
              <a:buFont typeface="Wingdings" charset="2"/>
              <a:buChar char="§"/>
            </a:pPr>
            <a:endParaRPr lang="en-US" b="0" dirty="0" smtClean="0"/>
          </a:p>
          <a:p>
            <a:pPr marL="342900" indent="-342900">
              <a:buFont typeface="Wingdings" charset="2"/>
              <a:buChar char="§"/>
            </a:pPr>
            <a:endParaRPr lang="en-US" b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9024" y="251946"/>
            <a:ext cx="8244000" cy="648000"/>
          </a:xfrm>
        </p:spPr>
        <p:txBody>
          <a:bodyPr/>
          <a:lstStyle/>
          <a:p>
            <a:r>
              <a:rPr lang="en-US" sz="2800" dirty="0"/>
              <a:t>Migration: relocation  with duration threshold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264608"/>
              </p:ext>
            </p:extLst>
          </p:nvPr>
        </p:nvGraphicFramePr>
        <p:xfrm>
          <a:off x="2279774" y="3140968"/>
          <a:ext cx="4762500" cy="3317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1437"/>
                <a:gridCol w="827021"/>
                <a:gridCol w="827021"/>
                <a:gridCol w="827021"/>
              </a:tblGrid>
              <a:tr h="584200">
                <a:tc gridSpan="4"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Overestimation by duration threshold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 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2700" marR="12700" marT="12700" marB="0" anchor="b"/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relocation rate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69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Threshold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0.2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0.1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 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2700" marR="12700" marT="1270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1.22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1.11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 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2700" marR="12700" marT="12700" marB="0" anchor="b"/>
                </a:tc>
              </a:tr>
              <a:tr h="317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0.25 (3 months)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1.16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1.08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 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2700" marR="12700" marT="12700" marB="0" anchor="b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0.5 (6 months)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1.1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r-HR" sz="1800" u="none" strike="noStrike">
                          <a:effectLst/>
                        </a:rPr>
                        <a:t>1.05</a:t>
                      </a:r>
                      <a:endParaRPr lang="hr-HR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 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2700" marR="12700" marT="12700" marB="0" anchor="b"/>
                </a:tc>
              </a:tr>
              <a:tr h="2540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1 (12 months)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 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2700" marR="12700" marT="12700" marB="0" anchor="b"/>
                </a:tc>
              </a:tr>
              <a:tr h="2794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5 (60 months)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0.44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0.67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 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2700" marR="12700" marT="12700" marB="0" anchor="b"/>
                </a:tc>
              </a:tr>
              <a:tr h="2921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10 (120 months)</a:t>
                      </a:r>
                      <a:endParaRPr lang="en-US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0.17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800" u="none" strike="noStrike">
                          <a:effectLst/>
                        </a:rPr>
                        <a:t>0.41</a:t>
                      </a:r>
                      <a:endParaRPr lang="nb-NO" sz="1800" b="0" i="0" u="none" strike="noStrike">
                        <a:solidFill>
                          <a:srgbClr val="564134"/>
                        </a:solidFill>
                        <a:effectLst/>
                        <a:latin typeface="Lucida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8031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Migration from Poland to Sweden, average 2002-2007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024" y="1412776"/>
            <a:ext cx="8244000" cy="4464000"/>
          </a:xfrm>
        </p:spPr>
        <p:txBody>
          <a:bodyPr/>
          <a:lstStyle/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Emigrations reported by Poland: 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sz="2000" b="0" dirty="0" smtClean="0"/>
              <a:t>Total to EU18+EFTA: 22,306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sz="2000" b="0" dirty="0" smtClean="0"/>
              <a:t>To Sweden: 303</a:t>
            </a:r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Immigrations from Poland reported by 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sz="2000" b="0" dirty="0" smtClean="0"/>
              <a:t>EU18+EFTA: 217,977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sz="2000" b="0" dirty="0"/>
              <a:t>Sweden: 3,718</a:t>
            </a:r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Population Poland: 38 million</a:t>
            </a:r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Poisson model of migration from Poland to Sweden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sz="2000" b="0" dirty="0" smtClean="0"/>
              <a:t>Emigration rate: 303/38million = 7.97e-06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sz="2000" b="0" dirty="0" smtClean="0"/>
              <a:t>Overestimation: </a:t>
            </a:r>
          </a:p>
          <a:p>
            <a:pPr marL="972900" lvl="2" indent="-342900">
              <a:buFont typeface="Courier New" charset="0"/>
              <a:buChar char="o"/>
            </a:pPr>
            <a:endParaRPr lang="en-US" b="0" dirty="0" smtClean="0"/>
          </a:p>
          <a:p>
            <a:pPr marL="972900" lvl="2" indent="-342900">
              <a:buFont typeface="Courier New" charset="0"/>
              <a:buChar char="o"/>
            </a:pPr>
            <a:endParaRPr lang="en-US" b="0" dirty="0" smtClean="0"/>
          </a:p>
          <a:p>
            <a:pPr marL="342900" indent="-342900">
              <a:buFont typeface="Wingdings" charset="2"/>
              <a:buChar char="§"/>
            </a:pPr>
            <a:endParaRPr lang="en-US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63888" y="5301208"/>
                <a:ext cx="2585870" cy="3689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sz="2200" b="0" i="1" smtClean="0">
                              <a:latin typeface="Cambria Math" charset="0"/>
                            </a:rPr>
                            <m:t>𝑜</m:t>
                          </m:r>
                        </m:e>
                        <m:sub>
                          <m:sSub>
                            <m:sSubPr>
                              <m:ctrlPr>
                                <a:rPr lang="en-US" sz="220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200" b="0" i="1" smtClean="0">
                                  <a:latin typeface="Cambria Math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fr-FR" sz="2200" b="0" i="1" smtClean="0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  <m:r>
                        <a:rPr lang="fr-FR" sz="2200" b="0" i="1" smtClean="0">
                          <a:latin typeface="Cambria Math" charset="0"/>
                        </a:rPr>
                        <m:t>=0.9999282</m:t>
                      </m:r>
                    </m:oMath>
                  </m:oMathPara>
                </a14:m>
                <a:endParaRPr lang="en-US" sz="2200" i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5301208"/>
                <a:ext cx="2585870" cy="368947"/>
              </a:xfrm>
              <a:prstGeom prst="rect">
                <a:avLst/>
              </a:prstGeom>
              <a:blipFill rotWithShape="0"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3499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Hypothetical case in which Poisson model results in correct over(under)estimation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sz="2200" b="0" dirty="0" smtClean="0"/>
              <a:t>Emigration rate 0.2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sz="2200" b="0" dirty="0" smtClean="0"/>
              <a:t>Duration threshold 13.5 years (=‘permanent’)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sz="2200" b="0" dirty="0" smtClean="0"/>
              <a:t>Overestimation: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sz="2200" b="0" dirty="0" smtClean="0"/>
              <a:t>Polish data underreport </a:t>
            </a:r>
            <a:r>
              <a:rPr lang="en-GB" sz="2200" b="0" dirty="0"/>
              <a:t>underreport the true migration flow to Sweden by 92 percent. </a:t>
            </a:r>
          </a:p>
          <a:p>
            <a:pPr marL="972900" lvl="2" indent="-342900">
              <a:buFont typeface="Courier New" charset="0"/>
              <a:buChar char="o"/>
            </a:pPr>
            <a:r>
              <a:rPr lang="en-US" b="0" dirty="0" smtClean="0"/>
              <a:t> </a:t>
            </a:r>
            <a:endParaRPr lang="en-US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51920" y="3194188"/>
                <a:ext cx="2585870" cy="3689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sz="2200" b="0" i="1" smtClean="0">
                              <a:latin typeface="Cambria Math" charset="0"/>
                            </a:rPr>
                            <m:t>𝑜</m:t>
                          </m:r>
                        </m:e>
                        <m:sub>
                          <m:sSub>
                            <m:sSubPr>
                              <m:ctrlPr>
                                <a:rPr lang="en-US" sz="220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200" b="0" i="1" smtClean="0">
                                  <a:latin typeface="Cambria Math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fr-FR" sz="2200" b="0" i="1" smtClean="0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  <m:r>
                        <a:rPr lang="fr-FR" sz="2200" b="0" i="1" smtClean="0">
                          <a:latin typeface="Cambria Math" charset="0"/>
                        </a:rPr>
                        <m:t>=</m:t>
                      </m:r>
                      <m:r>
                        <a:rPr lang="is-IS" sz="2200" i="1">
                          <a:latin typeface="Cambria Math" charset="0"/>
                        </a:rPr>
                        <m:t>0.082085</m:t>
                      </m:r>
                    </m:oMath>
                  </m:oMathPara>
                </a14:m>
                <a:endParaRPr lang="en-US" sz="2200" i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194188"/>
                <a:ext cx="2585870" cy="368947"/>
              </a:xfrm>
              <a:prstGeom prst="rect">
                <a:avLst/>
              </a:prstGeom>
              <a:blipFill rotWithShape="0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307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476744"/>
            <a:ext cx="8244000" cy="648000"/>
          </a:xfrm>
        </p:spPr>
        <p:txBody>
          <a:bodyPr/>
          <a:lstStyle/>
          <a:p>
            <a:r>
              <a:rPr lang="en-US" sz="2800" dirty="0" smtClean="0"/>
              <a:t>Mover-stayer model of Poland’s emigration to EU18+EFTA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42900" indent="-342900">
                  <a:buFont typeface="Wingdings" charset="2"/>
                  <a:buChar char="§"/>
                </a:pPr>
                <a:r>
                  <a:rPr lang="en-US" b="0" dirty="0" smtClean="0"/>
                  <a:t>Poland’s emigration rate to EU18+EFTA: 22306/38million = 0.0006 (0.6 per thousand)</a:t>
                </a:r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US" b="0" dirty="0" smtClean="0"/>
                  <a:t>Suppose 2.</a:t>
                </a:r>
                <a:r>
                  <a:rPr lang="en-GB" b="0" dirty="0" smtClean="0"/>
                  <a:t>5 per thousand </a:t>
                </a:r>
                <a:r>
                  <a:rPr lang="en-GB" b="0" dirty="0"/>
                  <a:t>of the residents of Poland considers emigration </a:t>
                </a:r>
                <a:r>
                  <a:rPr lang="en-GB" b="0" dirty="0" smtClean="0"/>
                  <a:t>to EU18+EFTA within </a:t>
                </a:r>
                <a:r>
                  <a:rPr lang="en-GB" b="0" dirty="0"/>
                  <a:t>a year. </a:t>
                </a:r>
                <a:endParaRPr lang="en-GB" b="0" dirty="0" smtClean="0"/>
              </a:p>
              <a:p>
                <a:pPr marL="342900" indent="-342900">
                  <a:buFont typeface="Wingdings" charset="2"/>
                  <a:buChar char="§"/>
                </a:pPr>
                <a:r>
                  <a:rPr lang="en-GB" b="0" dirty="0" smtClean="0"/>
                  <a:t>Their emigration rate is</a:t>
                </a: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charset="0"/>
                      </a:rPr>
                      <m:t>0.006=0.975∗0+0.025∗</m:t>
                    </m:r>
                    <m:r>
                      <a:rPr lang="en-GB" i="1">
                        <a:latin typeface="Cambria Math" charset="0"/>
                      </a:rPr>
                      <m:t>𝑚</m:t>
                    </m:r>
                  </m:oMath>
                </a14:m>
                <a:r>
                  <a:rPr lang="en-GB" dirty="0"/>
                  <a:t> </a:t>
                </a:r>
                <a:endParaRPr lang="en-GB" b="0" dirty="0" smtClean="0"/>
              </a:p>
              <a:p>
                <a:pPr lvl="2" indent="0">
                  <a:buNone/>
                </a:pPr>
                <a:r>
                  <a:rPr lang="en-US" b="0" dirty="0" smtClean="0"/>
                  <a:t>hence</a:t>
                </a: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charset="0"/>
                      </a:rPr>
                      <m:t>𝑚</m:t>
                    </m:r>
                    <m:r>
                      <a:rPr lang="en-GB" sz="28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charset="0"/>
                          </a:rPr>
                          <m:t>0.0</m:t>
                        </m:r>
                        <m:r>
                          <a:rPr lang="fr-FR" sz="2800" b="1" i="1" smtClean="0">
                            <a:latin typeface="Cambria Math" charset="0"/>
                          </a:rPr>
                          <m:t>𝟎</m:t>
                        </m:r>
                        <m:r>
                          <a:rPr lang="en-GB" sz="2800" i="1">
                            <a:latin typeface="Cambria Math" charset="0"/>
                          </a:rPr>
                          <m:t>06</m:t>
                        </m:r>
                      </m:num>
                      <m:den>
                        <m:r>
                          <a:rPr lang="en-GB" sz="2800" i="1">
                            <a:latin typeface="Cambria Math" charset="0"/>
                          </a:rPr>
                          <m:t>0.0</m:t>
                        </m:r>
                        <m:r>
                          <a:rPr lang="fr-FR" sz="2800" b="1" i="1" smtClean="0">
                            <a:latin typeface="Cambria Math" charset="0"/>
                          </a:rPr>
                          <m:t>𝟎</m:t>
                        </m:r>
                        <m:r>
                          <a:rPr lang="en-GB" sz="2800" i="1">
                            <a:latin typeface="Cambria Math" charset="0"/>
                          </a:rPr>
                          <m:t>25</m:t>
                        </m:r>
                      </m:den>
                    </m:f>
                    <m:r>
                      <a:rPr lang="en-GB" sz="2800" i="1">
                        <a:latin typeface="Cambria Math" charset="0"/>
                      </a:rPr>
                      <m:t>=0.24</m:t>
                    </m:r>
                  </m:oMath>
                </a14:m>
                <a:r>
                  <a:rPr lang="en-GB" sz="2800" dirty="0"/>
                  <a:t> </a:t>
                </a:r>
                <a:endParaRPr lang="en-GB" sz="2800" dirty="0" smtClean="0"/>
              </a:p>
              <a:p>
                <a:pPr marL="457200" lvl="1" indent="-457200">
                  <a:buFont typeface="Wingdings" charset="2"/>
                  <a:buChar char="§"/>
                </a:pPr>
                <a:r>
                  <a:rPr lang="en-GB" sz="2400" dirty="0" smtClean="0"/>
                  <a:t>Assume that, on average, EU18+EFTA countries use </a:t>
                </a:r>
                <a:r>
                  <a:rPr lang="en-GB" sz="2400" dirty="0" err="1" smtClean="0"/>
                  <a:t>d</a:t>
                </a:r>
                <a:r>
                  <a:rPr lang="en-GB" sz="2400" baseline="-25000" dirty="0" err="1" smtClean="0"/>
                  <a:t>m</a:t>
                </a:r>
                <a:r>
                  <a:rPr lang="en-GB" sz="2400" dirty="0" smtClean="0"/>
                  <a:t> of 0.5 years and Poland uses </a:t>
                </a:r>
                <a:r>
                  <a:rPr lang="en-GB" sz="2400" dirty="0" err="1" smtClean="0"/>
                  <a:t>d</a:t>
                </a:r>
                <a:r>
                  <a:rPr lang="en-GB" sz="2400" baseline="-25000" dirty="0" err="1" smtClean="0"/>
                  <a:t>m</a:t>
                </a:r>
                <a:r>
                  <a:rPr lang="en-GB" sz="2400" dirty="0" smtClean="0"/>
                  <a:t> of 10 years (‘permanent’)</a:t>
                </a:r>
                <a:endParaRPr lang="en-US" sz="2400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145" t="-820" r="-2219" b="-6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0" y="6309320"/>
                <a:ext cx="9144000" cy="4784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GB" dirty="0" smtClean="0">
                    <a:latin typeface="Times New Roman" charset="0"/>
                    <a:ea typeface="Times New Roman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300" i="1" smtClean="0">
                            <a:solidFill>
                              <a:srgbClr val="000000"/>
                            </a:solidFill>
                            <a:effectLst/>
                            <a:latin typeface="Cambria Math" charset="0"/>
                            <a:ea typeface="Calibri" charset="0"/>
                            <a:cs typeface="Times New Roman" charset="0"/>
                          </a:rPr>
                        </m:ctrlPr>
                      </m:sSubPr>
                      <m:e>
                        <m:r>
                          <a:rPr lang="fr-FR" sz="2300" b="0" i="1" smtClean="0">
                            <a:solidFill>
                              <a:srgbClr val="000000"/>
                            </a:solidFill>
                            <a:effectLst/>
                            <a:latin typeface="Cambria Math" charset="0"/>
                            <a:ea typeface="Calibri" charset="0"/>
                            <a:cs typeface="Times New Roman" charset="0"/>
                          </a:rPr>
                          <m:t>𝑜</m:t>
                        </m:r>
                      </m:e>
                      <m:sub>
                        <m:sSub>
                          <m:sSubPr>
                            <m:ctrlPr>
                              <a:rPr lang="en-US" sz="230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  <a:ea typeface="Calibri" charset="0"/>
                                <a:cs typeface="Times New Roman" charset="0"/>
                              </a:rPr>
                            </m:ctrlPr>
                          </m:sSubPr>
                          <m:e>
                            <m:r>
                              <a:rPr lang="fr-FR" sz="23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  <a:ea typeface="Calibri" charset="0"/>
                                <a:cs typeface="Times New Roman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fr-FR" sz="23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  <a:ea typeface="Calibri" charset="0"/>
                                <a:cs typeface="Times New Roman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  <m:r>
                      <a:rPr lang="fr-FR" sz="2300" b="0" i="1" smtClean="0">
                        <a:solidFill>
                          <a:srgbClr val="000000"/>
                        </a:solidFill>
                        <a:effectLst/>
                        <a:latin typeface="Cambria Math" charset="0"/>
                        <a:ea typeface="Calibri" charset="0"/>
                        <a:cs typeface="Times New Roman" charset="0"/>
                      </a:rPr>
                      <m:t>=</m:t>
                    </m:r>
                    <m:r>
                      <a:rPr lang="en-US" sz="2300" i="1">
                        <a:solidFill>
                          <a:srgbClr val="000000"/>
                        </a:solidFill>
                        <a:effectLst/>
                        <a:latin typeface="Cambria Math" charset="0"/>
                        <a:ea typeface="Calibri" charset="0"/>
                        <a:cs typeface="Times New Roman" charset="0"/>
                      </a:rPr>
                      <m:t>𝑒𝑥𝑝</m:t>
                    </m:r>
                    <m:d>
                      <m:dPr>
                        <m:begChr m:val="["/>
                        <m:endChr m:val="]"/>
                        <m:ctrlPr>
                          <a:rPr lang="en-GB" sz="2300" i="1">
                            <a:solidFill>
                              <a:srgbClr val="000000"/>
                            </a:solidFill>
                            <a:effectLst/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300" i="1">
                            <a:solidFill>
                              <a:srgbClr val="000000"/>
                            </a:solidFill>
                            <a:effectLst/>
                            <a:latin typeface="Cambria Math" charset="0"/>
                            <a:ea typeface="Calibri" charset="0"/>
                            <a:cs typeface="Times New Roman" charset="0"/>
                          </a:rPr>
                          <m:t>−</m:t>
                        </m:r>
                        <m:r>
                          <a:rPr lang="en-US" sz="2300" i="1">
                            <a:solidFill>
                              <a:srgbClr val="000000"/>
                            </a:solidFill>
                            <a:effectLst/>
                            <a:latin typeface="Cambria Math" charset="0"/>
                            <a:ea typeface="Calibri" charset="0"/>
                            <a:cs typeface="Times New Roman" charset="0"/>
                          </a:rPr>
                          <m:t>𝑚</m:t>
                        </m:r>
                        <m:d>
                          <m:dPr>
                            <m:ctrlPr>
                              <a:rPr lang="en-GB" sz="2300" i="1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3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3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  <a:ea typeface="Calibri" charset="0"/>
                                    <a:cs typeface="Times New Roman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fr-FR" sz="2300" b="0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  <a:ea typeface="Calibri" charset="0"/>
                                    <a:cs typeface="Times New Roman" charset="0"/>
                                  </a:rPr>
                                  <m:t>120</m:t>
                                </m:r>
                              </m:sub>
                            </m:sSub>
                            <m:r>
                              <a:rPr lang="en-US" sz="2300" i="1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  <a:ea typeface="Calibri" charset="0"/>
                                <a:cs typeface="Times New Roman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sz="23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3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  <a:ea typeface="Calibri" charset="0"/>
                                    <a:cs typeface="Times New Roman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fr-FR" sz="2300" b="0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  <a:ea typeface="Calibri" charset="0"/>
                                    <a:cs typeface="Times New Roman" charset="0"/>
                                  </a:rPr>
                                  <m:t>6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300" i="1">
                        <a:solidFill>
                          <a:srgbClr val="000000"/>
                        </a:solidFill>
                        <a:effectLst/>
                        <a:latin typeface="Cambria Math" charset="0"/>
                        <a:ea typeface="Calibri" charset="0"/>
                        <a:cs typeface="Times New Roman" charset="0"/>
                      </a:rPr>
                      <m:t>=</m:t>
                    </m:r>
                    <m:func>
                      <m:funcPr>
                        <m:ctrlPr>
                          <a:rPr lang="en-GB" sz="2300" i="1">
                            <a:solidFill>
                              <a:srgbClr val="000000"/>
                            </a:solidFill>
                            <a:effectLst/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000000"/>
                            </a:solidFill>
                            <a:effectLst/>
                            <a:latin typeface="Cambria Math" charset="0"/>
                            <a:ea typeface="Calibri" charset="0"/>
                            <a:cs typeface="Times New Roman" charset="0"/>
                          </a:rPr>
                          <m:t>exp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300" i="1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300" i="1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  <a:ea typeface="Calibri" charset="0"/>
                                <a:cs typeface="Times New Roman" charset="0"/>
                              </a:rPr>
                              <m:t>−0.24</m:t>
                            </m:r>
                            <m:d>
                              <m:dPr>
                                <m:ctrlPr>
                                  <a:rPr lang="en-GB" sz="23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sz="23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  <a:ea typeface="Calibri" charset="0"/>
                                    <a:cs typeface="Times New Roman" charset="0"/>
                                  </a:rPr>
                                  <m:t>10−0.5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sz="2300" i="1">
                        <a:solidFill>
                          <a:srgbClr val="000000"/>
                        </a:solidFill>
                        <a:effectLst/>
                        <a:latin typeface="Cambria Math" charset="0"/>
                        <a:ea typeface="Calibri" charset="0"/>
                        <a:cs typeface="Times New Roman" charset="0"/>
                      </a:rPr>
                      <m:t>=0.102</m:t>
                    </m:r>
                    <m:r>
                      <a:rPr lang="fr-FR" sz="2300" b="0" i="1" smtClean="0">
                        <a:solidFill>
                          <a:srgbClr val="000000"/>
                        </a:solidFill>
                        <a:effectLst/>
                        <a:latin typeface="Cambria Math" charset="0"/>
                        <a:ea typeface="Calibri" charset="0"/>
                        <a:cs typeface="Times New Roman" charset="0"/>
                      </a:rPr>
                      <m:t> </m:t>
                    </m:r>
                    <m:r>
                      <a:rPr lang="fr-FR" sz="2300" b="0" i="1" smtClean="0">
                        <a:solidFill>
                          <a:srgbClr val="000000"/>
                        </a:solidFill>
                        <a:effectLst/>
                        <a:latin typeface="Cambria Math" charset="0"/>
                        <a:ea typeface="Calibri" charset="0"/>
                        <a:cs typeface="Times New Roman" charset="0"/>
                      </a:rPr>
                      <m:t>𝑜𝑟</m:t>
                    </m:r>
                    <m:r>
                      <a:rPr lang="fr-FR" sz="2300" b="0" i="1" smtClean="0">
                        <a:solidFill>
                          <a:srgbClr val="000000"/>
                        </a:solidFill>
                        <a:effectLst/>
                        <a:latin typeface="Cambria Math" charset="0"/>
                        <a:ea typeface="Calibri" charset="0"/>
                        <a:cs typeface="Times New Roman" charset="0"/>
                      </a:rPr>
                      <m:t> 10.2%</m:t>
                    </m:r>
                  </m:oMath>
                </a14:m>
                <a:endParaRPr lang="en-US" sz="23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309320"/>
                <a:ext cx="9144000" cy="478464"/>
              </a:xfrm>
              <a:prstGeom prst="rect">
                <a:avLst/>
              </a:prstGeom>
              <a:blipFill rotWithShape="0">
                <a:blip r:embed="rId3"/>
                <a:stretch>
                  <a:fillRect t="-94872" b="-1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7348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315220"/>
            <a:ext cx="8244000" cy="4778076"/>
          </a:xfrm>
        </p:spPr>
        <p:txBody>
          <a:bodyPr/>
          <a:lstStyle/>
          <a:p>
            <a:pPr marL="342900" lvl="2" indent="-342900">
              <a:buSzTx/>
              <a:buFont typeface="Wingdings" charset="2"/>
              <a:buChar char="§"/>
            </a:pPr>
            <a:r>
              <a:rPr lang="en-US" sz="2200" b="0" dirty="0" smtClean="0"/>
              <a:t>Poland’s reporting of emigration (22,306) is about 10 percent of immigrants count reported by EU18+EFTA (217,977)</a:t>
            </a:r>
            <a:endParaRPr lang="en-US" sz="2200" b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40000" y="404664"/>
            <a:ext cx="8244000" cy="648000"/>
          </a:xfrm>
        </p:spPr>
        <p:txBody>
          <a:bodyPr/>
          <a:lstStyle/>
          <a:p>
            <a:r>
              <a:rPr lang="en-US" sz="2800" dirty="0" smtClean="0"/>
              <a:t>Mover-stayer model of Poland’s emigration to EU18+EFTA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67484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315220"/>
            <a:ext cx="8244000" cy="4778076"/>
          </a:xfrm>
        </p:spPr>
        <p:txBody>
          <a:bodyPr/>
          <a:lstStyle/>
          <a:p>
            <a:pPr marL="342900" indent="-342900">
              <a:buFont typeface="Wingdings" charset="2"/>
              <a:buChar char="§"/>
            </a:pPr>
            <a:r>
              <a:rPr lang="en-US" sz="2200" b="0" dirty="0" smtClean="0"/>
              <a:t>During the observation period (2002-2007), </a:t>
            </a:r>
            <a:r>
              <a:rPr lang="en-US" sz="2200" b="0" dirty="0"/>
              <a:t>1.7 percent of the emigrants from Poland emigrated to Sweden. </a:t>
            </a:r>
            <a:endParaRPr lang="en-US" sz="2200" b="0" dirty="0" smtClean="0"/>
          </a:p>
          <a:p>
            <a:pPr marL="342900" indent="-342900">
              <a:buFont typeface="Wingdings" charset="2"/>
              <a:buChar char="§"/>
            </a:pPr>
            <a:r>
              <a:rPr lang="en-US" sz="2200" b="0" dirty="0"/>
              <a:t>Suppose residents of Poland have a slight preference for Sweden -</a:t>
            </a:r>
            <a:r>
              <a:rPr lang="en-US" sz="2200" b="0" dirty="0" smtClean="0"/>
              <a:t>&gt; emigration rate to </a:t>
            </a:r>
            <a:r>
              <a:rPr lang="en-US" sz="2200" b="0" dirty="0"/>
              <a:t>Sweden </a:t>
            </a:r>
            <a:r>
              <a:rPr lang="en-US" sz="2200" b="0" dirty="0" smtClean="0"/>
              <a:t>is </a:t>
            </a:r>
            <a:r>
              <a:rPr lang="en-US" sz="2200" b="0" dirty="0"/>
              <a:t>0.27 (instead of 0.24).</a:t>
            </a:r>
            <a:r>
              <a:rPr lang="en-GB" sz="2200" b="0" dirty="0"/>
              <a:t> </a:t>
            </a:r>
            <a:endParaRPr lang="en-GB" sz="2200" b="0" dirty="0" smtClean="0"/>
          </a:p>
          <a:p>
            <a:pPr marL="342900" indent="-342900">
              <a:buFont typeface="Wingdings" charset="2"/>
              <a:buChar char="§"/>
            </a:pPr>
            <a:endParaRPr lang="en-GB" sz="2200" b="0" dirty="0"/>
          </a:p>
          <a:p>
            <a:pPr marL="342900" indent="-342900">
              <a:buFont typeface="Wingdings" charset="2"/>
              <a:buChar char="§"/>
            </a:pPr>
            <a:r>
              <a:rPr lang="en-GB" sz="2200" b="0" dirty="0" smtClean="0"/>
              <a:t>8.8% of migration from Poland to Sweden is reported by Poland</a:t>
            </a:r>
          </a:p>
          <a:p>
            <a:pPr marL="342900" indent="-342900">
              <a:buFont typeface="Wingdings" charset="2"/>
              <a:buChar char="§"/>
            </a:pPr>
            <a:endParaRPr lang="en-GB" sz="2200" b="0" dirty="0"/>
          </a:p>
          <a:p>
            <a:pPr marL="342900" indent="-342900">
              <a:buFont typeface="Wingdings" charset="2"/>
              <a:buChar char="§"/>
            </a:pPr>
            <a:r>
              <a:rPr lang="en-GB" sz="2200" b="0" dirty="0" smtClean="0"/>
              <a:t>Close to observation: 303/3718=0.082</a:t>
            </a:r>
            <a:endParaRPr lang="en-US" sz="2200" b="0" dirty="0"/>
          </a:p>
          <a:p>
            <a:pPr marL="342900" indent="-342900">
              <a:buFont typeface="Wingdings" charset="2"/>
              <a:buChar char="§"/>
            </a:pPr>
            <a:endParaRPr lang="en-US" sz="2200" b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40000" y="404664"/>
            <a:ext cx="8244000" cy="648000"/>
          </a:xfrm>
        </p:spPr>
        <p:txBody>
          <a:bodyPr/>
          <a:lstStyle/>
          <a:p>
            <a:r>
              <a:rPr lang="en-US" sz="2800" dirty="0" smtClean="0"/>
              <a:t>Mover-stayer model of Poland’s emigration to Sweden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555776" y="4653136"/>
                <a:ext cx="4950522" cy="4953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effectLst/>
                            <a:latin typeface="Cambria Math" charset="0"/>
                            <a:ea typeface="Times New Roman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40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</a:rPr>
                            </m:ctrlPr>
                          </m:sSubPr>
                          <m:e>
                            <m:r>
                              <a:rPr lang="fr-FR" sz="24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</a:rPr>
                              <m:t>𝑜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  <a:ea typeface="Times New Roman" charset="0"/>
                                  </a:rPr>
                                </m:ctrlPr>
                              </m:sSubPr>
                              <m:e>
                                <m:r>
                                  <a:rPr lang="fr-FR" sz="2400" b="0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  <a:ea typeface="Times New Roman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fr-FR" sz="2400" b="0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  <a:ea typeface="Times New Roman" charset="0"/>
                                  </a:rPr>
                                  <m:t>𝑚</m:t>
                                </m:r>
                              </m:sub>
                            </m:sSub>
                          </m:sub>
                        </m:sSub>
                        <m:r>
                          <a:rPr lang="fr-FR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charset="0"/>
                            <a:ea typeface="Times New Roman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charset="0"/>
                            <a:ea typeface="Times New Roman" charset="0"/>
                            <a:cs typeface="Times New Roman" charset="0"/>
                          </a:rPr>
                          <m:t>exp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charset="0"/>
                                <a:ea typeface="Times New Roman" charset="0"/>
                                <a:cs typeface="Times New Roman" charset="0"/>
                              </a:rPr>
                              <m:t>−0.27</m:t>
                            </m:r>
                            <m:d>
                              <m:dPr>
                                <m:ctrlPr>
                                  <a:rPr lang="en-GB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  <a:ea typeface="Times New Roman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charset="0"/>
                                    <a:ea typeface="Times New Roman" charset="0"/>
                                    <a:cs typeface="Times New Roman" charset="0"/>
                                  </a:rPr>
                                  <m:t>10−1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charset="0"/>
                        <a:ea typeface="Times New Roman" charset="0"/>
                        <a:cs typeface="Times New Roman" charset="0"/>
                      </a:rPr>
                      <m:t>=0.088</m:t>
                    </m:r>
                  </m:oMath>
                </a14:m>
                <a:r>
                  <a:rPr lang="en-GB" sz="2400" dirty="0">
                    <a:effectLst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653136"/>
                <a:ext cx="4950522" cy="495328"/>
              </a:xfrm>
              <a:prstGeom prst="rect">
                <a:avLst/>
              </a:prstGeom>
              <a:blipFill rotWithShape="0">
                <a:blip r:embed="rId2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2060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240" y="188640"/>
            <a:ext cx="8929520" cy="648000"/>
          </a:xfrm>
        </p:spPr>
        <p:txBody>
          <a:bodyPr/>
          <a:lstStyle/>
          <a:p>
            <a:r>
              <a:rPr lang="en-US" sz="2800" dirty="0"/>
              <a:t>M</a:t>
            </a:r>
            <a:r>
              <a:rPr lang="en-US" sz="2800" dirty="0" smtClean="0"/>
              <a:t>over-stayer model should replace Poisson model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charset="2"/>
              <a:buChar char="§"/>
            </a:pPr>
            <a:r>
              <a:rPr lang="en-US" b="0" dirty="0" err="1"/>
              <a:t>Wiśniowski</a:t>
            </a:r>
            <a:r>
              <a:rPr lang="en-US" b="0" dirty="0"/>
              <a:t> </a:t>
            </a:r>
            <a:r>
              <a:rPr lang="en-US" b="0" dirty="0" smtClean="0"/>
              <a:t>(2017, p. 193) considers ‘the maximal fraction of the population that can emigrate in a given year’ (considering emigration data of sending country and immigration data from receiving country) and sets is to 0.02. 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782738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Expert judgment vs mover-stayer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315220"/>
            <a:ext cx="8604000" cy="4464000"/>
          </a:xfrm>
        </p:spPr>
        <p:txBody>
          <a:bodyPr/>
          <a:lstStyle/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Mover-stayer model</a:t>
            </a:r>
          </a:p>
          <a:p>
            <a:pPr marL="972900" lvl="2" indent="-342900">
              <a:buFont typeface="Wingdings" charset="2"/>
              <a:buChar char="ü"/>
            </a:pPr>
            <a:r>
              <a:rPr lang="en-US" sz="2200" b="0" dirty="0" smtClean="0"/>
              <a:t>Proportion movers (mobile): 6%</a:t>
            </a:r>
          </a:p>
          <a:p>
            <a:pPr marL="972900" lvl="2" indent="-342900">
              <a:buFont typeface="Wingdings" charset="2"/>
              <a:buChar char="ü"/>
            </a:pPr>
            <a:r>
              <a:rPr lang="en-US" sz="2200" b="0" dirty="0" smtClean="0"/>
              <a:t>Observation period: 1 year</a:t>
            </a:r>
          </a:p>
          <a:p>
            <a:pPr marL="972900" lvl="2" indent="-342900">
              <a:buFont typeface="Wingdings" charset="2"/>
              <a:buChar char="ü"/>
            </a:pPr>
            <a:r>
              <a:rPr lang="en-US" sz="2200" b="0" dirty="0" smtClean="0"/>
              <a:t>Emigration rate for movers: 1.8 (move every 6 months)</a:t>
            </a:r>
          </a:p>
          <a:p>
            <a:pPr marL="972900" lvl="2" indent="-342900">
              <a:buFont typeface="Wingdings" charset="2"/>
              <a:buChar char="ü"/>
            </a:pPr>
            <a:r>
              <a:rPr lang="en-US" sz="2200" b="0" dirty="0" smtClean="0"/>
              <a:t>Emigration rate for stayers: 0.1</a:t>
            </a:r>
          </a:p>
          <a:p>
            <a:pPr marL="972900" lvl="2" indent="-342900">
              <a:buFont typeface="Wingdings" charset="2"/>
              <a:buChar char="ü"/>
            </a:pPr>
            <a:endParaRPr lang="en-US" sz="2200" b="0" dirty="0"/>
          </a:p>
          <a:p>
            <a:pPr marL="972900" lvl="2" indent="-342900">
              <a:buFont typeface="Wingdings" charset="2"/>
              <a:buChar char="ü"/>
            </a:pPr>
            <a:endParaRPr lang="en-US" sz="2200" b="0" dirty="0" smtClean="0"/>
          </a:p>
          <a:p>
            <a:pPr marL="972900" lvl="2" indent="-342900">
              <a:buFont typeface="Wingdings" charset="2"/>
              <a:buChar char="ü"/>
            </a:pPr>
            <a:r>
              <a:rPr lang="en-US" sz="2200" b="0" dirty="0" smtClean="0"/>
              <a:t>E[</a:t>
            </a:r>
            <a:r>
              <a:rPr lang="en-US" sz="2200" b="0" dirty="0" err="1" smtClean="0"/>
              <a:t>N</a:t>
            </a:r>
            <a:r>
              <a:rPr lang="en-US" sz="2200" b="0" baseline="-25000" dirty="0" err="1" smtClean="0"/>
              <a:t>dm</a:t>
            </a:r>
            <a:r>
              <a:rPr lang="en-US" sz="2200" b="0" dirty="0" smtClean="0"/>
              <a:t>] = 0.94*0.1*</a:t>
            </a:r>
            <a:r>
              <a:rPr lang="en-US" sz="2200" b="0" dirty="0" err="1" smtClean="0"/>
              <a:t>exp</a:t>
            </a:r>
            <a:r>
              <a:rPr lang="en-US" sz="2200" b="0" dirty="0" smtClean="0"/>
              <a:t>(-0.1*</a:t>
            </a:r>
            <a:r>
              <a:rPr lang="en-US" sz="2200" b="0" dirty="0" err="1" smtClean="0"/>
              <a:t>d</a:t>
            </a:r>
            <a:r>
              <a:rPr lang="en-US" sz="2200" b="0" baseline="-25000" dirty="0" err="1" smtClean="0"/>
              <a:t>m</a:t>
            </a:r>
            <a:r>
              <a:rPr lang="en-US" sz="2200" b="0" dirty="0" smtClean="0"/>
              <a:t>)+0.06*1.8*</a:t>
            </a:r>
            <a:r>
              <a:rPr lang="en-US" sz="2200" b="0" dirty="0" err="1" smtClean="0"/>
              <a:t>exp</a:t>
            </a:r>
            <a:r>
              <a:rPr lang="en-US" sz="2200" b="0" dirty="0" smtClean="0"/>
              <a:t>(-1.8*</a:t>
            </a:r>
            <a:r>
              <a:rPr lang="en-US" sz="2200" b="0" dirty="0" err="1" smtClean="0"/>
              <a:t>d</a:t>
            </a:r>
            <a:r>
              <a:rPr lang="en-US" sz="2200" b="0" baseline="-25000" dirty="0" err="1" smtClean="0"/>
              <a:t>m</a:t>
            </a:r>
            <a:r>
              <a:rPr lang="en-US" sz="2200" b="0" dirty="0" smtClean="0"/>
              <a:t>)</a:t>
            </a:r>
          </a:p>
          <a:p>
            <a:pPr marL="972900" lvl="2" indent="-342900">
              <a:buFont typeface="Wingdings" charset="2"/>
              <a:buChar char="ü"/>
            </a:pPr>
            <a:r>
              <a:rPr lang="en-US" sz="2200" b="0" dirty="0" smtClean="0"/>
              <a:t>Proportion of migration with duration threshold of 1 year reported when threshold </a:t>
            </a:r>
            <a:r>
              <a:rPr lang="en-US" sz="2200" b="0" dirty="0" err="1" smtClean="0"/>
              <a:t>d</a:t>
            </a:r>
            <a:r>
              <a:rPr lang="en-US" sz="2200" b="0" baseline="-25000" dirty="0" err="1" smtClean="0"/>
              <a:t>m</a:t>
            </a:r>
            <a:r>
              <a:rPr lang="en-US" sz="2200" b="0" dirty="0" smtClean="0"/>
              <a:t> is used: E[</a:t>
            </a:r>
            <a:r>
              <a:rPr lang="en-US" sz="2200" b="0" dirty="0" err="1" smtClean="0"/>
              <a:t>N</a:t>
            </a:r>
            <a:r>
              <a:rPr lang="en-US" sz="2200" b="0" baseline="-25000" dirty="0" err="1" smtClean="0"/>
              <a:t>dm</a:t>
            </a:r>
            <a:r>
              <a:rPr lang="en-US" sz="2200" b="0" dirty="0" smtClean="0"/>
              <a:t>]</a:t>
            </a:r>
            <a:r>
              <a:rPr lang="en-US" b="0" dirty="0" smtClean="0"/>
              <a:t> / </a:t>
            </a:r>
            <a:r>
              <a:rPr lang="en-US" sz="2200" b="0" dirty="0" smtClean="0"/>
              <a:t>E[N</a:t>
            </a:r>
            <a:r>
              <a:rPr lang="en-US" sz="2200" b="0" baseline="-25000" dirty="0" smtClean="0"/>
              <a:t>1</a:t>
            </a:r>
            <a:r>
              <a:rPr lang="en-US" sz="2200" b="0" dirty="0" smtClean="0"/>
              <a:t>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403648" y="3645024"/>
                <a:ext cx="5536644" cy="593239"/>
              </a:xfrm>
              <a:prstGeom prst="rect">
                <a:avLst/>
              </a:prstGeom>
              <a:solidFill>
                <a:srgbClr val="DEFFB4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ctrlPr>
                                <a:rPr lang="en-US" sz="28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charset="0"/>
                                    </a:rPr>
                                    <m:t>𝑁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sz="2800" i="0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en-US" sz="2800" i="1">
                                  <a:latin typeface="Cambria Math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800" i="0">
                          <a:latin typeface="Cambria Math" charset="0"/>
                        </a:rPr>
                        <m:t>=</m:t>
                      </m:r>
                      <m:r>
                        <a:rPr lang="en-US" sz="2800" i="1">
                          <a:latin typeface="Cambria Math" charset="0"/>
                        </a:rPr>
                        <m:t>𝜇</m:t>
                      </m:r>
                      <m:r>
                        <a:rPr lang="en-US" sz="2800" i="1">
                          <a:latin typeface="Cambria Math" charset="0"/>
                        </a:rPr>
                        <m:t>𝑡𝑧</m:t>
                      </m:r>
                      <m:r>
                        <a:rPr lang="en-US" sz="2800" i="0">
                          <a:latin typeface="Cambria Math" charset="0"/>
                        </a:rPr>
                        <m:t>=</m:t>
                      </m:r>
                      <m:r>
                        <a:rPr lang="en-US" sz="2800" i="1">
                          <a:latin typeface="Cambria Math" charset="0"/>
                        </a:rPr>
                        <m:t>𝜇</m:t>
                      </m:r>
                      <m:r>
                        <a:rPr lang="en-US" sz="2800" i="1">
                          <a:latin typeface="Cambria Math" charset="0"/>
                        </a:rPr>
                        <m:t>𝑡</m:t>
                      </m:r>
                      <m:r>
                        <a:rPr lang="en-US" sz="2800" i="0">
                          <a:latin typeface="Cambria Math" charset="0"/>
                        </a:rPr>
                        <m:t> </m:t>
                      </m:r>
                      <m:r>
                        <a:rPr lang="en-US" sz="2800" i="1">
                          <a:latin typeface="Cambria Math" charset="0"/>
                        </a:rPr>
                        <m:t>𝑒𝑥𝑝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800" i="0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charset="0"/>
                                </a:rPr>
                                <m:t>𝜇</m:t>
                              </m:r>
                              <m:r>
                                <a:rPr lang="en-US" sz="2800" i="1">
                                  <a:latin typeface="Cambria Math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645024"/>
                <a:ext cx="5536644" cy="59323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424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and expert judgment: comparison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149348"/>
              </p:ext>
            </p:extLst>
          </p:nvPr>
        </p:nvGraphicFramePr>
        <p:xfrm>
          <a:off x="916608" y="1052736"/>
          <a:ext cx="7488832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6000"/>
                <a:gridCol w="1631585"/>
                <a:gridCol w="1437091"/>
                <a:gridCol w="1924156"/>
              </a:tblGrid>
              <a:tr h="1722844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/>
                      </a:r>
                      <a:br>
                        <a:rPr lang="en-US" sz="2400" baseline="0" dirty="0">
                          <a:effectLst/>
                        </a:rPr>
                      </a:br>
                      <a:r>
                        <a:rPr lang="en-US" sz="2400" baseline="0" dirty="0">
                          <a:effectLst/>
                        </a:rPr>
                        <a:t>Table 1. </a:t>
                      </a:r>
                      <a:endParaRPr lang="en-GB" sz="2400" baseline="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True migration flow (UN definition) as fraction of recorded flow. Expert judgments, Poisson model and mixture model</a:t>
                      </a:r>
                      <a:endParaRPr lang="en-GB" sz="2400" baseline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91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Duration threshold</a:t>
                      </a:r>
                      <a:endParaRPr lang="en-GB" sz="2400" baseline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Experts judgment</a:t>
                      </a:r>
                      <a:endParaRPr lang="en-GB" sz="2400" baseline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Poisson </a:t>
                      </a:r>
                      <a:r>
                        <a:rPr lang="en-US" sz="2400" baseline="0" dirty="0" smtClean="0">
                          <a:effectLst/>
                        </a:rPr>
                        <a:t>model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 smtClean="0">
                          <a:effectLst/>
                          <a:latin typeface="Times New Roman" charset="0"/>
                          <a:ea typeface="Calibri" charset="0"/>
                        </a:rPr>
                        <a:t>(</a:t>
                      </a:r>
                      <a:r>
                        <a:rPr lang="en-US" sz="2400" b="1" baseline="0" dirty="0" smtClean="0">
                          <a:effectLst/>
                          <a:latin typeface="Times New Roman" charset="0"/>
                          <a:ea typeface="Calibri" charset="0"/>
                        </a:rPr>
                        <a:t>𝛍</a:t>
                      </a:r>
                      <a:r>
                        <a:rPr lang="en-US" sz="2400" baseline="0" dirty="0" smtClean="0">
                          <a:effectLst/>
                          <a:latin typeface="Times New Roman" charset="0"/>
                          <a:ea typeface="Calibri" charset="0"/>
                        </a:rPr>
                        <a:t>=0.24)</a:t>
                      </a:r>
                      <a:endParaRPr lang="en-GB" sz="2400" baseline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Mixture model</a:t>
                      </a:r>
                      <a:endParaRPr lang="en-GB" sz="2400" baseline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</a:tr>
              <a:tr h="2411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No time limit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3 months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6 months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12 months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Permanent (p))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     5 years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     10 years</a:t>
                      </a:r>
                      <a:endParaRPr lang="en-GB" sz="2400" baseline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0.51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0.61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0.81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1.00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1.64</a:t>
                      </a:r>
                      <a:endParaRPr lang="en-GB" sz="2400" baseline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0.79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0.84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0.89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1.00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 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2.61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8.67</a:t>
                      </a:r>
                      <a:endParaRPr lang="en-GB" sz="2400" baseline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0.51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0.64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0.77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1.00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 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1.80</a:t>
                      </a:r>
                      <a:endParaRPr lang="en-GB" sz="24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2.98</a:t>
                      </a:r>
                      <a:endParaRPr lang="en-GB" sz="2400" baseline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713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315220"/>
            <a:ext cx="8244000" cy="4850084"/>
          </a:xfrm>
        </p:spPr>
        <p:txBody>
          <a:bodyPr/>
          <a:lstStyle/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Duration of stay criterion in definition of migration has large impact on migration counts</a:t>
            </a:r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Poisson process with duration threshold = </a:t>
            </a:r>
            <a:r>
              <a:rPr lang="en-US" b="0" i="1" dirty="0" smtClean="0"/>
              <a:t>blocked Poisson process </a:t>
            </a:r>
            <a:r>
              <a:rPr lang="en-US" b="0" dirty="0" smtClean="0"/>
              <a:t>(blocked time or dead time)</a:t>
            </a:r>
            <a:endParaRPr lang="en-US" b="0" i="1" dirty="0" smtClean="0"/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Blocked Poisson model cannot describe the differences in migration counts</a:t>
            </a:r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Mover-stayer model can describe the differences in migration counts</a:t>
            </a:r>
          </a:p>
          <a:p>
            <a:pPr marL="342900" indent="-342900">
              <a:buFont typeface="Wingdings" charset="2"/>
              <a:buChar char="§"/>
            </a:pPr>
            <a:r>
              <a:rPr lang="en-US" b="0" dirty="0" smtClean="0"/>
              <a:t>Mover-stayer model also describes outcome of expert judgments</a:t>
            </a:r>
          </a:p>
          <a:p>
            <a:pPr marL="342900" indent="-342900">
              <a:buFont typeface="Wingdings" charset="2"/>
              <a:buChar char="§"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800325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 you</a:t>
            </a:r>
            <a:r>
              <a:rPr lang="en-GB" smtClean="0"/>
              <a:t/>
            </a:r>
            <a:br>
              <a:rPr lang="en-GB" smtClean="0"/>
            </a:br>
            <a:r>
              <a:rPr lang="en-US" sz="5400" dirty="0"/>
              <a:t/>
            </a:r>
            <a:br>
              <a:rPr lang="en-US" sz="5400" dirty="0"/>
            </a:b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3212976"/>
            <a:ext cx="202299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/>
              <a:t>Willlekens@nidi.nl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NIDI ENG Landscape">
  <a:themeElements>
    <a:clrScheme name="Kleurenschema NiDi">
      <a:dk1>
        <a:srgbClr val="564134"/>
      </a:dk1>
      <a:lt1>
        <a:srgbClr val="FFFFFF"/>
      </a:lt1>
      <a:dk2>
        <a:srgbClr val="564134"/>
      </a:dk2>
      <a:lt2>
        <a:srgbClr val="FFFFFF"/>
      </a:lt2>
      <a:accent1>
        <a:srgbClr val="72ACC3"/>
      </a:accent1>
      <a:accent2>
        <a:srgbClr val="C6A666"/>
      </a:accent2>
      <a:accent3>
        <a:srgbClr val="4588A2"/>
      </a:accent3>
      <a:accent4>
        <a:srgbClr val="A3813D"/>
      </a:accent4>
      <a:accent5>
        <a:srgbClr val="C6DDE7"/>
      </a:accent5>
      <a:accent6>
        <a:srgbClr val="000000"/>
      </a:accent6>
      <a:hlink>
        <a:srgbClr val="564134"/>
      </a:hlink>
      <a:folHlink>
        <a:srgbClr val="564134"/>
      </a:folHlink>
    </a:clrScheme>
    <a:fontScheme name="Lettertype NiDi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NIDI ENG Landscape</Template>
  <TotalTime>2670</TotalTime>
  <Words>953</Words>
  <Application>Microsoft Macintosh PowerPoint</Application>
  <PresentationFormat>On-screen Show (4:3)</PresentationFormat>
  <Paragraphs>192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Calibri</vt:lpstr>
      <vt:lpstr>Cambria Math</vt:lpstr>
      <vt:lpstr>Courier New</vt:lpstr>
      <vt:lpstr>Lucida Sans</vt:lpstr>
      <vt:lpstr>Symbol</vt:lpstr>
      <vt:lpstr>Times New Roman</vt:lpstr>
      <vt:lpstr>Wingdings</vt:lpstr>
      <vt:lpstr>Arial</vt:lpstr>
      <vt:lpstr>Presentation NIDI ENG Landscape</vt:lpstr>
      <vt:lpstr>Impact of duration of stay definition on migration levels </vt:lpstr>
      <vt:lpstr>Outline</vt:lpstr>
      <vt:lpstr>Modelling of count data: introduction</vt:lpstr>
      <vt:lpstr>Migration: relocation followed by minimum duration of stay</vt:lpstr>
      <vt:lpstr>Literature</vt:lpstr>
      <vt:lpstr>Migration: relocation followed by minimum duration of stay</vt:lpstr>
      <vt:lpstr>Migration = relocation  with duration threshold</vt:lpstr>
      <vt:lpstr>Migration: relocation  with duration threshold</vt:lpstr>
      <vt:lpstr>Migration: relocation  with duration threshold</vt:lpstr>
      <vt:lpstr>Migration from Poland to Sweden, average 2002-2007</vt:lpstr>
      <vt:lpstr>PowerPoint Presentation</vt:lpstr>
      <vt:lpstr>Mover-stayer model of Poland’s emigration to EU18+EFTA</vt:lpstr>
      <vt:lpstr>Mover-stayer model of Poland’s emigration to EU18+EFTA</vt:lpstr>
      <vt:lpstr>Mover-stayer model of Poland’s emigration to Sweden</vt:lpstr>
      <vt:lpstr>Mover-stayer model should replace Poisson model</vt:lpstr>
      <vt:lpstr>Expert judgment vs mover-stayer model</vt:lpstr>
      <vt:lpstr>Model and expert judgment: comparison</vt:lpstr>
      <vt:lpstr>Conclusion</vt:lpstr>
      <vt:lpstr>thank you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Frans Willekens</dc:creator>
  <dc:description>Template version 1.1 - 2 August 2013_x000d_
Lay-out: Omniafausta Grafisch Ontwerp_x000d_
Templates: www.joulesunlimited.nl</dc:description>
  <cp:lastModifiedBy>Frans Willekens</cp:lastModifiedBy>
  <cp:revision>247</cp:revision>
  <cp:lastPrinted>2014-11-13T09:07:34Z</cp:lastPrinted>
  <dcterms:created xsi:type="dcterms:W3CDTF">2016-11-24T14:37:33Z</dcterms:created>
  <dcterms:modified xsi:type="dcterms:W3CDTF">2017-09-15T11:09:09Z</dcterms:modified>
</cp:coreProperties>
</file>