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</p:sldIdLst>
  <p:sldSz cx="13004800" cy="97536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 Light"/>
      </a:defRPr>
    </a:lvl1pPr>
    <a:lvl2pPr marL="0" marR="0" indent="2286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 Light"/>
      </a:defRPr>
    </a:lvl2pPr>
    <a:lvl3pPr marL="0" marR="0" indent="4572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 Light"/>
      </a:defRPr>
    </a:lvl3pPr>
    <a:lvl4pPr marL="0" marR="0" indent="6858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 Light"/>
      </a:defRPr>
    </a:lvl4pPr>
    <a:lvl5pPr marL="0" marR="0" indent="9144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 Light"/>
      </a:defRPr>
    </a:lvl5pPr>
    <a:lvl6pPr marL="0" marR="0" indent="11430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 Light"/>
      </a:defRPr>
    </a:lvl6pPr>
    <a:lvl7pPr marL="0" marR="0" indent="13716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 Light"/>
      </a:defRPr>
    </a:lvl7pPr>
    <a:lvl8pPr marL="0" marR="0" indent="16002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 Light"/>
      </a:defRPr>
    </a:lvl8pPr>
    <a:lvl9pPr marL="0" marR="0" indent="18288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 Light"/>
      </a:defRPr>
    </a:lvl9pPr>
  </p:defaultTextStyle>
  <p:extLst>
    <p:ext uri="{EFAFB233-063F-42B5-8137-9DF3F51BA10A}">
      <p15:sldGuideLst xmlns:p15="http://schemas.microsoft.com/office/powerpoint/2012/main">
        <p15:guide id="1" orient="horz" pos="3072">
          <p15:clr>
            <a:srgbClr val="A4A3A4"/>
          </p15:clr>
        </p15:guide>
        <p15:guide id="2" pos="4096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>
          <a:latin typeface="Helvetica Neue"/>
          <a:ea typeface="Helvetica Neue"/>
          <a:cs typeface="Helvetica Neue"/>
        </a:font>
        <a:srgbClr val="444444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C4C6C6"/>
              </a:solidFill>
              <a:prstDash val="solid"/>
              <a:miter lim="400000"/>
            </a:ln>
          </a:top>
          <a:bottom>
            <a:ln w="25400" cap="flat">
              <a:solidFill>
                <a:srgbClr val="C4C6C6"/>
              </a:solidFill>
              <a:prstDash val="solid"/>
              <a:miter lim="400000"/>
            </a:ln>
          </a:bottom>
          <a:insideH>
            <a:ln w="25400" cap="flat">
              <a:solidFill>
                <a:srgbClr val="C4C6C6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F2F2F2"/>
          </a:solidFill>
        </a:fill>
      </a:tcStyle>
    </a:band2H>
    <a:firstCol>
      <a:tcTxStyle b="off" i="off">
        <a:font>
          <a:latin typeface="Helvetica Neue"/>
          <a:ea typeface="Helvetica Neue"/>
          <a:cs typeface="Helvetica Neue"/>
        </a:font>
        <a:srgbClr val="444444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C4C6C6"/>
              </a:solidFill>
              <a:prstDash val="solid"/>
              <a:miter lim="400000"/>
            </a:ln>
          </a:right>
          <a:top>
            <a:ln w="25400" cap="flat">
              <a:solidFill>
                <a:srgbClr val="C4C6C6"/>
              </a:solidFill>
              <a:prstDash val="solid"/>
              <a:miter lim="400000"/>
            </a:ln>
          </a:top>
          <a:bottom>
            <a:ln w="25400" cap="flat">
              <a:solidFill>
                <a:srgbClr val="C4C6C6"/>
              </a:solidFill>
              <a:prstDash val="solid"/>
              <a:miter lim="400000"/>
            </a:ln>
          </a:bottom>
          <a:insideH>
            <a:ln w="25400" cap="flat">
              <a:solidFill>
                <a:srgbClr val="C4C6C6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8E9E8"/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444444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satOff val="12166"/>
              <a:lumOff val="-13042"/>
            </a:schemeClr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Helvetica Neue"/>
          <a:ea typeface="Helvetica Neue"/>
          <a:cs typeface="Helvetica Neue"/>
        </a:font>
        <a:srgbClr val="444444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CBCBCB"/>
              </a:solidFill>
              <a:prstDash val="solid"/>
              <a:miter lim="400000"/>
            </a:ln>
          </a:top>
          <a:bottom>
            <a:ln w="12700" cap="flat">
              <a:solidFill>
                <a:srgbClr val="CBCBCB"/>
              </a:solidFill>
              <a:prstDash val="solid"/>
              <a:miter lim="400000"/>
            </a:ln>
          </a:bottom>
          <a:insideH>
            <a:ln w="12700" cap="flat">
              <a:solidFill>
                <a:srgbClr val="CBCBCB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FF8FA"/>
          </a:solidFill>
        </a:fill>
      </a:tcStyle>
    </a:band2H>
    <a:firstCol>
      <a:tcTxStyle b="off" i="off">
        <a:font>
          <a:latin typeface="Helvetica Neue"/>
          <a:ea typeface="Helvetica Neue"/>
          <a:cs typeface="Helvetica Neue"/>
        </a:font>
        <a:srgbClr val="444444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4F728F"/>
              </a:solidFill>
              <a:prstDash val="solid"/>
              <a:miter lim="400000"/>
            </a:ln>
          </a:top>
          <a:bottom>
            <a:ln w="12700" cap="flat">
              <a:solidFill>
                <a:srgbClr val="4F728F"/>
              </a:solidFill>
              <a:prstDash val="solid"/>
              <a:miter lim="400000"/>
            </a:ln>
          </a:bottom>
          <a:insideH>
            <a:ln w="12700" cap="flat">
              <a:solidFill>
                <a:srgbClr val="4F728F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D4DADF"/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747474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638EB0"/>
          </a:solidFill>
        </a:fill>
      </a:tcStyle>
    </a:lastRow>
    <a:firstRow>
      <a:tcTxStyle b="off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747474"/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173D59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Helvetica Neue"/>
          <a:ea typeface="Helvetica Neue"/>
          <a:cs typeface="Helvetica Neue"/>
        </a:font>
        <a:srgbClr val="444444"/>
      </a:tcTxStyle>
      <a:tcStyle>
        <a:tcBdr>
          <a:left>
            <a:ln w="12700" cap="flat">
              <a:solidFill>
                <a:srgbClr val="CBCBCB"/>
              </a:solidFill>
              <a:prstDash val="solid"/>
              <a:miter lim="400000"/>
            </a:ln>
          </a:left>
          <a:right>
            <a:ln w="12700" cap="flat">
              <a:solidFill>
                <a:srgbClr val="CBCBCB"/>
              </a:solidFill>
              <a:prstDash val="solid"/>
              <a:miter lim="400000"/>
            </a:ln>
          </a:right>
          <a:top>
            <a:ln w="12700" cap="flat">
              <a:solidFill>
                <a:srgbClr val="CBCBCB"/>
              </a:solidFill>
              <a:prstDash val="solid"/>
              <a:miter lim="400000"/>
            </a:ln>
          </a:top>
          <a:bottom>
            <a:ln w="12700" cap="flat">
              <a:solidFill>
                <a:srgbClr val="CBCBCB"/>
              </a:solidFill>
              <a:prstDash val="solid"/>
              <a:miter lim="400000"/>
            </a:ln>
          </a:bottom>
          <a:insideH>
            <a:ln w="12700" cap="flat">
              <a:solidFill>
                <a:srgbClr val="CBCBCB"/>
              </a:solidFill>
              <a:prstDash val="solid"/>
              <a:miter lim="400000"/>
            </a:ln>
          </a:insideH>
          <a:insideV>
            <a:ln w="12700" cap="flat">
              <a:solidFill>
                <a:srgbClr val="CBCBCB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F2F2F2"/>
          </a:solidFill>
        </a:fill>
      </a:tcStyle>
    </a:band2H>
    <a:firstCol>
      <a:tcTxStyle b="off" i="off">
        <a:font>
          <a:latin typeface="Helvetica Neue"/>
          <a:ea typeface="Helvetica Neue"/>
          <a:cs typeface="Helvetica Neue"/>
        </a:font>
        <a:srgbClr val="444444"/>
      </a:tcTxStyle>
      <a:tcStyle>
        <a:tcBdr>
          <a:left>
            <a:ln w="12700" cap="flat">
              <a:solidFill>
                <a:srgbClr val="3C3C1D"/>
              </a:solidFill>
              <a:prstDash val="solid"/>
              <a:miter lim="400000"/>
            </a:ln>
          </a:left>
          <a:right>
            <a:ln w="12700" cap="flat">
              <a:solidFill>
                <a:schemeClr val="accent2">
                  <a:hueOff val="-487087"/>
                  <a:satOff val="-2686"/>
                  <a:lumOff val="14808"/>
                </a:schemeClr>
              </a:solidFill>
              <a:prstDash val="solid"/>
              <a:miter lim="400000"/>
            </a:ln>
          </a:right>
          <a:top>
            <a:ln w="12700" cap="flat">
              <a:solidFill>
                <a:schemeClr val="accent2">
                  <a:hueOff val="-487087"/>
                  <a:satOff val="-2686"/>
                  <a:lumOff val="14808"/>
                </a:schemeClr>
              </a:solidFill>
              <a:prstDash val="solid"/>
              <a:miter lim="400000"/>
            </a:ln>
          </a:top>
          <a:bottom>
            <a:ln w="12700" cap="flat">
              <a:solidFill>
                <a:schemeClr val="accent2">
                  <a:hueOff val="-487087"/>
                  <a:satOff val="-2686"/>
                  <a:lumOff val="14808"/>
                </a:schemeClr>
              </a:solidFill>
              <a:prstDash val="solid"/>
              <a:miter lim="400000"/>
            </a:ln>
          </a:bottom>
          <a:insideH>
            <a:ln w="12700" cap="flat">
              <a:solidFill>
                <a:schemeClr val="accent2">
                  <a:hueOff val="-487087"/>
                  <a:satOff val="-2686"/>
                  <a:lumOff val="14808"/>
                </a:schemeClr>
              </a:solidFill>
              <a:prstDash val="solid"/>
              <a:miter lim="400000"/>
            </a:ln>
          </a:insideH>
          <a:insideV>
            <a:ln w="12700" cap="flat">
              <a:solidFill>
                <a:schemeClr val="accent2">
                  <a:hueOff val="-487087"/>
                  <a:satOff val="-2686"/>
                  <a:lumOff val="14808"/>
                </a:schemeClr>
              </a:solidFill>
              <a:prstDash val="solid"/>
              <a:miter lim="400000"/>
            </a:ln>
          </a:insideV>
        </a:tcBdr>
        <a:fill>
          <a:solidFill>
            <a:srgbClr val="CFCDBB"/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444444"/>
      </a:tcTxStyle>
      <a:tcStyle>
        <a:tcBdr>
          <a:left>
            <a:ln w="12700" cap="flat">
              <a:solidFill>
                <a:srgbClr val="C6C6C6"/>
              </a:solidFill>
              <a:prstDash val="solid"/>
              <a:miter lim="400000"/>
            </a:ln>
          </a:left>
          <a:right>
            <a:ln w="12700" cap="flat">
              <a:solidFill>
                <a:srgbClr val="C6C6C6"/>
              </a:solidFill>
              <a:prstDash val="solid"/>
              <a:miter lim="400000"/>
            </a:ln>
          </a:right>
          <a:top>
            <a:ln w="12700" cap="flat">
              <a:solidFill>
                <a:srgbClr val="656839"/>
              </a:solidFill>
              <a:prstDash val="solid"/>
              <a:miter lim="400000"/>
            </a:ln>
          </a:top>
          <a:bottom>
            <a:ln w="12700" cap="flat">
              <a:solidFill>
                <a:srgbClr val="3C3C1D"/>
              </a:solidFill>
              <a:prstDash val="solid"/>
              <a:miter lim="400000"/>
            </a:ln>
          </a:bottom>
          <a:insideH>
            <a:ln w="12700" cap="flat">
              <a:solidFill>
                <a:srgbClr val="C6C6C6"/>
              </a:solidFill>
              <a:prstDash val="solid"/>
              <a:miter lim="400000"/>
            </a:ln>
          </a:insideH>
          <a:insideV>
            <a:ln w="12700" cap="flat">
              <a:solidFill>
                <a:srgbClr val="C6C6C6"/>
              </a:solidFill>
              <a:prstDash val="solid"/>
              <a:miter lim="400000"/>
            </a:ln>
          </a:insideV>
        </a:tcBdr>
        <a:fill>
          <a:solidFill>
            <a:srgbClr val="E8E9E8"/>
          </a:solidFill>
        </a:fill>
      </a:tcStyle>
    </a:lastRow>
    <a:firstRow>
      <a:tcTxStyle b="off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chemeClr val="accent2">
                  <a:hueOff val="-487087"/>
                  <a:satOff val="-2686"/>
                  <a:lumOff val="14808"/>
                </a:schemeClr>
              </a:solidFill>
              <a:prstDash val="solid"/>
              <a:miter lim="400000"/>
            </a:ln>
          </a:left>
          <a:right>
            <a:ln w="12700" cap="flat">
              <a:solidFill>
                <a:schemeClr val="accent2">
                  <a:hueOff val="-487087"/>
                  <a:satOff val="-2686"/>
                  <a:lumOff val="14808"/>
                </a:schemeClr>
              </a:solidFill>
              <a:prstDash val="solid"/>
              <a:miter lim="400000"/>
            </a:ln>
          </a:right>
          <a:top>
            <a:ln w="12700" cap="flat">
              <a:solidFill>
                <a:srgbClr val="3C3C1D"/>
              </a:solidFill>
              <a:prstDash val="solid"/>
              <a:miter lim="400000"/>
            </a:ln>
          </a:top>
          <a:bottom>
            <a:ln w="12700" cap="flat">
              <a:solidFill>
                <a:srgbClr val="CBCBCB"/>
              </a:solidFill>
              <a:prstDash val="solid"/>
              <a:miter lim="400000"/>
            </a:ln>
          </a:bottom>
          <a:insideH>
            <a:ln w="12700" cap="flat">
              <a:solidFill>
                <a:srgbClr val="AAA485"/>
              </a:solidFill>
              <a:prstDash val="solid"/>
              <a:miter lim="400000"/>
            </a:ln>
          </a:insideH>
          <a:insideV>
            <a:ln w="12700" cap="flat">
              <a:solidFill>
                <a:schemeClr val="accent2">
                  <a:hueOff val="-487087"/>
                  <a:satOff val="-2686"/>
                  <a:lumOff val="14808"/>
                </a:schemeClr>
              </a:solidFill>
              <a:prstDash val="solid"/>
              <a:miter lim="400000"/>
            </a:ln>
          </a:insideV>
        </a:tcBdr>
        <a:fill>
          <a:solidFill>
            <a:srgbClr val="656839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Helvetica Neue"/>
          <a:ea typeface="Helvetica Neue"/>
          <a:cs typeface="Helvetica Neue"/>
        </a:font>
        <a:srgbClr val="444444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C4C6C6"/>
              </a:solidFill>
              <a:prstDash val="solid"/>
              <a:miter lim="400000"/>
            </a:ln>
          </a:top>
          <a:bottom>
            <a:ln w="25400" cap="flat">
              <a:solidFill>
                <a:srgbClr val="C4C6C6"/>
              </a:solidFill>
              <a:prstDash val="solid"/>
              <a:miter lim="400000"/>
            </a:ln>
          </a:bottom>
          <a:insideH>
            <a:ln w="25400" cap="flat">
              <a:solidFill>
                <a:srgbClr val="C4C6C6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1F1F1"/>
          </a:solidFill>
        </a:fill>
      </a:tcStyle>
    </a:wholeTbl>
    <a:band2H>
      <a:tcTxStyle/>
      <a:tcStyle>
        <a:tcBdr/>
        <a:fill>
          <a:solidFill>
            <a:srgbClr val="E4E4E0"/>
          </a:solidFill>
        </a:fill>
      </a:tcStyle>
    </a:band2H>
    <a:firstCol>
      <a:tcTxStyle b="off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515151"/>
              </a:solidFill>
              <a:prstDash val="solid"/>
              <a:miter lim="400000"/>
            </a:ln>
          </a:left>
          <a:right>
            <a:ln w="0" cap="flat">
              <a:noFill/>
              <a:miter lim="400000"/>
            </a:ln>
          </a:right>
          <a:top>
            <a:ln w="12700" cap="flat">
              <a:solidFill>
                <a:srgbClr val="7D7766"/>
              </a:solidFill>
              <a:prstDash val="solid"/>
              <a:miter lim="400000"/>
            </a:ln>
          </a:top>
          <a:bottom>
            <a:ln w="12700" cap="flat">
              <a:solidFill>
                <a:srgbClr val="7D7766"/>
              </a:solidFill>
              <a:prstDash val="solid"/>
              <a:miter lim="400000"/>
            </a:ln>
          </a:bottom>
          <a:insideH>
            <a:ln w="12700" cap="flat">
              <a:solidFill>
                <a:srgbClr val="7D7766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8F8B7E"/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444444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747474"/>
              </a:solidFill>
              <a:prstDash val="solid"/>
              <a:miter lim="400000"/>
            </a:ln>
          </a:top>
          <a:bottom>
            <a:ln w="12700" cap="flat">
              <a:solidFill>
                <a:srgbClr val="515151"/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1F1F1"/>
          </a:solidFill>
        </a:fill>
      </a:tcStyle>
    </a:lastRow>
    <a:firstRow>
      <a:tcTxStyle b="off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515151"/>
              </a:solidFill>
              <a:prstDash val="solid"/>
              <a:miter lim="400000"/>
            </a:ln>
          </a:top>
          <a:bottom>
            <a:ln w="25400" cap="flat">
              <a:solidFill>
                <a:schemeClr val="accent2">
                  <a:hueOff val="-487087"/>
                  <a:satOff val="-2686"/>
                  <a:lumOff val="14808"/>
                </a:schemeClr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5E5A4C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Helvetica Neue"/>
          <a:ea typeface="Helvetica Neue"/>
          <a:cs typeface="Helvetica Neue"/>
        </a:font>
        <a:srgbClr val="444444"/>
      </a:tcTxStyle>
      <a:tcStyle>
        <a:tcBdr>
          <a:left>
            <a:ln w="12700" cap="flat">
              <a:solidFill>
                <a:srgbClr val="747474"/>
              </a:solidFill>
              <a:prstDash val="solid"/>
              <a:miter lim="400000"/>
            </a:ln>
          </a:left>
          <a:right>
            <a:ln w="12700" cap="flat">
              <a:solidFill>
                <a:srgbClr val="747474"/>
              </a:solidFill>
              <a:prstDash val="solid"/>
              <a:miter lim="400000"/>
            </a:ln>
          </a:right>
          <a:top>
            <a:ln w="12700" cap="flat">
              <a:solidFill>
                <a:srgbClr val="747474"/>
              </a:solidFill>
              <a:prstDash val="solid"/>
              <a:miter lim="400000"/>
            </a:ln>
          </a:top>
          <a:bottom>
            <a:ln w="12700" cap="flat">
              <a:solidFill>
                <a:srgbClr val="747474"/>
              </a:solidFill>
              <a:prstDash val="solid"/>
              <a:miter lim="400000"/>
            </a:ln>
          </a:bottom>
          <a:insideH>
            <a:ln w="12700" cap="flat">
              <a:solidFill>
                <a:srgbClr val="747474"/>
              </a:solidFill>
              <a:prstDash val="solid"/>
              <a:miter lim="400000"/>
            </a:ln>
          </a:insideH>
          <a:insideV>
            <a:ln w="12700" cap="flat">
              <a:solidFill>
                <a:srgbClr val="747474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F2F2F2"/>
          </a:solidFill>
        </a:fill>
      </a:tcStyle>
    </a:band2H>
    <a:firstCol>
      <a:tcTxStyle b="off" i="off">
        <a:font>
          <a:latin typeface="Helvetica Neue"/>
          <a:ea typeface="Helvetica Neue"/>
          <a:cs typeface="Helvetica Neue"/>
        </a:font>
        <a:srgbClr val="444444"/>
      </a:tcTxStyle>
      <a:tcStyle>
        <a:tcBdr>
          <a:left>
            <a:ln w="12700" cap="flat">
              <a:solidFill>
                <a:srgbClr val="747474"/>
              </a:solidFill>
              <a:prstDash val="solid"/>
              <a:miter lim="400000"/>
            </a:ln>
          </a:left>
          <a:right>
            <a:ln w="12700" cap="flat">
              <a:solidFill>
                <a:srgbClr val="747474"/>
              </a:solidFill>
              <a:prstDash val="solid"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9E9E9"/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444444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747474"/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CBCBCB"/>
          </a:solidFill>
        </a:fill>
      </a:tcStyle>
    </a:lastRow>
    <a:firstRow>
      <a:tcTxStyle b="off" i="off">
        <a:font>
          <a:latin typeface="Helvetica Neue"/>
          <a:ea typeface="Helvetica Neue"/>
          <a:cs typeface="Helvetica Neue"/>
        </a:font>
        <a:srgbClr val="444444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747474"/>
              </a:solidFill>
              <a:prstDash val="solid"/>
              <a:miter lim="400000"/>
            </a:ln>
          </a:top>
          <a:bottom>
            <a:ln w="12700" cap="flat">
              <a:solidFill>
                <a:srgbClr val="747474"/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CBCBCB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Helvetica Neue"/>
          <a:ea typeface="Helvetica Neue"/>
          <a:cs typeface="Helvetica Neue"/>
        </a:font>
        <a:srgbClr val="777777"/>
      </a:tcTxStyle>
      <a:tcStyle>
        <a:tcBdr>
          <a:left>
            <a:ln w="12700" cap="flat">
              <a:solidFill>
                <a:srgbClr val="C9C9C9"/>
              </a:solidFill>
              <a:prstDash val="solid"/>
              <a:miter lim="400000"/>
            </a:ln>
          </a:left>
          <a:right>
            <a:ln w="12700" cap="flat">
              <a:solidFill>
                <a:srgbClr val="C9C9C9"/>
              </a:solidFill>
              <a:prstDash val="solid"/>
              <a:miter lim="400000"/>
            </a:ln>
          </a:right>
          <a:top>
            <a:ln w="12700" cap="flat">
              <a:solidFill>
                <a:srgbClr val="525252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25252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25252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C9C9C9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D2D2D2">
              <a:alpha val="30000"/>
            </a:srgbClr>
          </a:solidFill>
        </a:fill>
      </a:tcStyle>
    </a:band2H>
    <a:firstCol>
      <a:tcTxStyle b="off" i="off">
        <a:font>
          <a:latin typeface="Helvetica Neue Medium"/>
          <a:ea typeface="Helvetica Neue Medium"/>
          <a:cs typeface="Helvetica Neue Medium"/>
        </a:font>
        <a:srgbClr val="555555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C9C9C9"/>
              </a:solidFill>
              <a:prstDash val="solid"/>
              <a:miter lim="400000"/>
            </a:ln>
          </a:top>
          <a:bottom>
            <a:ln w="12700" cap="flat">
              <a:solidFill>
                <a:srgbClr val="C9C9C9"/>
              </a:solidFill>
              <a:prstDash val="solid"/>
              <a:miter lim="400000"/>
            </a:ln>
          </a:bottom>
          <a:insideH>
            <a:ln w="12700" cap="flat">
              <a:solidFill>
                <a:srgbClr val="C9C9C9"/>
              </a:solidFill>
              <a:prstDash val="solid"/>
              <a:miter lim="400000"/>
            </a:ln>
          </a:insideH>
          <a:insideV>
            <a:ln w="12700" cap="flat">
              <a:solidFill>
                <a:srgbClr val="C9C9C9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ff" i="off">
        <a:font>
          <a:latin typeface="Helvetica Neue Medium"/>
          <a:ea typeface="Helvetica Neue Medium"/>
          <a:cs typeface="Helvetica Neue Medium"/>
        </a:font>
        <a:srgbClr val="555555"/>
      </a:tcTxStyle>
      <a:tcStyle>
        <a:tcBdr>
          <a:left>
            <a:ln w="12700" cap="flat">
              <a:solidFill>
                <a:srgbClr val="C9C9C9"/>
              </a:solidFill>
              <a:prstDash val="solid"/>
              <a:miter lim="400000"/>
            </a:ln>
          </a:left>
          <a:right>
            <a:ln w="12700" cap="flat">
              <a:solidFill>
                <a:srgbClr val="C9C9C9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C9C9C9"/>
              </a:solidFill>
              <a:prstDash val="solid"/>
              <a:miter lim="400000"/>
            </a:ln>
          </a:insideH>
          <a:insideV>
            <a:ln w="12700" cap="flat">
              <a:solidFill>
                <a:srgbClr val="C9C9C9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Helvetica Neue Medium"/>
          <a:ea typeface="Helvetica Neue Medium"/>
          <a:cs typeface="Helvetica Neue Medium"/>
        </a:font>
        <a:srgbClr val="555555"/>
      </a:tcTxStyle>
      <a:tcStyle>
        <a:tcBdr>
          <a:left>
            <a:ln w="12700" cap="flat">
              <a:solidFill>
                <a:srgbClr val="C9C9C9"/>
              </a:solidFill>
              <a:prstDash val="solid"/>
              <a:miter lim="400000"/>
            </a:ln>
          </a:left>
          <a:right>
            <a:ln w="12700" cap="flat">
              <a:solidFill>
                <a:srgbClr val="C9C9C9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C9C9C9"/>
              </a:solidFill>
              <a:prstDash val="solid"/>
              <a:miter lim="400000"/>
            </a:ln>
          </a:insideH>
          <a:insideV>
            <a:ln w="12700" cap="flat">
              <a:solidFill>
                <a:srgbClr val="C9C9C9"/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89" d="100"/>
          <a:sy n="89" d="100"/>
        </p:scale>
        <p:origin x="1170" y="90"/>
      </p:cViewPr>
      <p:guideLst>
        <p:guide orient="horz" pos="3072"/>
        <p:guide pos="4096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Shape 243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44" name="Shape 244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057533634"/>
      </p:ext>
    </p:extLst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Tytuł i pod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Linia"/>
          <p:cNvSpPr/>
          <p:nvPr/>
        </p:nvSpPr>
        <p:spPr>
          <a:xfrm>
            <a:off x="571500" y="4749800"/>
            <a:ext cx="11868094" cy="129"/>
          </a:xfrm>
          <a:prstGeom prst="line">
            <a:avLst/>
          </a:prstGeom>
          <a:ln w="12700">
            <a:solidFill>
              <a:srgbClr val="9A9A9A"/>
            </a:solidFill>
            <a:miter lim="400000"/>
          </a:ln>
        </p:spPr>
        <p:txBody>
          <a:bodyPr lIns="50800" tIns="50800" rIns="50800" bIns="50800" anchor="ctr"/>
          <a:lstStyle/>
          <a:p>
            <a:pPr algn="l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13" name="Tekst tytułowy"/>
          <p:cNvSpPr txBox="1">
            <a:spLocks noGrp="1"/>
          </p:cNvSpPr>
          <p:nvPr>
            <p:ph type="title"/>
          </p:nvPr>
        </p:nvSpPr>
        <p:spPr>
          <a:xfrm>
            <a:off x="571500" y="1320800"/>
            <a:ext cx="11861800" cy="3175000"/>
          </a:xfrm>
          <a:prstGeom prst="rect">
            <a:avLst/>
          </a:prstGeom>
        </p:spPr>
        <p:txBody>
          <a:bodyPr/>
          <a:lstStyle/>
          <a:p>
            <a:r>
              <a:t>Tekst tytułowy</a:t>
            </a:r>
          </a:p>
        </p:txBody>
      </p:sp>
      <p:sp>
        <p:nvSpPr>
          <p:cNvPr id="14" name="Treść - poziom 1…"/>
          <p:cNvSpPr txBox="1">
            <a:spLocks noGrp="1"/>
          </p:cNvSpPr>
          <p:nvPr>
            <p:ph type="body" sz="quarter" idx="1"/>
          </p:nvPr>
        </p:nvSpPr>
        <p:spPr>
          <a:xfrm>
            <a:off x="571500" y="5016500"/>
            <a:ext cx="11861800" cy="1016000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SzTx/>
              <a:buFontTx/>
              <a:buNone/>
              <a:defRPr sz="2600"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0" indent="228600">
              <a:spcBef>
                <a:spcPts val="0"/>
              </a:spcBef>
              <a:buSzTx/>
              <a:buFontTx/>
              <a:buNone/>
              <a:defRPr sz="2600"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indent="457200">
              <a:spcBef>
                <a:spcPts val="0"/>
              </a:spcBef>
              <a:buSzTx/>
              <a:buFontTx/>
              <a:buNone/>
              <a:defRPr sz="2600"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indent="685800">
              <a:spcBef>
                <a:spcPts val="0"/>
              </a:spcBef>
              <a:buSzTx/>
              <a:buFontTx/>
              <a:buNone/>
              <a:defRPr sz="2600"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indent="914400">
              <a:spcBef>
                <a:spcPts val="0"/>
              </a:spcBef>
              <a:buSzTx/>
              <a:buFontTx/>
              <a:buNone/>
              <a:defRPr sz="2600">
                <a:latin typeface="Helvetica Neue"/>
                <a:ea typeface="Helvetica Neue"/>
                <a:cs typeface="Helvetica Neue"/>
                <a:sym typeface="Helvetica Neue"/>
              </a:defRPr>
            </a:lvl5pPr>
          </a:lstStyle>
          <a:p>
            <a:r>
              <a:t>Treść - poziom 1</a:t>
            </a:r>
          </a:p>
          <a:p>
            <a:pPr lvl="1"/>
            <a:r>
              <a:t>Treść - poziom 2</a:t>
            </a:r>
          </a:p>
          <a:p>
            <a:pPr lvl="2"/>
            <a:r>
              <a:t>Treść - poziom 3</a:t>
            </a:r>
          </a:p>
          <a:p>
            <a:pPr lvl="3"/>
            <a:r>
              <a:t>Treść - poziom 4</a:t>
            </a:r>
          </a:p>
          <a:p>
            <a:pPr lvl="4"/>
            <a:r>
              <a:t>Treść - poziom 5</a:t>
            </a:r>
          </a:p>
        </p:txBody>
      </p:sp>
      <p:sp>
        <p:nvSpPr>
          <p:cNvPr id="15" name="Numer slajdu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Zdjęcie (poziomo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Linia"/>
          <p:cNvSpPr/>
          <p:nvPr/>
        </p:nvSpPr>
        <p:spPr>
          <a:xfrm>
            <a:off x="7543800" y="7975599"/>
            <a:ext cx="1" cy="1422529"/>
          </a:xfrm>
          <a:prstGeom prst="line">
            <a:avLst/>
          </a:prstGeom>
          <a:ln w="12700">
            <a:solidFill>
              <a:srgbClr val="9A9A9A"/>
            </a:solidFill>
            <a:miter lim="400000"/>
          </a:ln>
        </p:spPr>
        <p:txBody>
          <a:bodyPr lIns="50800" tIns="50800" rIns="50800" bIns="50800" anchor="ctr"/>
          <a:lstStyle/>
          <a:p>
            <a:pPr algn="l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23" name="Obrazek"/>
          <p:cNvSpPr>
            <a:spLocks noGrp="1"/>
          </p:cNvSpPr>
          <p:nvPr>
            <p:ph type="pic" idx="13"/>
          </p:nvPr>
        </p:nvSpPr>
        <p:spPr>
          <a:xfrm>
            <a:off x="0" y="0"/>
            <a:ext cx="13004800" cy="75946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24" name="Tekst tytułowy"/>
          <p:cNvSpPr txBox="1">
            <a:spLocks noGrp="1"/>
          </p:cNvSpPr>
          <p:nvPr>
            <p:ph type="title"/>
          </p:nvPr>
        </p:nvSpPr>
        <p:spPr>
          <a:xfrm>
            <a:off x="1409700" y="7785100"/>
            <a:ext cx="5791200" cy="1701800"/>
          </a:xfrm>
          <a:prstGeom prst="rect">
            <a:avLst/>
          </a:prstGeom>
        </p:spPr>
        <p:txBody>
          <a:bodyPr anchor="ctr"/>
          <a:lstStyle>
            <a:lvl1pPr algn="r"/>
          </a:lstStyle>
          <a:p>
            <a:r>
              <a:t>Tekst tytułowy</a:t>
            </a:r>
          </a:p>
        </p:txBody>
      </p:sp>
      <p:sp>
        <p:nvSpPr>
          <p:cNvPr id="25" name="Treść - poziom 1…"/>
          <p:cNvSpPr txBox="1">
            <a:spLocks noGrp="1"/>
          </p:cNvSpPr>
          <p:nvPr>
            <p:ph type="body" sz="quarter" idx="1"/>
          </p:nvPr>
        </p:nvSpPr>
        <p:spPr>
          <a:xfrm>
            <a:off x="7848600" y="8470900"/>
            <a:ext cx="4953000" cy="508000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SzTx/>
              <a:buFontTx/>
              <a:buNone/>
              <a:defRPr sz="2600"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0" indent="228600">
              <a:spcBef>
                <a:spcPts val="0"/>
              </a:spcBef>
              <a:buSzTx/>
              <a:buFontTx/>
              <a:buNone/>
              <a:defRPr sz="2600"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indent="457200">
              <a:spcBef>
                <a:spcPts val="0"/>
              </a:spcBef>
              <a:buSzTx/>
              <a:buFontTx/>
              <a:buNone/>
              <a:defRPr sz="2600"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indent="685800">
              <a:spcBef>
                <a:spcPts val="0"/>
              </a:spcBef>
              <a:buSzTx/>
              <a:buFontTx/>
              <a:buNone/>
              <a:defRPr sz="2600"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indent="914400">
              <a:spcBef>
                <a:spcPts val="0"/>
              </a:spcBef>
              <a:buSzTx/>
              <a:buFontTx/>
              <a:buNone/>
              <a:defRPr sz="2600">
                <a:latin typeface="Helvetica Neue"/>
                <a:ea typeface="Helvetica Neue"/>
                <a:cs typeface="Helvetica Neue"/>
                <a:sym typeface="Helvetica Neue"/>
              </a:defRPr>
            </a:lvl5pPr>
          </a:lstStyle>
          <a:p>
            <a:r>
              <a:t>Treść - poziom 1</a:t>
            </a:r>
          </a:p>
          <a:p>
            <a:pPr lvl="1"/>
            <a:r>
              <a:t>Treść - poziom 2</a:t>
            </a:r>
          </a:p>
          <a:p>
            <a:pPr lvl="2"/>
            <a:r>
              <a:t>Treść - poziom 3</a:t>
            </a:r>
          </a:p>
          <a:p>
            <a:pPr lvl="3"/>
            <a:r>
              <a:t>Treść - poziom 4</a:t>
            </a:r>
          </a:p>
          <a:p>
            <a:pPr lvl="4"/>
            <a:r>
              <a:t>Treść - poziom 5</a:t>
            </a:r>
          </a:p>
        </p:txBody>
      </p:sp>
      <p:sp>
        <p:nvSpPr>
          <p:cNvPr id="26" name="Numer slajdu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ytuł (na środku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Tekst tytułowy"/>
          <p:cNvSpPr txBox="1">
            <a:spLocks noGrp="1"/>
          </p:cNvSpPr>
          <p:nvPr>
            <p:ph type="title"/>
          </p:nvPr>
        </p:nvSpPr>
        <p:spPr>
          <a:xfrm>
            <a:off x="571500" y="3289300"/>
            <a:ext cx="11861800" cy="3175000"/>
          </a:xfrm>
          <a:prstGeom prst="rect">
            <a:avLst/>
          </a:prstGeom>
        </p:spPr>
        <p:txBody>
          <a:bodyPr anchor="ctr"/>
          <a:lstStyle/>
          <a:p>
            <a:r>
              <a:t>Tekst tytułowy</a:t>
            </a:r>
          </a:p>
        </p:txBody>
      </p:sp>
      <p:sp>
        <p:nvSpPr>
          <p:cNvPr id="34" name="Numer slajdu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Zdjęcie (pionowo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Linia"/>
          <p:cNvSpPr/>
          <p:nvPr/>
        </p:nvSpPr>
        <p:spPr>
          <a:xfrm>
            <a:off x="571500" y="4864100"/>
            <a:ext cx="5334476" cy="58"/>
          </a:xfrm>
          <a:prstGeom prst="line">
            <a:avLst/>
          </a:prstGeom>
          <a:ln w="12700">
            <a:solidFill>
              <a:srgbClr val="9A9A9A"/>
            </a:solidFill>
            <a:miter lim="400000"/>
          </a:ln>
        </p:spPr>
        <p:txBody>
          <a:bodyPr lIns="50800" tIns="50800" rIns="50800" bIns="50800" anchor="ctr"/>
          <a:lstStyle/>
          <a:p>
            <a:pPr algn="l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42" name="Obrazek"/>
          <p:cNvSpPr>
            <a:spLocks noGrp="1"/>
          </p:cNvSpPr>
          <p:nvPr>
            <p:ph type="pic" idx="13"/>
          </p:nvPr>
        </p:nvSpPr>
        <p:spPr>
          <a:xfrm>
            <a:off x="6502400" y="0"/>
            <a:ext cx="6502400" cy="97536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43" name="Tekst tytułowy"/>
          <p:cNvSpPr txBox="1">
            <a:spLocks noGrp="1"/>
          </p:cNvSpPr>
          <p:nvPr>
            <p:ph type="title"/>
          </p:nvPr>
        </p:nvSpPr>
        <p:spPr>
          <a:xfrm>
            <a:off x="571500" y="1435100"/>
            <a:ext cx="5334000" cy="3175000"/>
          </a:xfrm>
          <a:prstGeom prst="rect">
            <a:avLst/>
          </a:prstGeom>
        </p:spPr>
        <p:txBody>
          <a:bodyPr/>
          <a:lstStyle/>
          <a:p>
            <a:r>
              <a:t>Tekst tytułowy</a:t>
            </a:r>
          </a:p>
        </p:txBody>
      </p:sp>
      <p:sp>
        <p:nvSpPr>
          <p:cNvPr id="44" name="Treść - poziom 1…"/>
          <p:cNvSpPr txBox="1">
            <a:spLocks noGrp="1"/>
          </p:cNvSpPr>
          <p:nvPr>
            <p:ph type="body" sz="quarter" idx="1"/>
          </p:nvPr>
        </p:nvSpPr>
        <p:spPr>
          <a:xfrm>
            <a:off x="571500" y="5130800"/>
            <a:ext cx="5334000" cy="3175000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SzTx/>
              <a:buFontTx/>
              <a:buNone/>
              <a:defRPr sz="2600"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0" indent="228600">
              <a:spcBef>
                <a:spcPts val="0"/>
              </a:spcBef>
              <a:buSzTx/>
              <a:buFontTx/>
              <a:buNone/>
              <a:defRPr sz="2600"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indent="457200">
              <a:spcBef>
                <a:spcPts val="0"/>
              </a:spcBef>
              <a:buSzTx/>
              <a:buFontTx/>
              <a:buNone/>
              <a:defRPr sz="2600"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indent="685800">
              <a:spcBef>
                <a:spcPts val="0"/>
              </a:spcBef>
              <a:buSzTx/>
              <a:buFontTx/>
              <a:buNone/>
              <a:defRPr sz="2600"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indent="914400">
              <a:spcBef>
                <a:spcPts val="0"/>
              </a:spcBef>
              <a:buSzTx/>
              <a:buFontTx/>
              <a:buNone/>
              <a:defRPr sz="2600">
                <a:latin typeface="Helvetica Neue"/>
                <a:ea typeface="Helvetica Neue"/>
                <a:cs typeface="Helvetica Neue"/>
                <a:sym typeface="Helvetica Neue"/>
              </a:defRPr>
            </a:lvl5pPr>
          </a:lstStyle>
          <a:p>
            <a:r>
              <a:t>Treść - poziom 1</a:t>
            </a:r>
          </a:p>
          <a:p>
            <a:pPr lvl="1"/>
            <a:r>
              <a:t>Treść - poziom 2</a:t>
            </a:r>
          </a:p>
          <a:p>
            <a:pPr lvl="2"/>
            <a:r>
              <a:t>Treść - poziom 3</a:t>
            </a:r>
          </a:p>
          <a:p>
            <a:pPr lvl="3"/>
            <a:r>
              <a:t>Treść - poziom 4</a:t>
            </a:r>
          </a:p>
          <a:p>
            <a:pPr lvl="4"/>
            <a:r>
              <a:t>Treść - poziom 5</a:t>
            </a:r>
          </a:p>
        </p:txBody>
      </p:sp>
      <p:sp>
        <p:nvSpPr>
          <p:cNvPr id="45" name="Numer slajdu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ytuł (na górz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Tekst tytułowy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Tekst tytułowy</a:t>
            </a:r>
          </a:p>
        </p:txBody>
      </p:sp>
      <p:sp>
        <p:nvSpPr>
          <p:cNvPr id="53" name="Numer slajdu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ytuł i punkto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Tekst tytułowy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Tekst tytułowy</a:t>
            </a:r>
          </a:p>
        </p:txBody>
      </p:sp>
      <p:sp>
        <p:nvSpPr>
          <p:cNvPr id="61" name="Treść - poziom 1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Treść - poziom 1</a:t>
            </a:r>
          </a:p>
          <a:p>
            <a:pPr lvl="1"/>
            <a:r>
              <a:t>Treść - poziom 2</a:t>
            </a:r>
          </a:p>
          <a:p>
            <a:pPr lvl="2"/>
            <a:r>
              <a:t>Treść - poziom 3</a:t>
            </a:r>
          </a:p>
          <a:p>
            <a:pPr lvl="3"/>
            <a:r>
              <a:t>Treść - poziom 4</a:t>
            </a:r>
          </a:p>
          <a:p>
            <a:pPr lvl="4"/>
            <a:r>
              <a:t>Treść - poziom 5</a:t>
            </a:r>
          </a:p>
        </p:txBody>
      </p:sp>
      <p:sp>
        <p:nvSpPr>
          <p:cNvPr id="62" name="Numer slajdu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ytuł i punktory ze zdjęci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Linia"/>
          <p:cNvSpPr/>
          <p:nvPr/>
        </p:nvSpPr>
        <p:spPr>
          <a:xfrm>
            <a:off x="571500" y="1968500"/>
            <a:ext cx="5073394" cy="133"/>
          </a:xfrm>
          <a:prstGeom prst="line">
            <a:avLst/>
          </a:prstGeom>
          <a:ln w="12700">
            <a:solidFill>
              <a:srgbClr val="9A9A9A"/>
            </a:solidFill>
            <a:miter lim="400000"/>
          </a:ln>
        </p:spPr>
        <p:txBody>
          <a:bodyPr lIns="50800" tIns="50800" rIns="50800" bIns="50800" anchor="ctr"/>
          <a:lstStyle/>
          <a:p>
            <a:pPr algn="l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70" name="Obrazek"/>
          <p:cNvSpPr>
            <a:spLocks noGrp="1"/>
          </p:cNvSpPr>
          <p:nvPr>
            <p:ph type="pic" idx="13"/>
          </p:nvPr>
        </p:nvSpPr>
        <p:spPr>
          <a:xfrm>
            <a:off x="6502400" y="0"/>
            <a:ext cx="6502400" cy="97536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71" name="Tekst tytułowy"/>
          <p:cNvSpPr txBox="1">
            <a:spLocks noGrp="1"/>
          </p:cNvSpPr>
          <p:nvPr>
            <p:ph type="title"/>
          </p:nvPr>
        </p:nvSpPr>
        <p:spPr>
          <a:xfrm>
            <a:off x="571500" y="330200"/>
            <a:ext cx="5080000" cy="1397000"/>
          </a:xfrm>
          <a:prstGeom prst="rect">
            <a:avLst/>
          </a:prstGeom>
        </p:spPr>
        <p:txBody>
          <a:bodyPr/>
          <a:lstStyle/>
          <a:p>
            <a:r>
              <a:t>Tekst tytułowy</a:t>
            </a:r>
          </a:p>
        </p:txBody>
      </p:sp>
      <p:sp>
        <p:nvSpPr>
          <p:cNvPr id="72" name="Treść - poziom 1…"/>
          <p:cNvSpPr txBox="1">
            <a:spLocks noGrp="1"/>
          </p:cNvSpPr>
          <p:nvPr>
            <p:ph type="body" sz="half" idx="1"/>
          </p:nvPr>
        </p:nvSpPr>
        <p:spPr>
          <a:xfrm>
            <a:off x="571500" y="2222500"/>
            <a:ext cx="5080000" cy="6667500"/>
          </a:xfrm>
          <a:prstGeom prst="rect">
            <a:avLst/>
          </a:prstGeom>
        </p:spPr>
        <p:txBody>
          <a:bodyPr/>
          <a:lstStyle>
            <a:lvl1pPr marL="330200" indent="-330200">
              <a:spcBef>
                <a:spcPts val="3000"/>
              </a:spcBef>
              <a:defRPr sz="2600"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660400" indent="-330200">
              <a:spcBef>
                <a:spcPts val="3000"/>
              </a:spcBef>
              <a:defRPr sz="2600"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990600" indent="-330200">
              <a:spcBef>
                <a:spcPts val="3000"/>
              </a:spcBef>
              <a:defRPr sz="2600"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320800" indent="-330200">
              <a:spcBef>
                <a:spcPts val="3000"/>
              </a:spcBef>
              <a:defRPr sz="2600"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1651000" indent="-330200">
              <a:spcBef>
                <a:spcPts val="3000"/>
              </a:spcBef>
              <a:defRPr sz="2600">
                <a:latin typeface="Helvetica Neue"/>
                <a:ea typeface="Helvetica Neue"/>
                <a:cs typeface="Helvetica Neue"/>
                <a:sym typeface="Helvetica Neue"/>
              </a:defRPr>
            </a:lvl5pPr>
          </a:lstStyle>
          <a:p>
            <a:r>
              <a:t>Treść - poziom 1</a:t>
            </a:r>
          </a:p>
          <a:p>
            <a:pPr lvl="1"/>
            <a:r>
              <a:t>Treść - poziom 2</a:t>
            </a:r>
          </a:p>
          <a:p>
            <a:pPr lvl="2"/>
            <a:r>
              <a:t>Treść - poziom 3</a:t>
            </a:r>
          </a:p>
          <a:p>
            <a:pPr lvl="3"/>
            <a:r>
              <a:t>Treść - poziom 4</a:t>
            </a:r>
          </a:p>
          <a:p>
            <a:pPr lvl="4"/>
            <a:r>
              <a:t>Treść - poziom 5</a:t>
            </a:r>
          </a:p>
        </p:txBody>
      </p:sp>
      <p:sp>
        <p:nvSpPr>
          <p:cNvPr id="73" name="Numer slajdu"/>
          <p:cNvSpPr txBox="1">
            <a:spLocks noGrp="1"/>
          </p:cNvSpPr>
          <p:nvPr>
            <p:ph type="sldNum" sz="quarter" idx="2"/>
          </p:nvPr>
        </p:nvSpPr>
        <p:spPr>
          <a:xfrm>
            <a:off x="510743" y="9194800"/>
            <a:ext cx="312014" cy="299822"/>
          </a:xfrm>
          <a:prstGeom prst="rect">
            <a:avLst/>
          </a:prstGeom>
        </p:spPr>
        <p:txBody>
          <a:bodyPr/>
          <a:lstStyle>
            <a:lvl1pPr algn="l"/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Punkto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Treść - poziom 1…"/>
          <p:cNvSpPr txBox="1">
            <a:spLocks noGrp="1"/>
          </p:cNvSpPr>
          <p:nvPr>
            <p:ph type="body" idx="1"/>
          </p:nvPr>
        </p:nvSpPr>
        <p:spPr>
          <a:xfrm>
            <a:off x="889000" y="889000"/>
            <a:ext cx="11214100" cy="7962900"/>
          </a:xfrm>
          <a:prstGeom prst="rect">
            <a:avLst/>
          </a:prstGeom>
        </p:spPr>
        <p:txBody>
          <a:bodyPr/>
          <a:lstStyle/>
          <a:p>
            <a:r>
              <a:t>Treść - poziom 1</a:t>
            </a:r>
          </a:p>
          <a:p>
            <a:pPr lvl="1"/>
            <a:r>
              <a:t>Treść - poziom 2</a:t>
            </a:r>
          </a:p>
          <a:p>
            <a:pPr lvl="2"/>
            <a:r>
              <a:t>Treść - poziom 3</a:t>
            </a:r>
          </a:p>
          <a:p>
            <a:pPr lvl="3"/>
            <a:r>
              <a:t>Treść - poziom 4</a:t>
            </a:r>
          </a:p>
          <a:p>
            <a:pPr lvl="4"/>
            <a:r>
              <a:t>Treść - poziom 5</a:t>
            </a:r>
          </a:p>
        </p:txBody>
      </p:sp>
      <p:sp>
        <p:nvSpPr>
          <p:cNvPr id="81" name="Numer slajdu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Zdjęcie (3 sztuki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Linia"/>
          <p:cNvSpPr/>
          <p:nvPr/>
        </p:nvSpPr>
        <p:spPr>
          <a:xfrm flipH="1">
            <a:off x="9055098" y="508000"/>
            <a:ext cx="128" cy="7975631"/>
          </a:xfrm>
          <a:prstGeom prst="line">
            <a:avLst/>
          </a:prstGeom>
          <a:ln w="12700">
            <a:solidFill>
              <a:srgbClr val="9A9A9A"/>
            </a:solidFill>
            <a:miter lim="400000"/>
          </a:ln>
        </p:spPr>
        <p:txBody>
          <a:bodyPr lIns="50800" tIns="50800" rIns="50800" bIns="50800" anchor="ctr"/>
          <a:lstStyle/>
          <a:p>
            <a:pPr algn="l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89" name="Linia"/>
          <p:cNvSpPr/>
          <p:nvPr/>
        </p:nvSpPr>
        <p:spPr>
          <a:xfrm>
            <a:off x="9055096" y="4464050"/>
            <a:ext cx="3448503" cy="59"/>
          </a:xfrm>
          <a:prstGeom prst="line">
            <a:avLst/>
          </a:prstGeom>
          <a:ln w="12700">
            <a:solidFill>
              <a:srgbClr val="9A9A9A"/>
            </a:solidFill>
            <a:miter lim="400000"/>
          </a:ln>
        </p:spPr>
        <p:txBody>
          <a:bodyPr lIns="50800" tIns="50800" rIns="50800" bIns="50800" anchor="ctr"/>
          <a:lstStyle/>
          <a:p>
            <a:pPr algn="l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90" name="Obrazek"/>
          <p:cNvSpPr>
            <a:spLocks noGrp="1"/>
          </p:cNvSpPr>
          <p:nvPr>
            <p:ph type="pic" sz="quarter" idx="13"/>
          </p:nvPr>
        </p:nvSpPr>
        <p:spPr>
          <a:xfrm>
            <a:off x="9220200" y="4622800"/>
            <a:ext cx="3276600" cy="38608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91" name="Obrazek"/>
          <p:cNvSpPr>
            <a:spLocks noGrp="1"/>
          </p:cNvSpPr>
          <p:nvPr>
            <p:ph type="pic" sz="quarter" idx="14"/>
          </p:nvPr>
        </p:nvSpPr>
        <p:spPr>
          <a:xfrm>
            <a:off x="9220200" y="508000"/>
            <a:ext cx="3276600" cy="37973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92" name="Obrazek"/>
          <p:cNvSpPr>
            <a:spLocks noGrp="1"/>
          </p:cNvSpPr>
          <p:nvPr>
            <p:ph type="pic" idx="15"/>
          </p:nvPr>
        </p:nvSpPr>
        <p:spPr>
          <a:xfrm>
            <a:off x="520700" y="508000"/>
            <a:ext cx="8369300" cy="79756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93" name="Treść - poziom 1…"/>
          <p:cNvSpPr txBox="1">
            <a:spLocks noGrp="1"/>
          </p:cNvSpPr>
          <p:nvPr>
            <p:ph type="body" sz="quarter" idx="1"/>
          </p:nvPr>
        </p:nvSpPr>
        <p:spPr>
          <a:xfrm>
            <a:off x="520700" y="8661400"/>
            <a:ext cx="8369300" cy="939800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SzTx/>
              <a:buFontTx/>
              <a:buNone/>
              <a:defRPr sz="2600"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0" indent="228600">
              <a:spcBef>
                <a:spcPts val="0"/>
              </a:spcBef>
              <a:buSzTx/>
              <a:buFontTx/>
              <a:buNone/>
              <a:defRPr sz="2600"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indent="457200">
              <a:spcBef>
                <a:spcPts val="0"/>
              </a:spcBef>
              <a:buSzTx/>
              <a:buFontTx/>
              <a:buNone/>
              <a:defRPr sz="2600"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indent="685800">
              <a:spcBef>
                <a:spcPts val="0"/>
              </a:spcBef>
              <a:buSzTx/>
              <a:buFontTx/>
              <a:buNone/>
              <a:defRPr sz="2600"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indent="914400">
              <a:spcBef>
                <a:spcPts val="0"/>
              </a:spcBef>
              <a:buSzTx/>
              <a:buFontTx/>
              <a:buNone/>
              <a:defRPr sz="2600">
                <a:latin typeface="Helvetica Neue"/>
                <a:ea typeface="Helvetica Neue"/>
                <a:cs typeface="Helvetica Neue"/>
                <a:sym typeface="Helvetica Neue"/>
              </a:defRPr>
            </a:lvl5pPr>
          </a:lstStyle>
          <a:p>
            <a:r>
              <a:t>Treść - poziom 1</a:t>
            </a:r>
          </a:p>
          <a:p>
            <a:pPr lvl="1"/>
            <a:r>
              <a:t>Treść - poziom 2</a:t>
            </a:r>
          </a:p>
          <a:p>
            <a:pPr lvl="2"/>
            <a:r>
              <a:t>Treść - poziom 3</a:t>
            </a:r>
          </a:p>
          <a:p>
            <a:pPr lvl="3"/>
            <a:r>
              <a:t>Treść - poziom 4</a:t>
            </a:r>
          </a:p>
          <a:p>
            <a:pPr lvl="4"/>
            <a:r>
              <a:t>Treść - poziom 5</a:t>
            </a:r>
          </a:p>
        </p:txBody>
      </p:sp>
      <p:sp>
        <p:nvSpPr>
          <p:cNvPr id="94" name="Numer slajdu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Cyt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–Janek Jabłonka"/>
          <p:cNvSpPr txBox="1">
            <a:spLocks noGrp="1"/>
          </p:cNvSpPr>
          <p:nvPr>
            <p:ph type="body" sz="quarter" idx="13"/>
          </p:nvPr>
        </p:nvSpPr>
        <p:spPr>
          <a:xfrm>
            <a:off x="1270000" y="6362700"/>
            <a:ext cx="10464800" cy="498422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 defTabSz="457200">
              <a:spcBef>
                <a:spcPts val="0"/>
              </a:spcBef>
              <a:buSzTx/>
              <a:buFontTx/>
              <a:buNone/>
              <a:defRPr sz="2600">
                <a:solidFill>
                  <a:srgbClr val="000000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r>
              <a:t>–Janek Jabłonka</a:t>
            </a:r>
          </a:p>
        </p:txBody>
      </p:sp>
      <p:sp>
        <p:nvSpPr>
          <p:cNvPr id="102" name="„Wpisz tu cytat.”"/>
          <p:cNvSpPr txBox="1">
            <a:spLocks noGrp="1"/>
          </p:cNvSpPr>
          <p:nvPr>
            <p:ph type="body" sz="quarter" idx="14"/>
          </p:nvPr>
        </p:nvSpPr>
        <p:spPr>
          <a:xfrm>
            <a:off x="1270000" y="4292600"/>
            <a:ext cx="10464800" cy="711200"/>
          </a:xfrm>
          <a:prstGeom prst="rect">
            <a:avLst/>
          </a:prstGeom>
        </p:spPr>
        <p:txBody>
          <a:bodyPr anchor="ctr">
            <a:spAutoFit/>
          </a:bodyPr>
          <a:lstStyle>
            <a:lvl1pPr marL="0" indent="0" algn="ctr" defTabSz="457200">
              <a:spcBef>
                <a:spcPts val="2400"/>
              </a:spcBef>
              <a:buSzTx/>
              <a:buFontTx/>
              <a:buNone/>
              <a:defRPr sz="4000"/>
            </a:lvl1pPr>
          </a:lstStyle>
          <a:p>
            <a:r>
              <a:t>„Wpisz tu cytat.”</a:t>
            </a:r>
          </a:p>
        </p:txBody>
      </p:sp>
      <p:sp>
        <p:nvSpPr>
          <p:cNvPr id="103" name="Numer slajdu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Zdję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Obrazek"/>
          <p:cNvSpPr>
            <a:spLocks noGrp="1"/>
          </p:cNvSpPr>
          <p:nvPr>
            <p:ph type="pic" idx="13"/>
          </p:nvPr>
        </p:nvSpPr>
        <p:spPr>
          <a:xfrm>
            <a:off x="0" y="0"/>
            <a:ext cx="13004800" cy="97536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11" name="Numer slajdu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Numer slajdu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ytuł i punkto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Prostokąt"/>
          <p:cNvSpPr/>
          <p:nvPr/>
        </p:nvSpPr>
        <p:spPr>
          <a:xfrm>
            <a:off x="571500" y="1968500"/>
            <a:ext cx="11868106" cy="129"/>
          </a:xfrm>
          <a:prstGeom prst="rect">
            <a:avLst/>
          </a:prstGeom>
          <a:ln w="12700">
            <a:solidFill>
              <a:srgbClr val="9A9A9A"/>
            </a:solidFill>
            <a:miter lim="400000"/>
          </a:ln>
        </p:spPr>
        <p:txBody>
          <a:bodyPr lIns="50800" tIns="50800" rIns="50800" bIns="50800" anchor="ctr"/>
          <a:lstStyle/>
          <a:p>
            <a:pPr algn="l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126" name="Tekst tytułowy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Tekst tytułowy</a:t>
            </a:r>
          </a:p>
        </p:txBody>
      </p:sp>
      <p:sp>
        <p:nvSpPr>
          <p:cNvPr id="127" name="Treść - poziom 1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Treść - poziom 1</a:t>
            </a:r>
          </a:p>
          <a:p>
            <a:pPr lvl="1"/>
            <a:r>
              <a:t>Treść - poziom 2</a:t>
            </a:r>
          </a:p>
          <a:p>
            <a:pPr lvl="2"/>
            <a:r>
              <a:t>Treść - poziom 3</a:t>
            </a:r>
          </a:p>
          <a:p>
            <a:pPr lvl="3"/>
            <a:r>
              <a:t>Treść - poziom 4</a:t>
            </a:r>
          </a:p>
          <a:p>
            <a:pPr lvl="4"/>
            <a:r>
              <a:t>Treść - poziom 5</a:t>
            </a:r>
          </a:p>
        </p:txBody>
      </p:sp>
      <p:sp>
        <p:nvSpPr>
          <p:cNvPr id="128" name="Numer slajdu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>
            <a:normAutofit/>
          </a:bodyPr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ytuł i zawartość">
    <p:bg>
      <p:bgPr>
        <a:gradFill flip="none" rotWithShape="1">
          <a:gsLst>
            <a:gs pos="0">
              <a:srgbClr val="FFFFFF"/>
            </a:gs>
            <a:gs pos="100000">
              <a:srgbClr val="DFE8C4"/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7" name="Grupuj"/>
          <p:cNvGrpSpPr/>
          <p:nvPr/>
        </p:nvGrpSpPr>
        <p:grpSpPr>
          <a:xfrm>
            <a:off x="0" y="1463039"/>
            <a:ext cx="3041619" cy="7081206"/>
            <a:chOff x="0" y="0"/>
            <a:chExt cx="3041617" cy="7081204"/>
          </a:xfrm>
        </p:grpSpPr>
        <p:sp>
          <p:nvSpPr>
            <p:cNvPr id="135" name="Kształt"/>
            <p:cNvSpPr/>
            <p:nvPr/>
          </p:nvSpPr>
          <p:spPr>
            <a:xfrm>
              <a:off x="-1" y="2502873"/>
              <a:ext cx="107353" cy="66796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cubicBezTo>
                    <a:pt x="19636" y="18582"/>
                    <a:pt x="18655" y="15724"/>
                    <a:pt x="16691" y="12706"/>
                  </a:cubicBezTo>
                  <a:cubicBezTo>
                    <a:pt x="10800" y="8576"/>
                    <a:pt x="5891" y="4288"/>
                    <a:pt x="0" y="0"/>
                  </a:cubicBezTo>
                  <a:cubicBezTo>
                    <a:pt x="0" y="5559"/>
                    <a:pt x="0" y="5559"/>
                    <a:pt x="0" y="5559"/>
                  </a:cubicBezTo>
                  <a:cubicBezTo>
                    <a:pt x="5891" y="10165"/>
                    <a:pt x="12764" y="14929"/>
                    <a:pt x="19636" y="19694"/>
                  </a:cubicBezTo>
                  <a:cubicBezTo>
                    <a:pt x="19636" y="20329"/>
                    <a:pt x="20618" y="20965"/>
                    <a:pt x="21600" y="21600"/>
                  </a:cubicBezTo>
                  <a:close/>
                </a:path>
              </a:pathLst>
            </a:custGeom>
            <a:solidFill>
              <a:srgbClr val="766F54">
                <a:alpha val="2000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8767" tIns="48767" rIns="48767" bIns="48767" numCol="1" anchor="t">
              <a:noAutofit/>
            </a:bodyPr>
            <a:lstStyle/>
            <a:p>
              <a:pPr algn="l" defTabSz="650240">
                <a:defRPr sz="2400">
                  <a:latin typeface="Century Gothic"/>
                  <a:ea typeface="Century Gothic"/>
                  <a:cs typeface="Century Gothic"/>
                  <a:sym typeface="Century Gothic"/>
                </a:defRPr>
              </a:pPr>
              <a:endParaRPr/>
            </a:p>
          </p:txBody>
        </p:sp>
        <p:sp>
          <p:nvSpPr>
            <p:cNvPr id="136" name="Kształt"/>
            <p:cNvSpPr/>
            <p:nvPr/>
          </p:nvSpPr>
          <p:spPr>
            <a:xfrm>
              <a:off x="137171" y="3123125"/>
              <a:ext cx="689833" cy="24770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3269" y="15000"/>
                  </a:moveTo>
                  <a:cubicBezTo>
                    <a:pt x="15891" y="17229"/>
                    <a:pt x="18514" y="19414"/>
                    <a:pt x="21446" y="21600"/>
                  </a:cubicBezTo>
                  <a:cubicBezTo>
                    <a:pt x="21446" y="21214"/>
                    <a:pt x="21446" y="20871"/>
                    <a:pt x="21600" y="20486"/>
                  </a:cubicBezTo>
                  <a:cubicBezTo>
                    <a:pt x="19131" y="18643"/>
                    <a:pt x="16817" y="16757"/>
                    <a:pt x="14657" y="14871"/>
                  </a:cubicBezTo>
                  <a:cubicBezTo>
                    <a:pt x="8949" y="9986"/>
                    <a:pt x="4166" y="5014"/>
                    <a:pt x="0" y="0"/>
                  </a:cubicBezTo>
                  <a:cubicBezTo>
                    <a:pt x="309" y="857"/>
                    <a:pt x="617" y="1757"/>
                    <a:pt x="926" y="2614"/>
                  </a:cubicBezTo>
                  <a:cubicBezTo>
                    <a:pt x="4629" y="6771"/>
                    <a:pt x="8640" y="10929"/>
                    <a:pt x="13269" y="15000"/>
                  </a:cubicBezTo>
                  <a:close/>
                </a:path>
              </a:pathLst>
            </a:custGeom>
            <a:solidFill>
              <a:srgbClr val="766F54">
                <a:alpha val="2000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8767" tIns="48767" rIns="48767" bIns="48767" numCol="1" anchor="t">
              <a:noAutofit/>
            </a:bodyPr>
            <a:lstStyle/>
            <a:p>
              <a:pPr algn="l" defTabSz="650240">
                <a:defRPr sz="2400">
                  <a:latin typeface="Century Gothic"/>
                  <a:ea typeface="Century Gothic"/>
                  <a:cs typeface="Century Gothic"/>
                  <a:sym typeface="Century Gothic"/>
                </a:defRPr>
              </a:pPr>
              <a:endParaRPr/>
            </a:p>
          </p:txBody>
        </p:sp>
        <p:sp>
          <p:nvSpPr>
            <p:cNvPr id="137" name="Kształt"/>
            <p:cNvSpPr/>
            <p:nvPr/>
          </p:nvSpPr>
          <p:spPr>
            <a:xfrm>
              <a:off x="860798" y="5566357"/>
              <a:ext cx="650073" cy="151484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309" y="1543"/>
                  </a:moveTo>
                  <a:cubicBezTo>
                    <a:pt x="818" y="1052"/>
                    <a:pt x="327" y="561"/>
                    <a:pt x="0" y="0"/>
                  </a:cubicBezTo>
                  <a:cubicBezTo>
                    <a:pt x="0" y="701"/>
                    <a:pt x="0" y="1332"/>
                    <a:pt x="0" y="2034"/>
                  </a:cubicBezTo>
                  <a:cubicBezTo>
                    <a:pt x="3436" y="5961"/>
                    <a:pt x="7200" y="9818"/>
                    <a:pt x="11127" y="13605"/>
                  </a:cubicBezTo>
                  <a:cubicBezTo>
                    <a:pt x="13909" y="16270"/>
                    <a:pt x="17018" y="18935"/>
                    <a:pt x="20127" y="21600"/>
                  </a:cubicBezTo>
                  <a:cubicBezTo>
                    <a:pt x="21600" y="21600"/>
                    <a:pt x="21600" y="21600"/>
                    <a:pt x="21600" y="21600"/>
                  </a:cubicBezTo>
                  <a:cubicBezTo>
                    <a:pt x="18491" y="18865"/>
                    <a:pt x="15382" y="16130"/>
                    <a:pt x="12600" y="13325"/>
                  </a:cubicBezTo>
                  <a:cubicBezTo>
                    <a:pt x="8509" y="9468"/>
                    <a:pt x="4745" y="5540"/>
                    <a:pt x="1309" y="1543"/>
                  </a:cubicBezTo>
                  <a:close/>
                </a:path>
              </a:pathLst>
            </a:custGeom>
            <a:solidFill>
              <a:srgbClr val="766F54">
                <a:alpha val="2000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8767" tIns="48767" rIns="48767" bIns="48767" numCol="1" anchor="t">
              <a:noAutofit/>
            </a:bodyPr>
            <a:lstStyle/>
            <a:p>
              <a:pPr algn="l" defTabSz="650240">
                <a:defRPr sz="2400">
                  <a:latin typeface="Century Gothic"/>
                  <a:ea typeface="Century Gothic"/>
                  <a:cs typeface="Century Gothic"/>
                  <a:sym typeface="Century Gothic"/>
                </a:defRPr>
              </a:pPr>
              <a:endParaRPr/>
            </a:p>
          </p:txBody>
        </p:sp>
        <p:sp>
          <p:nvSpPr>
            <p:cNvPr id="138" name="Kształt"/>
            <p:cNvSpPr/>
            <p:nvPr/>
          </p:nvSpPr>
          <p:spPr>
            <a:xfrm>
              <a:off x="1023812" y="6693546"/>
              <a:ext cx="182896" cy="38765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346" y="21600"/>
                  </a:moveTo>
                  <a:cubicBezTo>
                    <a:pt x="21600" y="21600"/>
                    <a:pt x="21600" y="21600"/>
                    <a:pt x="21600" y="21600"/>
                  </a:cubicBezTo>
                  <a:cubicBezTo>
                    <a:pt x="14011" y="14491"/>
                    <a:pt x="7005" y="7382"/>
                    <a:pt x="0" y="0"/>
                  </a:cubicBezTo>
                  <a:cubicBezTo>
                    <a:pt x="4670" y="7382"/>
                    <a:pt x="9924" y="14491"/>
                    <a:pt x="16346" y="21600"/>
                  </a:cubicBezTo>
                  <a:close/>
                </a:path>
              </a:pathLst>
            </a:custGeom>
            <a:solidFill>
              <a:srgbClr val="766F54">
                <a:alpha val="2000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8767" tIns="48767" rIns="48767" bIns="48767" numCol="1" anchor="t">
              <a:noAutofit/>
            </a:bodyPr>
            <a:lstStyle/>
            <a:p>
              <a:pPr algn="l" defTabSz="650240">
                <a:defRPr sz="2400">
                  <a:latin typeface="Century Gothic"/>
                  <a:ea typeface="Century Gothic"/>
                  <a:cs typeface="Century Gothic"/>
                  <a:sym typeface="Century Gothic"/>
                </a:defRPr>
              </a:pPr>
              <a:endParaRPr/>
            </a:p>
          </p:txBody>
        </p:sp>
        <p:sp>
          <p:nvSpPr>
            <p:cNvPr id="139" name="Kształt"/>
            <p:cNvSpPr/>
            <p:nvPr/>
          </p:nvSpPr>
          <p:spPr>
            <a:xfrm>
              <a:off x="107351" y="3170836"/>
              <a:ext cx="876703" cy="355054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658" y="19745"/>
                  </a:moveTo>
                  <a:cubicBezTo>
                    <a:pt x="17596" y="18489"/>
                    <a:pt x="15775" y="17232"/>
                    <a:pt x="14076" y="15976"/>
                  </a:cubicBezTo>
                  <a:cubicBezTo>
                    <a:pt x="10193" y="13074"/>
                    <a:pt x="7160" y="10082"/>
                    <a:pt x="4854" y="7060"/>
                  </a:cubicBezTo>
                  <a:cubicBezTo>
                    <a:pt x="3519" y="5235"/>
                    <a:pt x="2427" y="3381"/>
                    <a:pt x="1456" y="1526"/>
                  </a:cubicBezTo>
                  <a:cubicBezTo>
                    <a:pt x="971" y="1017"/>
                    <a:pt x="485" y="509"/>
                    <a:pt x="0" y="0"/>
                  </a:cubicBezTo>
                  <a:cubicBezTo>
                    <a:pt x="971" y="2363"/>
                    <a:pt x="2306" y="4757"/>
                    <a:pt x="4004" y="7090"/>
                  </a:cubicBezTo>
                  <a:cubicBezTo>
                    <a:pt x="6189" y="10142"/>
                    <a:pt x="9222" y="13134"/>
                    <a:pt x="12984" y="16065"/>
                  </a:cubicBezTo>
                  <a:cubicBezTo>
                    <a:pt x="14926" y="17531"/>
                    <a:pt x="17110" y="18967"/>
                    <a:pt x="19416" y="20373"/>
                  </a:cubicBezTo>
                  <a:cubicBezTo>
                    <a:pt x="20144" y="20792"/>
                    <a:pt x="20872" y="21181"/>
                    <a:pt x="21600" y="21600"/>
                  </a:cubicBezTo>
                  <a:cubicBezTo>
                    <a:pt x="21357" y="21450"/>
                    <a:pt x="21236" y="21331"/>
                    <a:pt x="21115" y="21181"/>
                  </a:cubicBezTo>
                  <a:cubicBezTo>
                    <a:pt x="20508" y="20702"/>
                    <a:pt x="20022" y="20224"/>
                    <a:pt x="19658" y="19745"/>
                  </a:cubicBezTo>
                  <a:close/>
                </a:path>
              </a:pathLst>
            </a:custGeom>
            <a:solidFill>
              <a:srgbClr val="766F54">
                <a:alpha val="2000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8767" tIns="48767" rIns="48767" bIns="48767" numCol="1" anchor="t">
              <a:noAutofit/>
            </a:bodyPr>
            <a:lstStyle/>
            <a:p>
              <a:pPr algn="l" defTabSz="650240">
                <a:defRPr sz="2400">
                  <a:latin typeface="Century Gothic"/>
                  <a:ea typeface="Century Gothic"/>
                  <a:cs typeface="Century Gothic"/>
                  <a:sym typeface="Century Gothic"/>
                </a:defRPr>
              </a:pPr>
              <a:endParaRPr/>
            </a:p>
          </p:txBody>
        </p:sp>
        <p:sp>
          <p:nvSpPr>
            <p:cNvPr id="140" name="Kształt"/>
            <p:cNvSpPr/>
            <p:nvPr/>
          </p:nvSpPr>
          <p:spPr>
            <a:xfrm>
              <a:off x="27868" y="0"/>
              <a:ext cx="109304" cy="312312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35" h="21600" extrusionOk="0">
                  <a:moveTo>
                    <a:pt x="9565" y="19627"/>
                  </a:moveTo>
                  <a:cubicBezTo>
                    <a:pt x="10505" y="19763"/>
                    <a:pt x="10505" y="19899"/>
                    <a:pt x="10505" y="20035"/>
                  </a:cubicBezTo>
                  <a:cubicBezTo>
                    <a:pt x="13322" y="20511"/>
                    <a:pt x="17078" y="20988"/>
                    <a:pt x="19896" y="21498"/>
                  </a:cubicBezTo>
                  <a:cubicBezTo>
                    <a:pt x="19896" y="21532"/>
                    <a:pt x="19896" y="21566"/>
                    <a:pt x="20835" y="21600"/>
                  </a:cubicBezTo>
                  <a:cubicBezTo>
                    <a:pt x="18957" y="20920"/>
                    <a:pt x="17078" y="20273"/>
                    <a:pt x="15200" y="19593"/>
                  </a:cubicBezTo>
                  <a:cubicBezTo>
                    <a:pt x="7687" y="16123"/>
                    <a:pt x="3931" y="12654"/>
                    <a:pt x="3931" y="9150"/>
                  </a:cubicBezTo>
                  <a:cubicBezTo>
                    <a:pt x="4870" y="6089"/>
                    <a:pt x="7687" y="3061"/>
                    <a:pt x="13322" y="0"/>
                  </a:cubicBezTo>
                  <a:cubicBezTo>
                    <a:pt x="10505" y="0"/>
                    <a:pt x="10505" y="0"/>
                    <a:pt x="10505" y="0"/>
                  </a:cubicBezTo>
                  <a:cubicBezTo>
                    <a:pt x="3931" y="3027"/>
                    <a:pt x="1113" y="6089"/>
                    <a:pt x="174" y="9150"/>
                  </a:cubicBezTo>
                  <a:cubicBezTo>
                    <a:pt x="-765" y="12654"/>
                    <a:pt x="2052" y="16123"/>
                    <a:pt x="9565" y="19627"/>
                  </a:cubicBezTo>
                  <a:close/>
                </a:path>
              </a:pathLst>
            </a:custGeom>
            <a:solidFill>
              <a:srgbClr val="766F54">
                <a:alpha val="2000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8767" tIns="48767" rIns="48767" bIns="48767" numCol="1" anchor="t">
              <a:noAutofit/>
            </a:bodyPr>
            <a:lstStyle/>
            <a:p>
              <a:pPr algn="l" defTabSz="650240">
                <a:defRPr sz="2400">
                  <a:latin typeface="Century Gothic"/>
                  <a:ea typeface="Century Gothic"/>
                  <a:cs typeface="Century Gothic"/>
                  <a:sym typeface="Century Gothic"/>
                </a:defRPr>
              </a:pPr>
              <a:endParaRPr/>
            </a:p>
          </p:txBody>
        </p:sp>
        <p:sp>
          <p:nvSpPr>
            <p:cNvPr id="141" name="Kształt"/>
            <p:cNvSpPr/>
            <p:nvPr/>
          </p:nvSpPr>
          <p:spPr>
            <a:xfrm>
              <a:off x="83495" y="2896494"/>
              <a:ext cx="83496" cy="52681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cubicBezTo>
                    <a:pt x="2541" y="3836"/>
                    <a:pt x="3812" y="7469"/>
                    <a:pt x="6353" y="11305"/>
                  </a:cubicBezTo>
                  <a:cubicBezTo>
                    <a:pt x="11435" y="14736"/>
                    <a:pt x="16518" y="18168"/>
                    <a:pt x="21600" y="21600"/>
                  </a:cubicBezTo>
                  <a:cubicBezTo>
                    <a:pt x="19059" y="17563"/>
                    <a:pt x="16518" y="13323"/>
                    <a:pt x="13976" y="9286"/>
                  </a:cubicBezTo>
                  <a:cubicBezTo>
                    <a:pt x="12706" y="9084"/>
                    <a:pt x="12706" y="8882"/>
                    <a:pt x="12706" y="8680"/>
                  </a:cubicBezTo>
                  <a:cubicBezTo>
                    <a:pt x="8894" y="5652"/>
                    <a:pt x="3812" y="2826"/>
                    <a:pt x="0" y="0"/>
                  </a:cubicBezTo>
                  <a:close/>
                </a:path>
              </a:pathLst>
            </a:custGeom>
            <a:solidFill>
              <a:srgbClr val="766F54">
                <a:alpha val="2000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8767" tIns="48767" rIns="48767" bIns="48767" numCol="1" anchor="t">
              <a:noAutofit/>
            </a:bodyPr>
            <a:lstStyle/>
            <a:p>
              <a:pPr algn="l" defTabSz="650240">
                <a:defRPr sz="2400">
                  <a:latin typeface="Century Gothic"/>
                  <a:ea typeface="Century Gothic"/>
                  <a:cs typeface="Century Gothic"/>
                  <a:sym typeface="Century Gothic"/>
                </a:defRPr>
              </a:pPr>
              <a:endParaRPr/>
            </a:p>
          </p:txBody>
        </p:sp>
        <p:sp>
          <p:nvSpPr>
            <p:cNvPr id="142" name="Kształt"/>
            <p:cNvSpPr/>
            <p:nvPr/>
          </p:nvSpPr>
          <p:spPr>
            <a:xfrm>
              <a:off x="821038" y="5600154"/>
              <a:ext cx="202775" cy="109339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cubicBezTo>
                    <a:pt x="0" y="3016"/>
                    <a:pt x="1054" y="6032"/>
                    <a:pt x="2634" y="9049"/>
                  </a:cubicBezTo>
                  <a:cubicBezTo>
                    <a:pt x="4215" y="11384"/>
                    <a:pt x="6322" y="13816"/>
                    <a:pt x="8956" y="16151"/>
                  </a:cubicBezTo>
                  <a:cubicBezTo>
                    <a:pt x="10010" y="16735"/>
                    <a:pt x="11590" y="17319"/>
                    <a:pt x="12644" y="17903"/>
                  </a:cubicBezTo>
                  <a:cubicBezTo>
                    <a:pt x="15805" y="19168"/>
                    <a:pt x="18439" y="20335"/>
                    <a:pt x="21600" y="21600"/>
                  </a:cubicBezTo>
                  <a:cubicBezTo>
                    <a:pt x="21073" y="21308"/>
                    <a:pt x="20546" y="20919"/>
                    <a:pt x="20020" y="20627"/>
                  </a:cubicBezTo>
                  <a:cubicBezTo>
                    <a:pt x="13698" y="16735"/>
                    <a:pt x="9483" y="12843"/>
                    <a:pt x="6849" y="8951"/>
                  </a:cubicBezTo>
                  <a:cubicBezTo>
                    <a:pt x="5795" y="6616"/>
                    <a:pt x="4741" y="4378"/>
                    <a:pt x="4215" y="2141"/>
                  </a:cubicBezTo>
                  <a:cubicBezTo>
                    <a:pt x="4215" y="2043"/>
                    <a:pt x="3688" y="1946"/>
                    <a:pt x="3688" y="1751"/>
                  </a:cubicBezTo>
                  <a:cubicBezTo>
                    <a:pt x="2634" y="1168"/>
                    <a:pt x="1054" y="584"/>
                    <a:pt x="0" y="0"/>
                  </a:cubicBezTo>
                  <a:close/>
                </a:path>
              </a:pathLst>
            </a:custGeom>
            <a:solidFill>
              <a:srgbClr val="766F54">
                <a:alpha val="2000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8767" tIns="48767" rIns="48767" bIns="48767" numCol="1" anchor="t">
              <a:noAutofit/>
            </a:bodyPr>
            <a:lstStyle/>
            <a:p>
              <a:pPr algn="l" defTabSz="650240">
                <a:defRPr sz="2400">
                  <a:latin typeface="Century Gothic"/>
                  <a:ea typeface="Century Gothic"/>
                  <a:cs typeface="Century Gothic"/>
                  <a:sym typeface="Century Gothic"/>
                </a:defRPr>
              </a:pPr>
              <a:endParaRPr/>
            </a:p>
          </p:txBody>
        </p:sp>
        <p:sp>
          <p:nvSpPr>
            <p:cNvPr id="143" name="Kształt"/>
            <p:cNvSpPr/>
            <p:nvPr/>
          </p:nvSpPr>
          <p:spPr>
            <a:xfrm>
              <a:off x="827001" y="1248454"/>
              <a:ext cx="2214617" cy="431790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336" y="21010"/>
                  </a:moveTo>
                  <a:cubicBezTo>
                    <a:pt x="480" y="18992"/>
                    <a:pt x="1248" y="17000"/>
                    <a:pt x="2400" y="15081"/>
                  </a:cubicBezTo>
                  <a:cubicBezTo>
                    <a:pt x="3600" y="13162"/>
                    <a:pt x="5232" y="11317"/>
                    <a:pt x="7152" y="9545"/>
                  </a:cubicBezTo>
                  <a:cubicBezTo>
                    <a:pt x="9072" y="7774"/>
                    <a:pt x="11280" y="6101"/>
                    <a:pt x="13680" y="4502"/>
                  </a:cubicBezTo>
                  <a:cubicBezTo>
                    <a:pt x="14880" y="3715"/>
                    <a:pt x="16176" y="2928"/>
                    <a:pt x="17472" y="2190"/>
                  </a:cubicBezTo>
                  <a:cubicBezTo>
                    <a:pt x="18144" y="1821"/>
                    <a:pt x="18816" y="1427"/>
                    <a:pt x="19488" y="1082"/>
                  </a:cubicBezTo>
                  <a:cubicBezTo>
                    <a:pt x="20208" y="713"/>
                    <a:pt x="20880" y="369"/>
                    <a:pt x="21600" y="25"/>
                  </a:cubicBezTo>
                  <a:cubicBezTo>
                    <a:pt x="21600" y="0"/>
                    <a:pt x="21600" y="0"/>
                    <a:pt x="21600" y="0"/>
                  </a:cubicBezTo>
                  <a:cubicBezTo>
                    <a:pt x="20832" y="344"/>
                    <a:pt x="20160" y="689"/>
                    <a:pt x="19440" y="1058"/>
                  </a:cubicBezTo>
                  <a:cubicBezTo>
                    <a:pt x="18768" y="1402"/>
                    <a:pt x="18096" y="1771"/>
                    <a:pt x="17424" y="2165"/>
                  </a:cubicBezTo>
                  <a:cubicBezTo>
                    <a:pt x="16080" y="2903"/>
                    <a:pt x="14784" y="3666"/>
                    <a:pt x="13584" y="4453"/>
                  </a:cubicBezTo>
                  <a:cubicBezTo>
                    <a:pt x="11136" y="6052"/>
                    <a:pt x="8880" y="7725"/>
                    <a:pt x="6960" y="9496"/>
                  </a:cubicBezTo>
                  <a:cubicBezTo>
                    <a:pt x="4992" y="11243"/>
                    <a:pt x="3360" y="13113"/>
                    <a:pt x="2160" y="15031"/>
                  </a:cubicBezTo>
                  <a:cubicBezTo>
                    <a:pt x="912" y="16975"/>
                    <a:pt x="144" y="18968"/>
                    <a:pt x="0" y="21010"/>
                  </a:cubicBezTo>
                  <a:cubicBezTo>
                    <a:pt x="0" y="21059"/>
                    <a:pt x="0" y="21083"/>
                    <a:pt x="0" y="21133"/>
                  </a:cubicBezTo>
                  <a:cubicBezTo>
                    <a:pt x="96" y="21280"/>
                    <a:pt x="192" y="21452"/>
                    <a:pt x="336" y="21600"/>
                  </a:cubicBezTo>
                  <a:cubicBezTo>
                    <a:pt x="336" y="21403"/>
                    <a:pt x="336" y="21206"/>
                    <a:pt x="336" y="21010"/>
                  </a:cubicBezTo>
                  <a:close/>
                </a:path>
              </a:pathLst>
            </a:custGeom>
            <a:solidFill>
              <a:srgbClr val="766F54">
                <a:alpha val="2000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8767" tIns="48767" rIns="48767" bIns="48767" numCol="1" anchor="t">
              <a:noAutofit/>
            </a:bodyPr>
            <a:lstStyle/>
            <a:p>
              <a:pPr algn="l" defTabSz="650240">
                <a:defRPr sz="2400">
                  <a:latin typeface="Century Gothic"/>
                  <a:ea typeface="Century Gothic"/>
                  <a:cs typeface="Century Gothic"/>
                  <a:sym typeface="Century Gothic"/>
                </a:defRPr>
              </a:pPr>
              <a:endParaRPr/>
            </a:p>
          </p:txBody>
        </p:sp>
        <p:sp>
          <p:nvSpPr>
            <p:cNvPr id="144" name="Kształt"/>
            <p:cNvSpPr/>
            <p:nvPr/>
          </p:nvSpPr>
          <p:spPr>
            <a:xfrm>
              <a:off x="984053" y="6721378"/>
              <a:ext cx="172956" cy="35982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cubicBezTo>
                    <a:pt x="4320" y="7101"/>
                    <a:pt x="9874" y="14499"/>
                    <a:pt x="16046" y="21600"/>
                  </a:cubicBezTo>
                  <a:cubicBezTo>
                    <a:pt x="21600" y="21600"/>
                    <a:pt x="21600" y="21600"/>
                    <a:pt x="21600" y="21600"/>
                  </a:cubicBezTo>
                  <a:cubicBezTo>
                    <a:pt x="14194" y="14499"/>
                    <a:pt x="6789" y="7101"/>
                    <a:pt x="0" y="0"/>
                  </a:cubicBezTo>
                  <a:close/>
                </a:path>
              </a:pathLst>
            </a:custGeom>
            <a:solidFill>
              <a:srgbClr val="766F54">
                <a:alpha val="2000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8767" tIns="48767" rIns="48767" bIns="48767" numCol="1" anchor="t">
              <a:noAutofit/>
            </a:bodyPr>
            <a:lstStyle/>
            <a:p>
              <a:pPr algn="l" defTabSz="650240">
                <a:defRPr sz="2400">
                  <a:latin typeface="Century Gothic"/>
                  <a:ea typeface="Century Gothic"/>
                  <a:cs typeface="Century Gothic"/>
                  <a:sym typeface="Century Gothic"/>
                </a:defRPr>
              </a:pPr>
              <a:endParaRPr/>
            </a:p>
          </p:txBody>
        </p:sp>
        <p:sp>
          <p:nvSpPr>
            <p:cNvPr id="145" name="Kształt"/>
            <p:cNvSpPr/>
            <p:nvPr/>
          </p:nvSpPr>
          <p:spPr>
            <a:xfrm>
              <a:off x="821038" y="5472922"/>
              <a:ext cx="39761" cy="23657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900" y="19800"/>
                  </a:moveTo>
                  <a:cubicBezTo>
                    <a:pt x="18900" y="20700"/>
                    <a:pt x="21600" y="21150"/>
                    <a:pt x="21600" y="21600"/>
                  </a:cubicBezTo>
                  <a:cubicBezTo>
                    <a:pt x="21600" y="17100"/>
                    <a:pt x="21600" y="13050"/>
                    <a:pt x="21600" y="8550"/>
                  </a:cubicBezTo>
                  <a:cubicBezTo>
                    <a:pt x="13500" y="5850"/>
                    <a:pt x="8100" y="2700"/>
                    <a:pt x="2700" y="0"/>
                  </a:cubicBezTo>
                  <a:cubicBezTo>
                    <a:pt x="0" y="4050"/>
                    <a:pt x="0" y="7650"/>
                    <a:pt x="0" y="11700"/>
                  </a:cubicBezTo>
                  <a:cubicBezTo>
                    <a:pt x="5400" y="14400"/>
                    <a:pt x="13500" y="17100"/>
                    <a:pt x="18900" y="19800"/>
                  </a:cubicBezTo>
                  <a:close/>
                </a:path>
              </a:pathLst>
            </a:custGeom>
            <a:solidFill>
              <a:srgbClr val="766F54">
                <a:alpha val="2000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8767" tIns="48767" rIns="48767" bIns="48767" numCol="1" anchor="t">
              <a:noAutofit/>
            </a:bodyPr>
            <a:lstStyle/>
            <a:p>
              <a:pPr algn="l" defTabSz="650240">
                <a:defRPr sz="2400">
                  <a:latin typeface="Century Gothic"/>
                  <a:ea typeface="Century Gothic"/>
                  <a:cs typeface="Century Gothic"/>
                  <a:sym typeface="Century Gothic"/>
                </a:defRPr>
              </a:pPr>
              <a:endParaRPr/>
            </a:p>
          </p:txBody>
        </p:sp>
        <p:sp>
          <p:nvSpPr>
            <p:cNvPr id="146" name="Kształt"/>
            <p:cNvSpPr/>
            <p:nvPr/>
          </p:nvSpPr>
          <p:spPr>
            <a:xfrm>
              <a:off x="906521" y="6417215"/>
              <a:ext cx="254463" cy="66398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908" y="2880"/>
                  </a:moveTo>
                  <a:cubicBezTo>
                    <a:pt x="2077" y="1920"/>
                    <a:pt x="831" y="960"/>
                    <a:pt x="0" y="0"/>
                  </a:cubicBezTo>
                  <a:cubicBezTo>
                    <a:pt x="1246" y="2560"/>
                    <a:pt x="2908" y="5120"/>
                    <a:pt x="4985" y="7680"/>
                  </a:cubicBezTo>
                  <a:cubicBezTo>
                    <a:pt x="5400" y="8480"/>
                    <a:pt x="5815" y="9120"/>
                    <a:pt x="6646" y="9920"/>
                  </a:cubicBezTo>
                  <a:cubicBezTo>
                    <a:pt x="11215" y="13760"/>
                    <a:pt x="16200" y="17760"/>
                    <a:pt x="21185" y="21600"/>
                  </a:cubicBezTo>
                  <a:cubicBezTo>
                    <a:pt x="21600" y="21600"/>
                    <a:pt x="21600" y="21600"/>
                    <a:pt x="21600" y="21600"/>
                  </a:cubicBezTo>
                  <a:cubicBezTo>
                    <a:pt x="17031" y="17440"/>
                    <a:pt x="13292" y="13280"/>
                    <a:pt x="9969" y="8960"/>
                  </a:cubicBezTo>
                  <a:cubicBezTo>
                    <a:pt x="7477" y="6880"/>
                    <a:pt x="5400" y="4960"/>
                    <a:pt x="2908" y="2880"/>
                  </a:cubicBezTo>
                  <a:close/>
                </a:path>
              </a:pathLst>
            </a:custGeom>
            <a:solidFill>
              <a:srgbClr val="766F54">
                <a:alpha val="2000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8767" tIns="48767" rIns="48767" bIns="48767" numCol="1" anchor="t">
              <a:noAutofit/>
            </a:bodyPr>
            <a:lstStyle/>
            <a:p>
              <a:pPr algn="l" defTabSz="650240">
                <a:defRPr sz="2400">
                  <a:latin typeface="Century Gothic"/>
                  <a:ea typeface="Century Gothic"/>
                  <a:cs typeface="Century Gothic"/>
                  <a:sym typeface="Century Gothic"/>
                </a:defRPr>
              </a:pPr>
              <a:endParaRPr/>
            </a:p>
          </p:txBody>
        </p:sp>
      </p:grpSp>
      <p:grpSp>
        <p:nvGrpSpPr>
          <p:cNvPr id="160" name="Grupuj"/>
          <p:cNvGrpSpPr/>
          <p:nvPr/>
        </p:nvGrpSpPr>
        <p:grpSpPr>
          <a:xfrm>
            <a:off x="29035" y="1218361"/>
            <a:ext cx="2513787" cy="7310977"/>
            <a:chOff x="0" y="0"/>
            <a:chExt cx="2513785" cy="7310975"/>
          </a:xfrm>
        </p:grpSpPr>
        <p:sp>
          <p:nvSpPr>
            <p:cNvPr id="148" name="Kształt"/>
            <p:cNvSpPr/>
            <p:nvPr/>
          </p:nvSpPr>
          <p:spPr>
            <a:xfrm>
              <a:off x="0" y="-1"/>
              <a:ext cx="527282" cy="469444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468" y="4930"/>
                  </a:moveTo>
                  <a:cubicBezTo>
                    <a:pt x="2307" y="6762"/>
                    <a:pt x="3565" y="8617"/>
                    <a:pt x="5452" y="10448"/>
                  </a:cubicBezTo>
                  <a:cubicBezTo>
                    <a:pt x="7130" y="12279"/>
                    <a:pt x="9227" y="14110"/>
                    <a:pt x="11953" y="15942"/>
                  </a:cubicBezTo>
                  <a:cubicBezTo>
                    <a:pt x="14470" y="17773"/>
                    <a:pt x="17616" y="19581"/>
                    <a:pt x="21181" y="21389"/>
                  </a:cubicBezTo>
                  <a:cubicBezTo>
                    <a:pt x="21390" y="21459"/>
                    <a:pt x="21600" y="21530"/>
                    <a:pt x="21600" y="21600"/>
                  </a:cubicBezTo>
                  <a:cubicBezTo>
                    <a:pt x="21390" y="21248"/>
                    <a:pt x="20971" y="20872"/>
                    <a:pt x="20761" y="20520"/>
                  </a:cubicBezTo>
                  <a:cubicBezTo>
                    <a:pt x="20761" y="20450"/>
                    <a:pt x="20761" y="20379"/>
                    <a:pt x="20761" y="20332"/>
                  </a:cubicBezTo>
                  <a:cubicBezTo>
                    <a:pt x="17825" y="18853"/>
                    <a:pt x="15309" y="17397"/>
                    <a:pt x="13212" y="15918"/>
                  </a:cubicBezTo>
                  <a:cubicBezTo>
                    <a:pt x="10485" y="14087"/>
                    <a:pt x="8179" y="12279"/>
                    <a:pt x="6291" y="10424"/>
                  </a:cubicBezTo>
                  <a:cubicBezTo>
                    <a:pt x="4404" y="8593"/>
                    <a:pt x="2936" y="6762"/>
                    <a:pt x="1887" y="4907"/>
                  </a:cubicBezTo>
                  <a:cubicBezTo>
                    <a:pt x="1468" y="3991"/>
                    <a:pt x="1049" y="3076"/>
                    <a:pt x="629" y="2160"/>
                  </a:cubicBezTo>
                  <a:cubicBezTo>
                    <a:pt x="419" y="1432"/>
                    <a:pt x="210" y="728"/>
                    <a:pt x="21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728"/>
                    <a:pt x="210" y="1432"/>
                    <a:pt x="210" y="2160"/>
                  </a:cubicBezTo>
                  <a:cubicBezTo>
                    <a:pt x="629" y="3076"/>
                    <a:pt x="839" y="3991"/>
                    <a:pt x="1468" y="4930"/>
                  </a:cubicBezTo>
                  <a:close/>
                </a:path>
              </a:pathLst>
            </a:custGeom>
            <a:solidFill>
              <a:srgbClr val="766F54"/>
            </a:solidFill>
            <a:ln w="12700" cap="flat">
              <a:noFill/>
              <a:miter lim="400000"/>
            </a:ln>
            <a:effectLst/>
          </p:spPr>
          <p:txBody>
            <a:bodyPr wrap="square" lIns="48767" tIns="48767" rIns="48767" bIns="48767" numCol="1" anchor="t">
              <a:noAutofit/>
            </a:bodyPr>
            <a:lstStyle/>
            <a:p>
              <a:pPr algn="l" defTabSz="650240">
                <a:defRPr sz="2400">
                  <a:latin typeface="Century Gothic"/>
                  <a:ea typeface="Century Gothic"/>
                  <a:cs typeface="Century Gothic"/>
                  <a:sym typeface="Century Gothic"/>
                </a:defRPr>
              </a:pPr>
              <a:endParaRPr/>
            </a:p>
          </p:txBody>
        </p:sp>
        <p:sp>
          <p:nvSpPr>
            <p:cNvPr id="149" name="Kształt"/>
            <p:cNvSpPr/>
            <p:nvPr/>
          </p:nvSpPr>
          <p:spPr>
            <a:xfrm>
              <a:off x="557938" y="4605075"/>
              <a:ext cx="451666" cy="168607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3009" y="14989"/>
                  </a:moveTo>
                  <a:cubicBezTo>
                    <a:pt x="15709" y="17215"/>
                    <a:pt x="18409" y="19440"/>
                    <a:pt x="21600" y="21600"/>
                  </a:cubicBezTo>
                  <a:cubicBezTo>
                    <a:pt x="21600" y="21142"/>
                    <a:pt x="21600" y="20618"/>
                    <a:pt x="21600" y="20160"/>
                  </a:cubicBezTo>
                  <a:cubicBezTo>
                    <a:pt x="21600" y="20095"/>
                    <a:pt x="21600" y="19964"/>
                    <a:pt x="21600" y="19898"/>
                  </a:cubicBezTo>
                  <a:cubicBezTo>
                    <a:pt x="19391" y="18196"/>
                    <a:pt x="17182" y="16495"/>
                    <a:pt x="15218" y="14793"/>
                  </a:cubicBezTo>
                  <a:cubicBezTo>
                    <a:pt x="9327" y="9949"/>
                    <a:pt x="4173" y="4975"/>
                    <a:pt x="0" y="0"/>
                  </a:cubicBezTo>
                  <a:cubicBezTo>
                    <a:pt x="491" y="1375"/>
                    <a:pt x="982" y="2749"/>
                    <a:pt x="1718" y="4124"/>
                  </a:cubicBezTo>
                  <a:cubicBezTo>
                    <a:pt x="5155" y="7789"/>
                    <a:pt x="8836" y="11389"/>
                    <a:pt x="13009" y="14989"/>
                  </a:cubicBezTo>
                  <a:close/>
                </a:path>
              </a:pathLst>
            </a:custGeom>
            <a:solidFill>
              <a:srgbClr val="766F54"/>
            </a:solidFill>
            <a:ln w="12700" cap="flat">
              <a:noFill/>
              <a:miter lim="400000"/>
            </a:ln>
            <a:effectLst/>
          </p:spPr>
          <p:txBody>
            <a:bodyPr wrap="square" lIns="48767" tIns="48767" rIns="48767" bIns="48767" numCol="1" anchor="t">
              <a:noAutofit/>
            </a:bodyPr>
            <a:lstStyle/>
            <a:p>
              <a:pPr algn="l" defTabSz="650240">
                <a:defRPr sz="2400">
                  <a:latin typeface="Century Gothic"/>
                  <a:ea typeface="Century Gothic"/>
                  <a:cs typeface="Century Gothic"/>
                  <a:sym typeface="Century Gothic"/>
                </a:defRPr>
              </a:pPr>
              <a:endParaRPr/>
            </a:p>
          </p:txBody>
        </p:sp>
        <p:sp>
          <p:nvSpPr>
            <p:cNvPr id="150" name="Kształt"/>
            <p:cNvSpPr/>
            <p:nvPr/>
          </p:nvSpPr>
          <p:spPr>
            <a:xfrm>
              <a:off x="1044345" y="6254366"/>
              <a:ext cx="459841" cy="105661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440" y="1565"/>
                  </a:moveTo>
                  <a:cubicBezTo>
                    <a:pt x="960" y="1043"/>
                    <a:pt x="480" y="522"/>
                    <a:pt x="0" y="0"/>
                  </a:cubicBezTo>
                  <a:cubicBezTo>
                    <a:pt x="0" y="939"/>
                    <a:pt x="0" y="1983"/>
                    <a:pt x="240" y="3026"/>
                  </a:cubicBezTo>
                  <a:cubicBezTo>
                    <a:pt x="3360" y="6470"/>
                    <a:pt x="6480" y="9913"/>
                    <a:pt x="10080" y="13252"/>
                  </a:cubicBezTo>
                  <a:cubicBezTo>
                    <a:pt x="12960" y="16070"/>
                    <a:pt x="16080" y="18887"/>
                    <a:pt x="19200" y="21600"/>
                  </a:cubicBezTo>
                  <a:cubicBezTo>
                    <a:pt x="21600" y="21600"/>
                    <a:pt x="21600" y="21600"/>
                    <a:pt x="21600" y="21600"/>
                  </a:cubicBezTo>
                  <a:cubicBezTo>
                    <a:pt x="18240" y="18783"/>
                    <a:pt x="15120" y="15861"/>
                    <a:pt x="12000" y="12835"/>
                  </a:cubicBezTo>
                  <a:cubicBezTo>
                    <a:pt x="8160" y="9183"/>
                    <a:pt x="4800" y="5322"/>
                    <a:pt x="1440" y="1565"/>
                  </a:cubicBezTo>
                  <a:close/>
                </a:path>
              </a:pathLst>
            </a:custGeom>
            <a:solidFill>
              <a:srgbClr val="766F54"/>
            </a:solidFill>
            <a:ln w="12700" cap="flat">
              <a:noFill/>
              <a:miter lim="400000"/>
            </a:ln>
            <a:effectLst/>
          </p:spPr>
          <p:txBody>
            <a:bodyPr wrap="square" lIns="48767" tIns="48767" rIns="48767" bIns="48767" numCol="1" anchor="t">
              <a:noAutofit/>
            </a:bodyPr>
            <a:lstStyle/>
            <a:p>
              <a:pPr algn="l" defTabSz="650240">
                <a:defRPr sz="2400">
                  <a:latin typeface="Century Gothic"/>
                  <a:ea typeface="Century Gothic"/>
                  <a:cs typeface="Century Gothic"/>
                  <a:sym typeface="Century Gothic"/>
                </a:defRPr>
              </a:pPr>
              <a:endParaRPr/>
            </a:p>
          </p:txBody>
        </p:sp>
        <p:sp>
          <p:nvSpPr>
            <p:cNvPr id="151" name="Kształt"/>
            <p:cNvSpPr/>
            <p:nvPr/>
          </p:nvSpPr>
          <p:spPr>
            <a:xfrm>
              <a:off x="527281" y="4656169"/>
              <a:ext cx="588595" cy="238503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970" y="18917"/>
                  </a:moveTo>
                  <a:cubicBezTo>
                    <a:pt x="17468" y="17946"/>
                    <a:pt x="15965" y="16928"/>
                    <a:pt x="14650" y="15911"/>
                  </a:cubicBezTo>
                  <a:cubicBezTo>
                    <a:pt x="10706" y="12997"/>
                    <a:pt x="7701" y="9991"/>
                    <a:pt x="5447" y="6984"/>
                  </a:cubicBezTo>
                  <a:cubicBezTo>
                    <a:pt x="4132" y="5504"/>
                    <a:pt x="3193" y="3978"/>
                    <a:pt x="2442" y="2451"/>
                  </a:cubicBezTo>
                  <a:cubicBezTo>
                    <a:pt x="1690" y="1619"/>
                    <a:pt x="751" y="833"/>
                    <a:pt x="0" y="0"/>
                  </a:cubicBezTo>
                  <a:cubicBezTo>
                    <a:pt x="939" y="2359"/>
                    <a:pt x="2254" y="4718"/>
                    <a:pt x="3944" y="7030"/>
                  </a:cubicBezTo>
                  <a:cubicBezTo>
                    <a:pt x="6198" y="10083"/>
                    <a:pt x="9203" y="13090"/>
                    <a:pt x="12960" y="16050"/>
                  </a:cubicBezTo>
                  <a:cubicBezTo>
                    <a:pt x="14838" y="17484"/>
                    <a:pt x="16904" y="18964"/>
                    <a:pt x="19346" y="20397"/>
                  </a:cubicBezTo>
                  <a:cubicBezTo>
                    <a:pt x="20097" y="20767"/>
                    <a:pt x="20849" y="21184"/>
                    <a:pt x="21600" y="21600"/>
                  </a:cubicBezTo>
                  <a:cubicBezTo>
                    <a:pt x="21412" y="21461"/>
                    <a:pt x="21224" y="21322"/>
                    <a:pt x="21037" y="21184"/>
                  </a:cubicBezTo>
                  <a:cubicBezTo>
                    <a:pt x="20285" y="20444"/>
                    <a:pt x="19534" y="19657"/>
                    <a:pt x="18970" y="18917"/>
                  </a:cubicBezTo>
                  <a:close/>
                </a:path>
              </a:pathLst>
            </a:custGeom>
            <a:solidFill>
              <a:srgbClr val="766F54"/>
            </a:solidFill>
            <a:ln w="12700" cap="flat">
              <a:noFill/>
              <a:miter lim="400000"/>
            </a:ln>
            <a:effectLst/>
          </p:spPr>
          <p:txBody>
            <a:bodyPr wrap="square" lIns="48767" tIns="48767" rIns="48767" bIns="48767" numCol="1" anchor="t">
              <a:noAutofit/>
            </a:bodyPr>
            <a:lstStyle/>
            <a:p>
              <a:pPr algn="l" defTabSz="650240">
                <a:defRPr sz="2400">
                  <a:latin typeface="Century Gothic"/>
                  <a:ea typeface="Century Gothic"/>
                  <a:cs typeface="Century Gothic"/>
                  <a:sym typeface="Century Gothic"/>
                </a:defRPr>
              </a:pPr>
              <a:endParaRPr/>
            </a:p>
          </p:txBody>
        </p:sp>
        <p:sp>
          <p:nvSpPr>
            <p:cNvPr id="152" name="Kształt"/>
            <p:cNvSpPr/>
            <p:nvPr/>
          </p:nvSpPr>
          <p:spPr>
            <a:xfrm>
              <a:off x="473932" y="1375982"/>
              <a:ext cx="182106" cy="32290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50" h="21600" extrusionOk="0">
                  <a:moveTo>
                    <a:pt x="9750" y="21600"/>
                  </a:moveTo>
                  <a:cubicBezTo>
                    <a:pt x="8550" y="21191"/>
                    <a:pt x="7950" y="20781"/>
                    <a:pt x="7350" y="20372"/>
                  </a:cubicBezTo>
                  <a:cubicBezTo>
                    <a:pt x="4350" y="18085"/>
                    <a:pt x="2550" y="15833"/>
                    <a:pt x="2550" y="13581"/>
                  </a:cubicBezTo>
                  <a:cubicBezTo>
                    <a:pt x="2550" y="11295"/>
                    <a:pt x="4350" y="9043"/>
                    <a:pt x="7350" y="6756"/>
                  </a:cubicBezTo>
                  <a:cubicBezTo>
                    <a:pt x="8550" y="5630"/>
                    <a:pt x="10350" y="4504"/>
                    <a:pt x="12750" y="3378"/>
                  </a:cubicBezTo>
                  <a:cubicBezTo>
                    <a:pt x="15150" y="2252"/>
                    <a:pt x="17550" y="1126"/>
                    <a:pt x="21150" y="0"/>
                  </a:cubicBezTo>
                  <a:cubicBezTo>
                    <a:pt x="20550" y="0"/>
                    <a:pt x="20550" y="0"/>
                    <a:pt x="20550" y="0"/>
                  </a:cubicBezTo>
                  <a:cubicBezTo>
                    <a:pt x="16950" y="1126"/>
                    <a:pt x="13950" y="2252"/>
                    <a:pt x="11550" y="3378"/>
                  </a:cubicBezTo>
                  <a:cubicBezTo>
                    <a:pt x="9150" y="4504"/>
                    <a:pt x="7350" y="5630"/>
                    <a:pt x="5550" y="6756"/>
                  </a:cubicBezTo>
                  <a:cubicBezTo>
                    <a:pt x="1950" y="9009"/>
                    <a:pt x="150" y="11295"/>
                    <a:pt x="150" y="13581"/>
                  </a:cubicBezTo>
                  <a:cubicBezTo>
                    <a:pt x="-450" y="15731"/>
                    <a:pt x="750" y="17915"/>
                    <a:pt x="3750" y="20099"/>
                  </a:cubicBezTo>
                  <a:cubicBezTo>
                    <a:pt x="5550" y="20576"/>
                    <a:pt x="7350" y="21088"/>
                    <a:pt x="9150" y="21566"/>
                  </a:cubicBezTo>
                  <a:cubicBezTo>
                    <a:pt x="9150" y="21566"/>
                    <a:pt x="9750" y="21600"/>
                    <a:pt x="9750" y="21600"/>
                  </a:cubicBezTo>
                  <a:close/>
                </a:path>
              </a:pathLst>
            </a:custGeom>
            <a:solidFill>
              <a:srgbClr val="766F54"/>
            </a:solidFill>
            <a:ln w="12700" cap="flat">
              <a:noFill/>
              <a:miter lim="400000"/>
            </a:ln>
            <a:effectLst/>
          </p:spPr>
          <p:txBody>
            <a:bodyPr wrap="square" lIns="48767" tIns="48767" rIns="48767" bIns="48767" numCol="1" anchor="t">
              <a:noAutofit/>
            </a:bodyPr>
            <a:lstStyle/>
            <a:p>
              <a:pPr algn="l" defTabSz="650240">
                <a:defRPr sz="2400">
                  <a:latin typeface="Century Gothic"/>
                  <a:ea typeface="Century Gothic"/>
                  <a:cs typeface="Century Gothic"/>
                  <a:sym typeface="Century Gothic"/>
                </a:defRPr>
              </a:pPr>
              <a:endParaRPr/>
            </a:p>
          </p:txBody>
        </p:sp>
        <p:sp>
          <p:nvSpPr>
            <p:cNvPr id="153" name="Kształt"/>
            <p:cNvSpPr/>
            <p:nvPr/>
          </p:nvSpPr>
          <p:spPr>
            <a:xfrm>
              <a:off x="1156750" y="7010546"/>
              <a:ext cx="143062" cy="3004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971" y="21600"/>
                  </a:moveTo>
                  <a:cubicBezTo>
                    <a:pt x="21600" y="21600"/>
                    <a:pt x="21600" y="21600"/>
                    <a:pt x="21600" y="21600"/>
                  </a:cubicBezTo>
                  <a:cubicBezTo>
                    <a:pt x="13886" y="14644"/>
                    <a:pt x="6943" y="7322"/>
                    <a:pt x="0" y="0"/>
                  </a:cubicBezTo>
                  <a:cubicBezTo>
                    <a:pt x="4629" y="7322"/>
                    <a:pt x="10029" y="14644"/>
                    <a:pt x="16971" y="21600"/>
                  </a:cubicBezTo>
                  <a:close/>
                </a:path>
              </a:pathLst>
            </a:custGeom>
            <a:solidFill>
              <a:srgbClr val="766F54"/>
            </a:solidFill>
            <a:ln w="12700" cap="flat">
              <a:noFill/>
              <a:miter lim="400000"/>
            </a:ln>
            <a:effectLst/>
          </p:spPr>
          <p:txBody>
            <a:bodyPr wrap="square" lIns="48767" tIns="48767" rIns="48767" bIns="48767" numCol="1" anchor="t">
              <a:noAutofit/>
            </a:bodyPr>
            <a:lstStyle/>
            <a:p>
              <a:pPr algn="l" defTabSz="650240">
                <a:defRPr sz="2400">
                  <a:latin typeface="Century Gothic"/>
                  <a:ea typeface="Century Gothic"/>
                  <a:cs typeface="Century Gothic"/>
                  <a:sym typeface="Century Gothic"/>
                </a:defRPr>
              </a:pPr>
              <a:endParaRPr/>
            </a:p>
          </p:txBody>
        </p:sp>
        <p:sp>
          <p:nvSpPr>
            <p:cNvPr id="154" name="Kształt"/>
            <p:cNvSpPr/>
            <p:nvPr/>
          </p:nvSpPr>
          <p:spPr>
            <a:xfrm>
              <a:off x="506844" y="4382310"/>
              <a:ext cx="87882" cy="54567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5082" y="10901"/>
                  </a:moveTo>
                  <a:cubicBezTo>
                    <a:pt x="10165" y="14535"/>
                    <a:pt x="16518" y="17966"/>
                    <a:pt x="21600" y="21600"/>
                  </a:cubicBezTo>
                  <a:cubicBezTo>
                    <a:pt x="17788" y="17361"/>
                    <a:pt x="15247" y="13121"/>
                    <a:pt x="12706" y="8882"/>
                  </a:cubicBezTo>
                  <a:cubicBezTo>
                    <a:pt x="12706" y="8882"/>
                    <a:pt x="11435" y="8680"/>
                    <a:pt x="11435" y="8680"/>
                  </a:cubicBezTo>
                  <a:cubicBezTo>
                    <a:pt x="7624" y="5854"/>
                    <a:pt x="3812" y="2826"/>
                    <a:pt x="0" y="0"/>
                  </a:cubicBezTo>
                  <a:cubicBezTo>
                    <a:pt x="0" y="404"/>
                    <a:pt x="0" y="1009"/>
                    <a:pt x="0" y="1615"/>
                  </a:cubicBezTo>
                  <a:cubicBezTo>
                    <a:pt x="1271" y="4643"/>
                    <a:pt x="3812" y="7873"/>
                    <a:pt x="5082" y="10901"/>
                  </a:cubicBezTo>
                  <a:close/>
                </a:path>
              </a:pathLst>
            </a:custGeom>
            <a:solidFill>
              <a:srgbClr val="766F54"/>
            </a:solidFill>
            <a:ln w="12700" cap="flat">
              <a:noFill/>
              <a:miter lim="400000"/>
            </a:ln>
            <a:effectLst/>
          </p:spPr>
          <p:txBody>
            <a:bodyPr wrap="square" lIns="48767" tIns="48767" rIns="48767" bIns="48767" numCol="1" anchor="t">
              <a:noAutofit/>
            </a:bodyPr>
            <a:lstStyle/>
            <a:p>
              <a:pPr algn="l" defTabSz="650240">
                <a:defRPr sz="2400">
                  <a:latin typeface="Century Gothic"/>
                  <a:ea typeface="Century Gothic"/>
                  <a:cs typeface="Century Gothic"/>
                  <a:sym typeface="Century Gothic"/>
                </a:defRPr>
              </a:pPr>
              <a:endParaRPr/>
            </a:p>
          </p:txBody>
        </p:sp>
        <p:sp>
          <p:nvSpPr>
            <p:cNvPr id="155" name="Kształt"/>
            <p:cNvSpPr/>
            <p:nvPr/>
          </p:nvSpPr>
          <p:spPr>
            <a:xfrm>
              <a:off x="1009601" y="3356357"/>
              <a:ext cx="1504185" cy="289801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588" y="21030"/>
                  </a:moveTo>
                  <a:cubicBezTo>
                    <a:pt x="661" y="19052"/>
                    <a:pt x="1396" y="17037"/>
                    <a:pt x="2571" y="15097"/>
                  </a:cubicBezTo>
                  <a:cubicBezTo>
                    <a:pt x="3747" y="13196"/>
                    <a:pt x="5363" y="11332"/>
                    <a:pt x="7273" y="9583"/>
                  </a:cubicBezTo>
                  <a:cubicBezTo>
                    <a:pt x="9110" y="7796"/>
                    <a:pt x="11314" y="6123"/>
                    <a:pt x="13739" y="4525"/>
                  </a:cubicBezTo>
                  <a:cubicBezTo>
                    <a:pt x="14914" y="3727"/>
                    <a:pt x="16163" y="2928"/>
                    <a:pt x="17486" y="2206"/>
                  </a:cubicBezTo>
                  <a:cubicBezTo>
                    <a:pt x="18147" y="1825"/>
                    <a:pt x="18808" y="1445"/>
                    <a:pt x="19469" y="1065"/>
                  </a:cubicBezTo>
                  <a:cubicBezTo>
                    <a:pt x="20131" y="723"/>
                    <a:pt x="20865" y="342"/>
                    <a:pt x="21600" y="0"/>
                  </a:cubicBezTo>
                  <a:cubicBezTo>
                    <a:pt x="21527" y="0"/>
                    <a:pt x="21527" y="0"/>
                    <a:pt x="21527" y="0"/>
                  </a:cubicBezTo>
                  <a:cubicBezTo>
                    <a:pt x="20792" y="342"/>
                    <a:pt x="20057" y="685"/>
                    <a:pt x="19396" y="1027"/>
                  </a:cubicBezTo>
                  <a:cubicBezTo>
                    <a:pt x="18735" y="1407"/>
                    <a:pt x="18073" y="1787"/>
                    <a:pt x="17412" y="2130"/>
                  </a:cubicBezTo>
                  <a:cubicBezTo>
                    <a:pt x="16016" y="2890"/>
                    <a:pt x="14767" y="3651"/>
                    <a:pt x="13592" y="4449"/>
                  </a:cubicBezTo>
                  <a:cubicBezTo>
                    <a:pt x="11094" y="6046"/>
                    <a:pt x="8890" y="7720"/>
                    <a:pt x="6980" y="9469"/>
                  </a:cubicBezTo>
                  <a:cubicBezTo>
                    <a:pt x="4996" y="11256"/>
                    <a:pt x="3380" y="13120"/>
                    <a:pt x="2204" y="15059"/>
                  </a:cubicBezTo>
                  <a:cubicBezTo>
                    <a:pt x="955" y="16923"/>
                    <a:pt x="220" y="18900"/>
                    <a:pt x="0" y="20877"/>
                  </a:cubicBezTo>
                  <a:cubicBezTo>
                    <a:pt x="220" y="21106"/>
                    <a:pt x="367" y="21334"/>
                    <a:pt x="514" y="21600"/>
                  </a:cubicBezTo>
                  <a:cubicBezTo>
                    <a:pt x="514" y="21410"/>
                    <a:pt x="514" y="21220"/>
                    <a:pt x="588" y="21030"/>
                  </a:cubicBezTo>
                  <a:close/>
                </a:path>
              </a:pathLst>
            </a:custGeom>
            <a:solidFill>
              <a:srgbClr val="766F54"/>
            </a:solidFill>
            <a:ln w="12700" cap="flat">
              <a:noFill/>
              <a:miter lim="400000"/>
            </a:ln>
            <a:effectLst/>
          </p:spPr>
          <p:txBody>
            <a:bodyPr wrap="square" lIns="48767" tIns="48767" rIns="48767" bIns="48767" numCol="1" anchor="t">
              <a:noAutofit/>
            </a:bodyPr>
            <a:lstStyle/>
            <a:p>
              <a:pPr algn="l" defTabSz="650240">
                <a:defRPr sz="2400">
                  <a:latin typeface="Century Gothic"/>
                  <a:ea typeface="Century Gothic"/>
                  <a:cs typeface="Century Gothic"/>
                  <a:sym typeface="Century Gothic"/>
                </a:defRPr>
              </a:pPr>
              <a:endParaRPr/>
            </a:p>
          </p:txBody>
        </p:sp>
        <p:sp>
          <p:nvSpPr>
            <p:cNvPr id="156" name="Kształt"/>
            <p:cNvSpPr/>
            <p:nvPr/>
          </p:nvSpPr>
          <p:spPr>
            <a:xfrm>
              <a:off x="1115875" y="7041201"/>
              <a:ext cx="128757" cy="26977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cubicBezTo>
                    <a:pt x="4320" y="7336"/>
                    <a:pt x="10368" y="14672"/>
                    <a:pt x="16416" y="21600"/>
                  </a:cubicBezTo>
                  <a:cubicBezTo>
                    <a:pt x="21600" y="21600"/>
                    <a:pt x="21600" y="21600"/>
                    <a:pt x="21600" y="21600"/>
                  </a:cubicBezTo>
                  <a:cubicBezTo>
                    <a:pt x="13824" y="14672"/>
                    <a:pt x="6912" y="7336"/>
                    <a:pt x="0" y="0"/>
                  </a:cubicBezTo>
                  <a:close/>
                </a:path>
              </a:pathLst>
            </a:custGeom>
            <a:solidFill>
              <a:srgbClr val="766F54"/>
            </a:solidFill>
            <a:ln w="12700" cap="flat">
              <a:noFill/>
              <a:miter lim="400000"/>
            </a:ln>
            <a:effectLst/>
          </p:spPr>
          <p:txBody>
            <a:bodyPr wrap="square" lIns="48767" tIns="48767" rIns="48767" bIns="48767" numCol="1" anchor="t">
              <a:noAutofit/>
            </a:bodyPr>
            <a:lstStyle/>
            <a:p>
              <a:pPr algn="l" defTabSz="650240">
                <a:defRPr sz="2400">
                  <a:latin typeface="Century Gothic"/>
                  <a:ea typeface="Century Gothic"/>
                  <a:cs typeface="Century Gothic"/>
                  <a:sym typeface="Century Gothic"/>
                </a:defRPr>
              </a:pPr>
              <a:endParaRPr/>
            </a:p>
          </p:txBody>
        </p:sp>
        <p:sp>
          <p:nvSpPr>
            <p:cNvPr id="157" name="Kształt"/>
            <p:cNvSpPr/>
            <p:nvPr/>
          </p:nvSpPr>
          <p:spPr>
            <a:xfrm>
              <a:off x="1009601" y="6291153"/>
              <a:ext cx="147150" cy="7193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cubicBezTo>
                    <a:pt x="0" y="4596"/>
                    <a:pt x="1490" y="9191"/>
                    <a:pt x="5214" y="13634"/>
                  </a:cubicBezTo>
                  <a:cubicBezTo>
                    <a:pt x="8193" y="15013"/>
                    <a:pt x="10428" y="16545"/>
                    <a:pt x="13407" y="17923"/>
                  </a:cubicBezTo>
                  <a:cubicBezTo>
                    <a:pt x="16386" y="19149"/>
                    <a:pt x="18621" y="20374"/>
                    <a:pt x="21600" y="21600"/>
                  </a:cubicBezTo>
                  <a:cubicBezTo>
                    <a:pt x="20855" y="21294"/>
                    <a:pt x="20855" y="20987"/>
                    <a:pt x="20110" y="20681"/>
                  </a:cubicBezTo>
                  <a:cubicBezTo>
                    <a:pt x="11917" y="15013"/>
                    <a:pt x="7448" y="9191"/>
                    <a:pt x="5959" y="3370"/>
                  </a:cubicBezTo>
                  <a:cubicBezTo>
                    <a:pt x="5214" y="2757"/>
                    <a:pt x="3724" y="2298"/>
                    <a:pt x="2979" y="1685"/>
                  </a:cubicBezTo>
                  <a:cubicBezTo>
                    <a:pt x="1490" y="1072"/>
                    <a:pt x="745" y="460"/>
                    <a:pt x="0" y="0"/>
                  </a:cubicBezTo>
                  <a:close/>
                </a:path>
              </a:pathLst>
            </a:custGeom>
            <a:solidFill>
              <a:srgbClr val="766F54"/>
            </a:solidFill>
            <a:ln w="12700" cap="flat">
              <a:noFill/>
              <a:miter lim="400000"/>
            </a:ln>
            <a:effectLst/>
          </p:spPr>
          <p:txBody>
            <a:bodyPr wrap="square" lIns="48767" tIns="48767" rIns="48767" bIns="48767" numCol="1" anchor="t">
              <a:noAutofit/>
            </a:bodyPr>
            <a:lstStyle/>
            <a:p>
              <a:pPr algn="l" defTabSz="650240">
                <a:defRPr sz="2400">
                  <a:latin typeface="Century Gothic"/>
                  <a:ea typeface="Century Gothic"/>
                  <a:cs typeface="Century Gothic"/>
                  <a:sym typeface="Century Gothic"/>
                </a:defRPr>
              </a:pPr>
              <a:endParaRPr/>
            </a:p>
          </p:txBody>
        </p:sp>
        <p:sp>
          <p:nvSpPr>
            <p:cNvPr id="158" name="Kształt"/>
            <p:cNvSpPr/>
            <p:nvPr/>
          </p:nvSpPr>
          <p:spPr>
            <a:xfrm>
              <a:off x="1009601" y="6158310"/>
              <a:ext cx="40876" cy="2432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1700"/>
                  </a:moveTo>
                  <a:cubicBezTo>
                    <a:pt x="2700" y="13050"/>
                    <a:pt x="5400" y="14850"/>
                    <a:pt x="10800" y="16650"/>
                  </a:cubicBezTo>
                  <a:cubicBezTo>
                    <a:pt x="13500" y="18450"/>
                    <a:pt x="18900" y="19800"/>
                    <a:pt x="21600" y="21600"/>
                  </a:cubicBezTo>
                  <a:cubicBezTo>
                    <a:pt x="18900" y="17100"/>
                    <a:pt x="18900" y="12600"/>
                    <a:pt x="18900" y="8550"/>
                  </a:cubicBezTo>
                  <a:cubicBezTo>
                    <a:pt x="13500" y="5400"/>
                    <a:pt x="8100" y="2700"/>
                    <a:pt x="0" y="0"/>
                  </a:cubicBezTo>
                  <a:cubicBezTo>
                    <a:pt x="0" y="450"/>
                    <a:pt x="0" y="1350"/>
                    <a:pt x="0" y="1800"/>
                  </a:cubicBezTo>
                  <a:cubicBezTo>
                    <a:pt x="0" y="4950"/>
                    <a:pt x="0" y="8550"/>
                    <a:pt x="0" y="11700"/>
                  </a:cubicBezTo>
                  <a:close/>
                </a:path>
              </a:pathLst>
            </a:custGeom>
            <a:solidFill>
              <a:srgbClr val="766F54"/>
            </a:solidFill>
            <a:ln w="12700" cap="flat">
              <a:noFill/>
              <a:miter lim="400000"/>
            </a:ln>
            <a:effectLst/>
          </p:spPr>
          <p:txBody>
            <a:bodyPr wrap="square" lIns="48767" tIns="48767" rIns="48767" bIns="48767" numCol="1" anchor="t">
              <a:noAutofit/>
            </a:bodyPr>
            <a:lstStyle/>
            <a:p>
              <a:pPr algn="l" defTabSz="650240">
                <a:defRPr sz="2400">
                  <a:latin typeface="Century Gothic"/>
                  <a:ea typeface="Century Gothic"/>
                  <a:cs typeface="Century Gothic"/>
                  <a:sym typeface="Century Gothic"/>
                </a:defRPr>
              </a:pPr>
              <a:endParaRPr/>
            </a:p>
          </p:txBody>
        </p:sp>
        <p:sp>
          <p:nvSpPr>
            <p:cNvPr id="159" name="Kształt"/>
            <p:cNvSpPr/>
            <p:nvPr/>
          </p:nvSpPr>
          <p:spPr>
            <a:xfrm>
              <a:off x="1044345" y="6744861"/>
              <a:ext cx="224811" cy="56611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5400" y="5449"/>
                  </a:moveTo>
                  <a:cubicBezTo>
                    <a:pt x="3436" y="3697"/>
                    <a:pt x="1964" y="1751"/>
                    <a:pt x="0" y="0"/>
                  </a:cubicBezTo>
                  <a:cubicBezTo>
                    <a:pt x="1473" y="3114"/>
                    <a:pt x="3436" y="6422"/>
                    <a:pt x="5400" y="9535"/>
                  </a:cubicBezTo>
                  <a:cubicBezTo>
                    <a:pt x="5891" y="10119"/>
                    <a:pt x="6382" y="10703"/>
                    <a:pt x="6873" y="11286"/>
                  </a:cubicBezTo>
                  <a:cubicBezTo>
                    <a:pt x="10800" y="14789"/>
                    <a:pt x="14727" y="18292"/>
                    <a:pt x="19145" y="21600"/>
                  </a:cubicBezTo>
                  <a:cubicBezTo>
                    <a:pt x="21600" y="21600"/>
                    <a:pt x="21600" y="21600"/>
                    <a:pt x="21600" y="21600"/>
                  </a:cubicBezTo>
                  <a:cubicBezTo>
                    <a:pt x="17182" y="17903"/>
                    <a:pt x="13745" y="14011"/>
                    <a:pt x="10800" y="10119"/>
                  </a:cubicBezTo>
                  <a:cubicBezTo>
                    <a:pt x="8836" y="8562"/>
                    <a:pt x="7364" y="7005"/>
                    <a:pt x="5400" y="5449"/>
                  </a:cubicBezTo>
                  <a:close/>
                </a:path>
              </a:pathLst>
            </a:custGeom>
            <a:solidFill>
              <a:srgbClr val="766F54"/>
            </a:solidFill>
            <a:ln w="12700" cap="flat">
              <a:noFill/>
              <a:miter lim="400000"/>
            </a:ln>
            <a:effectLst/>
          </p:spPr>
          <p:txBody>
            <a:bodyPr wrap="square" lIns="48767" tIns="48767" rIns="48767" bIns="48767" numCol="1" anchor="t">
              <a:noAutofit/>
            </a:bodyPr>
            <a:lstStyle/>
            <a:p>
              <a:pPr algn="l" defTabSz="650240">
                <a:defRPr sz="2400">
                  <a:latin typeface="Century Gothic"/>
                  <a:ea typeface="Century Gothic"/>
                  <a:cs typeface="Century Gothic"/>
                  <a:sym typeface="Century Gothic"/>
                </a:defRPr>
              </a:pPr>
              <a:endParaRPr/>
            </a:p>
          </p:txBody>
        </p:sp>
      </p:grpSp>
      <p:sp>
        <p:nvSpPr>
          <p:cNvPr id="161" name="Prostokąt"/>
          <p:cNvSpPr/>
          <p:nvPr/>
        </p:nvSpPr>
        <p:spPr>
          <a:xfrm>
            <a:off x="-1" y="1219199"/>
            <a:ext cx="195073" cy="7315201"/>
          </a:xfrm>
          <a:prstGeom prst="rect">
            <a:avLst/>
          </a:prstGeom>
          <a:solidFill>
            <a:srgbClr val="766F54"/>
          </a:solidFill>
          <a:ln w="12700">
            <a:miter lim="400000"/>
          </a:ln>
        </p:spPr>
        <p:txBody>
          <a:bodyPr lIns="48767" tIns="48767" rIns="48767" bIns="48767"/>
          <a:lstStyle/>
          <a:p>
            <a:pPr algn="l" defTabSz="650240">
              <a:defRPr sz="2400">
                <a:latin typeface="Century Gothic"/>
                <a:ea typeface="Century Gothic"/>
                <a:cs typeface="Century Gothic"/>
                <a:sym typeface="Century Gothic"/>
              </a:defRPr>
            </a:pPr>
            <a:endParaRPr/>
          </a:p>
        </p:txBody>
      </p:sp>
      <p:sp>
        <p:nvSpPr>
          <p:cNvPr id="162" name="Tekst tytułowy"/>
          <p:cNvSpPr txBox="1">
            <a:spLocks noGrp="1"/>
          </p:cNvSpPr>
          <p:nvPr>
            <p:ph type="title"/>
          </p:nvPr>
        </p:nvSpPr>
        <p:spPr>
          <a:xfrm>
            <a:off x="2765786" y="1884917"/>
            <a:ext cx="9505802" cy="1366283"/>
          </a:xfrm>
          <a:prstGeom prst="rect">
            <a:avLst/>
          </a:prstGeom>
        </p:spPr>
        <p:txBody>
          <a:bodyPr lIns="48767" tIns="48767" rIns="48767" bIns="48767" anchor="t"/>
          <a:lstStyle>
            <a:lvl1pPr defTabSz="650240">
              <a:defRPr sz="5000">
                <a:solidFill>
                  <a:srgbClr val="262626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r>
              <a:t>Tekst tytułowy</a:t>
            </a:r>
          </a:p>
        </p:txBody>
      </p:sp>
      <p:sp>
        <p:nvSpPr>
          <p:cNvPr id="163" name="Treść - poziom 1…"/>
          <p:cNvSpPr txBox="1">
            <a:spLocks noGrp="1"/>
          </p:cNvSpPr>
          <p:nvPr>
            <p:ph type="body" sz="half" idx="1"/>
          </p:nvPr>
        </p:nvSpPr>
        <p:spPr>
          <a:xfrm>
            <a:off x="2761825" y="3495039"/>
            <a:ext cx="9509762" cy="4029465"/>
          </a:xfrm>
          <a:prstGeom prst="rect">
            <a:avLst/>
          </a:prstGeom>
        </p:spPr>
        <p:txBody>
          <a:bodyPr lIns="48767" tIns="48767" rIns="48767" bIns="48767"/>
          <a:lstStyle>
            <a:lvl1pPr defTabSz="650240">
              <a:spcBef>
                <a:spcPts val="1400"/>
              </a:spcBef>
              <a:buClr>
                <a:srgbClr val="A53010"/>
              </a:buClr>
              <a:buSzPct val="100000"/>
              <a:buFontTx/>
              <a:buChar char=""/>
              <a:defRPr sz="2400">
                <a:solidFill>
                  <a:srgbClr val="4040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885825" indent="-428625" defTabSz="650240">
              <a:spcBef>
                <a:spcPts val="1400"/>
              </a:spcBef>
              <a:buClr>
                <a:srgbClr val="A53010"/>
              </a:buClr>
              <a:buSzPct val="100000"/>
              <a:buFontTx/>
              <a:buChar char=""/>
              <a:defRPr sz="2400">
                <a:solidFill>
                  <a:srgbClr val="4040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1306285" indent="-391885" defTabSz="650240">
              <a:spcBef>
                <a:spcPts val="1400"/>
              </a:spcBef>
              <a:buClr>
                <a:srgbClr val="A53010"/>
              </a:buClr>
              <a:buSzPct val="100000"/>
              <a:buFontTx/>
              <a:buChar char=""/>
              <a:defRPr sz="2400">
                <a:solidFill>
                  <a:srgbClr val="4040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defTabSz="650240">
              <a:spcBef>
                <a:spcPts val="1400"/>
              </a:spcBef>
              <a:buClr>
                <a:srgbClr val="A53010"/>
              </a:buClr>
              <a:buSzPct val="100000"/>
              <a:buFontTx/>
              <a:buChar char=""/>
              <a:defRPr sz="2400">
                <a:solidFill>
                  <a:srgbClr val="4040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defTabSz="650240">
              <a:spcBef>
                <a:spcPts val="1400"/>
              </a:spcBef>
              <a:buClr>
                <a:srgbClr val="A53010"/>
              </a:buClr>
              <a:buSzPct val="100000"/>
              <a:buFontTx/>
              <a:buChar char=""/>
              <a:defRPr sz="2400">
                <a:solidFill>
                  <a:srgbClr val="4040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</a:lstStyle>
          <a:p>
            <a:r>
              <a:t>Treść - poziom 1</a:t>
            </a:r>
          </a:p>
          <a:p>
            <a:pPr lvl="1"/>
            <a:r>
              <a:t>Treść - poziom 2</a:t>
            </a:r>
          </a:p>
          <a:p>
            <a:pPr lvl="2"/>
            <a:r>
              <a:t>Treść - poziom 3</a:t>
            </a:r>
          </a:p>
          <a:p>
            <a:pPr lvl="3"/>
            <a:r>
              <a:t>Treść - poziom 4</a:t>
            </a:r>
          </a:p>
          <a:p>
            <a:pPr lvl="4"/>
            <a:r>
              <a:t>Treść - poziom 5</a:t>
            </a:r>
          </a:p>
        </p:txBody>
      </p:sp>
      <p:sp>
        <p:nvSpPr>
          <p:cNvPr id="164" name="Kształt"/>
          <p:cNvSpPr/>
          <p:nvPr/>
        </p:nvSpPr>
        <p:spPr>
          <a:xfrm rot="10800000" flipH="1">
            <a:off x="-4469" y="1981199"/>
            <a:ext cx="1701988" cy="54111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68" h="21600" extrusionOk="0">
                <a:moveTo>
                  <a:pt x="21472" y="10154"/>
                </a:moveTo>
                <a:lnTo>
                  <a:pt x="18377" y="406"/>
                </a:lnTo>
                <a:cubicBezTo>
                  <a:pt x="18356" y="337"/>
                  <a:pt x="18331" y="272"/>
                  <a:pt x="18310" y="203"/>
                </a:cubicBezTo>
                <a:cubicBezTo>
                  <a:pt x="18247" y="0"/>
                  <a:pt x="18182" y="0"/>
                  <a:pt x="18117" y="0"/>
                </a:cubicBezTo>
                <a:lnTo>
                  <a:pt x="16891" y="0"/>
                </a:lnTo>
                <a:lnTo>
                  <a:pt x="0" y="151"/>
                </a:lnTo>
                <a:cubicBezTo>
                  <a:pt x="19" y="7301"/>
                  <a:pt x="39" y="14450"/>
                  <a:pt x="58" y="21600"/>
                </a:cubicBezTo>
                <a:lnTo>
                  <a:pt x="16891" y="21527"/>
                </a:lnTo>
                <a:lnTo>
                  <a:pt x="18117" y="21527"/>
                </a:lnTo>
                <a:cubicBezTo>
                  <a:pt x="18182" y="21527"/>
                  <a:pt x="18247" y="21324"/>
                  <a:pt x="18310" y="21324"/>
                </a:cubicBezTo>
                <a:cubicBezTo>
                  <a:pt x="18310" y="21120"/>
                  <a:pt x="18377" y="21120"/>
                  <a:pt x="18377" y="21120"/>
                </a:cubicBezTo>
                <a:lnTo>
                  <a:pt x="21472" y="11372"/>
                </a:lnTo>
                <a:cubicBezTo>
                  <a:pt x="21600" y="10966"/>
                  <a:pt x="21600" y="10560"/>
                  <a:pt x="21472" y="10154"/>
                </a:cubicBezTo>
                <a:close/>
              </a:path>
            </a:pathLst>
          </a:custGeom>
          <a:solidFill>
            <a:srgbClr val="A53010"/>
          </a:solidFill>
          <a:ln w="12700">
            <a:miter lim="400000"/>
          </a:ln>
        </p:spPr>
        <p:txBody>
          <a:bodyPr lIns="48767" tIns="48767" rIns="48767" bIns="48767"/>
          <a:lstStyle/>
          <a:p>
            <a:pPr algn="l" defTabSz="650240">
              <a:defRPr sz="2400">
                <a:latin typeface="Century Gothic"/>
                <a:ea typeface="Century Gothic"/>
                <a:cs typeface="Century Gothic"/>
                <a:sym typeface="Century Gothic"/>
              </a:defRPr>
            </a:pPr>
            <a:endParaRPr/>
          </a:p>
        </p:txBody>
      </p:sp>
      <p:sp>
        <p:nvSpPr>
          <p:cNvPr id="165" name="Numer slajdu"/>
          <p:cNvSpPr txBox="1">
            <a:spLocks noGrp="1"/>
          </p:cNvSpPr>
          <p:nvPr>
            <p:ph type="sldNum" sz="quarter" idx="2"/>
          </p:nvPr>
        </p:nvSpPr>
        <p:spPr>
          <a:xfrm>
            <a:off x="894634" y="1989565"/>
            <a:ext cx="504384" cy="529337"/>
          </a:xfrm>
          <a:prstGeom prst="rect">
            <a:avLst/>
          </a:prstGeom>
        </p:spPr>
        <p:txBody>
          <a:bodyPr lIns="48767" tIns="48767" rIns="48767" bIns="48767" anchor="ctr"/>
          <a:lstStyle>
            <a:lvl1pPr defTabSz="650240">
              <a:defRPr sz="2800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ytuł i zawartość">
    <p:bg>
      <p:bgPr>
        <a:gradFill flip="none" rotWithShape="1">
          <a:gsLst>
            <a:gs pos="0">
              <a:srgbClr val="FFFFFF"/>
            </a:gs>
            <a:gs pos="100000">
              <a:srgbClr val="DFE8C4"/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4" name="Grupuj"/>
          <p:cNvGrpSpPr/>
          <p:nvPr/>
        </p:nvGrpSpPr>
        <p:grpSpPr>
          <a:xfrm>
            <a:off x="0" y="1463039"/>
            <a:ext cx="3041619" cy="7081206"/>
            <a:chOff x="0" y="0"/>
            <a:chExt cx="3041617" cy="7081204"/>
          </a:xfrm>
        </p:grpSpPr>
        <p:sp>
          <p:nvSpPr>
            <p:cNvPr id="172" name="Kształt"/>
            <p:cNvSpPr/>
            <p:nvPr/>
          </p:nvSpPr>
          <p:spPr>
            <a:xfrm>
              <a:off x="-1" y="2502873"/>
              <a:ext cx="107353" cy="66796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cubicBezTo>
                    <a:pt x="19636" y="18582"/>
                    <a:pt x="18655" y="15724"/>
                    <a:pt x="16691" y="12706"/>
                  </a:cubicBezTo>
                  <a:cubicBezTo>
                    <a:pt x="10800" y="8576"/>
                    <a:pt x="5891" y="4288"/>
                    <a:pt x="0" y="0"/>
                  </a:cubicBezTo>
                  <a:cubicBezTo>
                    <a:pt x="0" y="5559"/>
                    <a:pt x="0" y="5559"/>
                    <a:pt x="0" y="5559"/>
                  </a:cubicBezTo>
                  <a:cubicBezTo>
                    <a:pt x="5891" y="10165"/>
                    <a:pt x="12764" y="14929"/>
                    <a:pt x="19636" y="19694"/>
                  </a:cubicBezTo>
                  <a:cubicBezTo>
                    <a:pt x="19636" y="20329"/>
                    <a:pt x="20618" y="20965"/>
                    <a:pt x="21600" y="21600"/>
                  </a:cubicBezTo>
                  <a:close/>
                </a:path>
              </a:pathLst>
            </a:custGeom>
            <a:solidFill>
              <a:srgbClr val="766F54">
                <a:alpha val="2000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8767" tIns="48767" rIns="48767" bIns="48767" numCol="1" anchor="t">
              <a:noAutofit/>
            </a:bodyPr>
            <a:lstStyle/>
            <a:p>
              <a:pPr algn="l" defTabSz="650240">
                <a:defRPr sz="2400">
                  <a:latin typeface="Century Gothic"/>
                  <a:ea typeface="Century Gothic"/>
                  <a:cs typeface="Century Gothic"/>
                  <a:sym typeface="Century Gothic"/>
                </a:defRPr>
              </a:pPr>
              <a:endParaRPr/>
            </a:p>
          </p:txBody>
        </p:sp>
        <p:sp>
          <p:nvSpPr>
            <p:cNvPr id="173" name="Kształt"/>
            <p:cNvSpPr/>
            <p:nvPr/>
          </p:nvSpPr>
          <p:spPr>
            <a:xfrm>
              <a:off x="137171" y="3123125"/>
              <a:ext cx="689833" cy="24770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3269" y="15000"/>
                  </a:moveTo>
                  <a:cubicBezTo>
                    <a:pt x="15891" y="17229"/>
                    <a:pt x="18514" y="19414"/>
                    <a:pt x="21446" y="21600"/>
                  </a:cubicBezTo>
                  <a:cubicBezTo>
                    <a:pt x="21446" y="21214"/>
                    <a:pt x="21446" y="20871"/>
                    <a:pt x="21600" y="20486"/>
                  </a:cubicBezTo>
                  <a:cubicBezTo>
                    <a:pt x="19131" y="18643"/>
                    <a:pt x="16817" y="16757"/>
                    <a:pt x="14657" y="14871"/>
                  </a:cubicBezTo>
                  <a:cubicBezTo>
                    <a:pt x="8949" y="9986"/>
                    <a:pt x="4166" y="5014"/>
                    <a:pt x="0" y="0"/>
                  </a:cubicBezTo>
                  <a:cubicBezTo>
                    <a:pt x="309" y="857"/>
                    <a:pt x="617" y="1757"/>
                    <a:pt x="926" y="2614"/>
                  </a:cubicBezTo>
                  <a:cubicBezTo>
                    <a:pt x="4629" y="6771"/>
                    <a:pt x="8640" y="10929"/>
                    <a:pt x="13269" y="15000"/>
                  </a:cubicBezTo>
                  <a:close/>
                </a:path>
              </a:pathLst>
            </a:custGeom>
            <a:solidFill>
              <a:srgbClr val="766F54">
                <a:alpha val="2000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8767" tIns="48767" rIns="48767" bIns="48767" numCol="1" anchor="t">
              <a:noAutofit/>
            </a:bodyPr>
            <a:lstStyle/>
            <a:p>
              <a:pPr algn="l" defTabSz="650240">
                <a:defRPr sz="2400">
                  <a:latin typeface="Century Gothic"/>
                  <a:ea typeface="Century Gothic"/>
                  <a:cs typeface="Century Gothic"/>
                  <a:sym typeface="Century Gothic"/>
                </a:defRPr>
              </a:pPr>
              <a:endParaRPr/>
            </a:p>
          </p:txBody>
        </p:sp>
        <p:sp>
          <p:nvSpPr>
            <p:cNvPr id="174" name="Kształt"/>
            <p:cNvSpPr/>
            <p:nvPr/>
          </p:nvSpPr>
          <p:spPr>
            <a:xfrm>
              <a:off x="860798" y="5566357"/>
              <a:ext cx="650073" cy="151484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309" y="1543"/>
                  </a:moveTo>
                  <a:cubicBezTo>
                    <a:pt x="818" y="1052"/>
                    <a:pt x="327" y="561"/>
                    <a:pt x="0" y="0"/>
                  </a:cubicBezTo>
                  <a:cubicBezTo>
                    <a:pt x="0" y="701"/>
                    <a:pt x="0" y="1332"/>
                    <a:pt x="0" y="2034"/>
                  </a:cubicBezTo>
                  <a:cubicBezTo>
                    <a:pt x="3436" y="5961"/>
                    <a:pt x="7200" y="9818"/>
                    <a:pt x="11127" y="13605"/>
                  </a:cubicBezTo>
                  <a:cubicBezTo>
                    <a:pt x="13909" y="16270"/>
                    <a:pt x="17018" y="18935"/>
                    <a:pt x="20127" y="21600"/>
                  </a:cubicBezTo>
                  <a:cubicBezTo>
                    <a:pt x="21600" y="21600"/>
                    <a:pt x="21600" y="21600"/>
                    <a:pt x="21600" y="21600"/>
                  </a:cubicBezTo>
                  <a:cubicBezTo>
                    <a:pt x="18491" y="18865"/>
                    <a:pt x="15382" y="16130"/>
                    <a:pt x="12600" y="13325"/>
                  </a:cubicBezTo>
                  <a:cubicBezTo>
                    <a:pt x="8509" y="9468"/>
                    <a:pt x="4745" y="5540"/>
                    <a:pt x="1309" y="1543"/>
                  </a:cubicBezTo>
                  <a:close/>
                </a:path>
              </a:pathLst>
            </a:custGeom>
            <a:solidFill>
              <a:srgbClr val="766F54">
                <a:alpha val="2000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8767" tIns="48767" rIns="48767" bIns="48767" numCol="1" anchor="t">
              <a:noAutofit/>
            </a:bodyPr>
            <a:lstStyle/>
            <a:p>
              <a:pPr algn="l" defTabSz="650240">
                <a:defRPr sz="2400">
                  <a:latin typeface="Century Gothic"/>
                  <a:ea typeface="Century Gothic"/>
                  <a:cs typeface="Century Gothic"/>
                  <a:sym typeface="Century Gothic"/>
                </a:defRPr>
              </a:pPr>
              <a:endParaRPr/>
            </a:p>
          </p:txBody>
        </p:sp>
        <p:sp>
          <p:nvSpPr>
            <p:cNvPr id="175" name="Kształt"/>
            <p:cNvSpPr/>
            <p:nvPr/>
          </p:nvSpPr>
          <p:spPr>
            <a:xfrm>
              <a:off x="1023812" y="6693546"/>
              <a:ext cx="182896" cy="38765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346" y="21600"/>
                  </a:moveTo>
                  <a:cubicBezTo>
                    <a:pt x="21600" y="21600"/>
                    <a:pt x="21600" y="21600"/>
                    <a:pt x="21600" y="21600"/>
                  </a:cubicBezTo>
                  <a:cubicBezTo>
                    <a:pt x="14011" y="14491"/>
                    <a:pt x="7005" y="7382"/>
                    <a:pt x="0" y="0"/>
                  </a:cubicBezTo>
                  <a:cubicBezTo>
                    <a:pt x="4670" y="7382"/>
                    <a:pt x="9924" y="14491"/>
                    <a:pt x="16346" y="21600"/>
                  </a:cubicBezTo>
                  <a:close/>
                </a:path>
              </a:pathLst>
            </a:custGeom>
            <a:solidFill>
              <a:srgbClr val="766F54">
                <a:alpha val="2000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8767" tIns="48767" rIns="48767" bIns="48767" numCol="1" anchor="t">
              <a:noAutofit/>
            </a:bodyPr>
            <a:lstStyle/>
            <a:p>
              <a:pPr algn="l" defTabSz="650240">
                <a:defRPr sz="2400">
                  <a:latin typeface="Century Gothic"/>
                  <a:ea typeface="Century Gothic"/>
                  <a:cs typeface="Century Gothic"/>
                  <a:sym typeface="Century Gothic"/>
                </a:defRPr>
              </a:pPr>
              <a:endParaRPr/>
            </a:p>
          </p:txBody>
        </p:sp>
        <p:sp>
          <p:nvSpPr>
            <p:cNvPr id="176" name="Kształt"/>
            <p:cNvSpPr/>
            <p:nvPr/>
          </p:nvSpPr>
          <p:spPr>
            <a:xfrm>
              <a:off x="107351" y="3170836"/>
              <a:ext cx="876703" cy="355054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658" y="19745"/>
                  </a:moveTo>
                  <a:cubicBezTo>
                    <a:pt x="17596" y="18489"/>
                    <a:pt x="15775" y="17232"/>
                    <a:pt x="14076" y="15976"/>
                  </a:cubicBezTo>
                  <a:cubicBezTo>
                    <a:pt x="10193" y="13074"/>
                    <a:pt x="7160" y="10082"/>
                    <a:pt x="4854" y="7060"/>
                  </a:cubicBezTo>
                  <a:cubicBezTo>
                    <a:pt x="3519" y="5235"/>
                    <a:pt x="2427" y="3381"/>
                    <a:pt x="1456" y="1526"/>
                  </a:cubicBezTo>
                  <a:cubicBezTo>
                    <a:pt x="971" y="1017"/>
                    <a:pt x="485" y="509"/>
                    <a:pt x="0" y="0"/>
                  </a:cubicBezTo>
                  <a:cubicBezTo>
                    <a:pt x="971" y="2363"/>
                    <a:pt x="2306" y="4757"/>
                    <a:pt x="4004" y="7090"/>
                  </a:cubicBezTo>
                  <a:cubicBezTo>
                    <a:pt x="6189" y="10142"/>
                    <a:pt x="9222" y="13134"/>
                    <a:pt x="12984" y="16065"/>
                  </a:cubicBezTo>
                  <a:cubicBezTo>
                    <a:pt x="14926" y="17531"/>
                    <a:pt x="17110" y="18967"/>
                    <a:pt x="19416" y="20373"/>
                  </a:cubicBezTo>
                  <a:cubicBezTo>
                    <a:pt x="20144" y="20792"/>
                    <a:pt x="20872" y="21181"/>
                    <a:pt x="21600" y="21600"/>
                  </a:cubicBezTo>
                  <a:cubicBezTo>
                    <a:pt x="21357" y="21450"/>
                    <a:pt x="21236" y="21331"/>
                    <a:pt x="21115" y="21181"/>
                  </a:cubicBezTo>
                  <a:cubicBezTo>
                    <a:pt x="20508" y="20702"/>
                    <a:pt x="20022" y="20224"/>
                    <a:pt x="19658" y="19745"/>
                  </a:cubicBezTo>
                  <a:close/>
                </a:path>
              </a:pathLst>
            </a:custGeom>
            <a:solidFill>
              <a:srgbClr val="766F54">
                <a:alpha val="2000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8767" tIns="48767" rIns="48767" bIns="48767" numCol="1" anchor="t">
              <a:noAutofit/>
            </a:bodyPr>
            <a:lstStyle/>
            <a:p>
              <a:pPr algn="l" defTabSz="650240">
                <a:defRPr sz="2400">
                  <a:latin typeface="Century Gothic"/>
                  <a:ea typeface="Century Gothic"/>
                  <a:cs typeface="Century Gothic"/>
                  <a:sym typeface="Century Gothic"/>
                </a:defRPr>
              </a:pPr>
              <a:endParaRPr/>
            </a:p>
          </p:txBody>
        </p:sp>
        <p:sp>
          <p:nvSpPr>
            <p:cNvPr id="177" name="Kształt"/>
            <p:cNvSpPr/>
            <p:nvPr/>
          </p:nvSpPr>
          <p:spPr>
            <a:xfrm>
              <a:off x="27868" y="0"/>
              <a:ext cx="109304" cy="312312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35" h="21600" extrusionOk="0">
                  <a:moveTo>
                    <a:pt x="9565" y="19627"/>
                  </a:moveTo>
                  <a:cubicBezTo>
                    <a:pt x="10505" y="19763"/>
                    <a:pt x="10505" y="19899"/>
                    <a:pt x="10505" y="20035"/>
                  </a:cubicBezTo>
                  <a:cubicBezTo>
                    <a:pt x="13322" y="20511"/>
                    <a:pt x="17078" y="20988"/>
                    <a:pt x="19896" y="21498"/>
                  </a:cubicBezTo>
                  <a:cubicBezTo>
                    <a:pt x="19896" y="21532"/>
                    <a:pt x="19896" y="21566"/>
                    <a:pt x="20835" y="21600"/>
                  </a:cubicBezTo>
                  <a:cubicBezTo>
                    <a:pt x="18957" y="20920"/>
                    <a:pt x="17078" y="20273"/>
                    <a:pt x="15200" y="19593"/>
                  </a:cubicBezTo>
                  <a:cubicBezTo>
                    <a:pt x="7687" y="16123"/>
                    <a:pt x="3931" y="12654"/>
                    <a:pt x="3931" y="9150"/>
                  </a:cubicBezTo>
                  <a:cubicBezTo>
                    <a:pt x="4870" y="6089"/>
                    <a:pt x="7687" y="3061"/>
                    <a:pt x="13322" y="0"/>
                  </a:cubicBezTo>
                  <a:cubicBezTo>
                    <a:pt x="10505" y="0"/>
                    <a:pt x="10505" y="0"/>
                    <a:pt x="10505" y="0"/>
                  </a:cubicBezTo>
                  <a:cubicBezTo>
                    <a:pt x="3931" y="3027"/>
                    <a:pt x="1113" y="6089"/>
                    <a:pt x="174" y="9150"/>
                  </a:cubicBezTo>
                  <a:cubicBezTo>
                    <a:pt x="-765" y="12654"/>
                    <a:pt x="2052" y="16123"/>
                    <a:pt x="9565" y="19627"/>
                  </a:cubicBezTo>
                  <a:close/>
                </a:path>
              </a:pathLst>
            </a:custGeom>
            <a:solidFill>
              <a:srgbClr val="766F54">
                <a:alpha val="2000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8767" tIns="48767" rIns="48767" bIns="48767" numCol="1" anchor="t">
              <a:noAutofit/>
            </a:bodyPr>
            <a:lstStyle/>
            <a:p>
              <a:pPr algn="l" defTabSz="650240">
                <a:defRPr sz="2400">
                  <a:latin typeface="Century Gothic"/>
                  <a:ea typeface="Century Gothic"/>
                  <a:cs typeface="Century Gothic"/>
                  <a:sym typeface="Century Gothic"/>
                </a:defRPr>
              </a:pPr>
              <a:endParaRPr/>
            </a:p>
          </p:txBody>
        </p:sp>
        <p:sp>
          <p:nvSpPr>
            <p:cNvPr id="178" name="Kształt"/>
            <p:cNvSpPr/>
            <p:nvPr/>
          </p:nvSpPr>
          <p:spPr>
            <a:xfrm>
              <a:off x="83495" y="2896494"/>
              <a:ext cx="83496" cy="52681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cubicBezTo>
                    <a:pt x="2541" y="3836"/>
                    <a:pt x="3812" y="7469"/>
                    <a:pt x="6353" y="11305"/>
                  </a:cubicBezTo>
                  <a:cubicBezTo>
                    <a:pt x="11435" y="14736"/>
                    <a:pt x="16518" y="18168"/>
                    <a:pt x="21600" y="21600"/>
                  </a:cubicBezTo>
                  <a:cubicBezTo>
                    <a:pt x="19059" y="17563"/>
                    <a:pt x="16518" y="13323"/>
                    <a:pt x="13976" y="9286"/>
                  </a:cubicBezTo>
                  <a:cubicBezTo>
                    <a:pt x="12706" y="9084"/>
                    <a:pt x="12706" y="8882"/>
                    <a:pt x="12706" y="8680"/>
                  </a:cubicBezTo>
                  <a:cubicBezTo>
                    <a:pt x="8894" y="5652"/>
                    <a:pt x="3812" y="2826"/>
                    <a:pt x="0" y="0"/>
                  </a:cubicBezTo>
                  <a:close/>
                </a:path>
              </a:pathLst>
            </a:custGeom>
            <a:solidFill>
              <a:srgbClr val="766F54">
                <a:alpha val="2000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8767" tIns="48767" rIns="48767" bIns="48767" numCol="1" anchor="t">
              <a:noAutofit/>
            </a:bodyPr>
            <a:lstStyle/>
            <a:p>
              <a:pPr algn="l" defTabSz="650240">
                <a:defRPr sz="2400">
                  <a:latin typeface="Century Gothic"/>
                  <a:ea typeface="Century Gothic"/>
                  <a:cs typeface="Century Gothic"/>
                  <a:sym typeface="Century Gothic"/>
                </a:defRPr>
              </a:pPr>
              <a:endParaRPr/>
            </a:p>
          </p:txBody>
        </p:sp>
        <p:sp>
          <p:nvSpPr>
            <p:cNvPr id="179" name="Kształt"/>
            <p:cNvSpPr/>
            <p:nvPr/>
          </p:nvSpPr>
          <p:spPr>
            <a:xfrm>
              <a:off x="821038" y="5600154"/>
              <a:ext cx="202775" cy="109339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cubicBezTo>
                    <a:pt x="0" y="3016"/>
                    <a:pt x="1054" y="6032"/>
                    <a:pt x="2634" y="9049"/>
                  </a:cubicBezTo>
                  <a:cubicBezTo>
                    <a:pt x="4215" y="11384"/>
                    <a:pt x="6322" y="13816"/>
                    <a:pt x="8956" y="16151"/>
                  </a:cubicBezTo>
                  <a:cubicBezTo>
                    <a:pt x="10010" y="16735"/>
                    <a:pt x="11590" y="17319"/>
                    <a:pt x="12644" y="17903"/>
                  </a:cubicBezTo>
                  <a:cubicBezTo>
                    <a:pt x="15805" y="19168"/>
                    <a:pt x="18439" y="20335"/>
                    <a:pt x="21600" y="21600"/>
                  </a:cubicBezTo>
                  <a:cubicBezTo>
                    <a:pt x="21073" y="21308"/>
                    <a:pt x="20546" y="20919"/>
                    <a:pt x="20020" y="20627"/>
                  </a:cubicBezTo>
                  <a:cubicBezTo>
                    <a:pt x="13698" y="16735"/>
                    <a:pt x="9483" y="12843"/>
                    <a:pt x="6849" y="8951"/>
                  </a:cubicBezTo>
                  <a:cubicBezTo>
                    <a:pt x="5795" y="6616"/>
                    <a:pt x="4741" y="4378"/>
                    <a:pt x="4215" y="2141"/>
                  </a:cubicBezTo>
                  <a:cubicBezTo>
                    <a:pt x="4215" y="2043"/>
                    <a:pt x="3688" y="1946"/>
                    <a:pt x="3688" y="1751"/>
                  </a:cubicBezTo>
                  <a:cubicBezTo>
                    <a:pt x="2634" y="1168"/>
                    <a:pt x="1054" y="584"/>
                    <a:pt x="0" y="0"/>
                  </a:cubicBezTo>
                  <a:close/>
                </a:path>
              </a:pathLst>
            </a:custGeom>
            <a:solidFill>
              <a:srgbClr val="766F54">
                <a:alpha val="2000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8767" tIns="48767" rIns="48767" bIns="48767" numCol="1" anchor="t">
              <a:noAutofit/>
            </a:bodyPr>
            <a:lstStyle/>
            <a:p>
              <a:pPr algn="l" defTabSz="650240">
                <a:defRPr sz="2400">
                  <a:latin typeface="Century Gothic"/>
                  <a:ea typeface="Century Gothic"/>
                  <a:cs typeface="Century Gothic"/>
                  <a:sym typeface="Century Gothic"/>
                </a:defRPr>
              </a:pPr>
              <a:endParaRPr/>
            </a:p>
          </p:txBody>
        </p:sp>
        <p:sp>
          <p:nvSpPr>
            <p:cNvPr id="180" name="Kształt"/>
            <p:cNvSpPr/>
            <p:nvPr/>
          </p:nvSpPr>
          <p:spPr>
            <a:xfrm>
              <a:off x="827001" y="1248454"/>
              <a:ext cx="2214617" cy="431790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336" y="21010"/>
                  </a:moveTo>
                  <a:cubicBezTo>
                    <a:pt x="480" y="18992"/>
                    <a:pt x="1248" y="17000"/>
                    <a:pt x="2400" y="15081"/>
                  </a:cubicBezTo>
                  <a:cubicBezTo>
                    <a:pt x="3600" y="13162"/>
                    <a:pt x="5232" y="11317"/>
                    <a:pt x="7152" y="9545"/>
                  </a:cubicBezTo>
                  <a:cubicBezTo>
                    <a:pt x="9072" y="7774"/>
                    <a:pt x="11280" y="6101"/>
                    <a:pt x="13680" y="4502"/>
                  </a:cubicBezTo>
                  <a:cubicBezTo>
                    <a:pt x="14880" y="3715"/>
                    <a:pt x="16176" y="2928"/>
                    <a:pt x="17472" y="2190"/>
                  </a:cubicBezTo>
                  <a:cubicBezTo>
                    <a:pt x="18144" y="1821"/>
                    <a:pt x="18816" y="1427"/>
                    <a:pt x="19488" y="1082"/>
                  </a:cubicBezTo>
                  <a:cubicBezTo>
                    <a:pt x="20208" y="713"/>
                    <a:pt x="20880" y="369"/>
                    <a:pt x="21600" y="25"/>
                  </a:cubicBezTo>
                  <a:cubicBezTo>
                    <a:pt x="21600" y="0"/>
                    <a:pt x="21600" y="0"/>
                    <a:pt x="21600" y="0"/>
                  </a:cubicBezTo>
                  <a:cubicBezTo>
                    <a:pt x="20832" y="344"/>
                    <a:pt x="20160" y="689"/>
                    <a:pt x="19440" y="1058"/>
                  </a:cubicBezTo>
                  <a:cubicBezTo>
                    <a:pt x="18768" y="1402"/>
                    <a:pt x="18096" y="1771"/>
                    <a:pt x="17424" y="2165"/>
                  </a:cubicBezTo>
                  <a:cubicBezTo>
                    <a:pt x="16080" y="2903"/>
                    <a:pt x="14784" y="3666"/>
                    <a:pt x="13584" y="4453"/>
                  </a:cubicBezTo>
                  <a:cubicBezTo>
                    <a:pt x="11136" y="6052"/>
                    <a:pt x="8880" y="7725"/>
                    <a:pt x="6960" y="9496"/>
                  </a:cubicBezTo>
                  <a:cubicBezTo>
                    <a:pt x="4992" y="11243"/>
                    <a:pt x="3360" y="13113"/>
                    <a:pt x="2160" y="15031"/>
                  </a:cubicBezTo>
                  <a:cubicBezTo>
                    <a:pt x="912" y="16975"/>
                    <a:pt x="144" y="18968"/>
                    <a:pt x="0" y="21010"/>
                  </a:cubicBezTo>
                  <a:cubicBezTo>
                    <a:pt x="0" y="21059"/>
                    <a:pt x="0" y="21083"/>
                    <a:pt x="0" y="21133"/>
                  </a:cubicBezTo>
                  <a:cubicBezTo>
                    <a:pt x="96" y="21280"/>
                    <a:pt x="192" y="21452"/>
                    <a:pt x="336" y="21600"/>
                  </a:cubicBezTo>
                  <a:cubicBezTo>
                    <a:pt x="336" y="21403"/>
                    <a:pt x="336" y="21206"/>
                    <a:pt x="336" y="21010"/>
                  </a:cubicBezTo>
                  <a:close/>
                </a:path>
              </a:pathLst>
            </a:custGeom>
            <a:solidFill>
              <a:srgbClr val="766F54">
                <a:alpha val="2000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8767" tIns="48767" rIns="48767" bIns="48767" numCol="1" anchor="t">
              <a:noAutofit/>
            </a:bodyPr>
            <a:lstStyle/>
            <a:p>
              <a:pPr algn="l" defTabSz="650240">
                <a:defRPr sz="2400">
                  <a:latin typeface="Century Gothic"/>
                  <a:ea typeface="Century Gothic"/>
                  <a:cs typeface="Century Gothic"/>
                  <a:sym typeface="Century Gothic"/>
                </a:defRPr>
              </a:pPr>
              <a:endParaRPr/>
            </a:p>
          </p:txBody>
        </p:sp>
        <p:sp>
          <p:nvSpPr>
            <p:cNvPr id="181" name="Kształt"/>
            <p:cNvSpPr/>
            <p:nvPr/>
          </p:nvSpPr>
          <p:spPr>
            <a:xfrm>
              <a:off x="984053" y="6721378"/>
              <a:ext cx="172956" cy="35982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cubicBezTo>
                    <a:pt x="4320" y="7101"/>
                    <a:pt x="9874" y="14499"/>
                    <a:pt x="16046" y="21600"/>
                  </a:cubicBezTo>
                  <a:cubicBezTo>
                    <a:pt x="21600" y="21600"/>
                    <a:pt x="21600" y="21600"/>
                    <a:pt x="21600" y="21600"/>
                  </a:cubicBezTo>
                  <a:cubicBezTo>
                    <a:pt x="14194" y="14499"/>
                    <a:pt x="6789" y="7101"/>
                    <a:pt x="0" y="0"/>
                  </a:cubicBezTo>
                  <a:close/>
                </a:path>
              </a:pathLst>
            </a:custGeom>
            <a:solidFill>
              <a:srgbClr val="766F54">
                <a:alpha val="2000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8767" tIns="48767" rIns="48767" bIns="48767" numCol="1" anchor="t">
              <a:noAutofit/>
            </a:bodyPr>
            <a:lstStyle/>
            <a:p>
              <a:pPr algn="l" defTabSz="650240">
                <a:defRPr sz="2400">
                  <a:latin typeface="Century Gothic"/>
                  <a:ea typeface="Century Gothic"/>
                  <a:cs typeface="Century Gothic"/>
                  <a:sym typeface="Century Gothic"/>
                </a:defRPr>
              </a:pPr>
              <a:endParaRPr/>
            </a:p>
          </p:txBody>
        </p:sp>
        <p:sp>
          <p:nvSpPr>
            <p:cNvPr id="182" name="Kształt"/>
            <p:cNvSpPr/>
            <p:nvPr/>
          </p:nvSpPr>
          <p:spPr>
            <a:xfrm>
              <a:off x="821038" y="5472922"/>
              <a:ext cx="39761" cy="23657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900" y="19800"/>
                  </a:moveTo>
                  <a:cubicBezTo>
                    <a:pt x="18900" y="20700"/>
                    <a:pt x="21600" y="21150"/>
                    <a:pt x="21600" y="21600"/>
                  </a:cubicBezTo>
                  <a:cubicBezTo>
                    <a:pt x="21600" y="17100"/>
                    <a:pt x="21600" y="13050"/>
                    <a:pt x="21600" y="8550"/>
                  </a:cubicBezTo>
                  <a:cubicBezTo>
                    <a:pt x="13500" y="5850"/>
                    <a:pt x="8100" y="2700"/>
                    <a:pt x="2700" y="0"/>
                  </a:cubicBezTo>
                  <a:cubicBezTo>
                    <a:pt x="0" y="4050"/>
                    <a:pt x="0" y="7650"/>
                    <a:pt x="0" y="11700"/>
                  </a:cubicBezTo>
                  <a:cubicBezTo>
                    <a:pt x="5400" y="14400"/>
                    <a:pt x="13500" y="17100"/>
                    <a:pt x="18900" y="19800"/>
                  </a:cubicBezTo>
                  <a:close/>
                </a:path>
              </a:pathLst>
            </a:custGeom>
            <a:solidFill>
              <a:srgbClr val="766F54">
                <a:alpha val="2000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8767" tIns="48767" rIns="48767" bIns="48767" numCol="1" anchor="t">
              <a:noAutofit/>
            </a:bodyPr>
            <a:lstStyle/>
            <a:p>
              <a:pPr algn="l" defTabSz="650240">
                <a:defRPr sz="2400">
                  <a:latin typeface="Century Gothic"/>
                  <a:ea typeface="Century Gothic"/>
                  <a:cs typeface="Century Gothic"/>
                  <a:sym typeface="Century Gothic"/>
                </a:defRPr>
              </a:pPr>
              <a:endParaRPr/>
            </a:p>
          </p:txBody>
        </p:sp>
        <p:sp>
          <p:nvSpPr>
            <p:cNvPr id="183" name="Kształt"/>
            <p:cNvSpPr/>
            <p:nvPr/>
          </p:nvSpPr>
          <p:spPr>
            <a:xfrm>
              <a:off x="906521" y="6417215"/>
              <a:ext cx="254463" cy="66398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908" y="2880"/>
                  </a:moveTo>
                  <a:cubicBezTo>
                    <a:pt x="2077" y="1920"/>
                    <a:pt x="831" y="960"/>
                    <a:pt x="0" y="0"/>
                  </a:cubicBezTo>
                  <a:cubicBezTo>
                    <a:pt x="1246" y="2560"/>
                    <a:pt x="2908" y="5120"/>
                    <a:pt x="4985" y="7680"/>
                  </a:cubicBezTo>
                  <a:cubicBezTo>
                    <a:pt x="5400" y="8480"/>
                    <a:pt x="5815" y="9120"/>
                    <a:pt x="6646" y="9920"/>
                  </a:cubicBezTo>
                  <a:cubicBezTo>
                    <a:pt x="11215" y="13760"/>
                    <a:pt x="16200" y="17760"/>
                    <a:pt x="21185" y="21600"/>
                  </a:cubicBezTo>
                  <a:cubicBezTo>
                    <a:pt x="21600" y="21600"/>
                    <a:pt x="21600" y="21600"/>
                    <a:pt x="21600" y="21600"/>
                  </a:cubicBezTo>
                  <a:cubicBezTo>
                    <a:pt x="17031" y="17440"/>
                    <a:pt x="13292" y="13280"/>
                    <a:pt x="9969" y="8960"/>
                  </a:cubicBezTo>
                  <a:cubicBezTo>
                    <a:pt x="7477" y="6880"/>
                    <a:pt x="5400" y="4960"/>
                    <a:pt x="2908" y="2880"/>
                  </a:cubicBezTo>
                  <a:close/>
                </a:path>
              </a:pathLst>
            </a:custGeom>
            <a:solidFill>
              <a:srgbClr val="766F54">
                <a:alpha val="2000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8767" tIns="48767" rIns="48767" bIns="48767" numCol="1" anchor="t">
              <a:noAutofit/>
            </a:bodyPr>
            <a:lstStyle/>
            <a:p>
              <a:pPr algn="l" defTabSz="650240">
                <a:defRPr sz="2400">
                  <a:latin typeface="Century Gothic"/>
                  <a:ea typeface="Century Gothic"/>
                  <a:cs typeface="Century Gothic"/>
                  <a:sym typeface="Century Gothic"/>
                </a:defRPr>
              </a:pPr>
              <a:endParaRPr/>
            </a:p>
          </p:txBody>
        </p:sp>
      </p:grpSp>
      <p:grpSp>
        <p:nvGrpSpPr>
          <p:cNvPr id="197" name="Grupuj"/>
          <p:cNvGrpSpPr/>
          <p:nvPr/>
        </p:nvGrpSpPr>
        <p:grpSpPr>
          <a:xfrm>
            <a:off x="29035" y="1218361"/>
            <a:ext cx="2513787" cy="7310977"/>
            <a:chOff x="0" y="0"/>
            <a:chExt cx="2513785" cy="7310975"/>
          </a:xfrm>
        </p:grpSpPr>
        <p:sp>
          <p:nvSpPr>
            <p:cNvPr id="185" name="Kształt"/>
            <p:cNvSpPr/>
            <p:nvPr/>
          </p:nvSpPr>
          <p:spPr>
            <a:xfrm>
              <a:off x="0" y="-1"/>
              <a:ext cx="527282" cy="469444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468" y="4930"/>
                  </a:moveTo>
                  <a:cubicBezTo>
                    <a:pt x="2307" y="6762"/>
                    <a:pt x="3565" y="8617"/>
                    <a:pt x="5452" y="10448"/>
                  </a:cubicBezTo>
                  <a:cubicBezTo>
                    <a:pt x="7130" y="12279"/>
                    <a:pt x="9227" y="14110"/>
                    <a:pt x="11953" y="15942"/>
                  </a:cubicBezTo>
                  <a:cubicBezTo>
                    <a:pt x="14470" y="17773"/>
                    <a:pt x="17616" y="19581"/>
                    <a:pt x="21181" y="21389"/>
                  </a:cubicBezTo>
                  <a:cubicBezTo>
                    <a:pt x="21390" y="21459"/>
                    <a:pt x="21600" y="21530"/>
                    <a:pt x="21600" y="21600"/>
                  </a:cubicBezTo>
                  <a:cubicBezTo>
                    <a:pt x="21390" y="21248"/>
                    <a:pt x="20971" y="20872"/>
                    <a:pt x="20761" y="20520"/>
                  </a:cubicBezTo>
                  <a:cubicBezTo>
                    <a:pt x="20761" y="20450"/>
                    <a:pt x="20761" y="20379"/>
                    <a:pt x="20761" y="20332"/>
                  </a:cubicBezTo>
                  <a:cubicBezTo>
                    <a:pt x="17825" y="18853"/>
                    <a:pt x="15309" y="17397"/>
                    <a:pt x="13212" y="15918"/>
                  </a:cubicBezTo>
                  <a:cubicBezTo>
                    <a:pt x="10485" y="14087"/>
                    <a:pt x="8179" y="12279"/>
                    <a:pt x="6291" y="10424"/>
                  </a:cubicBezTo>
                  <a:cubicBezTo>
                    <a:pt x="4404" y="8593"/>
                    <a:pt x="2936" y="6762"/>
                    <a:pt x="1887" y="4907"/>
                  </a:cubicBezTo>
                  <a:cubicBezTo>
                    <a:pt x="1468" y="3991"/>
                    <a:pt x="1049" y="3076"/>
                    <a:pt x="629" y="2160"/>
                  </a:cubicBezTo>
                  <a:cubicBezTo>
                    <a:pt x="419" y="1432"/>
                    <a:pt x="210" y="728"/>
                    <a:pt x="21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728"/>
                    <a:pt x="210" y="1432"/>
                    <a:pt x="210" y="2160"/>
                  </a:cubicBezTo>
                  <a:cubicBezTo>
                    <a:pt x="629" y="3076"/>
                    <a:pt x="839" y="3991"/>
                    <a:pt x="1468" y="4930"/>
                  </a:cubicBezTo>
                  <a:close/>
                </a:path>
              </a:pathLst>
            </a:custGeom>
            <a:solidFill>
              <a:srgbClr val="766F54"/>
            </a:solidFill>
            <a:ln w="12700" cap="flat">
              <a:noFill/>
              <a:miter lim="400000"/>
            </a:ln>
            <a:effectLst/>
          </p:spPr>
          <p:txBody>
            <a:bodyPr wrap="square" lIns="48767" tIns="48767" rIns="48767" bIns="48767" numCol="1" anchor="t">
              <a:noAutofit/>
            </a:bodyPr>
            <a:lstStyle/>
            <a:p>
              <a:pPr algn="l" defTabSz="650240">
                <a:defRPr sz="2400">
                  <a:latin typeface="Century Gothic"/>
                  <a:ea typeface="Century Gothic"/>
                  <a:cs typeface="Century Gothic"/>
                  <a:sym typeface="Century Gothic"/>
                </a:defRPr>
              </a:pPr>
              <a:endParaRPr/>
            </a:p>
          </p:txBody>
        </p:sp>
        <p:sp>
          <p:nvSpPr>
            <p:cNvPr id="186" name="Kształt"/>
            <p:cNvSpPr/>
            <p:nvPr/>
          </p:nvSpPr>
          <p:spPr>
            <a:xfrm>
              <a:off x="557938" y="4605075"/>
              <a:ext cx="451666" cy="168607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3009" y="14989"/>
                  </a:moveTo>
                  <a:cubicBezTo>
                    <a:pt x="15709" y="17215"/>
                    <a:pt x="18409" y="19440"/>
                    <a:pt x="21600" y="21600"/>
                  </a:cubicBezTo>
                  <a:cubicBezTo>
                    <a:pt x="21600" y="21142"/>
                    <a:pt x="21600" y="20618"/>
                    <a:pt x="21600" y="20160"/>
                  </a:cubicBezTo>
                  <a:cubicBezTo>
                    <a:pt x="21600" y="20095"/>
                    <a:pt x="21600" y="19964"/>
                    <a:pt x="21600" y="19898"/>
                  </a:cubicBezTo>
                  <a:cubicBezTo>
                    <a:pt x="19391" y="18196"/>
                    <a:pt x="17182" y="16495"/>
                    <a:pt x="15218" y="14793"/>
                  </a:cubicBezTo>
                  <a:cubicBezTo>
                    <a:pt x="9327" y="9949"/>
                    <a:pt x="4173" y="4975"/>
                    <a:pt x="0" y="0"/>
                  </a:cubicBezTo>
                  <a:cubicBezTo>
                    <a:pt x="491" y="1375"/>
                    <a:pt x="982" y="2749"/>
                    <a:pt x="1718" y="4124"/>
                  </a:cubicBezTo>
                  <a:cubicBezTo>
                    <a:pt x="5155" y="7789"/>
                    <a:pt x="8836" y="11389"/>
                    <a:pt x="13009" y="14989"/>
                  </a:cubicBezTo>
                  <a:close/>
                </a:path>
              </a:pathLst>
            </a:custGeom>
            <a:solidFill>
              <a:srgbClr val="766F54"/>
            </a:solidFill>
            <a:ln w="12700" cap="flat">
              <a:noFill/>
              <a:miter lim="400000"/>
            </a:ln>
            <a:effectLst/>
          </p:spPr>
          <p:txBody>
            <a:bodyPr wrap="square" lIns="48767" tIns="48767" rIns="48767" bIns="48767" numCol="1" anchor="t">
              <a:noAutofit/>
            </a:bodyPr>
            <a:lstStyle/>
            <a:p>
              <a:pPr algn="l" defTabSz="650240">
                <a:defRPr sz="2400">
                  <a:latin typeface="Century Gothic"/>
                  <a:ea typeface="Century Gothic"/>
                  <a:cs typeface="Century Gothic"/>
                  <a:sym typeface="Century Gothic"/>
                </a:defRPr>
              </a:pPr>
              <a:endParaRPr/>
            </a:p>
          </p:txBody>
        </p:sp>
        <p:sp>
          <p:nvSpPr>
            <p:cNvPr id="187" name="Kształt"/>
            <p:cNvSpPr/>
            <p:nvPr/>
          </p:nvSpPr>
          <p:spPr>
            <a:xfrm>
              <a:off x="1044345" y="6254366"/>
              <a:ext cx="459841" cy="105661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440" y="1565"/>
                  </a:moveTo>
                  <a:cubicBezTo>
                    <a:pt x="960" y="1043"/>
                    <a:pt x="480" y="522"/>
                    <a:pt x="0" y="0"/>
                  </a:cubicBezTo>
                  <a:cubicBezTo>
                    <a:pt x="0" y="939"/>
                    <a:pt x="0" y="1983"/>
                    <a:pt x="240" y="3026"/>
                  </a:cubicBezTo>
                  <a:cubicBezTo>
                    <a:pt x="3360" y="6470"/>
                    <a:pt x="6480" y="9913"/>
                    <a:pt x="10080" y="13252"/>
                  </a:cubicBezTo>
                  <a:cubicBezTo>
                    <a:pt x="12960" y="16070"/>
                    <a:pt x="16080" y="18887"/>
                    <a:pt x="19200" y="21600"/>
                  </a:cubicBezTo>
                  <a:cubicBezTo>
                    <a:pt x="21600" y="21600"/>
                    <a:pt x="21600" y="21600"/>
                    <a:pt x="21600" y="21600"/>
                  </a:cubicBezTo>
                  <a:cubicBezTo>
                    <a:pt x="18240" y="18783"/>
                    <a:pt x="15120" y="15861"/>
                    <a:pt x="12000" y="12835"/>
                  </a:cubicBezTo>
                  <a:cubicBezTo>
                    <a:pt x="8160" y="9183"/>
                    <a:pt x="4800" y="5322"/>
                    <a:pt x="1440" y="1565"/>
                  </a:cubicBezTo>
                  <a:close/>
                </a:path>
              </a:pathLst>
            </a:custGeom>
            <a:solidFill>
              <a:srgbClr val="766F54"/>
            </a:solidFill>
            <a:ln w="12700" cap="flat">
              <a:noFill/>
              <a:miter lim="400000"/>
            </a:ln>
            <a:effectLst/>
          </p:spPr>
          <p:txBody>
            <a:bodyPr wrap="square" lIns="48767" tIns="48767" rIns="48767" bIns="48767" numCol="1" anchor="t">
              <a:noAutofit/>
            </a:bodyPr>
            <a:lstStyle/>
            <a:p>
              <a:pPr algn="l" defTabSz="650240">
                <a:defRPr sz="2400">
                  <a:latin typeface="Century Gothic"/>
                  <a:ea typeface="Century Gothic"/>
                  <a:cs typeface="Century Gothic"/>
                  <a:sym typeface="Century Gothic"/>
                </a:defRPr>
              </a:pPr>
              <a:endParaRPr/>
            </a:p>
          </p:txBody>
        </p:sp>
        <p:sp>
          <p:nvSpPr>
            <p:cNvPr id="188" name="Kształt"/>
            <p:cNvSpPr/>
            <p:nvPr/>
          </p:nvSpPr>
          <p:spPr>
            <a:xfrm>
              <a:off x="527281" y="4656169"/>
              <a:ext cx="588595" cy="238503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970" y="18917"/>
                  </a:moveTo>
                  <a:cubicBezTo>
                    <a:pt x="17468" y="17946"/>
                    <a:pt x="15965" y="16928"/>
                    <a:pt x="14650" y="15911"/>
                  </a:cubicBezTo>
                  <a:cubicBezTo>
                    <a:pt x="10706" y="12997"/>
                    <a:pt x="7701" y="9991"/>
                    <a:pt x="5447" y="6984"/>
                  </a:cubicBezTo>
                  <a:cubicBezTo>
                    <a:pt x="4132" y="5504"/>
                    <a:pt x="3193" y="3978"/>
                    <a:pt x="2442" y="2451"/>
                  </a:cubicBezTo>
                  <a:cubicBezTo>
                    <a:pt x="1690" y="1619"/>
                    <a:pt x="751" y="833"/>
                    <a:pt x="0" y="0"/>
                  </a:cubicBezTo>
                  <a:cubicBezTo>
                    <a:pt x="939" y="2359"/>
                    <a:pt x="2254" y="4718"/>
                    <a:pt x="3944" y="7030"/>
                  </a:cubicBezTo>
                  <a:cubicBezTo>
                    <a:pt x="6198" y="10083"/>
                    <a:pt x="9203" y="13090"/>
                    <a:pt x="12960" y="16050"/>
                  </a:cubicBezTo>
                  <a:cubicBezTo>
                    <a:pt x="14838" y="17484"/>
                    <a:pt x="16904" y="18964"/>
                    <a:pt x="19346" y="20397"/>
                  </a:cubicBezTo>
                  <a:cubicBezTo>
                    <a:pt x="20097" y="20767"/>
                    <a:pt x="20849" y="21184"/>
                    <a:pt x="21600" y="21600"/>
                  </a:cubicBezTo>
                  <a:cubicBezTo>
                    <a:pt x="21412" y="21461"/>
                    <a:pt x="21224" y="21322"/>
                    <a:pt x="21037" y="21184"/>
                  </a:cubicBezTo>
                  <a:cubicBezTo>
                    <a:pt x="20285" y="20444"/>
                    <a:pt x="19534" y="19657"/>
                    <a:pt x="18970" y="18917"/>
                  </a:cubicBezTo>
                  <a:close/>
                </a:path>
              </a:pathLst>
            </a:custGeom>
            <a:solidFill>
              <a:srgbClr val="766F54"/>
            </a:solidFill>
            <a:ln w="12700" cap="flat">
              <a:noFill/>
              <a:miter lim="400000"/>
            </a:ln>
            <a:effectLst/>
          </p:spPr>
          <p:txBody>
            <a:bodyPr wrap="square" lIns="48767" tIns="48767" rIns="48767" bIns="48767" numCol="1" anchor="t">
              <a:noAutofit/>
            </a:bodyPr>
            <a:lstStyle/>
            <a:p>
              <a:pPr algn="l" defTabSz="650240">
                <a:defRPr sz="2400">
                  <a:latin typeface="Century Gothic"/>
                  <a:ea typeface="Century Gothic"/>
                  <a:cs typeface="Century Gothic"/>
                  <a:sym typeface="Century Gothic"/>
                </a:defRPr>
              </a:pPr>
              <a:endParaRPr/>
            </a:p>
          </p:txBody>
        </p:sp>
        <p:sp>
          <p:nvSpPr>
            <p:cNvPr id="189" name="Kształt"/>
            <p:cNvSpPr/>
            <p:nvPr/>
          </p:nvSpPr>
          <p:spPr>
            <a:xfrm>
              <a:off x="473932" y="1375982"/>
              <a:ext cx="182106" cy="32290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50" h="21600" extrusionOk="0">
                  <a:moveTo>
                    <a:pt x="9750" y="21600"/>
                  </a:moveTo>
                  <a:cubicBezTo>
                    <a:pt x="8550" y="21191"/>
                    <a:pt x="7950" y="20781"/>
                    <a:pt x="7350" y="20372"/>
                  </a:cubicBezTo>
                  <a:cubicBezTo>
                    <a:pt x="4350" y="18085"/>
                    <a:pt x="2550" y="15833"/>
                    <a:pt x="2550" y="13581"/>
                  </a:cubicBezTo>
                  <a:cubicBezTo>
                    <a:pt x="2550" y="11295"/>
                    <a:pt x="4350" y="9043"/>
                    <a:pt x="7350" y="6756"/>
                  </a:cubicBezTo>
                  <a:cubicBezTo>
                    <a:pt x="8550" y="5630"/>
                    <a:pt x="10350" y="4504"/>
                    <a:pt x="12750" y="3378"/>
                  </a:cubicBezTo>
                  <a:cubicBezTo>
                    <a:pt x="15150" y="2252"/>
                    <a:pt x="17550" y="1126"/>
                    <a:pt x="21150" y="0"/>
                  </a:cubicBezTo>
                  <a:cubicBezTo>
                    <a:pt x="20550" y="0"/>
                    <a:pt x="20550" y="0"/>
                    <a:pt x="20550" y="0"/>
                  </a:cubicBezTo>
                  <a:cubicBezTo>
                    <a:pt x="16950" y="1126"/>
                    <a:pt x="13950" y="2252"/>
                    <a:pt x="11550" y="3378"/>
                  </a:cubicBezTo>
                  <a:cubicBezTo>
                    <a:pt x="9150" y="4504"/>
                    <a:pt x="7350" y="5630"/>
                    <a:pt x="5550" y="6756"/>
                  </a:cubicBezTo>
                  <a:cubicBezTo>
                    <a:pt x="1950" y="9009"/>
                    <a:pt x="150" y="11295"/>
                    <a:pt x="150" y="13581"/>
                  </a:cubicBezTo>
                  <a:cubicBezTo>
                    <a:pt x="-450" y="15731"/>
                    <a:pt x="750" y="17915"/>
                    <a:pt x="3750" y="20099"/>
                  </a:cubicBezTo>
                  <a:cubicBezTo>
                    <a:pt x="5550" y="20576"/>
                    <a:pt x="7350" y="21088"/>
                    <a:pt x="9150" y="21566"/>
                  </a:cubicBezTo>
                  <a:cubicBezTo>
                    <a:pt x="9150" y="21566"/>
                    <a:pt x="9750" y="21600"/>
                    <a:pt x="9750" y="21600"/>
                  </a:cubicBezTo>
                  <a:close/>
                </a:path>
              </a:pathLst>
            </a:custGeom>
            <a:solidFill>
              <a:srgbClr val="766F54"/>
            </a:solidFill>
            <a:ln w="12700" cap="flat">
              <a:noFill/>
              <a:miter lim="400000"/>
            </a:ln>
            <a:effectLst/>
          </p:spPr>
          <p:txBody>
            <a:bodyPr wrap="square" lIns="48767" tIns="48767" rIns="48767" bIns="48767" numCol="1" anchor="t">
              <a:noAutofit/>
            </a:bodyPr>
            <a:lstStyle/>
            <a:p>
              <a:pPr algn="l" defTabSz="650240">
                <a:defRPr sz="2400">
                  <a:latin typeface="Century Gothic"/>
                  <a:ea typeface="Century Gothic"/>
                  <a:cs typeface="Century Gothic"/>
                  <a:sym typeface="Century Gothic"/>
                </a:defRPr>
              </a:pPr>
              <a:endParaRPr/>
            </a:p>
          </p:txBody>
        </p:sp>
        <p:sp>
          <p:nvSpPr>
            <p:cNvPr id="190" name="Kształt"/>
            <p:cNvSpPr/>
            <p:nvPr/>
          </p:nvSpPr>
          <p:spPr>
            <a:xfrm>
              <a:off x="1156750" y="7010546"/>
              <a:ext cx="143062" cy="3004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971" y="21600"/>
                  </a:moveTo>
                  <a:cubicBezTo>
                    <a:pt x="21600" y="21600"/>
                    <a:pt x="21600" y="21600"/>
                    <a:pt x="21600" y="21600"/>
                  </a:cubicBezTo>
                  <a:cubicBezTo>
                    <a:pt x="13886" y="14644"/>
                    <a:pt x="6943" y="7322"/>
                    <a:pt x="0" y="0"/>
                  </a:cubicBezTo>
                  <a:cubicBezTo>
                    <a:pt x="4629" y="7322"/>
                    <a:pt x="10029" y="14644"/>
                    <a:pt x="16971" y="21600"/>
                  </a:cubicBezTo>
                  <a:close/>
                </a:path>
              </a:pathLst>
            </a:custGeom>
            <a:solidFill>
              <a:srgbClr val="766F54"/>
            </a:solidFill>
            <a:ln w="12700" cap="flat">
              <a:noFill/>
              <a:miter lim="400000"/>
            </a:ln>
            <a:effectLst/>
          </p:spPr>
          <p:txBody>
            <a:bodyPr wrap="square" lIns="48767" tIns="48767" rIns="48767" bIns="48767" numCol="1" anchor="t">
              <a:noAutofit/>
            </a:bodyPr>
            <a:lstStyle/>
            <a:p>
              <a:pPr algn="l" defTabSz="650240">
                <a:defRPr sz="2400">
                  <a:latin typeface="Century Gothic"/>
                  <a:ea typeface="Century Gothic"/>
                  <a:cs typeface="Century Gothic"/>
                  <a:sym typeface="Century Gothic"/>
                </a:defRPr>
              </a:pPr>
              <a:endParaRPr/>
            </a:p>
          </p:txBody>
        </p:sp>
        <p:sp>
          <p:nvSpPr>
            <p:cNvPr id="191" name="Kształt"/>
            <p:cNvSpPr/>
            <p:nvPr/>
          </p:nvSpPr>
          <p:spPr>
            <a:xfrm>
              <a:off x="506844" y="4382310"/>
              <a:ext cx="87882" cy="54567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5082" y="10901"/>
                  </a:moveTo>
                  <a:cubicBezTo>
                    <a:pt x="10165" y="14535"/>
                    <a:pt x="16518" y="17966"/>
                    <a:pt x="21600" y="21600"/>
                  </a:cubicBezTo>
                  <a:cubicBezTo>
                    <a:pt x="17788" y="17361"/>
                    <a:pt x="15247" y="13121"/>
                    <a:pt x="12706" y="8882"/>
                  </a:cubicBezTo>
                  <a:cubicBezTo>
                    <a:pt x="12706" y="8882"/>
                    <a:pt x="11435" y="8680"/>
                    <a:pt x="11435" y="8680"/>
                  </a:cubicBezTo>
                  <a:cubicBezTo>
                    <a:pt x="7624" y="5854"/>
                    <a:pt x="3812" y="2826"/>
                    <a:pt x="0" y="0"/>
                  </a:cubicBezTo>
                  <a:cubicBezTo>
                    <a:pt x="0" y="404"/>
                    <a:pt x="0" y="1009"/>
                    <a:pt x="0" y="1615"/>
                  </a:cubicBezTo>
                  <a:cubicBezTo>
                    <a:pt x="1271" y="4643"/>
                    <a:pt x="3812" y="7873"/>
                    <a:pt x="5082" y="10901"/>
                  </a:cubicBezTo>
                  <a:close/>
                </a:path>
              </a:pathLst>
            </a:custGeom>
            <a:solidFill>
              <a:srgbClr val="766F54"/>
            </a:solidFill>
            <a:ln w="12700" cap="flat">
              <a:noFill/>
              <a:miter lim="400000"/>
            </a:ln>
            <a:effectLst/>
          </p:spPr>
          <p:txBody>
            <a:bodyPr wrap="square" lIns="48767" tIns="48767" rIns="48767" bIns="48767" numCol="1" anchor="t">
              <a:noAutofit/>
            </a:bodyPr>
            <a:lstStyle/>
            <a:p>
              <a:pPr algn="l" defTabSz="650240">
                <a:defRPr sz="2400">
                  <a:latin typeface="Century Gothic"/>
                  <a:ea typeface="Century Gothic"/>
                  <a:cs typeface="Century Gothic"/>
                  <a:sym typeface="Century Gothic"/>
                </a:defRPr>
              </a:pPr>
              <a:endParaRPr/>
            </a:p>
          </p:txBody>
        </p:sp>
        <p:sp>
          <p:nvSpPr>
            <p:cNvPr id="192" name="Kształt"/>
            <p:cNvSpPr/>
            <p:nvPr/>
          </p:nvSpPr>
          <p:spPr>
            <a:xfrm>
              <a:off x="1009601" y="3356357"/>
              <a:ext cx="1504185" cy="289801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588" y="21030"/>
                  </a:moveTo>
                  <a:cubicBezTo>
                    <a:pt x="661" y="19052"/>
                    <a:pt x="1396" y="17037"/>
                    <a:pt x="2571" y="15097"/>
                  </a:cubicBezTo>
                  <a:cubicBezTo>
                    <a:pt x="3747" y="13196"/>
                    <a:pt x="5363" y="11332"/>
                    <a:pt x="7273" y="9583"/>
                  </a:cubicBezTo>
                  <a:cubicBezTo>
                    <a:pt x="9110" y="7796"/>
                    <a:pt x="11314" y="6123"/>
                    <a:pt x="13739" y="4525"/>
                  </a:cubicBezTo>
                  <a:cubicBezTo>
                    <a:pt x="14914" y="3727"/>
                    <a:pt x="16163" y="2928"/>
                    <a:pt x="17486" y="2206"/>
                  </a:cubicBezTo>
                  <a:cubicBezTo>
                    <a:pt x="18147" y="1825"/>
                    <a:pt x="18808" y="1445"/>
                    <a:pt x="19469" y="1065"/>
                  </a:cubicBezTo>
                  <a:cubicBezTo>
                    <a:pt x="20131" y="723"/>
                    <a:pt x="20865" y="342"/>
                    <a:pt x="21600" y="0"/>
                  </a:cubicBezTo>
                  <a:cubicBezTo>
                    <a:pt x="21527" y="0"/>
                    <a:pt x="21527" y="0"/>
                    <a:pt x="21527" y="0"/>
                  </a:cubicBezTo>
                  <a:cubicBezTo>
                    <a:pt x="20792" y="342"/>
                    <a:pt x="20057" y="685"/>
                    <a:pt x="19396" y="1027"/>
                  </a:cubicBezTo>
                  <a:cubicBezTo>
                    <a:pt x="18735" y="1407"/>
                    <a:pt x="18073" y="1787"/>
                    <a:pt x="17412" y="2130"/>
                  </a:cubicBezTo>
                  <a:cubicBezTo>
                    <a:pt x="16016" y="2890"/>
                    <a:pt x="14767" y="3651"/>
                    <a:pt x="13592" y="4449"/>
                  </a:cubicBezTo>
                  <a:cubicBezTo>
                    <a:pt x="11094" y="6046"/>
                    <a:pt x="8890" y="7720"/>
                    <a:pt x="6980" y="9469"/>
                  </a:cubicBezTo>
                  <a:cubicBezTo>
                    <a:pt x="4996" y="11256"/>
                    <a:pt x="3380" y="13120"/>
                    <a:pt x="2204" y="15059"/>
                  </a:cubicBezTo>
                  <a:cubicBezTo>
                    <a:pt x="955" y="16923"/>
                    <a:pt x="220" y="18900"/>
                    <a:pt x="0" y="20877"/>
                  </a:cubicBezTo>
                  <a:cubicBezTo>
                    <a:pt x="220" y="21106"/>
                    <a:pt x="367" y="21334"/>
                    <a:pt x="514" y="21600"/>
                  </a:cubicBezTo>
                  <a:cubicBezTo>
                    <a:pt x="514" y="21410"/>
                    <a:pt x="514" y="21220"/>
                    <a:pt x="588" y="21030"/>
                  </a:cubicBezTo>
                  <a:close/>
                </a:path>
              </a:pathLst>
            </a:custGeom>
            <a:solidFill>
              <a:srgbClr val="766F54"/>
            </a:solidFill>
            <a:ln w="12700" cap="flat">
              <a:noFill/>
              <a:miter lim="400000"/>
            </a:ln>
            <a:effectLst/>
          </p:spPr>
          <p:txBody>
            <a:bodyPr wrap="square" lIns="48767" tIns="48767" rIns="48767" bIns="48767" numCol="1" anchor="t">
              <a:noAutofit/>
            </a:bodyPr>
            <a:lstStyle/>
            <a:p>
              <a:pPr algn="l" defTabSz="650240">
                <a:defRPr sz="2400">
                  <a:latin typeface="Century Gothic"/>
                  <a:ea typeface="Century Gothic"/>
                  <a:cs typeface="Century Gothic"/>
                  <a:sym typeface="Century Gothic"/>
                </a:defRPr>
              </a:pPr>
              <a:endParaRPr/>
            </a:p>
          </p:txBody>
        </p:sp>
        <p:sp>
          <p:nvSpPr>
            <p:cNvPr id="193" name="Kształt"/>
            <p:cNvSpPr/>
            <p:nvPr/>
          </p:nvSpPr>
          <p:spPr>
            <a:xfrm>
              <a:off x="1115875" y="7041201"/>
              <a:ext cx="128757" cy="26977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cubicBezTo>
                    <a:pt x="4320" y="7336"/>
                    <a:pt x="10368" y="14672"/>
                    <a:pt x="16416" y="21600"/>
                  </a:cubicBezTo>
                  <a:cubicBezTo>
                    <a:pt x="21600" y="21600"/>
                    <a:pt x="21600" y="21600"/>
                    <a:pt x="21600" y="21600"/>
                  </a:cubicBezTo>
                  <a:cubicBezTo>
                    <a:pt x="13824" y="14672"/>
                    <a:pt x="6912" y="7336"/>
                    <a:pt x="0" y="0"/>
                  </a:cubicBezTo>
                  <a:close/>
                </a:path>
              </a:pathLst>
            </a:custGeom>
            <a:solidFill>
              <a:srgbClr val="766F54"/>
            </a:solidFill>
            <a:ln w="12700" cap="flat">
              <a:noFill/>
              <a:miter lim="400000"/>
            </a:ln>
            <a:effectLst/>
          </p:spPr>
          <p:txBody>
            <a:bodyPr wrap="square" lIns="48767" tIns="48767" rIns="48767" bIns="48767" numCol="1" anchor="t">
              <a:noAutofit/>
            </a:bodyPr>
            <a:lstStyle/>
            <a:p>
              <a:pPr algn="l" defTabSz="650240">
                <a:defRPr sz="2400">
                  <a:latin typeface="Century Gothic"/>
                  <a:ea typeface="Century Gothic"/>
                  <a:cs typeface="Century Gothic"/>
                  <a:sym typeface="Century Gothic"/>
                </a:defRPr>
              </a:pPr>
              <a:endParaRPr/>
            </a:p>
          </p:txBody>
        </p:sp>
        <p:sp>
          <p:nvSpPr>
            <p:cNvPr id="194" name="Kształt"/>
            <p:cNvSpPr/>
            <p:nvPr/>
          </p:nvSpPr>
          <p:spPr>
            <a:xfrm>
              <a:off x="1009601" y="6291153"/>
              <a:ext cx="147150" cy="7193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cubicBezTo>
                    <a:pt x="0" y="4596"/>
                    <a:pt x="1490" y="9191"/>
                    <a:pt x="5214" y="13634"/>
                  </a:cubicBezTo>
                  <a:cubicBezTo>
                    <a:pt x="8193" y="15013"/>
                    <a:pt x="10428" y="16545"/>
                    <a:pt x="13407" y="17923"/>
                  </a:cubicBezTo>
                  <a:cubicBezTo>
                    <a:pt x="16386" y="19149"/>
                    <a:pt x="18621" y="20374"/>
                    <a:pt x="21600" y="21600"/>
                  </a:cubicBezTo>
                  <a:cubicBezTo>
                    <a:pt x="20855" y="21294"/>
                    <a:pt x="20855" y="20987"/>
                    <a:pt x="20110" y="20681"/>
                  </a:cubicBezTo>
                  <a:cubicBezTo>
                    <a:pt x="11917" y="15013"/>
                    <a:pt x="7448" y="9191"/>
                    <a:pt x="5959" y="3370"/>
                  </a:cubicBezTo>
                  <a:cubicBezTo>
                    <a:pt x="5214" y="2757"/>
                    <a:pt x="3724" y="2298"/>
                    <a:pt x="2979" y="1685"/>
                  </a:cubicBezTo>
                  <a:cubicBezTo>
                    <a:pt x="1490" y="1072"/>
                    <a:pt x="745" y="460"/>
                    <a:pt x="0" y="0"/>
                  </a:cubicBezTo>
                  <a:close/>
                </a:path>
              </a:pathLst>
            </a:custGeom>
            <a:solidFill>
              <a:srgbClr val="766F54"/>
            </a:solidFill>
            <a:ln w="12700" cap="flat">
              <a:noFill/>
              <a:miter lim="400000"/>
            </a:ln>
            <a:effectLst/>
          </p:spPr>
          <p:txBody>
            <a:bodyPr wrap="square" lIns="48767" tIns="48767" rIns="48767" bIns="48767" numCol="1" anchor="t">
              <a:noAutofit/>
            </a:bodyPr>
            <a:lstStyle/>
            <a:p>
              <a:pPr algn="l" defTabSz="650240">
                <a:defRPr sz="2400">
                  <a:latin typeface="Century Gothic"/>
                  <a:ea typeface="Century Gothic"/>
                  <a:cs typeface="Century Gothic"/>
                  <a:sym typeface="Century Gothic"/>
                </a:defRPr>
              </a:pPr>
              <a:endParaRPr/>
            </a:p>
          </p:txBody>
        </p:sp>
        <p:sp>
          <p:nvSpPr>
            <p:cNvPr id="195" name="Kształt"/>
            <p:cNvSpPr/>
            <p:nvPr/>
          </p:nvSpPr>
          <p:spPr>
            <a:xfrm>
              <a:off x="1009601" y="6158310"/>
              <a:ext cx="40876" cy="2432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1700"/>
                  </a:moveTo>
                  <a:cubicBezTo>
                    <a:pt x="2700" y="13050"/>
                    <a:pt x="5400" y="14850"/>
                    <a:pt x="10800" y="16650"/>
                  </a:cubicBezTo>
                  <a:cubicBezTo>
                    <a:pt x="13500" y="18450"/>
                    <a:pt x="18900" y="19800"/>
                    <a:pt x="21600" y="21600"/>
                  </a:cubicBezTo>
                  <a:cubicBezTo>
                    <a:pt x="18900" y="17100"/>
                    <a:pt x="18900" y="12600"/>
                    <a:pt x="18900" y="8550"/>
                  </a:cubicBezTo>
                  <a:cubicBezTo>
                    <a:pt x="13500" y="5400"/>
                    <a:pt x="8100" y="2700"/>
                    <a:pt x="0" y="0"/>
                  </a:cubicBezTo>
                  <a:cubicBezTo>
                    <a:pt x="0" y="450"/>
                    <a:pt x="0" y="1350"/>
                    <a:pt x="0" y="1800"/>
                  </a:cubicBezTo>
                  <a:cubicBezTo>
                    <a:pt x="0" y="4950"/>
                    <a:pt x="0" y="8550"/>
                    <a:pt x="0" y="11700"/>
                  </a:cubicBezTo>
                  <a:close/>
                </a:path>
              </a:pathLst>
            </a:custGeom>
            <a:solidFill>
              <a:srgbClr val="766F54"/>
            </a:solidFill>
            <a:ln w="12700" cap="flat">
              <a:noFill/>
              <a:miter lim="400000"/>
            </a:ln>
            <a:effectLst/>
          </p:spPr>
          <p:txBody>
            <a:bodyPr wrap="square" lIns="48767" tIns="48767" rIns="48767" bIns="48767" numCol="1" anchor="t">
              <a:noAutofit/>
            </a:bodyPr>
            <a:lstStyle/>
            <a:p>
              <a:pPr algn="l" defTabSz="650240">
                <a:defRPr sz="2400">
                  <a:latin typeface="Century Gothic"/>
                  <a:ea typeface="Century Gothic"/>
                  <a:cs typeface="Century Gothic"/>
                  <a:sym typeface="Century Gothic"/>
                </a:defRPr>
              </a:pPr>
              <a:endParaRPr/>
            </a:p>
          </p:txBody>
        </p:sp>
        <p:sp>
          <p:nvSpPr>
            <p:cNvPr id="196" name="Kształt"/>
            <p:cNvSpPr/>
            <p:nvPr/>
          </p:nvSpPr>
          <p:spPr>
            <a:xfrm>
              <a:off x="1044345" y="6744861"/>
              <a:ext cx="224811" cy="56611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5400" y="5449"/>
                  </a:moveTo>
                  <a:cubicBezTo>
                    <a:pt x="3436" y="3697"/>
                    <a:pt x="1964" y="1751"/>
                    <a:pt x="0" y="0"/>
                  </a:cubicBezTo>
                  <a:cubicBezTo>
                    <a:pt x="1473" y="3114"/>
                    <a:pt x="3436" y="6422"/>
                    <a:pt x="5400" y="9535"/>
                  </a:cubicBezTo>
                  <a:cubicBezTo>
                    <a:pt x="5891" y="10119"/>
                    <a:pt x="6382" y="10703"/>
                    <a:pt x="6873" y="11286"/>
                  </a:cubicBezTo>
                  <a:cubicBezTo>
                    <a:pt x="10800" y="14789"/>
                    <a:pt x="14727" y="18292"/>
                    <a:pt x="19145" y="21600"/>
                  </a:cubicBezTo>
                  <a:cubicBezTo>
                    <a:pt x="21600" y="21600"/>
                    <a:pt x="21600" y="21600"/>
                    <a:pt x="21600" y="21600"/>
                  </a:cubicBezTo>
                  <a:cubicBezTo>
                    <a:pt x="17182" y="17903"/>
                    <a:pt x="13745" y="14011"/>
                    <a:pt x="10800" y="10119"/>
                  </a:cubicBezTo>
                  <a:cubicBezTo>
                    <a:pt x="8836" y="8562"/>
                    <a:pt x="7364" y="7005"/>
                    <a:pt x="5400" y="5449"/>
                  </a:cubicBezTo>
                  <a:close/>
                </a:path>
              </a:pathLst>
            </a:custGeom>
            <a:solidFill>
              <a:srgbClr val="766F54"/>
            </a:solidFill>
            <a:ln w="12700" cap="flat">
              <a:noFill/>
              <a:miter lim="400000"/>
            </a:ln>
            <a:effectLst/>
          </p:spPr>
          <p:txBody>
            <a:bodyPr wrap="square" lIns="48767" tIns="48767" rIns="48767" bIns="48767" numCol="1" anchor="t">
              <a:noAutofit/>
            </a:bodyPr>
            <a:lstStyle/>
            <a:p>
              <a:pPr algn="l" defTabSz="650240">
                <a:defRPr sz="2400">
                  <a:latin typeface="Century Gothic"/>
                  <a:ea typeface="Century Gothic"/>
                  <a:cs typeface="Century Gothic"/>
                  <a:sym typeface="Century Gothic"/>
                </a:defRPr>
              </a:pPr>
              <a:endParaRPr/>
            </a:p>
          </p:txBody>
        </p:sp>
      </p:grpSp>
      <p:sp>
        <p:nvSpPr>
          <p:cNvPr id="198" name="Prostokąt"/>
          <p:cNvSpPr/>
          <p:nvPr/>
        </p:nvSpPr>
        <p:spPr>
          <a:xfrm>
            <a:off x="-1" y="1219199"/>
            <a:ext cx="195073" cy="7315201"/>
          </a:xfrm>
          <a:prstGeom prst="rect">
            <a:avLst/>
          </a:prstGeom>
          <a:solidFill>
            <a:srgbClr val="766F54"/>
          </a:solidFill>
          <a:ln w="12700">
            <a:miter lim="400000"/>
          </a:ln>
        </p:spPr>
        <p:txBody>
          <a:bodyPr lIns="48767" tIns="48767" rIns="48767" bIns="48767"/>
          <a:lstStyle/>
          <a:p>
            <a:pPr algn="l" defTabSz="650240">
              <a:defRPr sz="2400">
                <a:latin typeface="Century Gothic"/>
                <a:ea typeface="Century Gothic"/>
                <a:cs typeface="Century Gothic"/>
                <a:sym typeface="Century Gothic"/>
              </a:defRPr>
            </a:pPr>
            <a:endParaRPr/>
          </a:p>
        </p:txBody>
      </p:sp>
      <p:sp>
        <p:nvSpPr>
          <p:cNvPr id="199" name="Tekst tytułowy"/>
          <p:cNvSpPr txBox="1">
            <a:spLocks noGrp="1"/>
          </p:cNvSpPr>
          <p:nvPr>
            <p:ph type="title"/>
          </p:nvPr>
        </p:nvSpPr>
        <p:spPr>
          <a:xfrm>
            <a:off x="2765786" y="1884917"/>
            <a:ext cx="9505802" cy="1366283"/>
          </a:xfrm>
          <a:prstGeom prst="rect">
            <a:avLst/>
          </a:prstGeom>
        </p:spPr>
        <p:txBody>
          <a:bodyPr lIns="48767" tIns="48767" rIns="48767" bIns="48767" anchor="t"/>
          <a:lstStyle>
            <a:lvl1pPr defTabSz="650240">
              <a:defRPr sz="5000">
                <a:solidFill>
                  <a:srgbClr val="262626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r>
              <a:t>Tekst tytułowy</a:t>
            </a:r>
          </a:p>
        </p:txBody>
      </p:sp>
      <p:sp>
        <p:nvSpPr>
          <p:cNvPr id="200" name="Treść - poziom 1…"/>
          <p:cNvSpPr txBox="1">
            <a:spLocks noGrp="1"/>
          </p:cNvSpPr>
          <p:nvPr>
            <p:ph type="body" sz="half" idx="1"/>
          </p:nvPr>
        </p:nvSpPr>
        <p:spPr>
          <a:xfrm>
            <a:off x="2761825" y="3495039"/>
            <a:ext cx="9509762" cy="4029465"/>
          </a:xfrm>
          <a:prstGeom prst="rect">
            <a:avLst/>
          </a:prstGeom>
        </p:spPr>
        <p:txBody>
          <a:bodyPr lIns="48767" tIns="48767" rIns="48767" bIns="48767"/>
          <a:lstStyle>
            <a:lvl1pPr defTabSz="650240">
              <a:spcBef>
                <a:spcPts val="1400"/>
              </a:spcBef>
              <a:buClr>
                <a:srgbClr val="A53010"/>
              </a:buClr>
              <a:buSzPct val="100000"/>
              <a:buFontTx/>
              <a:buChar char=""/>
              <a:defRPr sz="2400">
                <a:solidFill>
                  <a:srgbClr val="4040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885825" indent="-428625" defTabSz="650240">
              <a:spcBef>
                <a:spcPts val="1400"/>
              </a:spcBef>
              <a:buClr>
                <a:srgbClr val="A53010"/>
              </a:buClr>
              <a:buSzPct val="100000"/>
              <a:buFontTx/>
              <a:buChar char=""/>
              <a:defRPr sz="2400">
                <a:solidFill>
                  <a:srgbClr val="4040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1306285" indent="-391885" defTabSz="650240">
              <a:spcBef>
                <a:spcPts val="1400"/>
              </a:spcBef>
              <a:buClr>
                <a:srgbClr val="A53010"/>
              </a:buClr>
              <a:buSzPct val="100000"/>
              <a:buFontTx/>
              <a:buChar char=""/>
              <a:defRPr sz="2400">
                <a:solidFill>
                  <a:srgbClr val="4040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defTabSz="650240">
              <a:spcBef>
                <a:spcPts val="1400"/>
              </a:spcBef>
              <a:buClr>
                <a:srgbClr val="A53010"/>
              </a:buClr>
              <a:buSzPct val="100000"/>
              <a:buFontTx/>
              <a:buChar char=""/>
              <a:defRPr sz="2400">
                <a:solidFill>
                  <a:srgbClr val="4040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defTabSz="650240">
              <a:spcBef>
                <a:spcPts val="1400"/>
              </a:spcBef>
              <a:buClr>
                <a:srgbClr val="A53010"/>
              </a:buClr>
              <a:buSzPct val="100000"/>
              <a:buFontTx/>
              <a:buChar char=""/>
              <a:defRPr sz="2400">
                <a:solidFill>
                  <a:srgbClr val="4040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</a:lstStyle>
          <a:p>
            <a:r>
              <a:t>Treść - poziom 1</a:t>
            </a:r>
          </a:p>
          <a:p>
            <a:pPr lvl="1"/>
            <a:r>
              <a:t>Treść - poziom 2</a:t>
            </a:r>
          </a:p>
          <a:p>
            <a:pPr lvl="2"/>
            <a:r>
              <a:t>Treść - poziom 3</a:t>
            </a:r>
          </a:p>
          <a:p>
            <a:pPr lvl="3"/>
            <a:r>
              <a:t>Treść - poziom 4</a:t>
            </a:r>
          </a:p>
          <a:p>
            <a:pPr lvl="4"/>
            <a:r>
              <a:t>Treść - poziom 5</a:t>
            </a:r>
          </a:p>
        </p:txBody>
      </p:sp>
      <p:sp>
        <p:nvSpPr>
          <p:cNvPr id="201" name="Kształt"/>
          <p:cNvSpPr/>
          <p:nvPr/>
        </p:nvSpPr>
        <p:spPr>
          <a:xfrm rot="10800000" flipH="1">
            <a:off x="-4469" y="1981199"/>
            <a:ext cx="1701988" cy="54111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68" h="21600" extrusionOk="0">
                <a:moveTo>
                  <a:pt x="21472" y="10154"/>
                </a:moveTo>
                <a:lnTo>
                  <a:pt x="18377" y="406"/>
                </a:lnTo>
                <a:cubicBezTo>
                  <a:pt x="18356" y="337"/>
                  <a:pt x="18331" y="272"/>
                  <a:pt x="18310" y="203"/>
                </a:cubicBezTo>
                <a:cubicBezTo>
                  <a:pt x="18247" y="0"/>
                  <a:pt x="18182" y="0"/>
                  <a:pt x="18117" y="0"/>
                </a:cubicBezTo>
                <a:lnTo>
                  <a:pt x="16891" y="0"/>
                </a:lnTo>
                <a:lnTo>
                  <a:pt x="0" y="151"/>
                </a:lnTo>
                <a:cubicBezTo>
                  <a:pt x="19" y="7301"/>
                  <a:pt x="39" y="14450"/>
                  <a:pt x="58" y="21600"/>
                </a:cubicBezTo>
                <a:lnTo>
                  <a:pt x="16891" y="21527"/>
                </a:lnTo>
                <a:lnTo>
                  <a:pt x="18117" y="21527"/>
                </a:lnTo>
                <a:cubicBezTo>
                  <a:pt x="18182" y="21527"/>
                  <a:pt x="18247" y="21324"/>
                  <a:pt x="18310" y="21324"/>
                </a:cubicBezTo>
                <a:cubicBezTo>
                  <a:pt x="18310" y="21120"/>
                  <a:pt x="18377" y="21120"/>
                  <a:pt x="18377" y="21120"/>
                </a:cubicBezTo>
                <a:lnTo>
                  <a:pt x="21472" y="11372"/>
                </a:lnTo>
                <a:cubicBezTo>
                  <a:pt x="21600" y="10966"/>
                  <a:pt x="21600" y="10560"/>
                  <a:pt x="21472" y="10154"/>
                </a:cubicBezTo>
                <a:close/>
              </a:path>
            </a:pathLst>
          </a:custGeom>
          <a:solidFill>
            <a:srgbClr val="A53010"/>
          </a:solidFill>
          <a:ln w="12700">
            <a:miter lim="400000"/>
          </a:ln>
        </p:spPr>
        <p:txBody>
          <a:bodyPr lIns="48767" tIns="48767" rIns="48767" bIns="48767"/>
          <a:lstStyle/>
          <a:p>
            <a:pPr algn="l" defTabSz="650240">
              <a:defRPr sz="2400">
                <a:latin typeface="Century Gothic"/>
                <a:ea typeface="Century Gothic"/>
                <a:cs typeface="Century Gothic"/>
                <a:sym typeface="Century Gothic"/>
              </a:defRPr>
            </a:pPr>
            <a:endParaRPr/>
          </a:p>
        </p:txBody>
      </p:sp>
      <p:sp>
        <p:nvSpPr>
          <p:cNvPr id="202" name="Numer slajdu"/>
          <p:cNvSpPr txBox="1">
            <a:spLocks noGrp="1"/>
          </p:cNvSpPr>
          <p:nvPr>
            <p:ph type="sldNum" sz="quarter" idx="2"/>
          </p:nvPr>
        </p:nvSpPr>
        <p:spPr>
          <a:xfrm>
            <a:off x="894634" y="1989565"/>
            <a:ext cx="504384" cy="529337"/>
          </a:xfrm>
          <a:prstGeom prst="rect">
            <a:avLst/>
          </a:prstGeom>
        </p:spPr>
        <p:txBody>
          <a:bodyPr lIns="48767" tIns="48767" rIns="48767" bIns="48767" anchor="ctr"/>
          <a:lstStyle>
            <a:lvl1pPr defTabSz="650240">
              <a:defRPr sz="2800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Pusty">
    <p:bg>
      <p:bgPr>
        <a:gradFill flip="none" rotWithShape="1">
          <a:gsLst>
            <a:gs pos="0">
              <a:srgbClr val="FFFFFF"/>
            </a:gs>
            <a:gs pos="100000">
              <a:srgbClr val="DFE8C4"/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1" name="Grupuj"/>
          <p:cNvGrpSpPr/>
          <p:nvPr/>
        </p:nvGrpSpPr>
        <p:grpSpPr>
          <a:xfrm>
            <a:off x="0" y="1463039"/>
            <a:ext cx="3041619" cy="7081206"/>
            <a:chOff x="0" y="0"/>
            <a:chExt cx="3041617" cy="7081204"/>
          </a:xfrm>
        </p:grpSpPr>
        <p:sp>
          <p:nvSpPr>
            <p:cNvPr id="209" name="Kształt"/>
            <p:cNvSpPr/>
            <p:nvPr/>
          </p:nvSpPr>
          <p:spPr>
            <a:xfrm>
              <a:off x="-1" y="2502873"/>
              <a:ext cx="107353" cy="66796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cubicBezTo>
                    <a:pt x="19636" y="18582"/>
                    <a:pt x="18655" y="15724"/>
                    <a:pt x="16691" y="12706"/>
                  </a:cubicBezTo>
                  <a:cubicBezTo>
                    <a:pt x="10800" y="8576"/>
                    <a:pt x="5891" y="4288"/>
                    <a:pt x="0" y="0"/>
                  </a:cubicBezTo>
                  <a:cubicBezTo>
                    <a:pt x="0" y="5559"/>
                    <a:pt x="0" y="5559"/>
                    <a:pt x="0" y="5559"/>
                  </a:cubicBezTo>
                  <a:cubicBezTo>
                    <a:pt x="5891" y="10165"/>
                    <a:pt x="12764" y="14929"/>
                    <a:pt x="19636" y="19694"/>
                  </a:cubicBezTo>
                  <a:cubicBezTo>
                    <a:pt x="19636" y="20329"/>
                    <a:pt x="20618" y="20965"/>
                    <a:pt x="21600" y="21600"/>
                  </a:cubicBezTo>
                  <a:close/>
                </a:path>
              </a:pathLst>
            </a:custGeom>
            <a:solidFill>
              <a:srgbClr val="766F54">
                <a:alpha val="2000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8767" tIns="48767" rIns="48767" bIns="48767" numCol="1" anchor="t">
              <a:noAutofit/>
            </a:bodyPr>
            <a:lstStyle/>
            <a:p>
              <a:pPr algn="l" defTabSz="650240">
                <a:defRPr sz="2400">
                  <a:latin typeface="Century Gothic"/>
                  <a:ea typeface="Century Gothic"/>
                  <a:cs typeface="Century Gothic"/>
                  <a:sym typeface="Century Gothic"/>
                </a:defRPr>
              </a:pPr>
              <a:endParaRPr/>
            </a:p>
          </p:txBody>
        </p:sp>
        <p:sp>
          <p:nvSpPr>
            <p:cNvPr id="210" name="Kształt"/>
            <p:cNvSpPr/>
            <p:nvPr/>
          </p:nvSpPr>
          <p:spPr>
            <a:xfrm>
              <a:off x="137171" y="3123125"/>
              <a:ext cx="689833" cy="24770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3269" y="15000"/>
                  </a:moveTo>
                  <a:cubicBezTo>
                    <a:pt x="15891" y="17229"/>
                    <a:pt x="18514" y="19414"/>
                    <a:pt x="21446" y="21600"/>
                  </a:cubicBezTo>
                  <a:cubicBezTo>
                    <a:pt x="21446" y="21214"/>
                    <a:pt x="21446" y="20871"/>
                    <a:pt x="21600" y="20486"/>
                  </a:cubicBezTo>
                  <a:cubicBezTo>
                    <a:pt x="19131" y="18643"/>
                    <a:pt x="16817" y="16757"/>
                    <a:pt x="14657" y="14871"/>
                  </a:cubicBezTo>
                  <a:cubicBezTo>
                    <a:pt x="8949" y="9986"/>
                    <a:pt x="4166" y="5014"/>
                    <a:pt x="0" y="0"/>
                  </a:cubicBezTo>
                  <a:cubicBezTo>
                    <a:pt x="309" y="857"/>
                    <a:pt x="617" y="1757"/>
                    <a:pt x="926" y="2614"/>
                  </a:cubicBezTo>
                  <a:cubicBezTo>
                    <a:pt x="4629" y="6771"/>
                    <a:pt x="8640" y="10929"/>
                    <a:pt x="13269" y="15000"/>
                  </a:cubicBezTo>
                  <a:close/>
                </a:path>
              </a:pathLst>
            </a:custGeom>
            <a:solidFill>
              <a:srgbClr val="766F54">
                <a:alpha val="2000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8767" tIns="48767" rIns="48767" bIns="48767" numCol="1" anchor="t">
              <a:noAutofit/>
            </a:bodyPr>
            <a:lstStyle/>
            <a:p>
              <a:pPr algn="l" defTabSz="650240">
                <a:defRPr sz="2400">
                  <a:latin typeface="Century Gothic"/>
                  <a:ea typeface="Century Gothic"/>
                  <a:cs typeface="Century Gothic"/>
                  <a:sym typeface="Century Gothic"/>
                </a:defRPr>
              </a:pPr>
              <a:endParaRPr/>
            </a:p>
          </p:txBody>
        </p:sp>
        <p:sp>
          <p:nvSpPr>
            <p:cNvPr id="211" name="Kształt"/>
            <p:cNvSpPr/>
            <p:nvPr/>
          </p:nvSpPr>
          <p:spPr>
            <a:xfrm>
              <a:off x="860798" y="5566357"/>
              <a:ext cx="650073" cy="151484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309" y="1543"/>
                  </a:moveTo>
                  <a:cubicBezTo>
                    <a:pt x="818" y="1052"/>
                    <a:pt x="327" y="561"/>
                    <a:pt x="0" y="0"/>
                  </a:cubicBezTo>
                  <a:cubicBezTo>
                    <a:pt x="0" y="701"/>
                    <a:pt x="0" y="1332"/>
                    <a:pt x="0" y="2034"/>
                  </a:cubicBezTo>
                  <a:cubicBezTo>
                    <a:pt x="3436" y="5961"/>
                    <a:pt x="7200" y="9818"/>
                    <a:pt x="11127" y="13605"/>
                  </a:cubicBezTo>
                  <a:cubicBezTo>
                    <a:pt x="13909" y="16270"/>
                    <a:pt x="17018" y="18935"/>
                    <a:pt x="20127" y="21600"/>
                  </a:cubicBezTo>
                  <a:cubicBezTo>
                    <a:pt x="21600" y="21600"/>
                    <a:pt x="21600" y="21600"/>
                    <a:pt x="21600" y="21600"/>
                  </a:cubicBezTo>
                  <a:cubicBezTo>
                    <a:pt x="18491" y="18865"/>
                    <a:pt x="15382" y="16130"/>
                    <a:pt x="12600" y="13325"/>
                  </a:cubicBezTo>
                  <a:cubicBezTo>
                    <a:pt x="8509" y="9468"/>
                    <a:pt x="4745" y="5540"/>
                    <a:pt x="1309" y="1543"/>
                  </a:cubicBezTo>
                  <a:close/>
                </a:path>
              </a:pathLst>
            </a:custGeom>
            <a:solidFill>
              <a:srgbClr val="766F54">
                <a:alpha val="2000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8767" tIns="48767" rIns="48767" bIns="48767" numCol="1" anchor="t">
              <a:noAutofit/>
            </a:bodyPr>
            <a:lstStyle/>
            <a:p>
              <a:pPr algn="l" defTabSz="650240">
                <a:defRPr sz="2400">
                  <a:latin typeface="Century Gothic"/>
                  <a:ea typeface="Century Gothic"/>
                  <a:cs typeface="Century Gothic"/>
                  <a:sym typeface="Century Gothic"/>
                </a:defRPr>
              </a:pPr>
              <a:endParaRPr/>
            </a:p>
          </p:txBody>
        </p:sp>
        <p:sp>
          <p:nvSpPr>
            <p:cNvPr id="212" name="Kształt"/>
            <p:cNvSpPr/>
            <p:nvPr/>
          </p:nvSpPr>
          <p:spPr>
            <a:xfrm>
              <a:off x="1023812" y="6693546"/>
              <a:ext cx="182896" cy="38765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346" y="21600"/>
                  </a:moveTo>
                  <a:cubicBezTo>
                    <a:pt x="21600" y="21600"/>
                    <a:pt x="21600" y="21600"/>
                    <a:pt x="21600" y="21600"/>
                  </a:cubicBezTo>
                  <a:cubicBezTo>
                    <a:pt x="14011" y="14491"/>
                    <a:pt x="7005" y="7382"/>
                    <a:pt x="0" y="0"/>
                  </a:cubicBezTo>
                  <a:cubicBezTo>
                    <a:pt x="4670" y="7382"/>
                    <a:pt x="9924" y="14491"/>
                    <a:pt x="16346" y="21600"/>
                  </a:cubicBezTo>
                  <a:close/>
                </a:path>
              </a:pathLst>
            </a:custGeom>
            <a:solidFill>
              <a:srgbClr val="766F54">
                <a:alpha val="2000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8767" tIns="48767" rIns="48767" bIns="48767" numCol="1" anchor="t">
              <a:noAutofit/>
            </a:bodyPr>
            <a:lstStyle/>
            <a:p>
              <a:pPr algn="l" defTabSz="650240">
                <a:defRPr sz="2400">
                  <a:latin typeface="Century Gothic"/>
                  <a:ea typeface="Century Gothic"/>
                  <a:cs typeface="Century Gothic"/>
                  <a:sym typeface="Century Gothic"/>
                </a:defRPr>
              </a:pPr>
              <a:endParaRPr/>
            </a:p>
          </p:txBody>
        </p:sp>
        <p:sp>
          <p:nvSpPr>
            <p:cNvPr id="213" name="Kształt"/>
            <p:cNvSpPr/>
            <p:nvPr/>
          </p:nvSpPr>
          <p:spPr>
            <a:xfrm>
              <a:off x="107351" y="3170836"/>
              <a:ext cx="876703" cy="355054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658" y="19745"/>
                  </a:moveTo>
                  <a:cubicBezTo>
                    <a:pt x="17596" y="18489"/>
                    <a:pt x="15775" y="17232"/>
                    <a:pt x="14076" y="15976"/>
                  </a:cubicBezTo>
                  <a:cubicBezTo>
                    <a:pt x="10193" y="13074"/>
                    <a:pt x="7160" y="10082"/>
                    <a:pt x="4854" y="7060"/>
                  </a:cubicBezTo>
                  <a:cubicBezTo>
                    <a:pt x="3519" y="5235"/>
                    <a:pt x="2427" y="3381"/>
                    <a:pt x="1456" y="1526"/>
                  </a:cubicBezTo>
                  <a:cubicBezTo>
                    <a:pt x="971" y="1017"/>
                    <a:pt x="485" y="509"/>
                    <a:pt x="0" y="0"/>
                  </a:cubicBezTo>
                  <a:cubicBezTo>
                    <a:pt x="971" y="2363"/>
                    <a:pt x="2306" y="4757"/>
                    <a:pt x="4004" y="7090"/>
                  </a:cubicBezTo>
                  <a:cubicBezTo>
                    <a:pt x="6189" y="10142"/>
                    <a:pt x="9222" y="13134"/>
                    <a:pt x="12984" y="16065"/>
                  </a:cubicBezTo>
                  <a:cubicBezTo>
                    <a:pt x="14926" y="17531"/>
                    <a:pt x="17110" y="18967"/>
                    <a:pt x="19416" y="20373"/>
                  </a:cubicBezTo>
                  <a:cubicBezTo>
                    <a:pt x="20144" y="20792"/>
                    <a:pt x="20872" y="21181"/>
                    <a:pt x="21600" y="21600"/>
                  </a:cubicBezTo>
                  <a:cubicBezTo>
                    <a:pt x="21357" y="21450"/>
                    <a:pt x="21236" y="21331"/>
                    <a:pt x="21115" y="21181"/>
                  </a:cubicBezTo>
                  <a:cubicBezTo>
                    <a:pt x="20508" y="20702"/>
                    <a:pt x="20022" y="20224"/>
                    <a:pt x="19658" y="19745"/>
                  </a:cubicBezTo>
                  <a:close/>
                </a:path>
              </a:pathLst>
            </a:custGeom>
            <a:solidFill>
              <a:srgbClr val="766F54">
                <a:alpha val="2000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8767" tIns="48767" rIns="48767" bIns="48767" numCol="1" anchor="t">
              <a:noAutofit/>
            </a:bodyPr>
            <a:lstStyle/>
            <a:p>
              <a:pPr algn="l" defTabSz="650240">
                <a:defRPr sz="2400">
                  <a:latin typeface="Century Gothic"/>
                  <a:ea typeface="Century Gothic"/>
                  <a:cs typeface="Century Gothic"/>
                  <a:sym typeface="Century Gothic"/>
                </a:defRPr>
              </a:pPr>
              <a:endParaRPr/>
            </a:p>
          </p:txBody>
        </p:sp>
        <p:sp>
          <p:nvSpPr>
            <p:cNvPr id="214" name="Kształt"/>
            <p:cNvSpPr/>
            <p:nvPr/>
          </p:nvSpPr>
          <p:spPr>
            <a:xfrm>
              <a:off x="27868" y="0"/>
              <a:ext cx="109304" cy="312312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35" h="21600" extrusionOk="0">
                  <a:moveTo>
                    <a:pt x="9565" y="19627"/>
                  </a:moveTo>
                  <a:cubicBezTo>
                    <a:pt x="10505" y="19763"/>
                    <a:pt x="10505" y="19899"/>
                    <a:pt x="10505" y="20035"/>
                  </a:cubicBezTo>
                  <a:cubicBezTo>
                    <a:pt x="13322" y="20511"/>
                    <a:pt x="17078" y="20988"/>
                    <a:pt x="19896" y="21498"/>
                  </a:cubicBezTo>
                  <a:cubicBezTo>
                    <a:pt x="19896" y="21532"/>
                    <a:pt x="19896" y="21566"/>
                    <a:pt x="20835" y="21600"/>
                  </a:cubicBezTo>
                  <a:cubicBezTo>
                    <a:pt x="18957" y="20920"/>
                    <a:pt x="17078" y="20273"/>
                    <a:pt x="15200" y="19593"/>
                  </a:cubicBezTo>
                  <a:cubicBezTo>
                    <a:pt x="7687" y="16123"/>
                    <a:pt x="3931" y="12654"/>
                    <a:pt x="3931" y="9150"/>
                  </a:cubicBezTo>
                  <a:cubicBezTo>
                    <a:pt x="4870" y="6089"/>
                    <a:pt x="7687" y="3061"/>
                    <a:pt x="13322" y="0"/>
                  </a:cubicBezTo>
                  <a:cubicBezTo>
                    <a:pt x="10505" y="0"/>
                    <a:pt x="10505" y="0"/>
                    <a:pt x="10505" y="0"/>
                  </a:cubicBezTo>
                  <a:cubicBezTo>
                    <a:pt x="3931" y="3027"/>
                    <a:pt x="1113" y="6089"/>
                    <a:pt x="174" y="9150"/>
                  </a:cubicBezTo>
                  <a:cubicBezTo>
                    <a:pt x="-765" y="12654"/>
                    <a:pt x="2052" y="16123"/>
                    <a:pt x="9565" y="19627"/>
                  </a:cubicBezTo>
                  <a:close/>
                </a:path>
              </a:pathLst>
            </a:custGeom>
            <a:solidFill>
              <a:srgbClr val="766F54">
                <a:alpha val="2000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8767" tIns="48767" rIns="48767" bIns="48767" numCol="1" anchor="t">
              <a:noAutofit/>
            </a:bodyPr>
            <a:lstStyle/>
            <a:p>
              <a:pPr algn="l" defTabSz="650240">
                <a:defRPr sz="2400">
                  <a:latin typeface="Century Gothic"/>
                  <a:ea typeface="Century Gothic"/>
                  <a:cs typeface="Century Gothic"/>
                  <a:sym typeface="Century Gothic"/>
                </a:defRPr>
              </a:pPr>
              <a:endParaRPr/>
            </a:p>
          </p:txBody>
        </p:sp>
        <p:sp>
          <p:nvSpPr>
            <p:cNvPr id="215" name="Kształt"/>
            <p:cNvSpPr/>
            <p:nvPr/>
          </p:nvSpPr>
          <p:spPr>
            <a:xfrm>
              <a:off x="83495" y="2896494"/>
              <a:ext cx="83496" cy="52681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cubicBezTo>
                    <a:pt x="2541" y="3836"/>
                    <a:pt x="3812" y="7469"/>
                    <a:pt x="6353" y="11305"/>
                  </a:cubicBezTo>
                  <a:cubicBezTo>
                    <a:pt x="11435" y="14736"/>
                    <a:pt x="16518" y="18168"/>
                    <a:pt x="21600" y="21600"/>
                  </a:cubicBezTo>
                  <a:cubicBezTo>
                    <a:pt x="19059" y="17563"/>
                    <a:pt x="16518" y="13323"/>
                    <a:pt x="13976" y="9286"/>
                  </a:cubicBezTo>
                  <a:cubicBezTo>
                    <a:pt x="12706" y="9084"/>
                    <a:pt x="12706" y="8882"/>
                    <a:pt x="12706" y="8680"/>
                  </a:cubicBezTo>
                  <a:cubicBezTo>
                    <a:pt x="8894" y="5652"/>
                    <a:pt x="3812" y="2826"/>
                    <a:pt x="0" y="0"/>
                  </a:cubicBezTo>
                  <a:close/>
                </a:path>
              </a:pathLst>
            </a:custGeom>
            <a:solidFill>
              <a:srgbClr val="766F54">
                <a:alpha val="2000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8767" tIns="48767" rIns="48767" bIns="48767" numCol="1" anchor="t">
              <a:noAutofit/>
            </a:bodyPr>
            <a:lstStyle/>
            <a:p>
              <a:pPr algn="l" defTabSz="650240">
                <a:defRPr sz="2400">
                  <a:latin typeface="Century Gothic"/>
                  <a:ea typeface="Century Gothic"/>
                  <a:cs typeface="Century Gothic"/>
                  <a:sym typeface="Century Gothic"/>
                </a:defRPr>
              </a:pPr>
              <a:endParaRPr/>
            </a:p>
          </p:txBody>
        </p:sp>
        <p:sp>
          <p:nvSpPr>
            <p:cNvPr id="216" name="Kształt"/>
            <p:cNvSpPr/>
            <p:nvPr/>
          </p:nvSpPr>
          <p:spPr>
            <a:xfrm>
              <a:off x="821038" y="5600154"/>
              <a:ext cx="202775" cy="109339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cubicBezTo>
                    <a:pt x="0" y="3016"/>
                    <a:pt x="1054" y="6032"/>
                    <a:pt x="2634" y="9049"/>
                  </a:cubicBezTo>
                  <a:cubicBezTo>
                    <a:pt x="4215" y="11384"/>
                    <a:pt x="6322" y="13816"/>
                    <a:pt x="8956" y="16151"/>
                  </a:cubicBezTo>
                  <a:cubicBezTo>
                    <a:pt x="10010" y="16735"/>
                    <a:pt x="11590" y="17319"/>
                    <a:pt x="12644" y="17903"/>
                  </a:cubicBezTo>
                  <a:cubicBezTo>
                    <a:pt x="15805" y="19168"/>
                    <a:pt x="18439" y="20335"/>
                    <a:pt x="21600" y="21600"/>
                  </a:cubicBezTo>
                  <a:cubicBezTo>
                    <a:pt x="21073" y="21308"/>
                    <a:pt x="20546" y="20919"/>
                    <a:pt x="20020" y="20627"/>
                  </a:cubicBezTo>
                  <a:cubicBezTo>
                    <a:pt x="13698" y="16735"/>
                    <a:pt x="9483" y="12843"/>
                    <a:pt x="6849" y="8951"/>
                  </a:cubicBezTo>
                  <a:cubicBezTo>
                    <a:pt x="5795" y="6616"/>
                    <a:pt x="4741" y="4378"/>
                    <a:pt x="4215" y="2141"/>
                  </a:cubicBezTo>
                  <a:cubicBezTo>
                    <a:pt x="4215" y="2043"/>
                    <a:pt x="3688" y="1946"/>
                    <a:pt x="3688" y="1751"/>
                  </a:cubicBezTo>
                  <a:cubicBezTo>
                    <a:pt x="2634" y="1168"/>
                    <a:pt x="1054" y="584"/>
                    <a:pt x="0" y="0"/>
                  </a:cubicBezTo>
                  <a:close/>
                </a:path>
              </a:pathLst>
            </a:custGeom>
            <a:solidFill>
              <a:srgbClr val="766F54">
                <a:alpha val="2000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8767" tIns="48767" rIns="48767" bIns="48767" numCol="1" anchor="t">
              <a:noAutofit/>
            </a:bodyPr>
            <a:lstStyle/>
            <a:p>
              <a:pPr algn="l" defTabSz="650240">
                <a:defRPr sz="2400">
                  <a:latin typeface="Century Gothic"/>
                  <a:ea typeface="Century Gothic"/>
                  <a:cs typeface="Century Gothic"/>
                  <a:sym typeface="Century Gothic"/>
                </a:defRPr>
              </a:pPr>
              <a:endParaRPr/>
            </a:p>
          </p:txBody>
        </p:sp>
        <p:sp>
          <p:nvSpPr>
            <p:cNvPr id="217" name="Kształt"/>
            <p:cNvSpPr/>
            <p:nvPr/>
          </p:nvSpPr>
          <p:spPr>
            <a:xfrm>
              <a:off x="827001" y="1248454"/>
              <a:ext cx="2214617" cy="431790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336" y="21010"/>
                  </a:moveTo>
                  <a:cubicBezTo>
                    <a:pt x="480" y="18992"/>
                    <a:pt x="1248" y="17000"/>
                    <a:pt x="2400" y="15081"/>
                  </a:cubicBezTo>
                  <a:cubicBezTo>
                    <a:pt x="3600" y="13162"/>
                    <a:pt x="5232" y="11317"/>
                    <a:pt x="7152" y="9545"/>
                  </a:cubicBezTo>
                  <a:cubicBezTo>
                    <a:pt x="9072" y="7774"/>
                    <a:pt x="11280" y="6101"/>
                    <a:pt x="13680" y="4502"/>
                  </a:cubicBezTo>
                  <a:cubicBezTo>
                    <a:pt x="14880" y="3715"/>
                    <a:pt x="16176" y="2928"/>
                    <a:pt x="17472" y="2190"/>
                  </a:cubicBezTo>
                  <a:cubicBezTo>
                    <a:pt x="18144" y="1821"/>
                    <a:pt x="18816" y="1427"/>
                    <a:pt x="19488" y="1082"/>
                  </a:cubicBezTo>
                  <a:cubicBezTo>
                    <a:pt x="20208" y="713"/>
                    <a:pt x="20880" y="369"/>
                    <a:pt x="21600" y="25"/>
                  </a:cubicBezTo>
                  <a:cubicBezTo>
                    <a:pt x="21600" y="0"/>
                    <a:pt x="21600" y="0"/>
                    <a:pt x="21600" y="0"/>
                  </a:cubicBezTo>
                  <a:cubicBezTo>
                    <a:pt x="20832" y="344"/>
                    <a:pt x="20160" y="689"/>
                    <a:pt x="19440" y="1058"/>
                  </a:cubicBezTo>
                  <a:cubicBezTo>
                    <a:pt x="18768" y="1402"/>
                    <a:pt x="18096" y="1771"/>
                    <a:pt x="17424" y="2165"/>
                  </a:cubicBezTo>
                  <a:cubicBezTo>
                    <a:pt x="16080" y="2903"/>
                    <a:pt x="14784" y="3666"/>
                    <a:pt x="13584" y="4453"/>
                  </a:cubicBezTo>
                  <a:cubicBezTo>
                    <a:pt x="11136" y="6052"/>
                    <a:pt x="8880" y="7725"/>
                    <a:pt x="6960" y="9496"/>
                  </a:cubicBezTo>
                  <a:cubicBezTo>
                    <a:pt x="4992" y="11243"/>
                    <a:pt x="3360" y="13113"/>
                    <a:pt x="2160" y="15031"/>
                  </a:cubicBezTo>
                  <a:cubicBezTo>
                    <a:pt x="912" y="16975"/>
                    <a:pt x="144" y="18968"/>
                    <a:pt x="0" y="21010"/>
                  </a:cubicBezTo>
                  <a:cubicBezTo>
                    <a:pt x="0" y="21059"/>
                    <a:pt x="0" y="21083"/>
                    <a:pt x="0" y="21133"/>
                  </a:cubicBezTo>
                  <a:cubicBezTo>
                    <a:pt x="96" y="21280"/>
                    <a:pt x="192" y="21452"/>
                    <a:pt x="336" y="21600"/>
                  </a:cubicBezTo>
                  <a:cubicBezTo>
                    <a:pt x="336" y="21403"/>
                    <a:pt x="336" y="21206"/>
                    <a:pt x="336" y="21010"/>
                  </a:cubicBezTo>
                  <a:close/>
                </a:path>
              </a:pathLst>
            </a:custGeom>
            <a:solidFill>
              <a:srgbClr val="766F54">
                <a:alpha val="2000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8767" tIns="48767" rIns="48767" bIns="48767" numCol="1" anchor="t">
              <a:noAutofit/>
            </a:bodyPr>
            <a:lstStyle/>
            <a:p>
              <a:pPr algn="l" defTabSz="650240">
                <a:defRPr sz="2400">
                  <a:latin typeface="Century Gothic"/>
                  <a:ea typeface="Century Gothic"/>
                  <a:cs typeface="Century Gothic"/>
                  <a:sym typeface="Century Gothic"/>
                </a:defRPr>
              </a:pPr>
              <a:endParaRPr/>
            </a:p>
          </p:txBody>
        </p:sp>
        <p:sp>
          <p:nvSpPr>
            <p:cNvPr id="218" name="Kształt"/>
            <p:cNvSpPr/>
            <p:nvPr/>
          </p:nvSpPr>
          <p:spPr>
            <a:xfrm>
              <a:off x="984053" y="6721378"/>
              <a:ext cx="172956" cy="35982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cubicBezTo>
                    <a:pt x="4320" y="7101"/>
                    <a:pt x="9874" y="14499"/>
                    <a:pt x="16046" y="21600"/>
                  </a:cubicBezTo>
                  <a:cubicBezTo>
                    <a:pt x="21600" y="21600"/>
                    <a:pt x="21600" y="21600"/>
                    <a:pt x="21600" y="21600"/>
                  </a:cubicBezTo>
                  <a:cubicBezTo>
                    <a:pt x="14194" y="14499"/>
                    <a:pt x="6789" y="7101"/>
                    <a:pt x="0" y="0"/>
                  </a:cubicBezTo>
                  <a:close/>
                </a:path>
              </a:pathLst>
            </a:custGeom>
            <a:solidFill>
              <a:srgbClr val="766F54">
                <a:alpha val="2000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8767" tIns="48767" rIns="48767" bIns="48767" numCol="1" anchor="t">
              <a:noAutofit/>
            </a:bodyPr>
            <a:lstStyle/>
            <a:p>
              <a:pPr algn="l" defTabSz="650240">
                <a:defRPr sz="2400">
                  <a:latin typeface="Century Gothic"/>
                  <a:ea typeface="Century Gothic"/>
                  <a:cs typeface="Century Gothic"/>
                  <a:sym typeface="Century Gothic"/>
                </a:defRPr>
              </a:pPr>
              <a:endParaRPr/>
            </a:p>
          </p:txBody>
        </p:sp>
        <p:sp>
          <p:nvSpPr>
            <p:cNvPr id="219" name="Kształt"/>
            <p:cNvSpPr/>
            <p:nvPr/>
          </p:nvSpPr>
          <p:spPr>
            <a:xfrm>
              <a:off x="821038" y="5472922"/>
              <a:ext cx="39761" cy="23657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900" y="19800"/>
                  </a:moveTo>
                  <a:cubicBezTo>
                    <a:pt x="18900" y="20700"/>
                    <a:pt x="21600" y="21150"/>
                    <a:pt x="21600" y="21600"/>
                  </a:cubicBezTo>
                  <a:cubicBezTo>
                    <a:pt x="21600" y="17100"/>
                    <a:pt x="21600" y="13050"/>
                    <a:pt x="21600" y="8550"/>
                  </a:cubicBezTo>
                  <a:cubicBezTo>
                    <a:pt x="13500" y="5850"/>
                    <a:pt x="8100" y="2700"/>
                    <a:pt x="2700" y="0"/>
                  </a:cubicBezTo>
                  <a:cubicBezTo>
                    <a:pt x="0" y="4050"/>
                    <a:pt x="0" y="7650"/>
                    <a:pt x="0" y="11700"/>
                  </a:cubicBezTo>
                  <a:cubicBezTo>
                    <a:pt x="5400" y="14400"/>
                    <a:pt x="13500" y="17100"/>
                    <a:pt x="18900" y="19800"/>
                  </a:cubicBezTo>
                  <a:close/>
                </a:path>
              </a:pathLst>
            </a:custGeom>
            <a:solidFill>
              <a:srgbClr val="766F54">
                <a:alpha val="2000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8767" tIns="48767" rIns="48767" bIns="48767" numCol="1" anchor="t">
              <a:noAutofit/>
            </a:bodyPr>
            <a:lstStyle/>
            <a:p>
              <a:pPr algn="l" defTabSz="650240">
                <a:defRPr sz="2400">
                  <a:latin typeface="Century Gothic"/>
                  <a:ea typeface="Century Gothic"/>
                  <a:cs typeface="Century Gothic"/>
                  <a:sym typeface="Century Gothic"/>
                </a:defRPr>
              </a:pPr>
              <a:endParaRPr/>
            </a:p>
          </p:txBody>
        </p:sp>
        <p:sp>
          <p:nvSpPr>
            <p:cNvPr id="220" name="Kształt"/>
            <p:cNvSpPr/>
            <p:nvPr/>
          </p:nvSpPr>
          <p:spPr>
            <a:xfrm>
              <a:off x="906521" y="6417215"/>
              <a:ext cx="254463" cy="66398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908" y="2880"/>
                  </a:moveTo>
                  <a:cubicBezTo>
                    <a:pt x="2077" y="1920"/>
                    <a:pt x="831" y="960"/>
                    <a:pt x="0" y="0"/>
                  </a:cubicBezTo>
                  <a:cubicBezTo>
                    <a:pt x="1246" y="2560"/>
                    <a:pt x="2908" y="5120"/>
                    <a:pt x="4985" y="7680"/>
                  </a:cubicBezTo>
                  <a:cubicBezTo>
                    <a:pt x="5400" y="8480"/>
                    <a:pt x="5815" y="9120"/>
                    <a:pt x="6646" y="9920"/>
                  </a:cubicBezTo>
                  <a:cubicBezTo>
                    <a:pt x="11215" y="13760"/>
                    <a:pt x="16200" y="17760"/>
                    <a:pt x="21185" y="21600"/>
                  </a:cubicBezTo>
                  <a:cubicBezTo>
                    <a:pt x="21600" y="21600"/>
                    <a:pt x="21600" y="21600"/>
                    <a:pt x="21600" y="21600"/>
                  </a:cubicBezTo>
                  <a:cubicBezTo>
                    <a:pt x="17031" y="17440"/>
                    <a:pt x="13292" y="13280"/>
                    <a:pt x="9969" y="8960"/>
                  </a:cubicBezTo>
                  <a:cubicBezTo>
                    <a:pt x="7477" y="6880"/>
                    <a:pt x="5400" y="4960"/>
                    <a:pt x="2908" y="2880"/>
                  </a:cubicBezTo>
                  <a:close/>
                </a:path>
              </a:pathLst>
            </a:custGeom>
            <a:solidFill>
              <a:srgbClr val="766F54">
                <a:alpha val="2000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8767" tIns="48767" rIns="48767" bIns="48767" numCol="1" anchor="t">
              <a:noAutofit/>
            </a:bodyPr>
            <a:lstStyle/>
            <a:p>
              <a:pPr algn="l" defTabSz="650240">
                <a:defRPr sz="2400">
                  <a:latin typeface="Century Gothic"/>
                  <a:ea typeface="Century Gothic"/>
                  <a:cs typeface="Century Gothic"/>
                  <a:sym typeface="Century Gothic"/>
                </a:defRPr>
              </a:pPr>
              <a:endParaRPr/>
            </a:p>
          </p:txBody>
        </p:sp>
      </p:grpSp>
      <p:grpSp>
        <p:nvGrpSpPr>
          <p:cNvPr id="234" name="Grupuj"/>
          <p:cNvGrpSpPr/>
          <p:nvPr/>
        </p:nvGrpSpPr>
        <p:grpSpPr>
          <a:xfrm>
            <a:off x="29035" y="1218361"/>
            <a:ext cx="2513787" cy="7310977"/>
            <a:chOff x="0" y="0"/>
            <a:chExt cx="2513785" cy="7310975"/>
          </a:xfrm>
        </p:grpSpPr>
        <p:sp>
          <p:nvSpPr>
            <p:cNvPr id="222" name="Kształt"/>
            <p:cNvSpPr/>
            <p:nvPr/>
          </p:nvSpPr>
          <p:spPr>
            <a:xfrm>
              <a:off x="0" y="-1"/>
              <a:ext cx="527282" cy="469444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468" y="4930"/>
                  </a:moveTo>
                  <a:cubicBezTo>
                    <a:pt x="2307" y="6762"/>
                    <a:pt x="3565" y="8617"/>
                    <a:pt x="5452" y="10448"/>
                  </a:cubicBezTo>
                  <a:cubicBezTo>
                    <a:pt x="7130" y="12279"/>
                    <a:pt x="9227" y="14110"/>
                    <a:pt x="11953" y="15942"/>
                  </a:cubicBezTo>
                  <a:cubicBezTo>
                    <a:pt x="14470" y="17773"/>
                    <a:pt x="17616" y="19581"/>
                    <a:pt x="21181" y="21389"/>
                  </a:cubicBezTo>
                  <a:cubicBezTo>
                    <a:pt x="21390" y="21459"/>
                    <a:pt x="21600" y="21530"/>
                    <a:pt x="21600" y="21600"/>
                  </a:cubicBezTo>
                  <a:cubicBezTo>
                    <a:pt x="21390" y="21248"/>
                    <a:pt x="20971" y="20872"/>
                    <a:pt x="20761" y="20520"/>
                  </a:cubicBezTo>
                  <a:cubicBezTo>
                    <a:pt x="20761" y="20450"/>
                    <a:pt x="20761" y="20379"/>
                    <a:pt x="20761" y="20332"/>
                  </a:cubicBezTo>
                  <a:cubicBezTo>
                    <a:pt x="17825" y="18853"/>
                    <a:pt x="15309" y="17397"/>
                    <a:pt x="13212" y="15918"/>
                  </a:cubicBezTo>
                  <a:cubicBezTo>
                    <a:pt x="10485" y="14087"/>
                    <a:pt x="8179" y="12279"/>
                    <a:pt x="6291" y="10424"/>
                  </a:cubicBezTo>
                  <a:cubicBezTo>
                    <a:pt x="4404" y="8593"/>
                    <a:pt x="2936" y="6762"/>
                    <a:pt x="1887" y="4907"/>
                  </a:cubicBezTo>
                  <a:cubicBezTo>
                    <a:pt x="1468" y="3991"/>
                    <a:pt x="1049" y="3076"/>
                    <a:pt x="629" y="2160"/>
                  </a:cubicBezTo>
                  <a:cubicBezTo>
                    <a:pt x="419" y="1432"/>
                    <a:pt x="210" y="728"/>
                    <a:pt x="21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728"/>
                    <a:pt x="210" y="1432"/>
                    <a:pt x="210" y="2160"/>
                  </a:cubicBezTo>
                  <a:cubicBezTo>
                    <a:pt x="629" y="3076"/>
                    <a:pt x="839" y="3991"/>
                    <a:pt x="1468" y="4930"/>
                  </a:cubicBezTo>
                  <a:close/>
                </a:path>
              </a:pathLst>
            </a:custGeom>
            <a:solidFill>
              <a:srgbClr val="766F54"/>
            </a:solidFill>
            <a:ln w="12700" cap="flat">
              <a:noFill/>
              <a:miter lim="400000"/>
            </a:ln>
            <a:effectLst/>
          </p:spPr>
          <p:txBody>
            <a:bodyPr wrap="square" lIns="48767" tIns="48767" rIns="48767" bIns="48767" numCol="1" anchor="t">
              <a:noAutofit/>
            </a:bodyPr>
            <a:lstStyle/>
            <a:p>
              <a:pPr algn="l" defTabSz="650240">
                <a:defRPr sz="2400">
                  <a:latin typeface="Century Gothic"/>
                  <a:ea typeface="Century Gothic"/>
                  <a:cs typeface="Century Gothic"/>
                  <a:sym typeface="Century Gothic"/>
                </a:defRPr>
              </a:pPr>
              <a:endParaRPr/>
            </a:p>
          </p:txBody>
        </p:sp>
        <p:sp>
          <p:nvSpPr>
            <p:cNvPr id="223" name="Kształt"/>
            <p:cNvSpPr/>
            <p:nvPr/>
          </p:nvSpPr>
          <p:spPr>
            <a:xfrm>
              <a:off x="557938" y="4605075"/>
              <a:ext cx="451666" cy="168607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3009" y="14989"/>
                  </a:moveTo>
                  <a:cubicBezTo>
                    <a:pt x="15709" y="17215"/>
                    <a:pt x="18409" y="19440"/>
                    <a:pt x="21600" y="21600"/>
                  </a:cubicBezTo>
                  <a:cubicBezTo>
                    <a:pt x="21600" y="21142"/>
                    <a:pt x="21600" y="20618"/>
                    <a:pt x="21600" y="20160"/>
                  </a:cubicBezTo>
                  <a:cubicBezTo>
                    <a:pt x="21600" y="20095"/>
                    <a:pt x="21600" y="19964"/>
                    <a:pt x="21600" y="19898"/>
                  </a:cubicBezTo>
                  <a:cubicBezTo>
                    <a:pt x="19391" y="18196"/>
                    <a:pt x="17182" y="16495"/>
                    <a:pt x="15218" y="14793"/>
                  </a:cubicBezTo>
                  <a:cubicBezTo>
                    <a:pt x="9327" y="9949"/>
                    <a:pt x="4173" y="4975"/>
                    <a:pt x="0" y="0"/>
                  </a:cubicBezTo>
                  <a:cubicBezTo>
                    <a:pt x="491" y="1375"/>
                    <a:pt x="982" y="2749"/>
                    <a:pt x="1718" y="4124"/>
                  </a:cubicBezTo>
                  <a:cubicBezTo>
                    <a:pt x="5155" y="7789"/>
                    <a:pt x="8836" y="11389"/>
                    <a:pt x="13009" y="14989"/>
                  </a:cubicBezTo>
                  <a:close/>
                </a:path>
              </a:pathLst>
            </a:custGeom>
            <a:solidFill>
              <a:srgbClr val="766F54"/>
            </a:solidFill>
            <a:ln w="12700" cap="flat">
              <a:noFill/>
              <a:miter lim="400000"/>
            </a:ln>
            <a:effectLst/>
          </p:spPr>
          <p:txBody>
            <a:bodyPr wrap="square" lIns="48767" tIns="48767" rIns="48767" bIns="48767" numCol="1" anchor="t">
              <a:noAutofit/>
            </a:bodyPr>
            <a:lstStyle/>
            <a:p>
              <a:pPr algn="l" defTabSz="650240">
                <a:defRPr sz="2400">
                  <a:latin typeface="Century Gothic"/>
                  <a:ea typeface="Century Gothic"/>
                  <a:cs typeface="Century Gothic"/>
                  <a:sym typeface="Century Gothic"/>
                </a:defRPr>
              </a:pPr>
              <a:endParaRPr/>
            </a:p>
          </p:txBody>
        </p:sp>
        <p:sp>
          <p:nvSpPr>
            <p:cNvPr id="224" name="Kształt"/>
            <p:cNvSpPr/>
            <p:nvPr/>
          </p:nvSpPr>
          <p:spPr>
            <a:xfrm>
              <a:off x="1044345" y="6254366"/>
              <a:ext cx="459841" cy="105661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440" y="1565"/>
                  </a:moveTo>
                  <a:cubicBezTo>
                    <a:pt x="960" y="1043"/>
                    <a:pt x="480" y="522"/>
                    <a:pt x="0" y="0"/>
                  </a:cubicBezTo>
                  <a:cubicBezTo>
                    <a:pt x="0" y="939"/>
                    <a:pt x="0" y="1983"/>
                    <a:pt x="240" y="3026"/>
                  </a:cubicBezTo>
                  <a:cubicBezTo>
                    <a:pt x="3360" y="6470"/>
                    <a:pt x="6480" y="9913"/>
                    <a:pt x="10080" y="13252"/>
                  </a:cubicBezTo>
                  <a:cubicBezTo>
                    <a:pt x="12960" y="16070"/>
                    <a:pt x="16080" y="18887"/>
                    <a:pt x="19200" y="21600"/>
                  </a:cubicBezTo>
                  <a:cubicBezTo>
                    <a:pt x="21600" y="21600"/>
                    <a:pt x="21600" y="21600"/>
                    <a:pt x="21600" y="21600"/>
                  </a:cubicBezTo>
                  <a:cubicBezTo>
                    <a:pt x="18240" y="18783"/>
                    <a:pt x="15120" y="15861"/>
                    <a:pt x="12000" y="12835"/>
                  </a:cubicBezTo>
                  <a:cubicBezTo>
                    <a:pt x="8160" y="9183"/>
                    <a:pt x="4800" y="5322"/>
                    <a:pt x="1440" y="1565"/>
                  </a:cubicBezTo>
                  <a:close/>
                </a:path>
              </a:pathLst>
            </a:custGeom>
            <a:solidFill>
              <a:srgbClr val="766F54"/>
            </a:solidFill>
            <a:ln w="12700" cap="flat">
              <a:noFill/>
              <a:miter lim="400000"/>
            </a:ln>
            <a:effectLst/>
          </p:spPr>
          <p:txBody>
            <a:bodyPr wrap="square" lIns="48767" tIns="48767" rIns="48767" bIns="48767" numCol="1" anchor="t">
              <a:noAutofit/>
            </a:bodyPr>
            <a:lstStyle/>
            <a:p>
              <a:pPr algn="l" defTabSz="650240">
                <a:defRPr sz="2400">
                  <a:latin typeface="Century Gothic"/>
                  <a:ea typeface="Century Gothic"/>
                  <a:cs typeface="Century Gothic"/>
                  <a:sym typeface="Century Gothic"/>
                </a:defRPr>
              </a:pPr>
              <a:endParaRPr/>
            </a:p>
          </p:txBody>
        </p:sp>
        <p:sp>
          <p:nvSpPr>
            <p:cNvPr id="225" name="Kształt"/>
            <p:cNvSpPr/>
            <p:nvPr/>
          </p:nvSpPr>
          <p:spPr>
            <a:xfrm>
              <a:off x="527281" y="4656169"/>
              <a:ext cx="588595" cy="238503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970" y="18917"/>
                  </a:moveTo>
                  <a:cubicBezTo>
                    <a:pt x="17468" y="17946"/>
                    <a:pt x="15965" y="16928"/>
                    <a:pt x="14650" y="15911"/>
                  </a:cubicBezTo>
                  <a:cubicBezTo>
                    <a:pt x="10706" y="12997"/>
                    <a:pt x="7701" y="9991"/>
                    <a:pt x="5447" y="6984"/>
                  </a:cubicBezTo>
                  <a:cubicBezTo>
                    <a:pt x="4132" y="5504"/>
                    <a:pt x="3193" y="3978"/>
                    <a:pt x="2442" y="2451"/>
                  </a:cubicBezTo>
                  <a:cubicBezTo>
                    <a:pt x="1690" y="1619"/>
                    <a:pt x="751" y="833"/>
                    <a:pt x="0" y="0"/>
                  </a:cubicBezTo>
                  <a:cubicBezTo>
                    <a:pt x="939" y="2359"/>
                    <a:pt x="2254" y="4718"/>
                    <a:pt x="3944" y="7030"/>
                  </a:cubicBezTo>
                  <a:cubicBezTo>
                    <a:pt x="6198" y="10083"/>
                    <a:pt x="9203" y="13090"/>
                    <a:pt x="12960" y="16050"/>
                  </a:cubicBezTo>
                  <a:cubicBezTo>
                    <a:pt x="14838" y="17484"/>
                    <a:pt x="16904" y="18964"/>
                    <a:pt x="19346" y="20397"/>
                  </a:cubicBezTo>
                  <a:cubicBezTo>
                    <a:pt x="20097" y="20767"/>
                    <a:pt x="20849" y="21184"/>
                    <a:pt x="21600" y="21600"/>
                  </a:cubicBezTo>
                  <a:cubicBezTo>
                    <a:pt x="21412" y="21461"/>
                    <a:pt x="21224" y="21322"/>
                    <a:pt x="21037" y="21184"/>
                  </a:cubicBezTo>
                  <a:cubicBezTo>
                    <a:pt x="20285" y="20444"/>
                    <a:pt x="19534" y="19657"/>
                    <a:pt x="18970" y="18917"/>
                  </a:cubicBezTo>
                  <a:close/>
                </a:path>
              </a:pathLst>
            </a:custGeom>
            <a:solidFill>
              <a:srgbClr val="766F54"/>
            </a:solidFill>
            <a:ln w="12700" cap="flat">
              <a:noFill/>
              <a:miter lim="400000"/>
            </a:ln>
            <a:effectLst/>
          </p:spPr>
          <p:txBody>
            <a:bodyPr wrap="square" lIns="48767" tIns="48767" rIns="48767" bIns="48767" numCol="1" anchor="t">
              <a:noAutofit/>
            </a:bodyPr>
            <a:lstStyle/>
            <a:p>
              <a:pPr algn="l" defTabSz="650240">
                <a:defRPr sz="2400">
                  <a:latin typeface="Century Gothic"/>
                  <a:ea typeface="Century Gothic"/>
                  <a:cs typeface="Century Gothic"/>
                  <a:sym typeface="Century Gothic"/>
                </a:defRPr>
              </a:pPr>
              <a:endParaRPr/>
            </a:p>
          </p:txBody>
        </p:sp>
        <p:sp>
          <p:nvSpPr>
            <p:cNvPr id="226" name="Kształt"/>
            <p:cNvSpPr/>
            <p:nvPr/>
          </p:nvSpPr>
          <p:spPr>
            <a:xfrm>
              <a:off x="473932" y="1375982"/>
              <a:ext cx="182106" cy="32290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50" h="21600" extrusionOk="0">
                  <a:moveTo>
                    <a:pt x="9750" y="21600"/>
                  </a:moveTo>
                  <a:cubicBezTo>
                    <a:pt x="8550" y="21191"/>
                    <a:pt x="7950" y="20781"/>
                    <a:pt x="7350" y="20372"/>
                  </a:cubicBezTo>
                  <a:cubicBezTo>
                    <a:pt x="4350" y="18085"/>
                    <a:pt x="2550" y="15833"/>
                    <a:pt x="2550" y="13581"/>
                  </a:cubicBezTo>
                  <a:cubicBezTo>
                    <a:pt x="2550" y="11295"/>
                    <a:pt x="4350" y="9043"/>
                    <a:pt x="7350" y="6756"/>
                  </a:cubicBezTo>
                  <a:cubicBezTo>
                    <a:pt x="8550" y="5630"/>
                    <a:pt x="10350" y="4504"/>
                    <a:pt x="12750" y="3378"/>
                  </a:cubicBezTo>
                  <a:cubicBezTo>
                    <a:pt x="15150" y="2252"/>
                    <a:pt x="17550" y="1126"/>
                    <a:pt x="21150" y="0"/>
                  </a:cubicBezTo>
                  <a:cubicBezTo>
                    <a:pt x="20550" y="0"/>
                    <a:pt x="20550" y="0"/>
                    <a:pt x="20550" y="0"/>
                  </a:cubicBezTo>
                  <a:cubicBezTo>
                    <a:pt x="16950" y="1126"/>
                    <a:pt x="13950" y="2252"/>
                    <a:pt x="11550" y="3378"/>
                  </a:cubicBezTo>
                  <a:cubicBezTo>
                    <a:pt x="9150" y="4504"/>
                    <a:pt x="7350" y="5630"/>
                    <a:pt x="5550" y="6756"/>
                  </a:cubicBezTo>
                  <a:cubicBezTo>
                    <a:pt x="1950" y="9009"/>
                    <a:pt x="150" y="11295"/>
                    <a:pt x="150" y="13581"/>
                  </a:cubicBezTo>
                  <a:cubicBezTo>
                    <a:pt x="-450" y="15731"/>
                    <a:pt x="750" y="17915"/>
                    <a:pt x="3750" y="20099"/>
                  </a:cubicBezTo>
                  <a:cubicBezTo>
                    <a:pt x="5550" y="20576"/>
                    <a:pt x="7350" y="21088"/>
                    <a:pt x="9150" y="21566"/>
                  </a:cubicBezTo>
                  <a:cubicBezTo>
                    <a:pt x="9150" y="21566"/>
                    <a:pt x="9750" y="21600"/>
                    <a:pt x="9750" y="21600"/>
                  </a:cubicBezTo>
                  <a:close/>
                </a:path>
              </a:pathLst>
            </a:custGeom>
            <a:solidFill>
              <a:srgbClr val="766F54"/>
            </a:solidFill>
            <a:ln w="12700" cap="flat">
              <a:noFill/>
              <a:miter lim="400000"/>
            </a:ln>
            <a:effectLst/>
          </p:spPr>
          <p:txBody>
            <a:bodyPr wrap="square" lIns="48767" tIns="48767" rIns="48767" bIns="48767" numCol="1" anchor="t">
              <a:noAutofit/>
            </a:bodyPr>
            <a:lstStyle/>
            <a:p>
              <a:pPr algn="l" defTabSz="650240">
                <a:defRPr sz="2400">
                  <a:latin typeface="Century Gothic"/>
                  <a:ea typeface="Century Gothic"/>
                  <a:cs typeface="Century Gothic"/>
                  <a:sym typeface="Century Gothic"/>
                </a:defRPr>
              </a:pPr>
              <a:endParaRPr/>
            </a:p>
          </p:txBody>
        </p:sp>
        <p:sp>
          <p:nvSpPr>
            <p:cNvPr id="227" name="Kształt"/>
            <p:cNvSpPr/>
            <p:nvPr/>
          </p:nvSpPr>
          <p:spPr>
            <a:xfrm>
              <a:off x="1156750" y="7010546"/>
              <a:ext cx="143062" cy="3004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971" y="21600"/>
                  </a:moveTo>
                  <a:cubicBezTo>
                    <a:pt x="21600" y="21600"/>
                    <a:pt x="21600" y="21600"/>
                    <a:pt x="21600" y="21600"/>
                  </a:cubicBezTo>
                  <a:cubicBezTo>
                    <a:pt x="13886" y="14644"/>
                    <a:pt x="6943" y="7322"/>
                    <a:pt x="0" y="0"/>
                  </a:cubicBezTo>
                  <a:cubicBezTo>
                    <a:pt x="4629" y="7322"/>
                    <a:pt x="10029" y="14644"/>
                    <a:pt x="16971" y="21600"/>
                  </a:cubicBezTo>
                  <a:close/>
                </a:path>
              </a:pathLst>
            </a:custGeom>
            <a:solidFill>
              <a:srgbClr val="766F54"/>
            </a:solidFill>
            <a:ln w="12700" cap="flat">
              <a:noFill/>
              <a:miter lim="400000"/>
            </a:ln>
            <a:effectLst/>
          </p:spPr>
          <p:txBody>
            <a:bodyPr wrap="square" lIns="48767" tIns="48767" rIns="48767" bIns="48767" numCol="1" anchor="t">
              <a:noAutofit/>
            </a:bodyPr>
            <a:lstStyle/>
            <a:p>
              <a:pPr algn="l" defTabSz="650240">
                <a:defRPr sz="2400">
                  <a:latin typeface="Century Gothic"/>
                  <a:ea typeface="Century Gothic"/>
                  <a:cs typeface="Century Gothic"/>
                  <a:sym typeface="Century Gothic"/>
                </a:defRPr>
              </a:pPr>
              <a:endParaRPr/>
            </a:p>
          </p:txBody>
        </p:sp>
        <p:sp>
          <p:nvSpPr>
            <p:cNvPr id="228" name="Kształt"/>
            <p:cNvSpPr/>
            <p:nvPr/>
          </p:nvSpPr>
          <p:spPr>
            <a:xfrm>
              <a:off x="506844" y="4382310"/>
              <a:ext cx="87882" cy="54567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5082" y="10901"/>
                  </a:moveTo>
                  <a:cubicBezTo>
                    <a:pt x="10165" y="14535"/>
                    <a:pt x="16518" y="17966"/>
                    <a:pt x="21600" y="21600"/>
                  </a:cubicBezTo>
                  <a:cubicBezTo>
                    <a:pt x="17788" y="17361"/>
                    <a:pt x="15247" y="13121"/>
                    <a:pt x="12706" y="8882"/>
                  </a:cubicBezTo>
                  <a:cubicBezTo>
                    <a:pt x="12706" y="8882"/>
                    <a:pt x="11435" y="8680"/>
                    <a:pt x="11435" y="8680"/>
                  </a:cubicBezTo>
                  <a:cubicBezTo>
                    <a:pt x="7624" y="5854"/>
                    <a:pt x="3812" y="2826"/>
                    <a:pt x="0" y="0"/>
                  </a:cubicBezTo>
                  <a:cubicBezTo>
                    <a:pt x="0" y="404"/>
                    <a:pt x="0" y="1009"/>
                    <a:pt x="0" y="1615"/>
                  </a:cubicBezTo>
                  <a:cubicBezTo>
                    <a:pt x="1271" y="4643"/>
                    <a:pt x="3812" y="7873"/>
                    <a:pt x="5082" y="10901"/>
                  </a:cubicBezTo>
                  <a:close/>
                </a:path>
              </a:pathLst>
            </a:custGeom>
            <a:solidFill>
              <a:srgbClr val="766F54"/>
            </a:solidFill>
            <a:ln w="12700" cap="flat">
              <a:noFill/>
              <a:miter lim="400000"/>
            </a:ln>
            <a:effectLst/>
          </p:spPr>
          <p:txBody>
            <a:bodyPr wrap="square" lIns="48767" tIns="48767" rIns="48767" bIns="48767" numCol="1" anchor="t">
              <a:noAutofit/>
            </a:bodyPr>
            <a:lstStyle/>
            <a:p>
              <a:pPr algn="l" defTabSz="650240">
                <a:defRPr sz="2400">
                  <a:latin typeface="Century Gothic"/>
                  <a:ea typeface="Century Gothic"/>
                  <a:cs typeface="Century Gothic"/>
                  <a:sym typeface="Century Gothic"/>
                </a:defRPr>
              </a:pPr>
              <a:endParaRPr/>
            </a:p>
          </p:txBody>
        </p:sp>
        <p:sp>
          <p:nvSpPr>
            <p:cNvPr id="229" name="Kształt"/>
            <p:cNvSpPr/>
            <p:nvPr/>
          </p:nvSpPr>
          <p:spPr>
            <a:xfrm>
              <a:off x="1009601" y="3356357"/>
              <a:ext cx="1504185" cy="289801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588" y="21030"/>
                  </a:moveTo>
                  <a:cubicBezTo>
                    <a:pt x="661" y="19052"/>
                    <a:pt x="1396" y="17037"/>
                    <a:pt x="2571" y="15097"/>
                  </a:cubicBezTo>
                  <a:cubicBezTo>
                    <a:pt x="3747" y="13196"/>
                    <a:pt x="5363" y="11332"/>
                    <a:pt x="7273" y="9583"/>
                  </a:cubicBezTo>
                  <a:cubicBezTo>
                    <a:pt x="9110" y="7796"/>
                    <a:pt x="11314" y="6123"/>
                    <a:pt x="13739" y="4525"/>
                  </a:cubicBezTo>
                  <a:cubicBezTo>
                    <a:pt x="14914" y="3727"/>
                    <a:pt x="16163" y="2928"/>
                    <a:pt x="17486" y="2206"/>
                  </a:cubicBezTo>
                  <a:cubicBezTo>
                    <a:pt x="18147" y="1825"/>
                    <a:pt x="18808" y="1445"/>
                    <a:pt x="19469" y="1065"/>
                  </a:cubicBezTo>
                  <a:cubicBezTo>
                    <a:pt x="20131" y="723"/>
                    <a:pt x="20865" y="342"/>
                    <a:pt x="21600" y="0"/>
                  </a:cubicBezTo>
                  <a:cubicBezTo>
                    <a:pt x="21527" y="0"/>
                    <a:pt x="21527" y="0"/>
                    <a:pt x="21527" y="0"/>
                  </a:cubicBezTo>
                  <a:cubicBezTo>
                    <a:pt x="20792" y="342"/>
                    <a:pt x="20057" y="685"/>
                    <a:pt x="19396" y="1027"/>
                  </a:cubicBezTo>
                  <a:cubicBezTo>
                    <a:pt x="18735" y="1407"/>
                    <a:pt x="18073" y="1787"/>
                    <a:pt x="17412" y="2130"/>
                  </a:cubicBezTo>
                  <a:cubicBezTo>
                    <a:pt x="16016" y="2890"/>
                    <a:pt x="14767" y="3651"/>
                    <a:pt x="13592" y="4449"/>
                  </a:cubicBezTo>
                  <a:cubicBezTo>
                    <a:pt x="11094" y="6046"/>
                    <a:pt x="8890" y="7720"/>
                    <a:pt x="6980" y="9469"/>
                  </a:cubicBezTo>
                  <a:cubicBezTo>
                    <a:pt x="4996" y="11256"/>
                    <a:pt x="3380" y="13120"/>
                    <a:pt x="2204" y="15059"/>
                  </a:cubicBezTo>
                  <a:cubicBezTo>
                    <a:pt x="955" y="16923"/>
                    <a:pt x="220" y="18900"/>
                    <a:pt x="0" y="20877"/>
                  </a:cubicBezTo>
                  <a:cubicBezTo>
                    <a:pt x="220" y="21106"/>
                    <a:pt x="367" y="21334"/>
                    <a:pt x="514" y="21600"/>
                  </a:cubicBezTo>
                  <a:cubicBezTo>
                    <a:pt x="514" y="21410"/>
                    <a:pt x="514" y="21220"/>
                    <a:pt x="588" y="21030"/>
                  </a:cubicBezTo>
                  <a:close/>
                </a:path>
              </a:pathLst>
            </a:custGeom>
            <a:solidFill>
              <a:srgbClr val="766F54"/>
            </a:solidFill>
            <a:ln w="12700" cap="flat">
              <a:noFill/>
              <a:miter lim="400000"/>
            </a:ln>
            <a:effectLst/>
          </p:spPr>
          <p:txBody>
            <a:bodyPr wrap="square" lIns="48767" tIns="48767" rIns="48767" bIns="48767" numCol="1" anchor="t">
              <a:noAutofit/>
            </a:bodyPr>
            <a:lstStyle/>
            <a:p>
              <a:pPr algn="l" defTabSz="650240">
                <a:defRPr sz="2400">
                  <a:latin typeface="Century Gothic"/>
                  <a:ea typeface="Century Gothic"/>
                  <a:cs typeface="Century Gothic"/>
                  <a:sym typeface="Century Gothic"/>
                </a:defRPr>
              </a:pPr>
              <a:endParaRPr/>
            </a:p>
          </p:txBody>
        </p:sp>
        <p:sp>
          <p:nvSpPr>
            <p:cNvPr id="230" name="Kształt"/>
            <p:cNvSpPr/>
            <p:nvPr/>
          </p:nvSpPr>
          <p:spPr>
            <a:xfrm>
              <a:off x="1115875" y="7041201"/>
              <a:ext cx="128757" cy="26977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cubicBezTo>
                    <a:pt x="4320" y="7336"/>
                    <a:pt x="10368" y="14672"/>
                    <a:pt x="16416" y="21600"/>
                  </a:cubicBezTo>
                  <a:cubicBezTo>
                    <a:pt x="21600" y="21600"/>
                    <a:pt x="21600" y="21600"/>
                    <a:pt x="21600" y="21600"/>
                  </a:cubicBezTo>
                  <a:cubicBezTo>
                    <a:pt x="13824" y="14672"/>
                    <a:pt x="6912" y="7336"/>
                    <a:pt x="0" y="0"/>
                  </a:cubicBezTo>
                  <a:close/>
                </a:path>
              </a:pathLst>
            </a:custGeom>
            <a:solidFill>
              <a:srgbClr val="766F54"/>
            </a:solidFill>
            <a:ln w="12700" cap="flat">
              <a:noFill/>
              <a:miter lim="400000"/>
            </a:ln>
            <a:effectLst/>
          </p:spPr>
          <p:txBody>
            <a:bodyPr wrap="square" lIns="48767" tIns="48767" rIns="48767" bIns="48767" numCol="1" anchor="t">
              <a:noAutofit/>
            </a:bodyPr>
            <a:lstStyle/>
            <a:p>
              <a:pPr algn="l" defTabSz="650240">
                <a:defRPr sz="2400">
                  <a:latin typeface="Century Gothic"/>
                  <a:ea typeface="Century Gothic"/>
                  <a:cs typeface="Century Gothic"/>
                  <a:sym typeface="Century Gothic"/>
                </a:defRPr>
              </a:pPr>
              <a:endParaRPr/>
            </a:p>
          </p:txBody>
        </p:sp>
        <p:sp>
          <p:nvSpPr>
            <p:cNvPr id="231" name="Kształt"/>
            <p:cNvSpPr/>
            <p:nvPr/>
          </p:nvSpPr>
          <p:spPr>
            <a:xfrm>
              <a:off x="1009601" y="6291153"/>
              <a:ext cx="147150" cy="7193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cubicBezTo>
                    <a:pt x="0" y="4596"/>
                    <a:pt x="1490" y="9191"/>
                    <a:pt x="5214" y="13634"/>
                  </a:cubicBezTo>
                  <a:cubicBezTo>
                    <a:pt x="8193" y="15013"/>
                    <a:pt x="10428" y="16545"/>
                    <a:pt x="13407" y="17923"/>
                  </a:cubicBezTo>
                  <a:cubicBezTo>
                    <a:pt x="16386" y="19149"/>
                    <a:pt x="18621" y="20374"/>
                    <a:pt x="21600" y="21600"/>
                  </a:cubicBezTo>
                  <a:cubicBezTo>
                    <a:pt x="20855" y="21294"/>
                    <a:pt x="20855" y="20987"/>
                    <a:pt x="20110" y="20681"/>
                  </a:cubicBezTo>
                  <a:cubicBezTo>
                    <a:pt x="11917" y="15013"/>
                    <a:pt x="7448" y="9191"/>
                    <a:pt x="5959" y="3370"/>
                  </a:cubicBezTo>
                  <a:cubicBezTo>
                    <a:pt x="5214" y="2757"/>
                    <a:pt x="3724" y="2298"/>
                    <a:pt x="2979" y="1685"/>
                  </a:cubicBezTo>
                  <a:cubicBezTo>
                    <a:pt x="1490" y="1072"/>
                    <a:pt x="745" y="460"/>
                    <a:pt x="0" y="0"/>
                  </a:cubicBezTo>
                  <a:close/>
                </a:path>
              </a:pathLst>
            </a:custGeom>
            <a:solidFill>
              <a:srgbClr val="766F54"/>
            </a:solidFill>
            <a:ln w="12700" cap="flat">
              <a:noFill/>
              <a:miter lim="400000"/>
            </a:ln>
            <a:effectLst/>
          </p:spPr>
          <p:txBody>
            <a:bodyPr wrap="square" lIns="48767" tIns="48767" rIns="48767" bIns="48767" numCol="1" anchor="t">
              <a:noAutofit/>
            </a:bodyPr>
            <a:lstStyle/>
            <a:p>
              <a:pPr algn="l" defTabSz="650240">
                <a:defRPr sz="2400">
                  <a:latin typeface="Century Gothic"/>
                  <a:ea typeface="Century Gothic"/>
                  <a:cs typeface="Century Gothic"/>
                  <a:sym typeface="Century Gothic"/>
                </a:defRPr>
              </a:pPr>
              <a:endParaRPr/>
            </a:p>
          </p:txBody>
        </p:sp>
        <p:sp>
          <p:nvSpPr>
            <p:cNvPr id="232" name="Kształt"/>
            <p:cNvSpPr/>
            <p:nvPr/>
          </p:nvSpPr>
          <p:spPr>
            <a:xfrm>
              <a:off x="1009601" y="6158310"/>
              <a:ext cx="40876" cy="2432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1700"/>
                  </a:moveTo>
                  <a:cubicBezTo>
                    <a:pt x="2700" y="13050"/>
                    <a:pt x="5400" y="14850"/>
                    <a:pt x="10800" y="16650"/>
                  </a:cubicBezTo>
                  <a:cubicBezTo>
                    <a:pt x="13500" y="18450"/>
                    <a:pt x="18900" y="19800"/>
                    <a:pt x="21600" y="21600"/>
                  </a:cubicBezTo>
                  <a:cubicBezTo>
                    <a:pt x="18900" y="17100"/>
                    <a:pt x="18900" y="12600"/>
                    <a:pt x="18900" y="8550"/>
                  </a:cubicBezTo>
                  <a:cubicBezTo>
                    <a:pt x="13500" y="5400"/>
                    <a:pt x="8100" y="2700"/>
                    <a:pt x="0" y="0"/>
                  </a:cubicBezTo>
                  <a:cubicBezTo>
                    <a:pt x="0" y="450"/>
                    <a:pt x="0" y="1350"/>
                    <a:pt x="0" y="1800"/>
                  </a:cubicBezTo>
                  <a:cubicBezTo>
                    <a:pt x="0" y="4950"/>
                    <a:pt x="0" y="8550"/>
                    <a:pt x="0" y="11700"/>
                  </a:cubicBezTo>
                  <a:close/>
                </a:path>
              </a:pathLst>
            </a:custGeom>
            <a:solidFill>
              <a:srgbClr val="766F54"/>
            </a:solidFill>
            <a:ln w="12700" cap="flat">
              <a:noFill/>
              <a:miter lim="400000"/>
            </a:ln>
            <a:effectLst/>
          </p:spPr>
          <p:txBody>
            <a:bodyPr wrap="square" lIns="48767" tIns="48767" rIns="48767" bIns="48767" numCol="1" anchor="t">
              <a:noAutofit/>
            </a:bodyPr>
            <a:lstStyle/>
            <a:p>
              <a:pPr algn="l" defTabSz="650240">
                <a:defRPr sz="2400">
                  <a:latin typeface="Century Gothic"/>
                  <a:ea typeface="Century Gothic"/>
                  <a:cs typeface="Century Gothic"/>
                  <a:sym typeface="Century Gothic"/>
                </a:defRPr>
              </a:pPr>
              <a:endParaRPr/>
            </a:p>
          </p:txBody>
        </p:sp>
        <p:sp>
          <p:nvSpPr>
            <p:cNvPr id="233" name="Kształt"/>
            <p:cNvSpPr/>
            <p:nvPr/>
          </p:nvSpPr>
          <p:spPr>
            <a:xfrm>
              <a:off x="1044345" y="6744861"/>
              <a:ext cx="224811" cy="56611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5400" y="5449"/>
                  </a:moveTo>
                  <a:cubicBezTo>
                    <a:pt x="3436" y="3697"/>
                    <a:pt x="1964" y="1751"/>
                    <a:pt x="0" y="0"/>
                  </a:cubicBezTo>
                  <a:cubicBezTo>
                    <a:pt x="1473" y="3114"/>
                    <a:pt x="3436" y="6422"/>
                    <a:pt x="5400" y="9535"/>
                  </a:cubicBezTo>
                  <a:cubicBezTo>
                    <a:pt x="5891" y="10119"/>
                    <a:pt x="6382" y="10703"/>
                    <a:pt x="6873" y="11286"/>
                  </a:cubicBezTo>
                  <a:cubicBezTo>
                    <a:pt x="10800" y="14789"/>
                    <a:pt x="14727" y="18292"/>
                    <a:pt x="19145" y="21600"/>
                  </a:cubicBezTo>
                  <a:cubicBezTo>
                    <a:pt x="21600" y="21600"/>
                    <a:pt x="21600" y="21600"/>
                    <a:pt x="21600" y="21600"/>
                  </a:cubicBezTo>
                  <a:cubicBezTo>
                    <a:pt x="17182" y="17903"/>
                    <a:pt x="13745" y="14011"/>
                    <a:pt x="10800" y="10119"/>
                  </a:cubicBezTo>
                  <a:cubicBezTo>
                    <a:pt x="8836" y="8562"/>
                    <a:pt x="7364" y="7005"/>
                    <a:pt x="5400" y="5449"/>
                  </a:cubicBezTo>
                  <a:close/>
                </a:path>
              </a:pathLst>
            </a:custGeom>
            <a:solidFill>
              <a:srgbClr val="766F54"/>
            </a:solidFill>
            <a:ln w="12700" cap="flat">
              <a:noFill/>
              <a:miter lim="400000"/>
            </a:ln>
            <a:effectLst/>
          </p:spPr>
          <p:txBody>
            <a:bodyPr wrap="square" lIns="48767" tIns="48767" rIns="48767" bIns="48767" numCol="1" anchor="t">
              <a:noAutofit/>
            </a:bodyPr>
            <a:lstStyle/>
            <a:p>
              <a:pPr algn="l" defTabSz="650240">
                <a:defRPr sz="2400">
                  <a:latin typeface="Century Gothic"/>
                  <a:ea typeface="Century Gothic"/>
                  <a:cs typeface="Century Gothic"/>
                  <a:sym typeface="Century Gothic"/>
                </a:defRPr>
              </a:pPr>
              <a:endParaRPr/>
            </a:p>
          </p:txBody>
        </p:sp>
      </p:grpSp>
      <p:sp>
        <p:nvSpPr>
          <p:cNvPr id="235" name="Prostokąt"/>
          <p:cNvSpPr/>
          <p:nvPr/>
        </p:nvSpPr>
        <p:spPr>
          <a:xfrm>
            <a:off x="-1" y="1219199"/>
            <a:ext cx="195073" cy="7315201"/>
          </a:xfrm>
          <a:prstGeom prst="rect">
            <a:avLst/>
          </a:prstGeom>
          <a:solidFill>
            <a:srgbClr val="766F54"/>
          </a:solidFill>
          <a:ln w="12700">
            <a:miter lim="400000"/>
          </a:ln>
        </p:spPr>
        <p:txBody>
          <a:bodyPr lIns="48767" tIns="48767" rIns="48767" bIns="48767"/>
          <a:lstStyle/>
          <a:p>
            <a:pPr algn="l" defTabSz="650240">
              <a:defRPr sz="2400">
                <a:latin typeface="Century Gothic"/>
                <a:ea typeface="Century Gothic"/>
                <a:cs typeface="Century Gothic"/>
                <a:sym typeface="Century Gothic"/>
              </a:defRPr>
            </a:pPr>
            <a:endParaRPr/>
          </a:p>
        </p:txBody>
      </p:sp>
      <p:sp>
        <p:nvSpPr>
          <p:cNvPr id="236" name="Kształt"/>
          <p:cNvSpPr/>
          <p:nvPr/>
        </p:nvSpPr>
        <p:spPr>
          <a:xfrm rot="10800000" flipH="1">
            <a:off x="-4469" y="1981199"/>
            <a:ext cx="1701988" cy="54111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68" h="21600" extrusionOk="0">
                <a:moveTo>
                  <a:pt x="21472" y="10154"/>
                </a:moveTo>
                <a:lnTo>
                  <a:pt x="18377" y="406"/>
                </a:lnTo>
                <a:cubicBezTo>
                  <a:pt x="18356" y="337"/>
                  <a:pt x="18331" y="272"/>
                  <a:pt x="18310" y="203"/>
                </a:cubicBezTo>
                <a:cubicBezTo>
                  <a:pt x="18247" y="0"/>
                  <a:pt x="18182" y="0"/>
                  <a:pt x="18117" y="0"/>
                </a:cubicBezTo>
                <a:lnTo>
                  <a:pt x="16891" y="0"/>
                </a:lnTo>
                <a:lnTo>
                  <a:pt x="0" y="151"/>
                </a:lnTo>
                <a:cubicBezTo>
                  <a:pt x="19" y="7301"/>
                  <a:pt x="39" y="14450"/>
                  <a:pt x="58" y="21600"/>
                </a:cubicBezTo>
                <a:lnTo>
                  <a:pt x="16891" y="21527"/>
                </a:lnTo>
                <a:lnTo>
                  <a:pt x="18117" y="21527"/>
                </a:lnTo>
                <a:cubicBezTo>
                  <a:pt x="18182" y="21527"/>
                  <a:pt x="18247" y="21324"/>
                  <a:pt x="18310" y="21324"/>
                </a:cubicBezTo>
                <a:cubicBezTo>
                  <a:pt x="18310" y="21120"/>
                  <a:pt x="18377" y="21120"/>
                  <a:pt x="18377" y="21120"/>
                </a:cubicBezTo>
                <a:lnTo>
                  <a:pt x="21472" y="11372"/>
                </a:lnTo>
                <a:cubicBezTo>
                  <a:pt x="21600" y="10966"/>
                  <a:pt x="21600" y="10560"/>
                  <a:pt x="21472" y="10154"/>
                </a:cubicBezTo>
                <a:close/>
              </a:path>
            </a:pathLst>
          </a:custGeom>
          <a:solidFill>
            <a:srgbClr val="A53010"/>
          </a:solidFill>
          <a:ln w="12700">
            <a:miter lim="400000"/>
          </a:ln>
        </p:spPr>
        <p:txBody>
          <a:bodyPr lIns="48767" tIns="48767" rIns="48767" bIns="48767"/>
          <a:lstStyle/>
          <a:p>
            <a:pPr algn="l" defTabSz="650240">
              <a:defRPr sz="2400">
                <a:latin typeface="Century Gothic"/>
                <a:ea typeface="Century Gothic"/>
                <a:cs typeface="Century Gothic"/>
                <a:sym typeface="Century Gothic"/>
              </a:defRPr>
            </a:pPr>
            <a:endParaRPr/>
          </a:p>
        </p:txBody>
      </p:sp>
      <p:sp>
        <p:nvSpPr>
          <p:cNvPr id="237" name="Numer slajdu"/>
          <p:cNvSpPr txBox="1">
            <a:spLocks noGrp="1"/>
          </p:cNvSpPr>
          <p:nvPr>
            <p:ph type="sldNum" sz="quarter" idx="2"/>
          </p:nvPr>
        </p:nvSpPr>
        <p:spPr>
          <a:xfrm>
            <a:off x="894634" y="1989565"/>
            <a:ext cx="504384" cy="529337"/>
          </a:xfrm>
          <a:prstGeom prst="rect">
            <a:avLst/>
          </a:prstGeom>
        </p:spPr>
        <p:txBody>
          <a:bodyPr lIns="48767" tIns="48767" rIns="48767" bIns="48767" anchor="ctr"/>
          <a:lstStyle>
            <a:lvl1pPr defTabSz="650240">
              <a:defRPr sz="2800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inia"/>
          <p:cNvSpPr/>
          <p:nvPr/>
        </p:nvSpPr>
        <p:spPr>
          <a:xfrm>
            <a:off x="571500" y="1968500"/>
            <a:ext cx="11868106" cy="129"/>
          </a:xfrm>
          <a:prstGeom prst="line">
            <a:avLst/>
          </a:prstGeom>
          <a:ln w="12700">
            <a:solidFill>
              <a:srgbClr val="9A9A9A"/>
            </a:solidFill>
            <a:miter lim="400000"/>
          </a:ln>
        </p:spPr>
        <p:txBody>
          <a:bodyPr lIns="50800" tIns="50800" rIns="50800" bIns="50800" anchor="ctr"/>
          <a:lstStyle/>
          <a:p>
            <a:pPr algn="l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3" name="Tekst tytułowy"/>
          <p:cNvSpPr txBox="1">
            <a:spLocks noGrp="1"/>
          </p:cNvSpPr>
          <p:nvPr>
            <p:ph type="title"/>
          </p:nvPr>
        </p:nvSpPr>
        <p:spPr>
          <a:xfrm>
            <a:off x="571500" y="330200"/>
            <a:ext cx="11861800" cy="1397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50800" tIns="50800" rIns="50800" bIns="50800" anchor="b">
            <a:normAutofit/>
          </a:bodyPr>
          <a:lstStyle/>
          <a:p>
            <a:r>
              <a:t>Tekst tytułowy</a:t>
            </a:r>
          </a:p>
        </p:txBody>
      </p:sp>
      <p:sp>
        <p:nvSpPr>
          <p:cNvPr id="4" name="Treść - poziom 1…"/>
          <p:cNvSpPr txBox="1">
            <a:spLocks noGrp="1"/>
          </p:cNvSpPr>
          <p:nvPr>
            <p:ph type="body" idx="1"/>
          </p:nvPr>
        </p:nvSpPr>
        <p:spPr>
          <a:xfrm>
            <a:off x="571500" y="2222500"/>
            <a:ext cx="11861800" cy="6667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50800" tIns="50800" rIns="50800" bIns="50800">
            <a:normAutofit/>
          </a:bodyPr>
          <a:lstStyle/>
          <a:p>
            <a:r>
              <a:t>Treść - poziom 1</a:t>
            </a:r>
          </a:p>
          <a:p>
            <a:pPr lvl="1"/>
            <a:r>
              <a:t>Treść - poziom 2</a:t>
            </a:r>
          </a:p>
          <a:p>
            <a:pPr lvl="2"/>
            <a:r>
              <a:t>Treść - poziom 3</a:t>
            </a:r>
          </a:p>
          <a:p>
            <a:pPr lvl="3"/>
            <a:r>
              <a:t>Treść - poziom 4</a:t>
            </a:r>
          </a:p>
          <a:p>
            <a:pPr lvl="4"/>
            <a:r>
              <a:t>Treść - poziom 5</a:t>
            </a:r>
          </a:p>
        </p:txBody>
      </p:sp>
      <p:sp>
        <p:nvSpPr>
          <p:cNvPr id="5" name="Numer slajdu"/>
          <p:cNvSpPr txBox="1">
            <a:spLocks noGrp="1"/>
          </p:cNvSpPr>
          <p:nvPr>
            <p:ph type="sldNum" sz="quarter" idx="2"/>
          </p:nvPr>
        </p:nvSpPr>
        <p:spPr>
          <a:xfrm>
            <a:off x="12268199" y="9194800"/>
            <a:ext cx="312015" cy="299822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 algn="r">
              <a:defRPr sz="1400"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</p:sldLayoutIdLst>
  <p:transition spd="med"/>
  <p:txStyles>
    <p:titleStyle>
      <a:lvl1pPr marL="0" marR="0" indent="0" algn="l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Light"/>
        </a:defRPr>
      </a:lvl1pPr>
      <a:lvl2pPr marL="0" marR="0" indent="228600" algn="l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Light"/>
        </a:defRPr>
      </a:lvl2pPr>
      <a:lvl3pPr marL="0" marR="0" indent="457200" algn="l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Light"/>
        </a:defRPr>
      </a:lvl3pPr>
      <a:lvl4pPr marL="0" marR="0" indent="685800" algn="l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Light"/>
        </a:defRPr>
      </a:lvl4pPr>
      <a:lvl5pPr marL="0" marR="0" indent="914400" algn="l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Light"/>
        </a:defRPr>
      </a:lvl5pPr>
      <a:lvl6pPr marL="0" marR="0" indent="1143000" algn="l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Light"/>
        </a:defRPr>
      </a:lvl6pPr>
      <a:lvl7pPr marL="0" marR="0" indent="1371600" algn="l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Light"/>
        </a:defRPr>
      </a:lvl7pPr>
      <a:lvl8pPr marL="0" marR="0" indent="1600200" algn="l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Light"/>
        </a:defRPr>
      </a:lvl8pPr>
      <a:lvl9pPr marL="0" marR="0" indent="1828800" algn="l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Light"/>
        </a:defRPr>
      </a:lvl9pPr>
    </p:titleStyle>
    <p:bodyStyle>
      <a:lvl1pPr marL="457200" marR="0" indent="-4572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 typeface="Helvetica Neue"/>
        <a:buChar char="•"/>
        <a:tabLst/>
        <a:defRPr sz="3600" b="0" i="0" u="none" strike="noStrike" cap="none" spc="0" baseline="0">
          <a:ln>
            <a:noFill/>
          </a:ln>
          <a:solidFill>
            <a:srgbClr val="747474"/>
          </a:solidFill>
          <a:uFillTx/>
          <a:latin typeface="+mn-lt"/>
          <a:ea typeface="+mn-ea"/>
          <a:cs typeface="+mn-cs"/>
          <a:sym typeface="Helvetica Neue Light"/>
        </a:defRPr>
      </a:lvl1pPr>
      <a:lvl2pPr marL="914400" marR="0" indent="-4572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 typeface="Helvetica Neue"/>
        <a:buChar char="•"/>
        <a:tabLst/>
        <a:defRPr sz="3600" b="0" i="0" u="none" strike="noStrike" cap="none" spc="0" baseline="0">
          <a:ln>
            <a:noFill/>
          </a:ln>
          <a:solidFill>
            <a:srgbClr val="747474"/>
          </a:solidFill>
          <a:uFillTx/>
          <a:latin typeface="+mn-lt"/>
          <a:ea typeface="+mn-ea"/>
          <a:cs typeface="+mn-cs"/>
          <a:sym typeface="Helvetica Neue Light"/>
        </a:defRPr>
      </a:lvl2pPr>
      <a:lvl3pPr marL="1371600" marR="0" indent="-4572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 typeface="Helvetica Neue"/>
        <a:buChar char="•"/>
        <a:tabLst/>
        <a:defRPr sz="3600" b="0" i="0" u="none" strike="noStrike" cap="none" spc="0" baseline="0">
          <a:ln>
            <a:noFill/>
          </a:ln>
          <a:solidFill>
            <a:srgbClr val="747474"/>
          </a:solidFill>
          <a:uFillTx/>
          <a:latin typeface="+mn-lt"/>
          <a:ea typeface="+mn-ea"/>
          <a:cs typeface="+mn-cs"/>
          <a:sym typeface="Helvetica Neue Light"/>
        </a:defRPr>
      </a:lvl3pPr>
      <a:lvl4pPr marL="1828800" marR="0" indent="-4572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 typeface="Helvetica Neue"/>
        <a:buChar char="•"/>
        <a:tabLst/>
        <a:defRPr sz="3600" b="0" i="0" u="none" strike="noStrike" cap="none" spc="0" baseline="0">
          <a:ln>
            <a:noFill/>
          </a:ln>
          <a:solidFill>
            <a:srgbClr val="747474"/>
          </a:solidFill>
          <a:uFillTx/>
          <a:latin typeface="+mn-lt"/>
          <a:ea typeface="+mn-ea"/>
          <a:cs typeface="+mn-cs"/>
          <a:sym typeface="Helvetica Neue Light"/>
        </a:defRPr>
      </a:lvl4pPr>
      <a:lvl5pPr marL="2286000" marR="0" indent="-4572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 typeface="Helvetica Neue"/>
        <a:buChar char="•"/>
        <a:tabLst/>
        <a:defRPr sz="3600" b="0" i="0" u="none" strike="noStrike" cap="none" spc="0" baseline="0">
          <a:ln>
            <a:noFill/>
          </a:ln>
          <a:solidFill>
            <a:srgbClr val="747474"/>
          </a:solidFill>
          <a:uFillTx/>
          <a:latin typeface="+mn-lt"/>
          <a:ea typeface="+mn-ea"/>
          <a:cs typeface="+mn-cs"/>
          <a:sym typeface="Helvetica Neue Light"/>
        </a:defRPr>
      </a:lvl5pPr>
      <a:lvl6pPr marL="2743200" marR="0" indent="-4572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 typeface="Helvetica Neue"/>
        <a:buChar char="•"/>
        <a:tabLst/>
        <a:defRPr sz="3600" b="0" i="0" u="none" strike="noStrike" cap="none" spc="0" baseline="0">
          <a:ln>
            <a:noFill/>
          </a:ln>
          <a:solidFill>
            <a:srgbClr val="747474"/>
          </a:solidFill>
          <a:uFillTx/>
          <a:latin typeface="+mn-lt"/>
          <a:ea typeface="+mn-ea"/>
          <a:cs typeface="+mn-cs"/>
          <a:sym typeface="Helvetica Neue Light"/>
        </a:defRPr>
      </a:lvl6pPr>
      <a:lvl7pPr marL="3200400" marR="0" indent="-4572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 typeface="Helvetica Neue"/>
        <a:buChar char="•"/>
        <a:tabLst/>
        <a:defRPr sz="3600" b="0" i="0" u="none" strike="noStrike" cap="none" spc="0" baseline="0">
          <a:ln>
            <a:noFill/>
          </a:ln>
          <a:solidFill>
            <a:srgbClr val="747474"/>
          </a:solidFill>
          <a:uFillTx/>
          <a:latin typeface="+mn-lt"/>
          <a:ea typeface="+mn-ea"/>
          <a:cs typeface="+mn-cs"/>
          <a:sym typeface="Helvetica Neue Light"/>
        </a:defRPr>
      </a:lvl7pPr>
      <a:lvl8pPr marL="3657600" marR="0" indent="-4572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 typeface="Helvetica Neue"/>
        <a:buChar char="•"/>
        <a:tabLst/>
        <a:defRPr sz="3600" b="0" i="0" u="none" strike="noStrike" cap="none" spc="0" baseline="0">
          <a:ln>
            <a:noFill/>
          </a:ln>
          <a:solidFill>
            <a:srgbClr val="747474"/>
          </a:solidFill>
          <a:uFillTx/>
          <a:latin typeface="+mn-lt"/>
          <a:ea typeface="+mn-ea"/>
          <a:cs typeface="+mn-cs"/>
          <a:sym typeface="Helvetica Neue Light"/>
        </a:defRPr>
      </a:lvl8pPr>
      <a:lvl9pPr marL="4114800" marR="0" indent="-4572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 typeface="Helvetica Neue"/>
        <a:buChar char="•"/>
        <a:tabLst/>
        <a:defRPr sz="3600" b="0" i="0" u="none" strike="noStrike" cap="none" spc="0" baseline="0">
          <a:ln>
            <a:noFill/>
          </a:ln>
          <a:solidFill>
            <a:srgbClr val="747474"/>
          </a:solidFill>
          <a:uFillTx/>
          <a:latin typeface="+mn-lt"/>
          <a:ea typeface="+mn-ea"/>
          <a:cs typeface="+mn-cs"/>
          <a:sym typeface="Helvetica Neue Light"/>
        </a:defRPr>
      </a:lvl9pPr>
    </p:bodyStyle>
    <p:otherStyle>
      <a:lvl1pPr marL="0" marR="0" indent="0" algn="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4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1pPr>
      <a:lvl2pPr marL="0" marR="0" indent="228600" algn="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4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457200" algn="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4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685800" algn="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4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914400" algn="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4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1143000" algn="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4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1371600" algn="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4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1600200" algn="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4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1828800" algn="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4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tiff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Planning for an increased use of…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Planning for an increased use of </a:t>
            </a:r>
          </a:p>
          <a:p>
            <a:r>
              <a:t>administrative data in censuses 2021 and beyond</a:t>
            </a:r>
            <a:br/>
            <a:r>
              <a:t>to produce statistics on migrants</a:t>
            </a:r>
          </a:p>
        </p:txBody>
      </p:sp>
      <p:sp>
        <p:nvSpPr>
          <p:cNvPr id="247" name="Dominik Rozkrut…"/>
          <p:cNvSpPr txBox="1">
            <a:spLocks noGrp="1"/>
          </p:cNvSpPr>
          <p:nvPr>
            <p:ph type="subTitle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Dominik Rozkrut</a:t>
            </a:r>
          </a:p>
          <a:p>
            <a:r>
              <a:t>Central Statistical Office of Poland</a:t>
            </a:r>
          </a:p>
        </p:txBody>
      </p:sp>
      <p:pic>
        <p:nvPicPr>
          <p:cNvPr id="248" name="Logo GUS.png" descr="Logo GUS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5285" y="6153150"/>
            <a:ext cx="920398" cy="761098"/>
          </a:xfrm>
          <a:prstGeom prst="rect">
            <a:avLst/>
          </a:prstGeom>
          <a:ln w="12700">
            <a:miter lim="400000"/>
          </a:ln>
        </p:spPr>
      </p:pic>
      <p:sp>
        <p:nvSpPr>
          <p:cNvPr id="249" name="103rd DGINS Conference…"/>
          <p:cNvSpPr txBox="1"/>
          <p:nvPr/>
        </p:nvSpPr>
        <p:spPr>
          <a:xfrm>
            <a:off x="571500" y="8311119"/>
            <a:ext cx="11861800" cy="1016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50800" tIns="50800" rIns="50800" bIns="50800" anchor="b">
            <a:normAutofit/>
          </a:bodyPr>
          <a:lstStyle/>
          <a:p>
            <a:pPr algn="l">
              <a:defRPr sz="1400">
                <a:solidFill>
                  <a:srgbClr val="747474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103rd DGINS Conference</a:t>
            </a:r>
          </a:p>
          <a:p>
            <a:pPr algn="l">
              <a:defRPr sz="1400">
                <a:solidFill>
                  <a:srgbClr val="747474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Budapest, 20-21 September 2017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Census objectives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Census objectives</a:t>
            </a:r>
          </a:p>
        </p:txBody>
      </p:sp>
      <p:sp>
        <p:nvSpPr>
          <p:cNvPr id="252" name="Satisfying user needs, especially in terms of data that can only be based on a census…"/>
          <p:cNvSpPr txBox="1">
            <a:spLocks noGrp="1"/>
          </p:cNvSpPr>
          <p:nvPr>
            <p:ph type="body" idx="1"/>
          </p:nvPr>
        </p:nvSpPr>
        <p:spPr>
          <a:xfrm>
            <a:off x="571500" y="2222500"/>
            <a:ext cx="11861800" cy="6964710"/>
          </a:xfrm>
          <a:prstGeom prst="rect">
            <a:avLst/>
          </a:prstGeom>
        </p:spPr>
        <p:txBody>
          <a:bodyPr/>
          <a:lstStyle/>
          <a:p>
            <a:r>
              <a:t>Satisfying user needs, especially in terms of data that can only be based on a census</a:t>
            </a:r>
          </a:p>
          <a:p>
            <a:r>
              <a:t>Providing precise data on the smallest administrative territorial units</a:t>
            </a:r>
          </a:p>
          <a:p>
            <a:r>
              <a:t>Analysis of demographic and social processes in between the censuses</a:t>
            </a:r>
          </a:p>
          <a:p>
            <a:r>
              <a:t>Data for international needs and comparisons</a:t>
            </a:r>
          </a:p>
          <a:p>
            <a:r>
              <a:t>Reliable sampling frame for next years </a:t>
            </a:r>
          </a:p>
        </p:txBody>
      </p:sp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Requirements for 2021 Census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Requirements for 2021 Census</a:t>
            </a:r>
          </a:p>
        </p:txBody>
      </p:sp>
      <p:pic>
        <p:nvPicPr>
          <p:cNvPr id="255" name="pasted-image.pdf" descr="pasted-image.pd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407409" y="2402774"/>
            <a:ext cx="10189982" cy="687096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How to deal with the requirements?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How to deal with the requirements?</a:t>
            </a:r>
          </a:p>
        </p:txBody>
      </p:sp>
      <p:sp>
        <p:nvSpPr>
          <p:cNvPr id="258" name="New methods of generating statistics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425195" indent="-425195" defTabSz="543305">
              <a:spcBef>
                <a:spcPts val="3900"/>
              </a:spcBef>
              <a:defRPr sz="3348"/>
            </a:pPr>
            <a:r>
              <a:t>New methods of generating statistics</a:t>
            </a:r>
          </a:p>
          <a:p>
            <a:pPr marL="850391" lvl="1" indent="-425195" defTabSz="543305">
              <a:spcBef>
                <a:spcPts val="3900"/>
              </a:spcBef>
              <a:defRPr sz="3348"/>
            </a:pPr>
            <a:r>
              <a:t>New sources of data</a:t>
            </a:r>
          </a:p>
          <a:p>
            <a:pPr marL="850391" lvl="1" indent="-425195" defTabSz="543305">
              <a:spcBef>
                <a:spcPts val="3900"/>
              </a:spcBef>
              <a:defRPr sz="3348"/>
            </a:pPr>
            <a:r>
              <a:t>New techniques and technologies</a:t>
            </a:r>
          </a:p>
          <a:p>
            <a:pPr marL="425195" indent="-425195" defTabSz="543305">
              <a:spcBef>
                <a:spcPts val="3900"/>
              </a:spcBef>
              <a:defRPr sz="3348"/>
            </a:pPr>
            <a:r>
              <a:t>Identification of new data sources</a:t>
            </a:r>
          </a:p>
          <a:p>
            <a:pPr marL="425195" indent="-425195" defTabSz="543305">
              <a:spcBef>
                <a:spcPts val="3900"/>
              </a:spcBef>
              <a:defRPr sz="3348"/>
            </a:pPr>
            <a:r>
              <a:t>Linking data from different sources</a:t>
            </a:r>
          </a:p>
          <a:p>
            <a:pPr marL="425195" indent="-425195" defTabSz="543305">
              <a:spcBef>
                <a:spcPts val="3900"/>
              </a:spcBef>
              <a:defRPr sz="3348"/>
            </a:pPr>
            <a:r>
              <a:t>Use of administrative registers</a:t>
            </a:r>
          </a:p>
          <a:p>
            <a:pPr marL="425195" indent="-425195" defTabSz="543305">
              <a:spcBef>
                <a:spcPts val="3900"/>
              </a:spcBef>
              <a:defRPr sz="3348"/>
            </a:pPr>
            <a:r>
              <a:t>Matching new sources to user needs</a:t>
            </a:r>
          </a:p>
        </p:txBody>
      </p:sp>
    </p:spTree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0" name="pasted-image.tiff" descr="pasted-image.tiff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2635" y="1513123"/>
            <a:ext cx="12339530" cy="692278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National and international user needs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National and international user needs</a:t>
            </a:r>
          </a:p>
        </p:txBody>
      </p:sp>
      <p:sp>
        <p:nvSpPr>
          <p:cNvPr id="263" name="National needs: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National needs: </a:t>
            </a:r>
          </a:p>
          <a:p>
            <a:pPr lvl="1"/>
            <a:r>
              <a:t>information important for socio-economic policies </a:t>
            </a:r>
          </a:p>
          <a:p>
            <a:pPr lvl="1"/>
            <a:r>
              <a:t>information important for regional and local policies</a:t>
            </a:r>
          </a:p>
          <a:p>
            <a:r>
              <a:t>International needs:</a:t>
            </a:r>
          </a:p>
          <a:p>
            <a:pPr lvl="1"/>
            <a:r>
              <a:t>EU membership </a:t>
            </a:r>
          </a:p>
          <a:p>
            <a:pPr lvl="1"/>
            <a:r>
              <a:t>other international organizations and associations  </a:t>
            </a:r>
          </a:p>
        </p:txBody>
      </p:sp>
    </p:spTree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Possibilities related to the use of administrative registers in 2021 Census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Possibilities related to the use of administrative registers in 2021 Census </a:t>
            </a:r>
          </a:p>
        </p:txBody>
      </p:sp>
      <p:sp>
        <p:nvSpPr>
          <p:cNvPr id="266" name="Create fast, accurate, comprehensive statistics able to describe complex and rapidly changing phenomena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Create fast, accurate, comprehensive statistics able to describe complex and rapidly changing phenomena</a:t>
            </a:r>
          </a:p>
          <a:p>
            <a:r>
              <a:t>Providing statistics satisfying user needs</a:t>
            </a:r>
          </a:p>
          <a:p>
            <a:r>
              <a:t>Improving the efficiency of statistical production</a:t>
            </a:r>
          </a:p>
          <a:p>
            <a:r>
              <a:t>Focus on innovation </a:t>
            </a:r>
          </a:p>
          <a:p>
            <a:r>
              <a:t>Maintaining the brand of public statistics</a:t>
            </a:r>
          </a:p>
        </p:txBody>
      </p:sp>
    </p:spTree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Approach to the assessment of the usefulness of administrative registers as a source of data for 2021Census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>
            <a:normAutofit fontScale="90000"/>
          </a:bodyPr>
          <a:lstStyle>
            <a:lvl1pPr defTabSz="502412">
              <a:defRPr sz="3612"/>
            </a:lvl1pPr>
          </a:lstStyle>
          <a:p>
            <a:r>
              <a:t>Approach to the assessment of the usefulness of administrative registers as a source of data for 2021Census</a:t>
            </a:r>
          </a:p>
        </p:txBody>
      </p:sp>
      <p:pic>
        <p:nvPicPr>
          <p:cNvPr id="269" name="pasted-image.pdf" descr="pasted-image.pd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83242" y="2712891"/>
            <a:ext cx="12238316" cy="5924694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Approach to the assessment of the usefulness of administrative registers as a source of data for 2021Census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>
            <a:normAutofit fontScale="90000"/>
          </a:bodyPr>
          <a:lstStyle>
            <a:lvl1pPr defTabSz="502412">
              <a:defRPr sz="3612"/>
            </a:lvl1pPr>
          </a:lstStyle>
          <a:p>
            <a:r>
              <a:t>Approach to the assessment of the usefulness of administrative registers as a source of data for 2021Census</a:t>
            </a:r>
          </a:p>
        </p:txBody>
      </p:sp>
      <p:pic>
        <p:nvPicPr>
          <p:cNvPr id="272" name="pasted-image.pdf" descr="pasted-image.pd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155357" y="2565126"/>
            <a:ext cx="10694086" cy="636552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Approach to the assessment of the usefulness of administrative registers as a source of data for 2021Census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>
            <a:normAutofit fontScale="90000"/>
          </a:bodyPr>
          <a:lstStyle>
            <a:lvl1pPr defTabSz="502412">
              <a:defRPr sz="3612"/>
            </a:lvl1pPr>
          </a:lstStyle>
          <a:p>
            <a:r>
              <a:t>Approach to the assessment of the usefulness of administrative registers as a source of data for 2021Census</a:t>
            </a:r>
          </a:p>
        </p:txBody>
      </p:sp>
      <p:pic>
        <p:nvPicPr>
          <p:cNvPr id="275" name="pasted-image.pdf" descr="pasted-image.pd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09346" y="2545196"/>
            <a:ext cx="12586108" cy="603480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Conceptual model of  Statistical Population Register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Conceptual model of </a:t>
            </a:r>
            <a:br/>
            <a:r>
              <a:t>Statistical Population Register </a:t>
            </a:r>
          </a:p>
        </p:txBody>
      </p:sp>
      <p:sp>
        <p:nvSpPr>
          <p:cNvPr id="278" name="testing and implementing new solutions and methods of variables derivation from administrative registers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384047" indent="-384047" defTabSz="490727">
              <a:spcBef>
                <a:spcPts val="3500"/>
              </a:spcBef>
              <a:defRPr sz="3024"/>
            </a:pPr>
            <a:r>
              <a:t>testing and implementing new solutions and methods of variables derivation from administrative registers</a:t>
            </a:r>
          </a:p>
          <a:p>
            <a:pPr marL="384047" indent="-384047" defTabSz="490727">
              <a:spcBef>
                <a:spcPts val="3500"/>
              </a:spcBef>
              <a:defRPr sz="3024"/>
            </a:pPr>
            <a:r>
              <a:t>developing methodological assumptions enabling to keep migration statistics and population estimates of the actual place of residence, as well as the structure of the population</a:t>
            </a:r>
          </a:p>
          <a:p>
            <a:pPr marL="384047" indent="-384047" defTabSz="490727">
              <a:spcBef>
                <a:spcPts val="3500"/>
              </a:spcBef>
              <a:defRPr sz="3024"/>
            </a:pPr>
            <a:r>
              <a:t>identification and implementation of quality indicators for data sources on the basis of created system of related statistical variables on the basis of administrative registers</a:t>
            </a:r>
          </a:p>
          <a:p>
            <a:pPr marL="384047" indent="-384047" defTabSz="490727">
              <a:spcBef>
                <a:spcPts val="3500"/>
              </a:spcBef>
              <a:defRPr sz="3024"/>
            </a:pPr>
            <a:r>
              <a:t>defining the requirements and recommendations for the construction of a coherent statistical system based on administrative registers, including processes for data processing</a:t>
            </a:r>
          </a:p>
        </p:txBody>
      </p:sp>
    </p:spTree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Conceptual model of  Statistical Population Register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Conceptual model of </a:t>
            </a:r>
            <a:br/>
            <a:r>
              <a:t>Statistical Population Register </a:t>
            </a:r>
          </a:p>
        </p:txBody>
      </p:sp>
      <p:sp>
        <p:nvSpPr>
          <p:cNvPr id="281" name="List of persons connected with the address-dwelling list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>
            <a:normAutofit lnSpcReduction="10000"/>
          </a:bodyPr>
          <a:lstStyle/>
          <a:p>
            <a:pPr marL="452627" indent="-452627" defTabSz="578358">
              <a:spcBef>
                <a:spcPts val="4100"/>
              </a:spcBef>
              <a:defRPr sz="3564"/>
            </a:pPr>
            <a:r>
              <a:t>List of persons connected with the address-dwelling list</a:t>
            </a:r>
          </a:p>
          <a:p>
            <a:pPr marL="452627" indent="-452627" defTabSz="578358">
              <a:spcBef>
                <a:spcPts val="4100"/>
              </a:spcBef>
              <a:defRPr sz="3564"/>
            </a:pPr>
            <a:r>
              <a:t>Several domains (thematic areas)</a:t>
            </a:r>
          </a:p>
          <a:p>
            <a:pPr marL="452627" indent="-452627" defTabSz="578358">
              <a:spcBef>
                <a:spcPts val="4100"/>
              </a:spcBef>
              <a:defRPr sz="3564"/>
            </a:pPr>
            <a:r>
              <a:t>List of persons based on the integration of data from multiple heterogeneous sources – two types of registers:</a:t>
            </a:r>
          </a:p>
          <a:p>
            <a:pPr marL="905255" lvl="1" indent="-452627" defTabSz="578358">
              <a:spcBef>
                <a:spcPts val="4100"/>
              </a:spcBef>
              <a:defRPr sz="3564"/>
            </a:pPr>
            <a:r>
              <a:t>reference registers („core") - characterized by the highest data quality, completeness and timelines</a:t>
            </a:r>
          </a:p>
          <a:p>
            <a:pPr marL="905255" lvl="1" indent="-452627" defTabSz="578358">
              <a:spcBef>
                <a:spcPts val="4100"/>
              </a:spcBef>
              <a:defRPr sz="3564"/>
            </a:pPr>
            <a:r>
              <a:t>supporting registers - other registers, the thematic scope of which meets the needs of statistics. </a:t>
            </a:r>
          </a:p>
        </p:txBody>
      </p:sp>
    </p:spTree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Statistical Population Register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Statistical Population Register</a:t>
            </a:r>
          </a:p>
        </p:txBody>
      </p:sp>
      <p:sp>
        <p:nvSpPr>
          <p:cNvPr id="284" name="Phase I - improving the quality of sources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Phase I - improving the quality of sources</a:t>
            </a:r>
          </a:p>
          <a:p>
            <a:r>
              <a:t>Phase II - generation of statistical variables </a:t>
            </a:r>
          </a:p>
          <a:p>
            <a:r>
              <a:t>Phase III - analysis of microdata quality</a:t>
            </a:r>
          </a:p>
          <a:p>
            <a:pPr lvl="1"/>
            <a:r>
              <a:t>Quality of the register is determined </a:t>
            </a:r>
          </a:p>
          <a:p>
            <a:pPr lvl="2"/>
            <a:r>
              <a:t>quality of data sources</a:t>
            </a:r>
          </a:p>
          <a:p>
            <a:pPr lvl="2"/>
            <a:r>
              <a:t>processing mthods.</a:t>
            </a:r>
          </a:p>
        </p:txBody>
      </p:sp>
    </p:spTree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Quality assessment of constructing processes  of Statistical Population Register"/>
          <p:cNvSpPr txBox="1">
            <a:spLocks noGrp="1"/>
          </p:cNvSpPr>
          <p:nvPr>
            <p:ph type="body" idx="14"/>
          </p:nvPr>
        </p:nvSpPr>
        <p:spPr>
          <a:xfrm>
            <a:off x="1270000" y="3982467"/>
            <a:ext cx="10464800" cy="1331466"/>
          </a:xfrm>
          <a:prstGeom prst="rect">
            <a:avLst/>
          </a:prstGeom>
        </p:spPr>
        <p:txBody>
          <a:bodyPr/>
          <a:lstStyle/>
          <a:p>
            <a:r>
              <a:t>Quality assessment of constructing processes </a:t>
            </a:r>
            <a:br/>
            <a:r>
              <a:t>of Statistical Population Register </a:t>
            </a:r>
          </a:p>
        </p:txBody>
      </p:sp>
    </p:spTree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8" name="pasted-image.pdf" descr="pasted-image.pdf"/>
          <p:cNvPicPr>
            <a:picLocks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73544" y="310485"/>
            <a:ext cx="12874731" cy="930948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Multi-level approach to obtain the values of exemplary variables"/>
          <p:cNvSpPr txBox="1">
            <a:spLocks noGrp="1"/>
          </p:cNvSpPr>
          <p:nvPr>
            <p:ph type="body" idx="14"/>
          </p:nvPr>
        </p:nvSpPr>
        <p:spPr>
          <a:xfrm>
            <a:off x="1270000" y="3982467"/>
            <a:ext cx="10464800" cy="1331466"/>
          </a:xfrm>
          <a:prstGeom prst="rect">
            <a:avLst/>
          </a:prstGeom>
        </p:spPr>
        <p:txBody>
          <a:bodyPr/>
          <a:lstStyle/>
          <a:p>
            <a:r>
              <a:t>Multi-level approach to obtain the values of exemplary variables</a:t>
            </a:r>
          </a:p>
        </p:txBody>
      </p:sp>
    </p:spTree>
  </p:cSld>
  <p:clrMapOvr>
    <a:masterClrMapping/>
  </p:clrMapOvr>
  <p:transition spd="med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2" name="pasted-image.pdf" descr="pasted-image.pdf"/>
          <p:cNvPicPr>
            <a:picLocks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08307" y="322066"/>
            <a:ext cx="12588186" cy="910946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Statistical Population Register - domains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Statistical Population Register - domains</a:t>
            </a:r>
          </a:p>
        </p:txBody>
      </p:sp>
      <p:sp>
        <p:nvSpPr>
          <p:cNvPr id="295" name="Status and demographic characteristics of the population,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Status and demographic characteristics of the population,</a:t>
            </a:r>
          </a:p>
          <a:p>
            <a:r>
              <a:t>The population in collective living quarters and the homeless persons</a:t>
            </a:r>
          </a:p>
          <a:p>
            <a:r>
              <a:t>Education,</a:t>
            </a:r>
          </a:p>
          <a:p>
            <a:r>
              <a:t>Economic activity of persons,</a:t>
            </a:r>
          </a:p>
          <a:p>
            <a:r>
              <a:t>Commuting to work,</a:t>
            </a:r>
          </a:p>
        </p:txBody>
      </p:sp>
    </p:spTree>
  </p:cSld>
  <p:clrMapOvr>
    <a:masterClrMapping/>
  </p:clrMapOvr>
  <p:transition spd="med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Statistical Population Register - domains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Statistical Population Register - domains</a:t>
            </a:r>
          </a:p>
        </p:txBody>
      </p:sp>
      <p:sp>
        <p:nvSpPr>
          <p:cNvPr id="298" name="Disability,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>
            <a:normAutofit lnSpcReduction="10000"/>
          </a:bodyPr>
          <a:lstStyle/>
          <a:p>
            <a:pPr marL="443484" indent="-443484" defTabSz="566674">
              <a:spcBef>
                <a:spcPts val="4000"/>
              </a:spcBef>
              <a:defRPr sz="3492"/>
            </a:pPr>
            <a:r>
              <a:t>Disability,</a:t>
            </a:r>
          </a:p>
          <a:p>
            <a:pPr marL="443484" indent="-443484" defTabSz="566674">
              <a:spcBef>
                <a:spcPts val="4000"/>
              </a:spcBef>
              <a:defRPr sz="3492"/>
            </a:pPr>
            <a:r>
              <a:t>Country of birth and citizenship,</a:t>
            </a:r>
          </a:p>
          <a:p>
            <a:pPr marL="443484" indent="-443484" defTabSz="566674">
              <a:spcBef>
                <a:spcPts val="4000"/>
              </a:spcBef>
              <a:defRPr sz="3492"/>
            </a:pPr>
            <a:r>
              <a:t>Internal and international migration,</a:t>
            </a:r>
          </a:p>
          <a:p>
            <a:pPr marL="443484" indent="-443484" defTabSz="566674">
              <a:spcBef>
                <a:spcPts val="4000"/>
              </a:spcBef>
              <a:defRPr sz="3492"/>
            </a:pPr>
            <a:r>
              <a:t>Nationality, language and religious affiliation (denomination),</a:t>
            </a:r>
          </a:p>
          <a:p>
            <a:pPr marL="443484" indent="-443484" defTabSz="566674">
              <a:spcBef>
                <a:spcPts val="4000"/>
              </a:spcBef>
              <a:defRPr sz="3492"/>
            </a:pPr>
            <a:r>
              <a:t>Households and families</a:t>
            </a:r>
          </a:p>
          <a:p>
            <a:pPr marL="443484" indent="-443484" defTabSz="566674">
              <a:spcBef>
                <a:spcPts val="4000"/>
              </a:spcBef>
              <a:defRPr sz="3492"/>
            </a:pPr>
            <a:r>
              <a:t>Status and characteristics of the dwelling stock </a:t>
            </a:r>
            <a:br/>
            <a:r>
              <a:t>(dwellings and buildings).</a:t>
            </a:r>
          </a:p>
        </p:txBody>
      </p:sp>
    </p:spTree>
  </p:cSld>
  <p:clrMapOvr>
    <a:masterClrMapping/>
  </p:clrMapOvr>
  <p:transition spd="med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List of migration variables existing  in administrative registers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List of migration variables existing </a:t>
            </a:r>
            <a:br/>
            <a:r>
              <a:t>in administrative registers</a:t>
            </a:r>
          </a:p>
        </p:txBody>
      </p:sp>
      <p:graphicFrame>
        <p:nvGraphicFramePr>
          <p:cNvPr id="301" name="Tabela"/>
          <p:cNvGraphicFramePr/>
          <p:nvPr>
            <p:extLst>
              <p:ext uri="{D42A27DB-BD31-4B8C-83A1-F6EECF244321}">
                <p14:modId xmlns:p14="http://schemas.microsoft.com/office/powerpoint/2010/main" val="2513650830"/>
              </p:ext>
            </p:extLst>
          </p:nvPr>
        </p:nvGraphicFramePr>
        <p:xfrm>
          <a:off x="381879" y="2479274"/>
          <a:ext cx="12241042" cy="6705342"/>
        </p:xfrm>
        <a:graphic>
          <a:graphicData uri="http://schemas.openxmlformats.org/drawingml/2006/table">
            <a:tbl>
              <a:tblPr>
                <a:tableStyleId>{4C3C2611-4C71-4FC5-86AE-919BDF0F9419}</a:tableStyleId>
              </a:tblPr>
              <a:tblGrid>
                <a:gridCol w="6120521"/>
                <a:gridCol w="6120521"/>
              </a:tblGrid>
              <a:tr h="6705342">
                <a:tc>
                  <a:txBody>
                    <a:bodyPr/>
                    <a:lstStyle/>
                    <a:p>
                      <a:pPr algn="l" defTabSz="457200">
                        <a:lnSpc>
                          <a:spcPct val="100000"/>
                        </a:lnSpc>
                        <a:defRPr sz="240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defRPr>
                      </a:pPr>
                      <a:r>
                        <a:rPr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1.</a:t>
                      </a:r>
                      <a:r>
                        <a:rPr dirty="0"/>
                        <a:t>country of birth,</a:t>
                      </a:r>
                      <a:endParaRPr dirty="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algn="l" defTabSz="457200">
                        <a:lnSpc>
                          <a:spcPct val="100000"/>
                        </a:lnSpc>
                        <a:defRPr sz="240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defRPr>
                      </a:pPr>
                      <a:r>
                        <a:rPr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2.</a:t>
                      </a:r>
                      <a:r>
                        <a:rPr dirty="0"/>
                        <a:t>country of citizenship,</a:t>
                      </a:r>
                      <a:endParaRPr dirty="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algn="l" defTabSz="457200">
                        <a:lnSpc>
                          <a:spcPct val="100000"/>
                        </a:lnSpc>
                        <a:defRPr sz="240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defRPr>
                      </a:pPr>
                      <a:r>
                        <a:rPr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3.</a:t>
                      </a:r>
                      <a:r>
                        <a:rPr dirty="0"/>
                        <a:t>way of acquisition of Polish citizenship </a:t>
                      </a:r>
                      <a:endParaRPr dirty="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algn="l" defTabSz="457200">
                        <a:lnSpc>
                          <a:spcPct val="100000"/>
                        </a:lnSpc>
                        <a:defRPr sz="240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defRPr>
                      </a:pPr>
                      <a:r>
                        <a:rPr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4.</a:t>
                      </a:r>
                      <a:r>
                        <a:rPr dirty="0"/>
                        <a:t>country of previous citizenship (in case of acquisition of Polish citizenship),</a:t>
                      </a:r>
                      <a:endParaRPr dirty="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algn="l" defTabSz="457200">
                        <a:lnSpc>
                          <a:spcPct val="100000"/>
                        </a:lnSpc>
                        <a:defRPr sz="240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defRPr>
                      </a:pPr>
                      <a:r>
                        <a:rPr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5.</a:t>
                      </a:r>
                      <a:r>
                        <a:rPr dirty="0"/>
                        <a:t>fact of ever resided abroad,</a:t>
                      </a:r>
                      <a:endParaRPr dirty="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algn="l" defTabSz="457200">
                        <a:lnSpc>
                          <a:spcPct val="100000"/>
                        </a:lnSpc>
                        <a:defRPr sz="240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defRPr>
                      </a:pPr>
                      <a:r>
                        <a:rPr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6.</a:t>
                      </a:r>
                      <a:r>
                        <a:rPr dirty="0"/>
                        <a:t>year of arrival in Poland (for persons ever resided abroad),</a:t>
                      </a:r>
                      <a:endParaRPr dirty="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algn="l" defTabSz="457200">
                        <a:lnSpc>
                          <a:spcPct val="100000"/>
                        </a:lnSpc>
                        <a:defRPr sz="240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defRPr>
                      </a:pPr>
                      <a:r>
                        <a:rPr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7.</a:t>
                      </a:r>
                      <a:r>
                        <a:rPr dirty="0"/>
                        <a:t>place of residence abroad - country (for persons  ever resided abroad),</a:t>
                      </a:r>
                      <a:endParaRPr dirty="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algn="l" defTabSz="457200">
                        <a:lnSpc>
                          <a:spcPct val="100000"/>
                        </a:lnSpc>
                        <a:defRPr sz="240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defRPr>
                      </a:pPr>
                      <a:r>
                        <a:rPr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8.</a:t>
                      </a:r>
                      <a:r>
                        <a:rPr dirty="0"/>
                        <a:t>number of years of the last stay abroad (for persons  ever resided abroad),</a:t>
                      </a:r>
                    </a:p>
                  </a:txBody>
                  <a:tcPr marL="121920" marR="121920" marT="60960" marB="60960" horzOverflow="overflow">
                    <a:lnL w="12700">
                      <a:solidFill>
                        <a:srgbClr val="FFFFFF"/>
                      </a:solidFill>
                      <a:miter lim="400000"/>
                    </a:lnL>
                    <a:lnR w="12700">
                      <a:solidFill>
                        <a:srgbClr val="FFFFFF"/>
                      </a:solidFill>
                      <a:miter lim="400000"/>
                    </a:lnR>
                    <a:lnT w="12700">
                      <a:solidFill>
                        <a:srgbClr val="FFFFFF"/>
                      </a:solidFill>
                      <a:miter lim="400000"/>
                    </a:lnT>
                    <a:lnB w="50800">
                      <a:solidFill>
                        <a:srgbClr val="FFFFFF"/>
                      </a:solidFill>
                      <a:miter lim="400000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457200">
                        <a:lnSpc>
                          <a:spcPct val="100000"/>
                        </a:lnSpc>
                        <a:defRPr sz="240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defRPr>
                      </a:pPr>
                      <a:r>
                        <a:rPr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9.</a:t>
                      </a:r>
                      <a:r>
                        <a:rPr dirty="0"/>
                        <a:t>place of previous residence,</a:t>
                      </a:r>
                      <a:endParaRPr dirty="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algn="l" defTabSz="457200">
                        <a:lnSpc>
                          <a:spcPct val="100000"/>
                        </a:lnSpc>
                        <a:defRPr sz="240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defRPr>
                      </a:pPr>
                      <a:r>
                        <a:rPr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10.</a:t>
                      </a:r>
                      <a:r>
                        <a:rPr dirty="0"/>
                        <a:t>date of residing in a current place,</a:t>
                      </a:r>
                      <a:endParaRPr dirty="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algn="l" defTabSz="457200">
                        <a:lnSpc>
                          <a:spcPct val="100000"/>
                        </a:lnSpc>
                        <a:defRPr sz="240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defRPr>
                      </a:pPr>
                      <a:r>
                        <a:rPr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11.</a:t>
                      </a:r>
                      <a:r>
                        <a:rPr dirty="0"/>
                        <a:t>place of residence one year prior to the census,</a:t>
                      </a:r>
                      <a:endParaRPr dirty="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algn="l" defTabSz="457200">
                        <a:lnSpc>
                          <a:spcPct val="100000"/>
                        </a:lnSpc>
                        <a:defRPr sz="240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defRPr>
                      </a:pPr>
                      <a:r>
                        <a:rPr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12.</a:t>
                      </a:r>
                      <a:r>
                        <a:rPr dirty="0"/>
                        <a:t>country of permanent residence (temporary immigration),</a:t>
                      </a:r>
                      <a:endParaRPr dirty="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algn="l" defTabSz="457200">
                        <a:lnSpc>
                          <a:spcPct val="100000"/>
                        </a:lnSpc>
                        <a:defRPr sz="240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defRPr>
                      </a:pPr>
                      <a:r>
                        <a:rPr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13.</a:t>
                      </a:r>
                      <a:r>
                        <a:rPr dirty="0"/>
                        <a:t>period of stay (temporary immigration),</a:t>
                      </a:r>
                      <a:endParaRPr dirty="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algn="l" defTabSz="457200">
                        <a:lnSpc>
                          <a:spcPct val="100000"/>
                        </a:lnSpc>
                        <a:defRPr sz="240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defRPr>
                      </a:pPr>
                      <a:r>
                        <a:rPr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14.</a:t>
                      </a:r>
                      <a:r>
                        <a:rPr dirty="0"/>
                        <a:t>year of arrival in Poland (temporary immigration),</a:t>
                      </a:r>
                      <a:endParaRPr dirty="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algn="l" defTabSz="457200">
                        <a:lnSpc>
                          <a:spcPct val="100000"/>
                        </a:lnSpc>
                        <a:defRPr sz="240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defRPr>
                      </a:pPr>
                      <a:r>
                        <a:rPr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15.</a:t>
                      </a:r>
                      <a:r>
                        <a:rPr dirty="0"/>
                        <a:t>does the immigrant stay in Poland for the first time (temporary immigration),</a:t>
                      </a:r>
                      <a:endParaRPr dirty="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algn="l" defTabSz="457200">
                        <a:lnSpc>
                          <a:spcPct val="100000"/>
                        </a:lnSpc>
                        <a:defRPr sz="240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defRPr>
                      </a:pPr>
                      <a:r>
                        <a:rPr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16.</a:t>
                      </a:r>
                      <a:r>
                        <a:rPr dirty="0"/>
                        <a:t>country of stay (temporary emigration),</a:t>
                      </a:r>
                      <a:endParaRPr dirty="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algn="l" defTabSz="457200">
                        <a:lnSpc>
                          <a:spcPct val="100000"/>
                        </a:lnSpc>
                        <a:defRPr sz="240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defRPr>
                      </a:pPr>
                      <a:r>
                        <a:rPr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17.</a:t>
                      </a:r>
                      <a:r>
                        <a:rPr dirty="0"/>
                        <a:t>period of absence (temporary emigration),</a:t>
                      </a:r>
                      <a:endParaRPr dirty="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algn="l" defTabSz="457200">
                        <a:lnSpc>
                          <a:spcPct val="100000"/>
                        </a:lnSpc>
                        <a:defRPr sz="240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defRPr>
                      </a:pPr>
                      <a:r>
                        <a:rPr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18.</a:t>
                      </a:r>
                      <a:r>
                        <a:rPr dirty="0"/>
                        <a:t>year of departure (temporary emigration).</a:t>
                      </a:r>
                    </a:p>
                  </a:txBody>
                  <a:tcPr marL="121920" marR="121920" marT="60960" marB="60960" horzOverflow="overflow">
                    <a:lnL w="12700">
                      <a:solidFill>
                        <a:srgbClr val="FFFFFF"/>
                      </a:solidFill>
                      <a:miter lim="400000"/>
                    </a:lnL>
                    <a:lnR w="12700">
                      <a:solidFill>
                        <a:srgbClr val="FFFFFF"/>
                      </a:solidFill>
                      <a:miter lim="400000"/>
                    </a:lnR>
                    <a:lnT w="12700">
                      <a:solidFill>
                        <a:srgbClr val="FFFFFF"/>
                      </a:solidFill>
                      <a:miter lim="400000"/>
                    </a:lnT>
                    <a:lnB w="50800">
                      <a:solidFill>
                        <a:srgbClr val="FFFFFF"/>
                      </a:solidFill>
                      <a:miter lim="400000"/>
                    </a:lnB>
                    <a:solidFill>
                      <a:srgbClr val="E0EBF6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" name="Statistical Population Register  - registers used for migration statistics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Statistical Population Register </a:t>
            </a:r>
            <a:br/>
            <a:r>
              <a:t>- registers used for migration statistics</a:t>
            </a:r>
          </a:p>
        </p:txBody>
      </p:sp>
      <p:sp>
        <p:nvSpPr>
          <p:cNvPr id="304" name="Reference registers („core registers”),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Reference registers („core registers”),</a:t>
            </a:r>
          </a:p>
          <a:p>
            <a:pPr lvl="1"/>
            <a:r>
              <a:t>Population register (PESEL)</a:t>
            </a:r>
          </a:p>
          <a:p>
            <a:pPr lvl="1"/>
            <a:r>
              <a:t>National Taxpayers Register</a:t>
            </a:r>
          </a:p>
          <a:p>
            <a:pPr lvl="1"/>
            <a:r>
              <a:t>Social Pension System</a:t>
            </a:r>
          </a:p>
          <a:p>
            <a:pPr lvl="1"/>
            <a:r>
              <a:t>Health Insurance System</a:t>
            </a:r>
          </a:p>
          <a:p>
            <a:pPr lvl="1"/>
            <a:r>
              <a:t>„Stay” register (POBYT)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Statistical Population Register  - registers used for migration statistics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Statistical Population Register </a:t>
            </a:r>
            <a:br/>
            <a:r>
              <a:t>- registers used for migration statistics</a:t>
            </a:r>
          </a:p>
        </p:txBody>
      </p:sp>
      <p:sp>
        <p:nvSpPr>
          <p:cNvPr id="307" name="Supporting registers - data sets run by central bodies responsible for: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Supporting registers - data sets run by central bodies responsible for:</a:t>
            </a:r>
          </a:p>
          <a:p>
            <a:pPr lvl="1"/>
            <a:r>
              <a:t>labour (on the employment of foreigners)</a:t>
            </a:r>
          </a:p>
          <a:p>
            <a:pPr lvl="1"/>
            <a:r>
              <a:t>science and higher education (on fereign students and university graduates)</a:t>
            </a:r>
          </a:p>
          <a:p>
            <a:pPr lvl="1"/>
            <a:r>
              <a:t>education (on foreign pupils in primary and secondary schools).</a:t>
            </a:r>
          </a:p>
        </p:txBody>
      </p:sp>
    </p:spTree>
  </p:cSld>
  <p:clrMapOvr>
    <a:masterClrMapping/>
  </p:clrMapOvr>
  <p:transition spd="med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Thank you for your attention"/>
          <p:cNvSpPr txBox="1">
            <a:spLocks noGrp="1"/>
          </p:cNvSpPr>
          <p:nvPr>
            <p:ph type="body" idx="14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Thank you for your attention</a:t>
            </a:r>
          </a:p>
        </p:txBody>
      </p:sp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ModernPortfolio">
  <a:themeElements>
    <a:clrScheme name="ModernPortfolio">
      <a:dk1>
        <a:srgbClr val="000000"/>
      </a:dk1>
      <a:lt1>
        <a:srgbClr val="FFFFFF"/>
      </a:lt1>
      <a:dk2>
        <a:srgbClr val="5C5C5C"/>
      </a:dk2>
      <a:lt2>
        <a:srgbClr val="CBCBCB"/>
      </a:lt2>
      <a:accent1>
        <a:srgbClr val="557E8A"/>
      </a:accent1>
      <a:accent2>
        <a:srgbClr val="88885A"/>
      </a:accent2>
      <a:accent3>
        <a:srgbClr val="B29E85"/>
      </a:accent3>
      <a:accent4>
        <a:srgbClr val="BB7B52"/>
      </a:accent4>
      <a:accent5>
        <a:srgbClr val="CF7F66"/>
      </a:accent5>
      <a:accent6>
        <a:srgbClr val="62647B"/>
      </a:accent6>
      <a:hlink>
        <a:srgbClr val="0000FF"/>
      </a:hlink>
      <a:folHlink>
        <a:srgbClr val="FF00FF"/>
      </a:folHlink>
    </a:clrScheme>
    <a:fontScheme name="ModernPortfolio">
      <a:majorFont>
        <a:latin typeface="Helvetica Neue Light"/>
        <a:ea typeface="Helvetica Neue Light"/>
        <a:cs typeface="Helvetica Neue Light"/>
      </a:majorFont>
      <a:minorFont>
        <a:latin typeface="Helvetica Neue Light"/>
        <a:ea typeface="Helvetica Neue Light"/>
        <a:cs typeface="Helvetica Neue Light"/>
      </a:minorFont>
    </a:fontScheme>
    <a:fmtScheme name="ModernPortfol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>
            <a:satOff val="12166"/>
            <a:lumOff val="-13042"/>
          </a:schemeClr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rgbClr val="ABABAB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Neue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ModernPortfolio">
  <a:themeElements>
    <a:clrScheme name="ModernPortfolio">
      <a:dk1>
        <a:srgbClr val="000000"/>
      </a:dk1>
      <a:lt1>
        <a:srgbClr val="FFFFFF"/>
      </a:lt1>
      <a:dk2>
        <a:srgbClr val="5C5C5C"/>
      </a:dk2>
      <a:lt2>
        <a:srgbClr val="CBCBCB"/>
      </a:lt2>
      <a:accent1>
        <a:srgbClr val="557E8A"/>
      </a:accent1>
      <a:accent2>
        <a:srgbClr val="88885A"/>
      </a:accent2>
      <a:accent3>
        <a:srgbClr val="B29E85"/>
      </a:accent3>
      <a:accent4>
        <a:srgbClr val="BB7B52"/>
      </a:accent4>
      <a:accent5>
        <a:srgbClr val="CF7F66"/>
      </a:accent5>
      <a:accent6>
        <a:srgbClr val="62647B"/>
      </a:accent6>
      <a:hlink>
        <a:srgbClr val="0000FF"/>
      </a:hlink>
      <a:folHlink>
        <a:srgbClr val="FF00FF"/>
      </a:folHlink>
    </a:clrScheme>
    <a:fontScheme name="ModernPortfolio">
      <a:majorFont>
        <a:latin typeface="Helvetica Neue Light"/>
        <a:ea typeface="Helvetica Neue Light"/>
        <a:cs typeface="Helvetica Neue Light"/>
      </a:majorFont>
      <a:minorFont>
        <a:latin typeface="Helvetica Neue Light"/>
        <a:ea typeface="Helvetica Neue Light"/>
        <a:cs typeface="Helvetica Neue Light"/>
      </a:minorFont>
    </a:fontScheme>
    <a:fmtScheme name="ModernPortfol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>
            <a:satOff val="12166"/>
            <a:lumOff val="-13042"/>
          </a:schemeClr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rgbClr val="ABABAB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Neue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753</Words>
  <Application>Microsoft Office PowerPoint</Application>
  <PresentationFormat>Egyéni</PresentationFormat>
  <Paragraphs>102</Paragraphs>
  <Slides>23</Slides>
  <Notes>0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7</vt:i4>
      </vt:variant>
      <vt:variant>
        <vt:lpstr>Téma</vt:lpstr>
      </vt:variant>
      <vt:variant>
        <vt:i4>1</vt:i4>
      </vt:variant>
      <vt:variant>
        <vt:lpstr>Diacímek</vt:lpstr>
      </vt:variant>
      <vt:variant>
        <vt:i4>23</vt:i4>
      </vt:variant>
    </vt:vector>
  </HeadingPairs>
  <TitlesOfParts>
    <vt:vector size="31" baseType="lpstr">
      <vt:lpstr>Arial</vt:lpstr>
      <vt:lpstr>Calibri</vt:lpstr>
      <vt:lpstr>Century Gothic</vt:lpstr>
      <vt:lpstr>Helvetica</vt:lpstr>
      <vt:lpstr>Helvetica Neue</vt:lpstr>
      <vt:lpstr>Helvetica Neue Light</vt:lpstr>
      <vt:lpstr>Helvetica Neue Medium</vt:lpstr>
      <vt:lpstr>ModernPortfolio</vt:lpstr>
      <vt:lpstr>Planning for an increased use of  administrative data in censuses 2021 and beyond to produce statistics on migrants</vt:lpstr>
      <vt:lpstr>Census objectives</vt:lpstr>
      <vt:lpstr>Requirements for 2021 Census</vt:lpstr>
      <vt:lpstr>How to deal with the requirements?</vt:lpstr>
      <vt:lpstr>PowerPoint bemutató</vt:lpstr>
      <vt:lpstr>National and international user needs</vt:lpstr>
      <vt:lpstr>Possibilities related to the use of administrative registers in 2021 Census </vt:lpstr>
      <vt:lpstr>Approach to the assessment of the usefulness of administrative registers as a source of data for 2021Census</vt:lpstr>
      <vt:lpstr>Approach to the assessment of the usefulness of administrative registers as a source of data for 2021Census</vt:lpstr>
      <vt:lpstr>Approach to the assessment of the usefulness of administrative registers as a source of data for 2021Census</vt:lpstr>
      <vt:lpstr>Conceptual model of  Statistical Population Register </vt:lpstr>
      <vt:lpstr>Conceptual model of  Statistical Population Register </vt:lpstr>
      <vt:lpstr>Statistical Population Register</vt:lpstr>
      <vt:lpstr>PowerPoint bemutató</vt:lpstr>
      <vt:lpstr>PowerPoint bemutató</vt:lpstr>
      <vt:lpstr>PowerPoint bemutató</vt:lpstr>
      <vt:lpstr>PowerPoint bemutató</vt:lpstr>
      <vt:lpstr>Statistical Population Register - domains</vt:lpstr>
      <vt:lpstr>Statistical Population Register - domains</vt:lpstr>
      <vt:lpstr>List of migration variables existing  in administrative registers</vt:lpstr>
      <vt:lpstr>Statistical Population Register  - registers used for migration statistics</vt:lpstr>
      <vt:lpstr>Statistical Population Register  - registers used for migration statistics</vt:lpstr>
      <vt:lpstr>PowerPoint bemutató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Planning for an increased use of  administrative data in censuses 2021 and beyond to produce statistics on migrants</dc:title>
  <dc:creator>Weisz Tamás</dc:creator>
  <cp:lastModifiedBy>Weisz Tamás</cp:lastModifiedBy>
  <cp:revision>3</cp:revision>
  <dcterms:modified xsi:type="dcterms:W3CDTF">2017-09-25T07:20:22Z</dcterms:modified>
</cp:coreProperties>
</file>