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0" r:id="rId2"/>
    <p:sldId id="278" r:id="rId3"/>
    <p:sldId id="275" r:id="rId4"/>
    <p:sldId id="276" r:id="rId5"/>
    <p:sldId id="277" r:id="rId6"/>
    <p:sldId id="279" r:id="rId7"/>
    <p:sldId id="282" r:id="rId8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C9EB"/>
    <a:srgbClr val="5B92FF"/>
    <a:srgbClr val="4F4FFF"/>
    <a:srgbClr val="6666FF"/>
    <a:srgbClr val="3366FF"/>
    <a:srgbClr val="6699FF"/>
    <a:srgbClr val="00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Közepesen sötét stílus 1 – 6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Közepesen sötét stílus 1 – 5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DA37D80-6434-44D0-A028-1B22A696006F}" styleName="Világos stílus 3 – 2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84" autoAdjust="0"/>
  </p:normalViewPr>
  <p:slideViewPr>
    <p:cSldViewPr>
      <p:cViewPr varScale="1">
        <p:scale>
          <a:sx n="110" d="100"/>
          <a:sy n="110" d="100"/>
        </p:scale>
        <p:origin x="16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8D3711D-EB1E-41C9-877E-ECE9456C44D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93614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noProof="0" smtClean="0"/>
              <a:t>Mintaszöveg szerkesztése</a:t>
            </a:r>
          </a:p>
          <a:p>
            <a:pPr lvl="1"/>
            <a:r>
              <a:rPr lang="hu-HU" altLang="hu-HU" noProof="0" smtClean="0"/>
              <a:t>Második szint</a:t>
            </a:r>
          </a:p>
          <a:p>
            <a:pPr lvl="2"/>
            <a:r>
              <a:rPr lang="hu-HU" altLang="hu-HU" noProof="0" smtClean="0"/>
              <a:t>Harmadik szint</a:t>
            </a:r>
          </a:p>
          <a:p>
            <a:pPr lvl="3"/>
            <a:r>
              <a:rPr lang="hu-HU" altLang="hu-HU" noProof="0" smtClean="0"/>
              <a:t>Negyedik szint</a:t>
            </a:r>
          </a:p>
          <a:p>
            <a:pPr lvl="4"/>
            <a:r>
              <a:rPr lang="hu-HU" altLang="hu-HU" noProof="0" smtClean="0"/>
              <a:t>Ötödik szint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3678344-B120-42D7-A4D6-33254027C6C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47410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989013"/>
          </a:xfrm>
          <a:prstGeom prst="rect">
            <a:avLst/>
          </a:prstGeom>
          <a:gradFill rotWithShape="1">
            <a:gsLst>
              <a:gs pos="0">
                <a:srgbClr val="9FC9EB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hu-HU" altLang="hu-HU" smtClean="0"/>
          </a:p>
        </p:txBody>
      </p:sp>
      <p:pic>
        <p:nvPicPr>
          <p:cNvPr id="5" name="Picture 10" descr="KSH_logo_2012_felirattal_60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325" y="692150"/>
            <a:ext cx="4449763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924175"/>
            <a:ext cx="7772400" cy="13684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hu-HU" altLang="hu-HU" noProof="0" smtClean="0"/>
              <a:t>Mintacím szerkesztése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52963"/>
            <a:ext cx="6400800" cy="985837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hu-HU" altLang="hu-HU" noProof="0" smtClean="0"/>
              <a:t>Alcím mintájának szerkesztése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DF2D6-4B7A-4824-9DF7-26B097665FF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22009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D22D2-CAC0-401D-8A20-4F1CCA8663F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19625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79388"/>
            <a:ext cx="2057400" cy="594677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79388"/>
            <a:ext cx="6019800" cy="59467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DF543-BF2E-4786-976A-59D876AA8F2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64680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8CEF7-799B-4B44-A46D-2D9D6FFE1E7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4691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6CC23-DB93-49A0-AFD4-5314F0DEC91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14886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D3AE3-6473-4581-9481-D28FE2A9BEB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71193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A6B64-3A1E-42EB-AA0E-7A1E9F31D80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76973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F6319-5447-4F45-B058-BF51BC6E325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764014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7ACA-E084-4011-A2B5-1B22DAFC0D6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38536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47380-D72C-4E30-9310-D2AABB1BBD8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296449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DFD9A-22C4-4A57-9E41-76D348D8AEB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98755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989013"/>
          </a:xfrm>
          <a:prstGeom prst="rect">
            <a:avLst/>
          </a:prstGeom>
          <a:gradFill rotWithShape="1">
            <a:gsLst>
              <a:gs pos="0">
                <a:srgbClr val="9FC9EB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hu-HU" altLang="hu-HU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84438" y="179388"/>
            <a:ext cx="6202362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szinta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1B16E2C-5CE5-4330-8451-020C3841068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  <p:pic>
        <p:nvPicPr>
          <p:cNvPr id="1032" name="Picture 15" descr="KSH_logo_2012_felirattal_200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9388"/>
            <a:ext cx="1662113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tatkoord@ksh.h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tatkoord@ksh.h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644724" y="2852936"/>
            <a:ext cx="7846640" cy="1872208"/>
          </a:xfrm>
        </p:spPr>
        <p:txBody>
          <a:bodyPr/>
          <a:lstStyle/>
          <a:p>
            <a:pPr eaLnBrk="1" hangingPunct="1"/>
            <a:r>
              <a:rPr lang="hu-HU" altLang="hu-HU" sz="4000" b="1" dirty="0" smtClean="0">
                <a:latin typeface="Calibri" panose="020F0502020204030204" pitchFamily="34" charset="0"/>
              </a:rPr>
              <a:t>Tájékoztatás az NSKT 2017. évre tervezett működéséről, üléseiről,</a:t>
            </a:r>
            <a:br>
              <a:rPr lang="hu-HU" altLang="hu-HU" sz="4000" b="1" dirty="0" smtClean="0">
                <a:latin typeface="Calibri" panose="020F0502020204030204" pitchFamily="34" charset="0"/>
              </a:rPr>
            </a:br>
            <a:r>
              <a:rPr lang="hu-HU" altLang="hu-HU" sz="4000" b="1" dirty="0" smtClean="0">
                <a:latin typeface="Calibri" panose="020F0502020204030204" pitchFamily="34" charset="0"/>
              </a:rPr>
              <a:t>munkabizottságok megalakításáról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4139952" y="5733256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dirty="0" smtClean="0"/>
              <a:t>Dr. Kárpáti József</a:t>
            </a:r>
          </a:p>
          <a:p>
            <a:pPr algn="r"/>
            <a:r>
              <a:rPr lang="hu-HU" dirty="0" smtClean="0"/>
              <a:t>2017. 03. 20. NSKT alakuló ülése</a:t>
            </a:r>
          </a:p>
          <a:p>
            <a:pPr algn="r"/>
            <a:r>
              <a:rPr lang="hu-HU" dirty="0" err="1" smtClean="0">
                <a:hlinkClick r:id="rId2"/>
              </a:rPr>
              <a:t>statkoord</a:t>
            </a:r>
            <a:r>
              <a:rPr lang="hu-HU" dirty="0" smtClean="0">
                <a:hlinkClick r:id="rId2"/>
              </a:rPr>
              <a:t>@</a:t>
            </a:r>
            <a:r>
              <a:rPr lang="hu-HU" dirty="0" err="1" smtClean="0">
                <a:hlinkClick r:id="rId2"/>
              </a:rPr>
              <a:t>ksh.hu</a:t>
            </a:r>
            <a:r>
              <a:rPr lang="hu-HU" dirty="0" smtClean="0"/>
              <a:t>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NSKT működtetése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1"/>
            <a:ext cx="8229600" cy="4929411"/>
          </a:xfrm>
        </p:spPr>
        <p:txBody>
          <a:bodyPr/>
          <a:lstStyle/>
          <a:p>
            <a:r>
              <a:rPr lang="hu-HU" dirty="0" smtClean="0"/>
              <a:t>A szervezési feladatokat a KSH Statisztikai koordinációs főosztálya látja el.</a:t>
            </a:r>
          </a:p>
          <a:p>
            <a:r>
              <a:rPr lang="hu-HU" dirty="0" err="1" smtClean="0">
                <a:hlinkClick r:id="rId2"/>
              </a:rPr>
              <a:t>nskt</a:t>
            </a:r>
            <a:r>
              <a:rPr lang="hu-HU" dirty="0" smtClean="0">
                <a:hlinkClick r:id="rId2"/>
              </a:rPr>
              <a:t>@</a:t>
            </a:r>
            <a:r>
              <a:rPr lang="hu-HU" dirty="0" err="1" smtClean="0">
                <a:hlinkClick r:id="rId2"/>
              </a:rPr>
              <a:t>ksh.hu</a:t>
            </a:r>
            <a:endParaRPr lang="hu-HU" dirty="0" smtClean="0"/>
          </a:p>
          <a:p>
            <a:r>
              <a:rPr lang="hu-HU" dirty="0" smtClean="0"/>
              <a:t>Tel.: 06 1 345 6940</a:t>
            </a:r>
          </a:p>
          <a:p>
            <a:endParaRPr lang="hu-HU" dirty="0"/>
          </a:p>
          <a:p>
            <a:r>
              <a:rPr lang="hu-HU" dirty="0" smtClean="0"/>
              <a:t>Bármilyen témajavaslatot szívesen fogadunk!</a:t>
            </a:r>
          </a:p>
          <a:p>
            <a:r>
              <a:rPr lang="hu-HU" dirty="0" smtClean="0"/>
              <a:t>A már létező informális munkacsoportokat szeretnénk az NSKT égisze alatt működtetni a jövőben! Kérjük az ilyen témák jelzését!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Sürgető </a:t>
            </a:r>
            <a:r>
              <a:rPr lang="hu-HU" dirty="0"/>
              <a:t>feladat a webes </a:t>
            </a:r>
            <a:r>
              <a:rPr lang="hu-HU" dirty="0" smtClean="0"/>
              <a:t>megjelenésünk</a:t>
            </a:r>
            <a:endParaRPr lang="hu-HU" dirty="0"/>
          </a:p>
          <a:p>
            <a:r>
              <a:rPr lang="hu-HU" dirty="0" smtClean="0"/>
              <a:t>Az emlékeztetők és anyagok a saját weboldal elindulásáig e-mailben kerülnek kiküldésre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1061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Tervezett ülések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u-HU" dirty="0" smtClean="0"/>
              <a:t>A Nemzeti Statisztika Gyakorlati Kódexének részletes megtárgyalása, jóváhagyása:</a:t>
            </a:r>
          </a:p>
          <a:p>
            <a:pPr marL="0" indent="0">
              <a:buNone/>
            </a:pPr>
            <a:r>
              <a:rPr lang="hu-HU" dirty="0" smtClean="0"/>
              <a:t>	Ülés tervezett időpontja: 2017. április hó</a:t>
            </a: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457200" indent="-457200">
              <a:buFont typeface="+mj-lt"/>
              <a:buAutoNum type="arabicPeriod" startAt="2"/>
            </a:pPr>
            <a:r>
              <a:rPr lang="hu-HU" dirty="0" smtClean="0"/>
              <a:t>Tájékoztatás és egyeztetés </a:t>
            </a:r>
            <a:r>
              <a:rPr lang="hu-HU" dirty="0"/>
              <a:t>a</a:t>
            </a:r>
            <a:r>
              <a:rPr lang="hu-HU" dirty="0" smtClean="0"/>
              <a:t>z Országos Statisztikai Adatfelvételi Programba (új OSAP) tartozó </a:t>
            </a:r>
            <a:r>
              <a:rPr lang="hu-HU" dirty="0" err="1"/>
              <a:t>Stt</a:t>
            </a:r>
            <a:r>
              <a:rPr lang="hu-HU" dirty="0"/>
              <a:t>. 26. § szerinti Korm. rendeletben elrendelésre kerülő adatgyűjtések (elsődleges adatforrások), a 29. § (1) szerint rendeleti szabályozást igénylő egyéb statisztikai adatátvételek, továbbá a 23.§ (2) szerinti önkéntes adatgyűjtések és az </a:t>
            </a:r>
            <a:r>
              <a:rPr lang="hu-HU" dirty="0" err="1"/>
              <a:t>Stt</a:t>
            </a:r>
            <a:r>
              <a:rPr lang="hu-HU" dirty="0"/>
              <a:t>. 30.§ által elrendelt népmozgalmi statisztikai </a:t>
            </a:r>
            <a:r>
              <a:rPr lang="hu-HU" dirty="0" smtClean="0"/>
              <a:t>adatfelvételekről:</a:t>
            </a:r>
          </a:p>
          <a:p>
            <a:pPr marL="0" indent="0">
              <a:buNone/>
            </a:pPr>
            <a:r>
              <a:rPr lang="hu-HU" dirty="0" smtClean="0"/>
              <a:t>	Ülés </a:t>
            </a:r>
            <a:r>
              <a:rPr lang="hu-HU" dirty="0"/>
              <a:t>tervezett időpontja: 2017</a:t>
            </a:r>
            <a:r>
              <a:rPr lang="hu-HU" dirty="0" smtClean="0"/>
              <a:t>. május 15. vagy 16.</a:t>
            </a:r>
          </a:p>
        </p:txBody>
      </p:sp>
    </p:spTree>
    <p:extLst>
      <p:ext uri="{BB962C8B-B14F-4D97-AF65-F5344CB8AC3E}">
        <p14:creationId xmlns:p14="http://schemas.microsoft.com/office/powerpoint/2010/main" val="228867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Tervezett </a:t>
            </a:r>
            <a:r>
              <a:rPr lang="hu-HU" dirty="0" smtClean="0"/>
              <a:t>ülések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hu-HU" dirty="0" smtClean="0"/>
              <a:t>Tájékoztatás az </a:t>
            </a:r>
            <a:r>
              <a:rPr lang="hu-HU" dirty="0"/>
              <a:t>új </a:t>
            </a:r>
            <a:r>
              <a:rPr lang="hu-HU" dirty="0" smtClean="0"/>
              <a:t>OSAP-ba tartozó, jóváhagyott </a:t>
            </a:r>
            <a:r>
              <a:rPr lang="hu-HU" dirty="0" err="1"/>
              <a:t>Stt</a:t>
            </a:r>
            <a:r>
              <a:rPr lang="hu-HU" dirty="0"/>
              <a:t>. 26. § szerinti Korm. rendeletben elrendelésre kerülő </a:t>
            </a:r>
            <a:r>
              <a:rPr lang="hu-HU" dirty="0" smtClean="0"/>
              <a:t>adatgyűjtésekről </a:t>
            </a:r>
            <a:r>
              <a:rPr lang="hu-HU" dirty="0"/>
              <a:t>(elsődleges adatforrások), a 29. § (1) szerint rendeleti szabályozást igénylő egyéb statisztikai </a:t>
            </a:r>
            <a:r>
              <a:rPr lang="hu-HU" dirty="0" smtClean="0"/>
              <a:t>adatátvételekről, </a:t>
            </a:r>
            <a:r>
              <a:rPr lang="hu-HU" dirty="0"/>
              <a:t>továbbá a 23.§ (2) szerinti önkéntes </a:t>
            </a:r>
            <a:r>
              <a:rPr lang="hu-HU" dirty="0" smtClean="0"/>
              <a:t>adatgyűjtésekről </a:t>
            </a:r>
            <a:r>
              <a:rPr lang="hu-HU" dirty="0"/>
              <a:t>és az </a:t>
            </a:r>
            <a:r>
              <a:rPr lang="hu-HU" dirty="0" err="1"/>
              <a:t>Stt</a:t>
            </a:r>
            <a:r>
              <a:rPr lang="hu-HU" dirty="0"/>
              <a:t>. 30.§ által elrendelt népmozgalmi statisztikai </a:t>
            </a:r>
            <a:r>
              <a:rPr lang="hu-HU" dirty="0" smtClean="0"/>
              <a:t>adatfelvételekről:</a:t>
            </a:r>
          </a:p>
          <a:p>
            <a:pPr marL="0" indent="0">
              <a:buNone/>
            </a:pPr>
            <a:r>
              <a:rPr lang="hu-HU" dirty="0" smtClean="0"/>
              <a:t>	Együttes ülés az Országos Statisztikai Tanáccsal</a:t>
            </a:r>
          </a:p>
          <a:p>
            <a:pPr marL="0" indent="0">
              <a:buNone/>
            </a:pPr>
            <a:r>
              <a:rPr lang="hu-HU" dirty="0" smtClean="0"/>
              <a:t>	Ülés </a:t>
            </a:r>
            <a:r>
              <a:rPr lang="hu-HU" dirty="0"/>
              <a:t>tervezett időpontja: 2017</a:t>
            </a:r>
            <a:r>
              <a:rPr lang="hu-HU" dirty="0" smtClean="0"/>
              <a:t>. június 22.</a:t>
            </a:r>
          </a:p>
          <a:p>
            <a:pPr marL="0" indent="0">
              <a:buNone/>
            </a:pPr>
            <a:endParaRPr lang="hu-HU" dirty="0" smtClean="0"/>
          </a:p>
          <a:p>
            <a:pPr marL="457200" indent="-457200">
              <a:buFont typeface="+mj-lt"/>
              <a:buAutoNum type="arabicPeriod" startAt="4"/>
            </a:pPr>
            <a:r>
              <a:rPr lang="hu-HU" dirty="0" smtClean="0"/>
              <a:t>Az </a:t>
            </a:r>
            <a:r>
              <a:rPr lang="hu-HU" dirty="0" err="1"/>
              <a:t>Stt</a:t>
            </a:r>
            <a:r>
              <a:rPr lang="hu-HU" dirty="0"/>
              <a:t>. 50</a:t>
            </a:r>
            <a:r>
              <a:rPr lang="hu-HU" dirty="0" smtClean="0"/>
              <a:t>.§</a:t>
            </a:r>
            <a:r>
              <a:rPr lang="hu-HU" dirty="0" err="1" smtClean="0"/>
              <a:t>-a</a:t>
            </a:r>
            <a:r>
              <a:rPr lang="hu-HU" dirty="0" smtClean="0"/>
              <a:t> </a:t>
            </a:r>
            <a:r>
              <a:rPr lang="hu-HU" dirty="0"/>
              <a:t>szerinti akkreditációs eljárások </a:t>
            </a:r>
            <a:r>
              <a:rPr lang="hu-HU" dirty="0" smtClean="0"/>
              <a:t>ütemtervének egyeztetése: (ülés folytatása OST nélkül)</a:t>
            </a:r>
          </a:p>
          <a:p>
            <a:pPr marL="0" indent="0">
              <a:buNone/>
            </a:pPr>
            <a:r>
              <a:rPr lang="hu-HU" dirty="0" smtClean="0"/>
              <a:t>	Ülés </a:t>
            </a:r>
            <a:r>
              <a:rPr lang="hu-HU" dirty="0"/>
              <a:t>tervezett időpontja: 2017. június 22.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2978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Tervezett </a:t>
            </a:r>
            <a:r>
              <a:rPr lang="hu-HU" dirty="0" smtClean="0"/>
              <a:t>ülések III.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5"/>
            </a:pPr>
            <a:r>
              <a:rPr lang="hu-HU" dirty="0" smtClean="0"/>
              <a:t>Az NSKT véleményezi </a:t>
            </a:r>
            <a:r>
              <a:rPr lang="hu-HU" dirty="0"/>
              <a:t>a </a:t>
            </a:r>
            <a:r>
              <a:rPr lang="hu-HU" dirty="0" err="1"/>
              <a:t>Stt</a:t>
            </a:r>
            <a:r>
              <a:rPr lang="hu-HU" dirty="0"/>
              <a:t>. 26. § szerinti Korm. rendeletben elrendelésre kerülő adatgyűjtéseket (elsődleges adatforrások) és a 29. § (1) szerint rendeleti szabályozást igénylő egyéb statisztikai adatátvételeket</a:t>
            </a:r>
            <a:r>
              <a:rPr lang="hu-HU" dirty="0" smtClean="0"/>
              <a:t>, illetve tájékoztatást kap </a:t>
            </a:r>
            <a:r>
              <a:rPr lang="hu-HU" dirty="0"/>
              <a:t>az előző évi OSAP </a:t>
            </a:r>
            <a:r>
              <a:rPr lang="hu-HU" dirty="0" smtClean="0"/>
              <a:t>teljesülésről:</a:t>
            </a:r>
          </a:p>
          <a:p>
            <a:pPr marL="0" indent="0">
              <a:buNone/>
            </a:pPr>
            <a:r>
              <a:rPr lang="hu-HU" dirty="0" smtClean="0"/>
              <a:t>	 </a:t>
            </a:r>
            <a:r>
              <a:rPr lang="hu-HU" dirty="0"/>
              <a:t>Ülés tervezett időpontja: 2017</a:t>
            </a:r>
            <a:r>
              <a:rPr lang="hu-HU" dirty="0" smtClean="0"/>
              <a:t>. szeptember 07.</a:t>
            </a:r>
          </a:p>
          <a:p>
            <a:pPr marL="0" indent="0">
              <a:buNone/>
            </a:pPr>
            <a:endParaRPr lang="hu-HU" dirty="0" smtClean="0"/>
          </a:p>
          <a:p>
            <a:pPr marL="457200" indent="-457200">
              <a:buFont typeface="+mj-lt"/>
              <a:buAutoNum type="arabicPeriod" startAt="6"/>
            </a:pPr>
            <a:r>
              <a:rPr lang="hu-HU" dirty="0" smtClean="0"/>
              <a:t>A teljes új OSAP </a:t>
            </a:r>
            <a:r>
              <a:rPr lang="hu-HU" dirty="0"/>
              <a:t>tervezet </a:t>
            </a:r>
            <a:r>
              <a:rPr lang="hu-HU" dirty="0" smtClean="0"/>
              <a:t>véleményezése: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	Együttes </a:t>
            </a:r>
            <a:r>
              <a:rPr lang="hu-HU" dirty="0"/>
              <a:t>ülés az Országos Statisztikai </a:t>
            </a:r>
            <a:r>
              <a:rPr lang="hu-HU" dirty="0" smtClean="0"/>
              <a:t>Tanáccsal</a:t>
            </a:r>
          </a:p>
          <a:p>
            <a:pPr marL="0" indent="0">
              <a:buNone/>
            </a:pPr>
            <a:r>
              <a:rPr lang="hu-HU" dirty="0" smtClean="0"/>
              <a:t>	Ülés </a:t>
            </a:r>
            <a:r>
              <a:rPr lang="hu-HU" dirty="0"/>
              <a:t>tervezett időpontja: 2017</a:t>
            </a:r>
            <a:r>
              <a:rPr lang="hu-HU" dirty="0" smtClean="0"/>
              <a:t>. november 21.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9861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Munkabizottságok létrehozása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Írásos előterjesztés alapján az NSKT hoz döntést munkabizottságok megalakításáról.</a:t>
            </a:r>
          </a:p>
          <a:p>
            <a:r>
              <a:rPr lang="hu-HU" dirty="0" smtClean="0"/>
              <a:t>Az áprilisi ülésen megtárgyalható javaslatokat várunk a tagoktól, javaslattétel határideje: 2017. április 5.</a:t>
            </a:r>
          </a:p>
          <a:p>
            <a:r>
              <a:rPr lang="hu-HU" dirty="0" smtClean="0"/>
              <a:t>A munkabizottságok tagjaira is javaslatot kell tenni! Ennek egyeztetését az NSKT titkársága vállalja! (Kérjük közvetlenül jelezni felénk!)</a:t>
            </a:r>
          </a:p>
          <a:p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r>
              <a:rPr lang="hu-HU" dirty="0" smtClean="0"/>
              <a:t>A KSH-ban eddig összegyűjtött témajavaslatok munkabizottságokra a következők (az áprilisi, döntésre alkalmas anyagban részletezzük):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8563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Munkabizottságok létrehozása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Intézményi munkaügyi statisztika átfogó fejlesztése</a:t>
            </a:r>
          </a:p>
          <a:p>
            <a:r>
              <a:rPr lang="hu-HU" dirty="0" smtClean="0"/>
              <a:t>Népszámláláshoz kapcsolódó adminisztratív források felmérése, következő népszámlálás előkészítése</a:t>
            </a:r>
          </a:p>
          <a:p>
            <a:r>
              <a:rPr lang="hu-HU" dirty="0" smtClean="0"/>
              <a:t>Kábítószer-statisztika fejlesztése</a:t>
            </a:r>
          </a:p>
          <a:p>
            <a:endParaRPr lang="hu-HU" dirty="0"/>
          </a:p>
          <a:p>
            <a:r>
              <a:rPr lang="hu-HU" dirty="0" smtClean="0"/>
              <a:t>Kutatási célú adatkiadási gyakorlat összehangolása</a:t>
            </a:r>
          </a:p>
          <a:p>
            <a:r>
              <a:rPr lang="hu-HU" dirty="0" smtClean="0"/>
              <a:t>Adatszolgáltatói terhek csökkentése</a:t>
            </a:r>
          </a:p>
          <a:p>
            <a:r>
              <a:rPr lang="hu-HU" dirty="0" smtClean="0"/>
              <a:t>Adatminőség fejlesztése a hivatalos statisztikában</a:t>
            </a:r>
          </a:p>
          <a:p>
            <a:r>
              <a:rPr lang="hu-HU" dirty="0" smtClean="0"/>
              <a:t>Közös architektúra-fejlesztés</a:t>
            </a:r>
          </a:p>
          <a:p>
            <a:r>
              <a:rPr lang="hu-HU" dirty="0" smtClean="0"/>
              <a:t>A HSSZ honlapjának elindítása</a:t>
            </a:r>
          </a:p>
          <a:p>
            <a:r>
              <a:rPr lang="hu-HU" dirty="0" smtClean="0"/>
              <a:t>Akkreditációs eljárások előkészítése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84661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3037</TotalTime>
  <Words>321</Words>
  <Application>Microsoft Office PowerPoint</Application>
  <PresentationFormat>Diavetítés a képernyőre (4:3 oldalarány)</PresentationFormat>
  <Paragraphs>52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0" baseType="lpstr">
      <vt:lpstr>Arial</vt:lpstr>
      <vt:lpstr>Calibri</vt:lpstr>
      <vt:lpstr>Alapértelmezett terv</vt:lpstr>
      <vt:lpstr>Tájékoztatás az NSKT 2017. évre tervezett működéséről, üléseiről, munkabizottságok megalakításáról</vt:lpstr>
      <vt:lpstr>Az NSKT működtetése</vt:lpstr>
      <vt:lpstr>Tervezett ülések I.</vt:lpstr>
      <vt:lpstr>Tervezett ülések II.</vt:lpstr>
      <vt:lpstr>Tervezett ülések III.</vt:lpstr>
      <vt:lpstr>Munkabizottságok létrehozása</vt:lpstr>
      <vt:lpstr>Munkabizottságok létrehozása</vt:lpstr>
    </vt:vector>
  </TitlesOfParts>
  <Company>Központi Statisztikai Hivatal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Mixed-mode data-collection in Census 2011 in Hungary – issues in organisation and processing</dc:title>
  <dc:creator>Kovács Marcell</dc:creator>
  <cp:lastModifiedBy>Kárpáti József</cp:lastModifiedBy>
  <cp:revision>184</cp:revision>
  <dcterms:created xsi:type="dcterms:W3CDTF">2012-04-16T14:52:45Z</dcterms:created>
  <dcterms:modified xsi:type="dcterms:W3CDTF">2017-03-20T07:42:48Z</dcterms:modified>
</cp:coreProperties>
</file>