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89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6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681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03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7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85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176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9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366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56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6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059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20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35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1899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3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82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1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5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4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3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2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2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2017.06.09.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3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100648" y="1122363"/>
            <a:ext cx="8567351" cy="2387600"/>
          </a:xfrm>
        </p:spPr>
        <p:txBody>
          <a:bodyPr>
            <a:normAutofit fontScale="90000"/>
          </a:bodyPr>
          <a:lstStyle/>
          <a:p>
            <a:r>
              <a:rPr lang="hu-HU" b="1" i="1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A Nemzeti </a:t>
            </a:r>
            <a:r>
              <a:rPr lang="hu-HU" b="1" i="1" dirty="0">
                <a:solidFill>
                  <a:srgbClr val="AB8E45"/>
                </a:solidFill>
                <a:latin typeface="Book Antiqua" panose="02040602050305030304" pitchFamily="18" charset="0"/>
              </a:rPr>
              <a:t>Statisztikai Koordinációs Testület munkabizottságairól</a:t>
            </a:r>
            <a:endParaRPr lang="hu-HU" i="1" dirty="0">
              <a:solidFill>
                <a:srgbClr val="AB8E45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100648" y="3602038"/>
            <a:ext cx="8567352" cy="1655762"/>
          </a:xfrm>
        </p:spPr>
        <p:txBody>
          <a:bodyPr>
            <a:normAutofit fontScale="77500" lnSpcReduction="20000"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Előadó: </a:t>
            </a:r>
            <a:r>
              <a:rPr lang="hu-HU" dirty="0">
                <a:solidFill>
                  <a:srgbClr val="AB8E45"/>
                </a:solidFill>
                <a:latin typeface="Book Antiqua" panose="02040602050305030304" pitchFamily="18" charset="0"/>
              </a:rPr>
              <a:t>Dr. Kárpáti </a:t>
            </a:r>
            <a:r>
              <a:rPr lang="hu-HU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József</a:t>
            </a:r>
            <a:endParaRPr lang="hu-HU" dirty="0">
              <a:solidFill>
                <a:srgbClr val="AB8E45"/>
              </a:solidFill>
              <a:latin typeface="Book Antiqua" panose="02040602050305030304" pitchFamily="18" charset="0"/>
            </a:endParaRPr>
          </a:p>
          <a:p>
            <a:r>
              <a:rPr lang="hu-HU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NKST Ülés, 2017. 06. 07. </a:t>
            </a:r>
            <a:endParaRPr lang="hu-HU" dirty="0">
              <a:solidFill>
                <a:srgbClr val="AB8E45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2185" y="849086"/>
            <a:ext cx="8469551" cy="841602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Szakstatisztikai munkabizottságok</a:t>
            </a:r>
            <a:endParaRPr lang="hu-HU" b="1" dirty="0">
              <a:solidFill>
                <a:srgbClr val="AB8E45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/>
          </p:nvPr>
        </p:nvGraphicFramePr>
        <p:xfrm>
          <a:off x="2185988" y="1497874"/>
          <a:ext cx="8108950" cy="499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unkalap" r:id="rId3" imgW="4114800" imgH="3666992" progId="Excel.Sheet.12">
                  <p:embed/>
                </p:oleObj>
              </mc:Choice>
              <mc:Fallback>
                <p:oleObj name="Munkalap" r:id="rId3" imgW="4114800" imgH="36669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5988" y="1497874"/>
                        <a:ext cx="8108950" cy="499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4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Horizontális munkabizottságok</a:t>
            </a:r>
            <a:endParaRPr lang="hu-HU" b="1" dirty="0">
              <a:solidFill>
                <a:srgbClr val="AB8E45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/>
          </p:nvPr>
        </p:nvGraphicFramePr>
        <p:xfrm>
          <a:off x="1998972" y="1604537"/>
          <a:ext cx="8842576" cy="4883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Munkalap" r:id="rId3" imgW="4714920" imgH="2486145" progId="Excel.Sheet.12">
                  <p:embed/>
                </p:oleObj>
              </mc:Choice>
              <mc:Fallback>
                <p:oleObj name="Munkalap" r:id="rId3" imgW="4714920" imgH="248614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8972" y="1604537"/>
                        <a:ext cx="8842576" cy="4883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41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i="1" dirty="0" smtClean="0">
                <a:solidFill>
                  <a:srgbClr val="AB8E45"/>
                </a:solidFill>
                <a:latin typeface="Book Antiqua" panose="02040602050305030304" pitchFamily="18" charset="0"/>
              </a:rPr>
              <a:t>Köszönöm a figyelmet!</a:t>
            </a:r>
            <a:endParaRPr lang="hu-HU" b="1" i="1" dirty="0">
              <a:solidFill>
                <a:srgbClr val="AB8E45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Szélesvásznú</PresentationFormat>
  <Paragraphs>9</Paragraphs>
  <Slides>4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1_Office-téma</vt:lpstr>
      <vt:lpstr>2_Office-téma</vt:lpstr>
      <vt:lpstr>Munkalap</vt:lpstr>
      <vt:lpstr>A Nemzeti Statisztikai Koordinációs Testület munkabizottságairól</vt:lpstr>
      <vt:lpstr>Szakstatisztikai munkabizottságok</vt:lpstr>
      <vt:lpstr>Horizontális munkabizottságok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Nemzeti Statisztikai Koordinációs Testület munkabizottságairól</dc:title>
  <dc:creator>Zavagyák Andrea Dr.</dc:creator>
  <cp:lastModifiedBy>Zavagyák Andrea Dr.</cp:lastModifiedBy>
  <cp:revision>2</cp:revision>
  <dcterms:created xsi:type="dcterms:W3CDTF">2017-06-09T11:30:23Z</dcterms:created>
  <dcterms:modified xsi:type="dcterms:W3CDTF">2017-06-09T11:31:19Z</dcterms:modified>
</cp:coreProperties>
</file>