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1"/>
            <a:ext cx="12192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 sz="1800" smtClean="0">
              <a:solidFill>
                <a:srgbClr val="000000"/>
              </a:solidFill>
            </a:endParaRPr>
          </a:p>
        </p:txBody>
      </p:sp>
      <p:pic>
        <p:nvPicPr>
          <p:cNvPr id="5" name="Picture 15" descr="KSH_logo_HUN_P288C_O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317" y="836613"/>
            <a:ext cx="3937000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szamo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1" y="942976"/>
            <a:ext cx="8699500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924176"/>
            <a:ext cx="103632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652964"/>
            <a:ext cx="85344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E6D2A-C166-46F7-8075-1655F9844517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66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440AC-5F59-414A-BE74-410D5B75E153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179389"/>
            <a:ext cx="27432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179389"/>
            <a:ext cx="80264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BB52-1033-4279-AFFF-67B766F789F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48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891BF-AFFC-4068-B8F1-A2605AEFCEE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02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296B4-EA53-4378-AE21-F2A0BCA18295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052513"/>
            <a:ext cx="53848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052513"/>
            <a:ext cx="53848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3E94-B27E-4BF1-8CA2-E122003C1BB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9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BBE84-FA02-4778-8C41-D8BFF931CBA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2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3097C-E8AF-4763-8DE8-BD253E40EF8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58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D2DD9-7C72-4072-8D1B-FC063FEBC82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34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D209D-1084-425E-80E5-D6ED467D1B20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6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08EFD-EE7C-4FBE-B9E4-5F0B5AE5EE01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1"/>
            <a:ext cx="12192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 sz="1800" smtClean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12584" y="179388"/>
            <a:ext cx="8269816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52513"/>
            <a:ext cx="109728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82F176-5DB3-4CBF-B8E5-693C2F101C46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  <p:pic>
        <p:nvPicPr>
          <p:cNvPr id="1032" name="Picture 11" descr="szamo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1" y="942976"/>
            <a:ext cx="8699500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" descr="KSH_logo_HUN_P288C_OK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228600"/>
            <a:ext cx="2207683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38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>
          <a:xfrm>
            <a:off x="3863976" y="260351"/>
            <a:ext cx="6202363" cy="684213"/>
          </a:xfrm>
        </p:spPr>
        <p:txBody>
          <a:bodyPr/>
          <a:lstStyle/>
          <a:p>
            <a:r>
              <a:rPr lang="hu-HU" altLang="hu-HU" sz="3000" b="1"/>
              <a:t>Mi a hivatalos statisztikai tevékenység</a:t>
            </a:r>
            <a:r>
              <a:rPr lang="hu-HU" altLang="hu-HU" b="1" smtClean="0"/>
              <a:t>?</a:t>
            </a:r>
          </a:p>
        </p:txBody>
      </p:sp>
      <p:pic>
        <p:nvPicPr>
          <p:cNvPr id="28675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3251" y="1196975"/>
            <a:ext cx="6067425" cy="5073650"/>
          </a:xfrm>
        </p:spPr>
      </p:pic>
    </p:spTree>
    <p:extLst>
      <p:ext uri="{BB962C8B-B14F-4D97-AF65-F5344CB8AC3E}">
        <p14:creationId xmlns:p14="http://schemas.microsoft.com/office/powerpoint/2010/main" val="26295745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Kép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81075"/>
            <a:ext cx="9113838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Szövegdoboz 1"/>
          <p:cNvSpPr txBox="1">
            <a:spLocks noChangeArrowheads="1"/>
          </p:cNvSpPr>
          <p:nvPr/>
        </p:nvSpPr>
        <p:spPr bwMode="auto">
          <a:xfrm>
            <a:off x="3935414" y="142876"/>
            <a:ext cx="59769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b="1">
                <a:solidFill>
                  <a:srgbClr val="000000"/>
                </a:solidFill>
              </a:rPr>
              <a:t>Hogyan döntsük el, hogy milyen típusú adatfelvételt indítsunk?</a:t>
            </a:r>
          </a:p>
        </p:txBody>
      </p:sp>
    </p:spTree>
    <p:extLst>
      <p:ext uri="{BB962C8B-B14F-4D97-AF65-F5344CB8AC3E}">
        <p14:creationId xmlns:p14="http://schemas.microsoft.com/office/powerpoint/2010/main" val="17843404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Szélesvásznú</PresentationFormat>
  <Paragraphs>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4" baseType="lpstr">
      <vt:lpstr>Arial</vt:lpstr>
      <vt:lpstr>Alapértelmezett terv</vt:lpstr>
      <vt:lpstr>Mi a hivatalos statisztikai tevékenység?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a hivatalos statisztikai tevékenység?</dc:title>
  <dc:creator>Zavagyák Andrea Dr.</dc:creator>
  <cp:lastModifiedBy>Zavagyák Andrea Dr.</cp:lastModifiedBy>
  <cp:revision>1</cp:revision>
  <dcterms:created xsi:type="dcterms:W3CDTF">2019-05-20T06:17:24Z</dcterms:created>
  <dcterms:modified xsi:type="dcterms:W3CDTF">2019-05-20T06:18:10Z</dcterms:modified>
</cp:coreProperties>
</file>