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8" r:id="rId6"/>
    <p:sldId id="259" r:id="rId7"/>
    <p:sldId id="266" r:id="rId8"/>
    <p:sldId id="267" r:id="rId9"/>
    <p:sldId id="272" r:id="rId10"/>
    <p:sldId id="269" r:id="rId11"/>
    <p:sldId id="264" r:id="rId12"/>
    <p:sldId id="265" r:id="rId13"/>
    <p:sldId id="262" r:id="rId14"/>
    <p:sldId id="271" r:id="rId15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unkaf&#252;zet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Munka1!$D$6:$Z$6</c:f>
              <c:strCache>
                <c:ptCount val="23"/>
                <c:pt idx="0">
                  <c:v>XVI.</c:v>
                </c:pt>
                <c:pt idx="1">
                  <c:v>XVII.</c:v>
                </c:pt>
                <c:pt idx="2">
                  <c:v>XIX.</c:v>
                </c:pt>
                <c:pt idx="3">
                  <c:v>XXII.</c:v>
                </c:pt>
                <c:pt idx="4">
                  <c:v>VII.</c:v>
                </c:pt>
                <c:pt idx="5">
                  <c:v>XV.</c:v>
                </c:pt>
                <c:pt idx="6">
                  <c:v>XI.</c:v>
                </c:pt>
                <c:pt idx="7">
                  <c:v>IV.</c:v>
                </c:pt>
                <c:pt idx="8">
                  <c:v>XVIII.</c:v>
                </c:pt>
                <c:pt idx="9">
                  <c:v>XXIII.</c:v>
                </c:pt>
                <c:pt idx="10">
                  <c:v>IX.</c:v>
                </c:pt>
                <c:pt idx="11">
                  <c:v>X.</c:v>
                </c:pt>
                <c:pt idx="12">
                  <c:v>XIII.</c:v>
                </c:pt>
                <c:pt idx="13">
                  <c:v>XX.</c:v>
                </c:pt>
                <c:pt idx="14">
                  <c:v>VIII.</c:v>
                </c:pt>
                <c:pt idx="15">
                  <c:v>XXI.</c:v>
                </c:pt>
                <c:pt idx="16">
                  <c:v>I.</c:v>
                </c:pt>
                <c:pt idx="17">
                  <c:v>II.</c:v>
                </c:pt>
                <c:pt idx="18">
                  <c:v>III.</c:v>
                </c:pt>
                <c:pt idx="19">
                  <c:v>XIV.</c:v>
                </c:pt>
                <c:pt idx="20">
                  <c:v>V.</c:v>
                </c:pt>
                <c:pt idx="21">
                  <c:v>XII.</c:v>
                </c:pt>
                <c:pt idx="22">
                  <c:v>VI.</c:v>
                </c:pt>
              </c:strCache>
            </c:strRef>
          </c:cat>
          <c:val>
            <c:numRef>
              <c:f>Munka1!$D$7:$Z$7</c:f>
              <c:numCache>
                <c:formatCode>General</c:formatCode>
                <c:ptCount val="23"/>
                <c:pt idx="0">
                  <c:v>46.1</c:v>
                </c:pt>
                <c:pt idx="1">
                  <c:v>44.8</c:v>
                </c:pt>
                <c:pt idx="2">
                  <c:v>44.4</c:v>
                </c:pt>
                <c:pt idx="3">
                  <c:v>44.2</c:v>
                </c:pt>
                <c:pt idx="4">
                  <c:v>40.299999999999997</c:v>
                </c:pt>
                <c:pt idx="5">
                  <c:v>40.1</c:v>
                </c:pt>
                <c:pt idx="6">
                  <c:v>39.5</c:v>
                </c:pt>
                <c:pt idx="7">
                  <c:v>35.6</c:v>
                </c:pt>
                <c:pt idx="8">
                  <c:v>34.299999999999997</c:v>
                </c:pt>
                <c:pt idx="9">
                  <c:v>31.6</c:v>
                </c:pt>
                <c:pt idx="10">
                  <c:v>31.5</c:v>
                </c:pt>
                <c:pt idx="11" formatCode="0.0">
                  <c:v>31</c:v>
                </c:pt>
                <c:pt idx="12">
                  <c:v>30.8</c:v>
                </c:pt>
                <c:pt idx="13">
                  <c:v>30.7</c:v>
                </c:pt>
                <c:pt idx="14">
                  <c:v>30.3</c:v>
                </c:pt>
                <c:pt idx="15">
                  <c:v>30.1</c:v>
                </c:pt>
                <c:pt idx="16">
                  <c:v>26.2</c:v>
                </c:pt>
                <c:pt idx="17">
                  <c:v>24.9</c:v>
                </c:pt>
                <c:pt idx="18">
                  <c:v>24.6</c:v>
                </c:pt>
                <c:pt idx="19">
                  <c:v>24.5</c:v>
                </c:pt>
                <c:pt idx="20">
                  <c:v>23.7</c:v>
                </c:pt>
                <c:pt idx="21">
                  <c:v>21.8</c:v>
                </c:pt>
                <c:pt idx="22">
                  <c:v>18.3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0E-4789-B3D6-9B73ACCD562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34593264"/>
        <c:axId val="234341480"/>
      </c:barChart>
      <c:catAx>
        <c:axId val="23459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4341480"/>
        <c:crosses val="autoZero"/>
        <c:auto val="1"/>
        <c:lblAlgn val="ctr"/>
        <c:lblOffset val="100"/>
        <c:noMultiLvlLbl val="0"/>
      </c:catAx>
      <c:valAx>
        <c:axId val="23434148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34593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F7984E-D9FE-4A55-A625-DA6101B0FF3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7DEDBA2A-7259-4717-81C3-02EC97BE91FF}">
      <dgm:prSet phldrT="[Szöveg]"/>
      <dgm:spPr/>
      <dgm:t>
        <a:bodyPr/>
        <a:lstStyle/>
        <a:p>
          <a:pPr algn="ctr"/>
          <a:r>
            <a:rPr lang="hu-HU" dirty="0"/>
            <a:t>A háztartások vagyona</a:t>
          </a:r>
        </a:p>
      </dgm:t>
    </dgm:pt>
    <dgm:pt modelId="{74F6FC59-B7C4-4536-BC58-527E2F464001}" type="parTrans" cxnId="{D9650251-FED3-4B13-B48C-B0A82CAA7CA4}">
      <dgm:prSet/>
      <dgm:spPr/>
      <dgm:t>
        <a:bodyPr/>
        <a:lstStyle/>
        <a:p>
          <a:pPr algn="ctr"/>
          <a:endParaRPr lang="hu-HU"/>
        </a:p>
      </dgm:t>
    </dgm:pt>
    <dgm:pt modelId="{C42ADD3A-7B0B-49B0-A53E-2ECE9DA49CA2}" type="sibTrans" cxnId="{D9650251-FED3-4B13-B48C-B0A82CAA7CA4}">
      <dgm:prSet/>
      <dgm:spPr/>
      <dgm:t>
        <a:bodyPr/>
        <a:lstStyle/>
        <a:p>
          <a:pPr algn="ctr"/>
          <a:endParaRPr lang="hu-HU"/>
        </a:p>
      </dgm:t>
    </dgm:pt>
    <dgm:pt modelId="{D0C12321-25E6-48F9-A2DD-E4174381FA1B}">
      <dgm:prSet phldrT="[Szöveg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algn="ctr"/>
          <a:r>
            <a:rPr lang="hu-HU" dirty="0"/>
            <a:t>Eszközök</a:t>
          </a:r>
        </a:p>
      </dgm:t>
    </dgm:pt>
    <dgm:pt modelId="{12FE073A-3CB1-455F-8280-A9BAD6812143}" type="parTrans" cxnId="{903EB637-7FDA-417B-BD7D-094DF65FDE6C}">
      <dgm:prSet/>
      <dgm:spPr/>
      <dgm:t>
        <a:bodyPr/>
        <a:lstStyle/>
        <a:p>
          <a:pPr algn="ctr"/>
          <a:endParaRPr lang="hu-HU"/>
        </a:p>
      </dgm:t>
    </dgm:pt>
    <dgm:pt modelId="{2CFC7A0E-475E-4C84-B73E-29C4F693F973}" type="sibTrans" cxnId="{903EB637-7FDA-417B-BD7D-094DF65FDE6C}">
      <dgm:prSet/>
      <dgm:spPr/>
      <dgm:t>
        <a:bodyPr/>
        <a:lstStyle/>
        <a:p>
          <a:pPr algn="ctr"/>
          <a:endParaRPr lang="hu-HU"/>
        </a:p>
      </dgm:t>
    </dgm:pt>
    <dgm:pt modelId="{6F2809D6-C5E1-42ED-BDC9-84DBA628848D}">
      <dgm:prSet phldrT="[Szöveg]"/>
      <dgm:spPr/>
      <dgm:t>
        <a:bodyPr/>
        <a:lstStyle/>
        <a:p>
          <a:pPr algn="ctr"/>
          <a:r>
            <a:rPr lang="hu-HU" dirty="0"/>
            <a:t>A háztartások gazdálkodási egyensúlya</a:t>
          </a:r>
        </a:p>
      </dgm:t>
    </dgm:pt>
    <dgm:pt modelId="{06587954-F458-47AE-A6E4-0A0BC6185900}" type="parTrans" cxnId="{4A417C57-60CC-4A16-A375-A026FBBC1A67}">
      <dgm:prSet/>
      <dgm:spPr/>
      <dgm:t>
        <a:bodyPr/>
        <a:lstStyle/>
        <a:p>
          <a:pPr algn="ctr"/>
          <a:endParaRPr lang="hu-HU"/>
        </a:p>
      </dgm:t>
    </dgm:pt>
    <dgm:pt modelId="{53B2073A-0BB2-437C-B451-3E03D77FEA98}" type="sibTrans" cxnId="{4A417C57-60CC-4A16-A375-A026FBBC1A67}">
      <dgm:prSet/>
      <dgm:spPr/>
      <dgm:t>
        <a:bodyPr/>
        <a:lstStyle/>
        <a:p>
          <a:pPr algn="ctr"/>
          <a:endParaRPr lang="hu-HU"/>
        </a:p>
      </dgm:t>
    </dgm:pt>
    <dgm:pt modelId="{43E18832-1F5A-4B5E-B326-3BF349DF0659}">
      <dgm:prSet phldrT="[Szöveg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algn="ctr"/>
          <a:r>
            <a:rPr lang="hu-HU" dirty="0"/>
            <a:t>Jövedelem</a:t>
          </a:r>
        </a:p>
      </dgm:t>
    </dgm:pt>
    <dgm:pt modelId="{80868B19-557C-4061-B86A-4DD8BB9745FF}" type="parTrans" cxnId="{1804DE3E-BF33-4FB2-9F5C-547FA630D0B6}">
      <dgm:prSet/>
      <dgm:spPr/>
      <dgm:t>
        <a:bodyPr/>
        <a:lstStyle/>
        <a:p>
          <a:pPr algn="ctr"/>
          <a:endParaRPr lang="hu-HU"/>
        </a:p>
      </dgm:t>
    </dgm:pt>
    <dgm:pt modelId="{F6217FE4-6B36-4A47-90ED-8BF352A53E3F}" type="sibTrans" cxnId="{1804DE3E-BF33-4FB2-9F5C-547FA630D0B6}">
      <dgm:prSet/>
      <dgm:spPr/>
      <dgm:t>
        <a:bodyPr/>
        <a:lstStyle/>
        <a:p>
          <a:pPr algn="ctr"/>
          <a:endParaRPr lang="hu-HU"/>
        </a:p>
      </dgm:t>
    </dgm:pt>
    <dgm:pt modelId="{C4D2EFF5-A9E6-4DFE-85FF-0BE588422793}">
      <dgm:prSet phldrT="[Szöveg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algn="ctr"/>
          <a:r>
            <a:rPr lang="hu-HU" dirty="0"/>
            <a:t>Fogyasztás</a:t>
          </a:r>
        </a:p>
      </dgm:t>
    </dgm:pt>
    <dgm:pt modelId="{5150F45C-9B87-42D0-B569-5B0BF88AADDC}" type="parTrans" cxnId="{6EE7FE35-B102-4A32-A1DB-C264DA7CDF26}">
      <dgm:prSet/>
      <dgm:spPr/>
      <dgm:t>
        <a:bodyPr/>
        <a:lstStyle/>
        <a:p>
          <a:pPr algn="ctr"/>
          <a:endParaRPr lang="hu-HU"/>
        </a:p>
      </dgm:t>
    </dgm:pt>
    <dgm:pt modelId="{0E6B4B4A-2844-4B77-9AC6-8743305194F4}" type="sibTrans" cxnId="{6EE7FE35-B102-4A32-A1DB-C264DA7CDF26}">
      <dgm:prSet/>
      <dgm:spPr/>
      <dgm:t>
        <a:bodyPr/>
        <a:lstStyle/>
        <a:p>
          <a:pPr algn="ctr"/>
          <a:endParaRPr lang="hu-HU"/>
        </a:p>
      </dgm:t>
    </dgm:pt>
    <dgm:pt modelId="{F01C5407-9571-411A-94E8-1F12BC53252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algn="ctr"/>
          <a:r>
            <a:rPr lang="hu-HU" dirty="0"/>
            <a:t>Kötelezettségek</a:t>
          </a:r>
        </a:p>
      </dgm:t>
    </dgm:pt>
    <dgm:pt modelId="{7683512F-B420-4B4F-80B5-44419F0064C5}" type="parTrans" cxnId="{6BC8CA39-E635-44AA-A2E4-9886A8981AF8}">
      <dgm:prSet/>
      <dgm:spPr/>
      <dgm:t>
        <a:bodyPr/>
        <a:lstStyle/>
        <a:p>
          <a:pPr algn="ctr"/>
          <a:endParaRPr lang="hu-HU"/>
        </a:p>
      </dgm:t>
    </dgm:pt>
    <dgm:pt modelId="{E0C869C0-8147-46A7-9E78-F0876587DFA0}" type="sibTrans" cxnId="{6BC8CA39-E635-44AA-A2E4-9886A8981AF8}">
      <dgm:prSet/>
      <dgm:spPr/>
      <dgm:t>
        <a:bodyPr/>
        <a:lstStyle/>
        <a:p>
          <a:pPr algn="ctr"/>
          <a:endParaRPr lang="hu-HU"/>
        </a:p>
      </dgm:t>
    </dgm:pt>
    <dgm:pt modelId="{046F4659-9314-4889-A8EC-19CD195819FB}" type="pres">
      <dgm:prSet presAssocID="{ABF7984E-D9FE-4A55-A625-DA6101B0FF3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05AF6A54-D0E4-4FA0-A80A-5C63FD63541C}" type="pres">
      <dgm:prSet presAssocID="{7DEDBA2A-7259-4717-81C3-02EC97BE91FF}" presName="root" presStyleCnt="0"/>
      <dgm:spPr/>
    </dgm:pt>
    <dgm:pt modelId="{D36D2A63-A334-4036-9ABC-80BDF5B75560}" type="pres">
      <dgm:prSet presAssocID="{7DEDBA2A-7259-4717-81C3-02EC97BE91FF}" presName="rootComposite" presStyleCnt="0"/>
      <dgm:spPr/>
    </dgm:pt>
    <dgm:pt modelId="{2D6EA825-F3AE-46DF-94E0-F42E6929CE1B}" type="pres">
      <dgm:prSet presAssocID="{7DEDBA2A-7259-4717-81C3-02EC97BE91FF}" presName="rootText" presStyleLbl="node1" presStyleIdx="0" presStyleCnt="2"/>
      <dgm:spPr/>
      <dgm:t>
        <a:bodyPr/>
        <a:lstStyle/>
        <a:p>
          <a:endParaRPr lang="hu-HU"/>
        </a:p>
      </dgm:t>
    </dgm:pt>
    <dgm:pt modelId="{C2A74C5F-D127-4FD4-B7BD-CFE50CEF6AD7}" type="pres">
      <dgm:prSet presAssocID="{7DEDBA2A-7259-4717-81C3-02EC97BE91FF}" presName="rootConnector" presStyleLbl="node1" presStyleIdx="0" presStyleCnt="2"/>
      <dgm:spPr/>
      <dgm:t>
        <a:bodyPr/>
        <a:lstStyle/>
        <a:p>
          <a:endParaRPr lang="hu-HU"/>
        </a:p>
      </dgm:t>
    </dgm:pt>
    <dgm:pt modelId="{B977FC44-13FC-4ABB-BAE5-7C72E54D5A7A}" type="pres">
      <dgm:prSet presAssocID="{7DEDBA2A-7259-4717-81C3-02EC97BE91FF}" presName="childShape" presStyleCnt="0"/>
      <dgm:spPr/>
    </dgm:pt>
    <dgm:pt modelId="{E8869D9E-9FA9-4493-A66E-A7268EE37F8D}" type="pres">
      <dgm:prSet presAssocID="{12FE073A-3CB1-455F-8280-A9BAD6812143}" presName="Name13" presStyleLbl="parChTrans1D2" presStyleIdx="0" presStyleCnt="4"/>
      <dgm:spPr/>
      <dgm:t>
        <a:bodyPr/>
        <a:lstStyle/>
        <a:p>
          <a:endParaRPr lang="hu-HU"/>
        </a:p>
      </dgm:t>
    </dgm:pt>
    <dgm:pt modelId="{C90BA399-3BAC-4D9B-A394-3E6F2150BB6E}" type="pres">
      <dgm:prSet presAssocID="{D0C12321-25E6-48F9-A2DD-E4174381FA1B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7F813C4-419A-4B9B-98F0-83D7CF7824B2}" type="pres">
      <dgm:prSet presAssocID="{7683512F-B420-4B4F-80B5-44419F0064C5}" presName="Name13" presStyleLbl="parChTrans1D2" presStyleIdx="1" presStyleCnt="4"/>
      <dgm:spPr/>
      <dgm:t>
        <a:bodyPr/>
        <a:lstStyle/>
        <a:p>
          <a:endParaRPr lang="hu-HU"/>
        </a:p>
      </dgm:t>
    </dgm:pt>
    <dgm:pt modelId="{89D6FD91-FE93-439D-9E59-1A6DA3970110}" type="pres">
      <dgm:prSet presAssocID="{F01C5407-9571-411A-94E8-1F12BC532528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636473D-5636-4DD4-B13A-7FF732E6C611}" type="pres">
      <dgm:prSet presAssocID="{6F2809D6-C5E1-42ED-BDC9-84DBA628848D}" presName="root" presStyleCnt="0"/>
      <dgm:spPr/>
    </dgm:pt>
    <dgm:pt modelId="{0ED7320E-DB23-4236-8BB3-39CC3B2C47CA}" type="pres">
      <dgm:prSet presAssocID="{6F2809D6-C5E1-42ED-BDC9-84DBA628848D}" presName="rootComposite" presStyleCnt="0"/>
      <dgm:spPr/>
    </dgm:pt>
    <dgm:pt modelId="{37934C10-EABE-4670-82AF-09A3CE8E219B}" type="pres">
      <dgm:prSet presAssocID="{6F2809D6-C5E1-42ED-BDC9-84DBA628848D}" presName="rootText" presStyleLbl="node1" presStyleIdx="1" presStyleCnt="2"/>
      <dgm:spPr/>
      <dgm:t>
        <a:bodyPr/>
        <a:lstStyle/>
        <a:p>
          <a:endParaRPr lang="hu-HU"/>
        </a:p>
      </dgm:t>
    </dgm:pt>
    <dgm:pt modelId="{D5390521-1FDB-46A7-909B-7DCAD83A81EB}" type="pres">
      <dgm:prSet presAssocID="{6F2809D6-C5E1-42ED-BDC9-84DBA628848D}" presName="rootConnector" presStyleLbl="node1" presStyleIdx="1" presStyleCnt="2"/>
      <dgm:spPr/>
      <dgm:t>
        <a:bodyPr/>
        <a:lstStyle/>
        <a:p>
          <a:endParaRPr lang="hu-HU"/>
        </a:p>
      </dgm:t>
    </dgm:pt>
    <dgm:pt modelId="{A844135B-446C-4596-9082-E816ED808F6D}" type="pres">
      <dgm:prSet presAssocID="{6F2809D6-C5E1-42ED-BDC9-84DBA628848D}" presName="childShape" presStyleCnt="0"/>
      <dgm:spPr/>
    </dgm:pt>
    <dgm:pt modelId="{A1602B34-E4FD-423A-AD51-6C4EACA5FABC}" type="pres">
      <dgm:prSet presAssocID="{80868B19-557C-4061-B86A-4DD8BB9745FF}" presName="Name13" presStyleLbl="parChTrans1D2" presStyleIdx="2" presStyleCnt="4"/>
      <dgm:spPr/>
      <dgm:t>
        <a:bodyPr/>
        <a:lstStyle/>
        <a:p>
          <a:endParaRPr lang="hu-HU"/>
        </a:p>
      </dgm:t>
    </dgm:pt>
    <dgm:pt modelId="{15B85291-8E89-46DB-8EF1-90E23FA73B89}" type="pres">
      <dgm:prSet presAssocID="{43E18832-1F5A-4B5E-B326-3BF349DF0659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532572E-2B33-4516-A358-21ECC8890088}" type="pres">
      <dgm:prSet presAssocID="{5150F45C-9B87-42D0-B569-5B0BF88AADDC}" presName="Name13" presStyleLbl="parChTrans1D2" presStyleIdx="3" presStyleCnt="4"/>
      <dgm:spPr/>
      <dgm:t>
        <a:bodyPr/>
        <a:lstStyle/>
        <a:p>
          <a:endParaRPr lang="hu-HU"/>
        </a:p>
      </dgm:t>
    </dgm:pt>
    <dgm:pt modelId="{69AE330B-DE41-4352-A5BA-43FE3AF742D6}" type="pres">
      <dgm:prSet presAssocID="{C4D2EFF5-A9E6-4DFE-85FF-0BE588422793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1804DE3E-BF33-4FB2-9F5C-547FA630D0B6}" srcId="{6F2809D6-C5E1-42ED-BDC9-84DBA628848D}" destId="{43E18832-1F5A-4B5E-B326-3BF349DF0659}" srcOrd="0" destOrd="0" parTransId="{80868B19-557C-4061-B86A-4DD8BB9745FF}" sibTransId="{F6217FE4-6B36-4A47-90ED-8BF352A53E3F}"/>
    <dgm:cxn modelId="{AA0C8C31-3864-4228-A1F2-5C9F4BB9508B}" type="presOf" srcId="{6F2809D6-C5E1-42ED-BDC9-84DBA628848D}" destId="{D5390521-1FDB-46A7-909B-7DCAD83A81EB}" srcOrd="1" destOrd="0" presId="urn:microsoft.com/office/officeart/2005/8/layout/hierarchy3"/>
    <dgm:cxn modelId="{A4790F85-1277-4FD3-A86A-BFFD9ADC7C2A}" type="presOf" srcId="{7DEDBA2A-7259-4717-81C3-02EC97BE91FF}" destId="{2D6EA825-F3AE-46DF-94E0-F42E6929CE1B}" srcOrd="0" destOrd="0" presId="urn:microsoft.com/office/officeart/2005/8/layout/hierarchy3"/>
    <dgm:cxn modelId="{47D7C7F5-4280-4FC1-9067-15C9DC8B42FC}" type="presOf" srcId="{12FE073A-3CB1-455F-8280-A9BAD6812143}" destId="{E8869D9E-9FA9-4493-A66E-A7268EE37F8D}" srcOrd="0" destOrd="0" presId="urn:microsoft.com/office/officeart/2005/8/layout/hierarchy3"/>
    <dgm:cxn modelId="{111B0D16-1C8E-4C33-991D-D3912DDE855A}" type="presOf" srcId="{C4D2EFF5-A9E6-4DFE-85FF-0BE588422793}" destId="{69AE330B-DE41-4352-A5BA-43FE3AF742D6}" srcOrd="0" destOrd="0" presId="urn:microsoft.com/office/officeart/2005/8/layout/hierarchy3"/>
    <dgm:cxn modelId="{6EE7FE35-B102-4A32-A1DB-C264DA7CDF26}" srcId="{6F2809D6-C5E1-42ED-BDC9-84DBA628848D}" destId="{C4D2EFF5-A9E6-4DFE-85FF-0BE588422793}" srcOrd="1" destOrd="0" parTransId="{5150F45C-9B87-42D0-B569-5B0BF88AADDC}" sibTransId="{0E6B4B4A-2844-4B77-9AC6-8743305194F4}"/>
    <dgm:cxn modelId="{1D700549-7E02-427B-8F78-4AD3BC1A575D}" type="presOf" srcId="{7683512F-B420-4B4F-80B5-44419F0064C5}" destId="{57F813C4-419A-4B9B-98F0-83D7CF7824B2}" srcOrd="0" destOrd="0" presId="urn:microsoft.com/office/officeart/2005/8/layout/hierarchy3"/>
    <dgm:cxn modelId="{C2535172-2C4A-4D29-B1F1-A498FE59863F}" type="presOf" srcId="{5150F45C-9B87-42D0-B569-5B0BF88AADDC}" destId="{F532572E-2B33-4516-A358-21ECC8890088}" srcOrd="0" destOrd="0" presId="urn:microsoft.com/office/officeart/2005/8/layout/hierarchy3"/>
    <dgm:cxn modelId="{4A417C57-60CC-4A16-A375-A026FBBC1A67}" srcId="{ABF7984E-D9FE-4A55-A625-DA6101B0FF38}" destId="{6F2809D6-C5E1-42ED-BDC9-84DBA628848D}" srcOrd="1" destOrd="0" parTransId="{06587954-F458-47AE-A6E4-0A0BC6185900}" sibTransId="{53B2073A-0BB2-437C-B451-3E03D77FEA98}"/>
    <dgm:cxn modelId="{402B02EE-CE54-44B9-8A65-4798AAF76089}" type="presOf" srcId="{D0C12321-25E6-48F9-A2DD-E4174381FA1B}" destId="{C90BA399-3BAC-4D9B-A394-3E6F2150BB6E}" srcOrd="0" destOrd="0" presId="urn:microsoft.com/office/officeart/2005/8/layout/hierarchy3"/>
    <dgm:cxn modelId="{DADF2506-3545-47C7-A5A3-400909B95128}" type="presOf" srcId="{F01C5407-9571-411A-94E8-1F12BC532528}" destId="{89D6FD91-FE93-439D-9E59-1A6DA3970110}" srcOrd="0" destOrd="0" presId="urn:microsoft.com/office/officeart/2005/8/layout/hierarchy3"/>
    <dgm:cxn modelId="{6BC8CA39-E635-44AA-A2E4-9886A8981AF8}" srcId="{7DEDBA2A-7259-4717-81C3-02EC97BE91FF}" destId="{F01C5407-9571-411A-94E8-1F12BC532528}" srcOrd="1" destOrd="0" parTransId="{7683512F-B420-4B4F-80B5-44419F0064C5}" sibTransId="{E0C869C0-8147-46A7-9E78-F0876587DFA0}"/>
    <dgm:cxn modelId="{EBD54E5F-A416-4EEF-95C8-BA410798C8A3}" type="presOf" srcId="{43E18832-1F5A-4B5E-B326-3BF349DF0659}" destId="{15B85291-8E89-46DB-8EF1-90E23FA73B89}" srcOrd="0" destOrd="0" presId="urn:microsoft.com/office/officeart/2005/8/layout/hierarchy3"/>
    <dgm:cxn modelId="{05D77458-3D25-4C04-8982-085FE6294221}" type="presOf" srcId="{6F2809D6-C5E1-42ED-BDC9-84DBA628848D}" destId="{37934C10-EABE-4670-82AF-09A3CE8E219B}" srcOrd="0" destOrd="0" presId="urn:microsoft.com/office/officeart/2005/8/layout/hierarchy3"/>
    <dgm:cxn modelId="{BD3DE0C8-3821-4F07-BD18-9012C67606D1}" type="presOf" srcId="{7DEDBA2A-7259-4717-81C3-02EC97BE91FF}" destId="{C2A74C5F-D127-4FD4-B7BD-CFE50CEF6AD7}" srcOrd="1" destOrd="0" presId="urn:microsoft.com/office/officeart/2005/8/layout/hierarchy3"/>
    <dgm:cxn modelId="{903EB637-7FDA-417B-BD7D-094DF65FDE6C}" srcId="{7DEDBA2A-7259-4717-81C3-02EC97BE91FF}" destId="{D0C12321-25E6-48F9-A2DD-E4174381FA1B}" srcOrd="0" destOrd="0" parTransId="{12FE073A-3CB1-455F-8280-A9BAD6812143}" sibTransId="{2CFC7A0E-475E-4C84-B73E-29C4F693F973}"/>
    <dgm:cxn modelId="{D9650251-FED3-4B13-B48C-B0A82CAA7CA4}" srcId="{ABF7984E-D9FE-4A55-A625-DA6101B0FF38}" destId="{7DEDBA2A-7259-4717-81C3-02EC97BE91FF}" srcOrd="0" destOrd="0" parTransId="{74F6FC59-B7C4-4536-BC58-527E2F464001}" sibTransId="{C42ADD3A-7B0B-49B0-A53E-2ECE9DA49CA2}"/>
    <dgm:cxn modelId="{F3EBA7AA-6DEA-40DF-97D1-439B172B74B5}" type="presOf" srcId="{80868B19-557C-4061-B86A-4DD8BB9745FF}" destId="{A1602B34-E4FD-423A-AD51-6C4EACA5FABC}" srcOrd="0" destOrd="0" presId="urn:microsoft.com/office/officeart/2005/8/layout/hierarchy3"/>
    <dgm:cxn modelId="{74E5F062-EC8C-4DBB-A2F3-7CA2D00F2544}" type="presOf" srcId="{ABF7984E-D9FE-4A55-A625-DA6101B0FF38}" destId="{046F4659-9314-4889-A8EC-19CD195819FB}" srcOrd="0" destOrd="0" presId="urn:microsoft.com/office/officeart/2005/8/layout/hierarchy3"/>
    <dgm:cxn modelId="{C630B598-68CB-4C28-B5CE-DFA3EC36571F}" type="presParOf" srcId="{046F4659-9314-4889-A8EC-19CD195819FB}" destId="{05AF6A54-D0E4-4FA0-A80A-5C63FD63541C}" srcOrd="0" destOrd="0" presId="urn:microsoft.com/office/officeart/2005/8/layout/hierarchy3"/>
    <dgm:cxn modelId="{167CB99D-9D4B-465D-947B-3C0A52B89BCC}" type="presParOf" srcId="{05AF6A54-D0E4-4FA0-A80A-5C63FD63541C}" destId="{D36D2A63-A334-4036-9ABC-80BDF5B75560}" srcOrd="0" destOrd="0" presId="urn:microsoft.com/office/officeart/2005/8/layout/hierarchy3"/>
    <dgm:cxn modelId="{D9BAB0AB-5CF3-40E8-80D7-66D79904BCB6}" type="presParOf" srcId="{D36D2A63-A334-4036-9ABC-80BDF5B75560}" destId="{2D6EA825-F3AE-46DF-94E0-F42E6929CE1B}" srcOrd="0" destOrd="0" presId="urn:microsoft.com/office/officeart/2005/8/layout/hierarchy3"/>
    <dgm:cxn modelId="{6698A5C1-5AAC-45EF-B4F0-913844DDC6E5}" type="presParOf" srcId="{D36D2A63-A334-4036-9ABC-80BDF5B75560}" destId="{C2A74C5F-D127-4FD4-B7BD-CFE50CEF6AD7}" srcOrd="1" destOrd="0" presId="urn:microsoft.com/office/officeart/2005/8/layout/hierarchy3"/>
    <dgm:cxn modelId="{80492BB7-FD14-4B5D-B567-49B1931D7130}" type="presParOf" srcId="{05AF6A54-D0E4-4FA0-A80A-5C63FD63541C}" destId="{B977FC44-13FC-4ABB-BAE5-7C72E54D5A7A}" srcOrd="1" destOrd="0" presId="urn:microsoft.com/office/officeart/2005/8/layout/hierarchy3"/>
    <dgm:cxn modelId="{C58BFF16-967D-4F56-9517-3B848ABA5EDB}" type="presParOf" srcId="{B977FC44-13FC-4ABB-BAE5-7C72E54D5A7A}" destId="{E8869D9E-9FA9-4493-A66E-A7268EE37F8D}" srcOrd="0" destOrd="0" presId="urn:microsoft.com/office/officeart/2005/8/layout/hierarchy3"/>
    <dgm:cxn modelId="{3F356455-576F-498A-BEF3-297F23E750DC}" type="presParOf" srcId="{B977FC44-13FC-4ABB-BAE5-7C72E54D5A7A}" destId="{C90BA399-3BAC-4D9B-A394-3E6F2150BB6E}" srcOrd="1" destOrd="0" presId="urn:microsoft.com/office/officeart/2005/8/layout/hierarchy3"/>
    <dgm:cxn modelId="{EF7CB87B-A6E5-4C3D-8BD3-964BA5A30D3F}" type="presParOf" srcId="{B977FC44-13FC-4ABB-BAE5-7C72E54D5A7A}" destId="{57F813C4-419A-4B9B-98F0-83D7CF7824B2}" srcOrd="2" destOrd="0" presId="urn:microsoft.com/office/officeart/2005/8/layout/hierarchy3"/>
    <dgm:cxn modelId="{CFBA2672-9A62-48E6-AE9D-6DEFD0879821}" type="presParOf" srcId="{B977FC44-13FC-4ABB-BAE5-7C72E54D5A7A}" destId="{89D6FD91-FE93-439D-9E59-1A6DA3970110}" srcOrd="3" destOrd="0" presId="urn:microsoft.com/office/officeart/2005/8/layout/hierarchy3"/>
    <dgm:cxn modelId="{75F80418-8F29-421B-BF5D-F91A3F103C33}" type="presParOf" srcId="{046F4659-9314-4889-A8EC-19CD195819FB}" destId="{A636473D-5636-4DD4-B13A-7FF732E6C611}" srcOrd="1" destOrd="0" presId="urn:microsoft.com/office/officeart/2005/8/layout/hierarchy3"/>
    <dgm:cxn modelId="{78817B0B-C95F-4A81-8B60-A8C3F0B77051}" type="presParOf" srcId="{A636473D-5636-4DD4-B13A-7FF732E6C611}" destId="{0ED7320E-DB23-4236-8BB3-39CC3B2C47CA}" srcOrd="0" destOrd="0" presId="urn:microsoft.com/office/officeart/2005/8/layout/hierarchy3"/>
    <dgm:cxn modelId="{2E21DE30-C76E-47D0-8BA3-DE5F31B17B42}" type="presParOf" srcId="{0ED7320E-DB23-4236-8BB3-39CC3B2C47CA}" destId="{37934C10-EABE-4670-82AF-09A3CE8E219B}" srcOrd="0" destOrd="0" presId="urn:microsoft.com/office/officeart/2005/8/layout/hierarchy3"/>
    <dgm:cxn modelId="{0FA2BFA3-0752-4BED-A22A-9F458D93FFF8}" type="presParOf" srcId="{0ED7320E-DB23-4236-8BB3-39CC3B2C47CA}" destId="{D5390521-1FDB-46A7-909B-7DCAD83A81EB}" srcOrd="1" destOrd="0" presId="urn:microsoft.com/office/officeart/2005/8/layout/hierarchy3"/>
    <dgm:cxn modelId="{03CE9EF6-9ACF-40F3-B4F4-C2ADE7A4A063}" type="presParOf" srcId="{A636473D-5636-4DD4-B13A-7FF732E6C611}" destId="{A844135B-446C-4596-9082-E816ED808F6D}" srcOrd="1" destOrd="0" presId="urn:microsoft.com/office/officeart/2005/8/layout/hierarchy3"/>
    <dgm:cxn modelId="{5E8C5BB6-1391-4126-8046-8CCC360F357D}" type="presParOf" srcId="{A844135B-446C-4596-9082-E816ED808F6D}" destId="{A1602B34-E4FD-423A-AD51-6C4EACA5FABC}" srcOrd="0" destOrd="0" presId="urn:microsoft.com/office/officeart/2005/8/layout/hierarchy3"/>
    <dgm:cxn modelId="{03C320CC-FF69-42BA-AE5F-970C1783D426}" type="presParOf" srcId="{A844135B-446C-4596-9082-E816ED808F6D}" destId="{15B85291-8E89-46DB-8EF1-90E23FA73B89}" srcOrd="1" destOrd="0" presId="urn:microsoft.com/office/officeart/2005/8/layout/hierarchy3"/>
    <dgm:cxn modelId="{46CBD2F8-BBC4-4ECE-B953-D62EDEB0A1EF}" type="presParOf" srcId="{A844135B-446C-4596-9082-E816ED808F6D}" destId="{F532572E-2B33-4516-A358-21ECC8890088}" srcOrd="2" destOrd="0" presId="urn:microsoft.com/office/officeart/2005/8/layout/hierarchy3"/>
    <dgm:cxn modelId="{61112974-71FC-4F9C-A639-A0B8AB6A3025}" type="presParOf" srcId="{A844135B-446C-4596-9082-E816ED808F6D}" destId="{69AE330B-DE41-4352-A5BA-43FE3AF742D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BA4D5C-C824-4111-8199-8D806549A320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A17E891-723B-4A91-A4D8-034C7220FCE5}">
      <dgm:prSet phldrT="[Szöveg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/>
            <a:t>Nettó vagyon</a:t>
          </a:r>
        </a:p>
      </dgm:t>
    </dgm:pt>
    <dgm:pt modelId="{C8DB17FD-E19E-44A8-8330-1A9E5E36B08C}" type="parTrans" cxnId="{FF9B7578-F603-4665-B518-92CD2102B51B}">
      <dgm:prSet/>
      <dgm:spPr/>
      <dgm:t>
        <a:bodyPr/>
        <a:lstStyle/>
        <a:p>
          <a:endParaRPr lang="hu-HU"/>
        </a:p>
      </dgm:t>
    </dgm:pt>
    <dgm:pt modelId="{97931A42-8631-4195-AC71-4267EF2B0B98}" type="sibTrans" cxnId="{FF9B7578-F603-4665-B518-92CD2102B51B}">
      <dgm:prSet/>
      <dgm:spPr/>
      <dgm:t>
        <a:bodyPr/>
        <a:lstStyle/>
        <a:p>
          <a:endParaRPr lang="hu-HU"/>
        </a:p>
      </dgm:t>
    </dgm:pt>
    <dgm:pt modelId="{9729A70A-443E-462C-9B6C-F97E73038951}">
      <dgm:prSet phldrT="[Szöveg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/>
            <a:t>Eszközök</a:t>
          </a:r>
        </a:p>
      </dgm:t>
    </dgm:pt>
    <dgm:pt modelId="{45B7AE45-C14D-43CE-BB83-8E5E8D8D847E}" type="parTrans" cxnId="{FAECF0CB-485F-4F09-9ED5-5874126B8396}">
      <dgm:prSet/>
      <dgm:spPr/>
      <dgm:t>
        <a:bodyPr/>
        <a:lstStyle/>
        <a:p>
          <a:endParaRPr lang="hu-HU"/>
        </a:p>
      </dgm:t>
    </dgm:pt>
    <dgm:pt modelId="{4AC0C7E3-DB73-46F8-BE5F-561C55708D17}" type="sibTrans" cxnId="{FAECF0CB-485F-4F09-9ED5-5874126B8396}">
      <dgm:prSet/>
      <dgm:spPr/>
      <dgm:t>
        <a:bodyPr/>
        <a:lstStyle/>
        <a:p>
          <a:endParaRPr lang="hu-HU"/>
        </a:p>
      </dgm:t>
    </dgm:pt>
    <dgm:pt modelId="{15A714B4-B9C2-4BA2-86D4-EBCFA3B00D30}">
      <dgm:prSet phldrT="[Szöveg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/>
            <a:t>Reáleszközök</a:t>
          </a:r>
        </a:p>
      </dgm:t>
    </dgm:pt>
    <dgm:pt modelId="{B7C5E3E2-DAF7-45B7-B23D-D108B9BDA4C6}" type="parTrans" cxnId="{6B2317D0-CEDE-458D-B2CC-2DAAB8BFBDA8}">
      <dgm:prSet/>
      <dgm:spPr/>
      <dgm:t>
        <a:bodyPr/>
        <a:lstStyle/>
        <a:p>
          <a:endParaRPr lang="hu-HU"/>
        </a:p>
      </dgm:t>
    </dgm:pt>
    <dgm:pt modelId="{6EDAEB43-F5B6-4189-BC3E-8DF271747944}" type="sibTrans" cxnId="{6B2317D0-CEDE-458D-B2CC-2DAAB8BFBDA8}">
      <dgm:prSet/>
      <dgm:spPr/>
      <dgm:t>
        <a:bodyPr/>
        <a:lstStyle/>
        <a:p>
          <a:endParaRPr lang="hu-HU"/>
        </a:p>
      </dgm:t>
    </dgm:pt>
    <dgm:pt modelId="{0AC24764-682F-4941-8D59-7395321AF39A}">
      <dgm:prSet phldrT="[Szöveg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/>
            <a:t>Pénzügyi eszközök</a:t>
          </a:r>
        </a:p>
      </dgm:t>
    </dgm:pt>
    <dgm:pt modelId="{45EFBFAE-BD1D-46CE-8DBD-506E8F78D93A}" type="parTrans" cxnId="{45527EA3-4FA5-4B1B-AF3E-F787FED11EE4}">
      <dgm:prSet/>
      <dgm:spPr/>
      <dgm:t>
        <a:bodyPr/>
        <a:lstStyle/>
        <a:p>
          <a:endParaRPr lang="hu-HU"/>
        </a:p>
      </dgm:t>
    </dgm:pt>
    <dgm:pt modelId="{0CAB2E39-FE1F-4344-9955-B9FE785BF2D8}" type="sibTrans" cxnId="{45527EA3-4FA5-4B1B-AF3E-F787FED11EE4}">
      <dgm:prSet/>
      <dgm:spPr/>
      <dgm:t>
        <a:bodyPr/>
        <a:lstStyle/>
        <a:p>
          <a:endParaRPr lang="hu-HU"/>
        </a:p>
      </dgm:t>
    </dgm:pt>
    <dgm:pt modelId="{AE96B837-8783-4203-A53C-CBB46281166A}">
      <dgm:prSet phldrT="[Szöveg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/>
            <a:t>Kötelezettségek</a:t>
          </a:r>
        </a:p>
      </dgm:t>
    </dgm:pt>
    <dgm:pt modelId="{188CE255-CBD5-43DB-809A-305B1682A76E}" type="parTrans" cxnId="{1A740A21-96C9-48E6-A65C-78C0E17E8066}">
      <dgm:prSet/>
      <dgm:spPr/>
      <dgm:t>
        <a:bodyPr/>
        <a:lstStyle/>
        <a:p>
          <a:endParaRPr lang="hu-HU"/>
        </a:p>
      </dgm:t>
    </dgm:pt>
    <dgm:pt modelId="{CDAEE5A6-E4F7-44A1-9241-383C93C0AEDD}" type="sibTrans" cxnId="{1A740A21-96C9-48E6-A65C-78C0E17E8066}">
      <dgm:prSet/>
      <dgm:spPr/>
      <dgm:t>
        <a:bodyPr/>
        <a:lstStyle/>
        <a:p>
          <a:endParaRPr lang="hu-HU"/>
        </a:p>
      </dgm:t>
    </dgm:pt>
    <dgm:pt modelId="{B68E89D1-3C37-4DB2-9D80-D19229E3386F}">
      <dgm:prSet phldrT="[Szöveg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/>
            <a:t>Hitelek, tartozások</a:t>
          </a:r>
        </a:p>
      </dgm:t>
    </dgm:pt>
    <dgm:pt modelId="{0087D01F-DC48-457C-A115-0E987F8B842D}" type="parTrans" cxnId="{ED96A992-25FD-4607-9A21-5346B840D3B3}">
      <dgm:prSet/>
      <dgm:spPr/>
      <dgm:t>
        <a:bodyPr/>
        <a:lstStyle/>
        <a:p>
          <a:endParaRPr lang="hu-HU"/>
        </a:p>
      </dgm:t>
    </dgm:pt>
    <dgm:pt modelId="{443D0978-9695-42D4-9638-B9318888EC19}" type="sibTrans" cxnId="{ED96A992-25FD-4607-9A21-5346B840D3B3}">
      <dgm:prSet/>
      <dgm:spPr/>
      <dgm:t>
        <a:bodyPr/>
        <a:lstStyle/>
        <a:p>
          <a:endParaRPr lang="hu-HU"/>
        </a:p>
      </dgm:t>
    </dgm:pt>
    <dgm:pt modelId="{80FAC5C6-9101-440F-BD4C-E3546F6C9C84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/>
            <a:t>Ingatlan, Járművek, Értéktárgyak, Vállalkozások</a:t>
          </a:r>
        </a:p>
      </dgm:t>
    </dgm:pt>
    <dgm:pt modelId="{84C26A4F-93FA-4A44-BC43-CEE356C5DA50}" type="parTrans" cxnId="{A81C23A2-75B5-43B1-8A35-213263290663}">
      <dgm:prSet/>
      <dgm:spPr/>
      <dgm:t>
        <a:bodyPr/>
        <a:lstStyle/>
        <a:p>
          <a:endParaRPr lang="hu-HU"/>
        </a:p>
      </dgm:t>
    </dgm:pt>
    <dgm:pt modelId="{0978E94C-36C1-4AFA-BA5A-588C1CE82BA5}" type="sibTrans" cxnId="{A81C23A2-75B5-43B1-8A35-213263290663}">
      <dgm:prSet/>
      <dgm:spPr/>
      <dgm:t>
        <a:bodyPr/>
        <a:lstStyle/>
        <a:p>
          <a:endParaRPr lang="hu-HU"/>
        </a:p>
      </dgm:t>
    </dgm:pt>
    <dgm:pt modelId="{6EBC4098-3A87-4133-9489-D875052F6DF0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/>
            <a:t>Bankszámlák, Értékpapírok, Nyugdíj-, életbiztosítások, kintlévőségek</a:t>
          </a:r>
        </a:p>
      </dgm:t>
    </dgm:pt>
    <dgm:pt modelId="{83FE6F32-16DC-4FE5-A70B-5E80F364322E}" type="parTrans" cxnId="{3C8FE5B5-BCAF-4B03-88CF-9F13DBF34406}">
      <dgm:prSet/>
      <dgm:spPr/>
      <dgm:t>
        <a:bodyPr/>
        <a:lstStyle/>
        <a:p>
          <a:endParaRPr lang="hu-HU"/>
        </a:p>
      </dgm:t>
    </dgm:pt>
    <dgm:pt modelId="{19C64423-8128-4654-BC6B-D4F5826DE0C6}" type="sibTrans" cxnId="{3C8FE5B5-BCAF-4B03-88CF-9F13DBF34406}">
      <dgm:prSet/>
      <dgm:spPr/>
      <dgm:t>
        <a:bodyPr/>
        <a:lstStyle/>
        <a:p>
          <a:endParaRPr lang="hu-HU"/>
        </a:p>
      </dgm:t>
    </dgm:pt>
    <dgm:pt modelId="{D60A81E9-7052-451A-B1E9-E95E955205C4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/>
            <a:t>Jelzáloghitelek,</a:t>
          </a:r>
        </a:p>
        <a:p>
          <a:r>
            <a:rPr lang="hu-HU" dirty="0"/>
            <a:t> Egyéb hitelek, </a:t>
          </a:r>
        </a:p>
        <a:p>
          <a:r>
            <a:rPr lang="hu-HU" dirty="0"/>
            <a:t>Hitelkártya-tartozások</a:t>
          </a:r>
        </a:p>
      </dgm:t>
    </dgm:pt>
    <dgm:pt modelId="{87607DD8-E6D4-4042-BD98-F9E6A243901F}" type="parTrans" cxnId="{D1DD5DF6-F0BF-4B34-974D-F68194445A8A}">
      <dgm:prSet/>
      <dgm:spPr/>
      <dgm:t>
        <a:bodyPr/>
        <a:lstStyle/>
        <a:p>
          <a:endParaRPr lang="hu-HU"/>
        </a:p>
      </dgm:t>
    </dgm:pt>
    <dgm:pt modelId="{2CF97C73-9B66-4634-8113-10309AB12DC6}" type="sibTrans" cxnId="{D1DD5DF6-F0BF-4B34-974D-F68194445A8A}">
      <dgm:prSet/>
      <dgm:spPr/>
      <dgm:t>
        <a:bodyPr/>
        <a:lstStyle/>
        <a:p>
          <a:endParaRPr lang="hu-HU"/>
        </a:p>
      </dgm:t>
    </dgm:pt>
    <dgm:pt modelId="{40F35166-035F-4EFF-B5C0-28B14FAF11BF}" type="pres">
      <dgm:prSet presAssocID="{16BA4D5C-C824-4111-8199-8D806549A32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F9F463C3-6EF3-4852-BCFC-1249FB8CEE10}" type="pres">
      <dgm:prSet presAssocID="{4A17E891-723B-4A91-A4D8-034C7220FCE5}" presName="hierRoot1" presStyleCnt="0"/>
      <dgm:spPr/>
    </dgm:pt>
    <dgm:pt modelId="{944EF553-99FF-4169-A252-C08C0914C9C0}" type="pres">
      <dgm:prSet presAssocID="{4A17E891-723B-4A91-A4D8-034C7220FCE5}" presName="composite" presStyleCnt="0"/>
      <dgm:spPr/>
    </dgm:pt>
    <dgm:pt modelId="{70EE6FFC-0938-4525-AE56-12A440F64CA6}" type="pres">
      <dgm:prSet presAssocID="{4A17E891-723B-4A91-A4D8-034C7220FCE5}" presName="background" presStyleLbl="node0" presStyleIdx="0" presStyleCnt="1"/>
      <dgm:spPr/>
    </dgm:pt>
    <dgm:pt modelId="{52030D98-366F-436D-96DC-701B35DB957E}" type="pres">
      <dgm:prSet presAssocID="{4A17E891-723B-4A91-A4D8-034C7220FCE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DC587D2-CCBA-441B-9C83-43C3A05F9994}" type="pres">
      <dgm:prSet presAssocID="{4A17E891-723B-4A91-A4D8-034C7220FCE5}" presName="hierChild2" presStyleCnt="0"/>
      <dgm:spPr/>
    </dgm:pt>
    <dgm:pt modelId="{3425C9BD-3960-4AF6-96D4-F4A17DEDC650}" type="pres">
      <dgm:prSet presAssocID="{45B7AE45-C14D-43CE-BB83-8E5E8D8D847E}" presName="Name10" presStyleLbl="parChTrans1D2" presStyleIdx="0" presStyleCnt="2"/>
      <dgm:spPr/>
      <dgm:t>
        <a:bodyPr/>
        <a:lstStyle/>
        <a:p>
          <a:endParaRPr lang="hu-HU"/>
        </a:p>
      </dgm:t>
    </dgm:pt>
    <dgm:pt modelId="{38A0C071-0A49-464A-846F-BA24960C0248}" type="pres">
      <dgm:prSet presAssocID="{9729A70A-443E-462C-9B6C-F97E73038951}" presName="hierRoot2" presStyleCnt="0"/>
      <dgm:spPr/>
    </dgm:pt>
    <dgm:pt modelId="{0943D16E-8976-4413-9822-1A05ECEC7B68}" type="pres">
      <dgm:prSet presAssocID="{9729A70A-443E-462C-9B6C-F97E73038951}" presName="composite2" presStyleCnt="0"/>
      <dgm:spPr/>
    </dgm:pt>
    <dgm:pt modelId="{B971EC2C-3D86-4625-9297-13FAA089BA1C}" type="pres">
      <dgm:prSet presAssocID="{9729A70A-443E-462C-9B6C-F97E73038951}" presName="background2" presStyleLbl="node2" presStyleIdx="0" presStyleCnt="2"/>
      <dgm:spPr/>
    </dgm:pt>
    <dgm:pt modelId="{AE8A4F33-9A2E-4C0E-ACCA-BF116A64FCAC}" type="pres">
      <dgm:prSet presAssocID="{9729A70A-443E-462C-9B6C-F97E7303895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CA43D81-D9F0-4505-9B90-84F05A17B339}" type="pres">
      <dgm:prSet presAssocID="{9729A70A-443E-462C-9B6C-F97E73038951}" presName="hierChild3" presStyleCnt="0"/>
      <dgm:spPr/>
    </dgm:pt>
    <dgm:pt modelId="{F4802606-77C2-4562-A475-5863E2E0444B}" type="pres">
      <dgm:prSet presAssocID="{B7C5E3E2-DAF7-45B7-B23D-D108B9BDA4C6}" presName="Name17" presStyleLbl="parChTrans1D3" presStyleIdx="0" presStyleCnt="3"/>
      <dgm:spPr/>
      <dgm:t>
        <a:bodyPr/>
        <a:lstStyle/>
        <a:p>
          <a:endParaRPr lang="hu-HU"/>
        </a:p>
      </dgm:t>
    </dgm:pt>
    <dgm:pt modelId="{E35CDFD5-172F-40A0-B903-9B22B0BC8894}" type="pres">
      <dgm:prSet presAssocID="{15A714B4-B9C2-4BA2-86D4-EBCFA3B00D30}" presName="hierRoot3" presStyleCnt="0"/>
      <dgm:spPr/>
    </dgm:pt>
    <dgm:pt modelId="{AC06D318-A56E-411E-B507-B4A489261BAA}" type="pres">
      <dgm:prSet presAssocID="{15A714B4-B9C2-4BA2-86D4-EBCFA3B00D30}" presName="composite3" presStyleCnt="0"/>
      <dgm:spPr/>
    </dgm:pt>
    <dgm:pt modelId="{6210FC81-5E96-48E8-90F7-AA1ECAE5889B}" type="pres">
      <dgm:prSet presAssocID="{15A714B4-B9C2-4BA2-86D4-EBCFA3B00D30}" presName="background3" presStyleLbl="node3" presStyleIdx="0" presStyleCnt="3"/>
      <dgm:spPr/>
    </dgm:pt>
    <dgm:pt modelId="{5A45A9E3-E1B3-4E97-8252-6014849031CB}" type="pres">
      <dgm:prSet presAssocID="{15A714B4-B9C2-4BA2-86D4-EBCFA3B00D30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B956673-E27A-4534-9E33-6E2977ED241F}" type="pres">
      <dgm:prSet presAssocID="{15A714B4-B9C2-4BA2-86D4-EBCFA3B00D30}" presName="hierChild4" presStyleCnt="0"/>
      <dgm:spPr/>
    </dgm:pt>
    <dgm:pt modelId="{AA7D0363-BF9E-4F2A-AFAD-C42B7EE2FDAD}" type="pres">
      <dgm:prSet presAssocID="{84C26A4F-93FA-4A44-BC43-CEE356C5DA50}" presName="Name23" presStyleLbl="parChTrans1D4" presStyleIdx="0" presStyleCnt="3"/>
      <dgm:spPr/>
      <dgm:t>
        <a:bodyPr/>
        <a:lstStyle/>
        <a:p>
          <a:endParaRPr lang="hu-HU"/>
        </a:p>
      </dgm:t>
    </dgm:pt>
    <dgm:pt modelId="{E60AD646-B33B-4DC7-9E50-E6FAE3769B55}" type="pres">
      <dgm:prSet presAssocID="{80FAC5C6-9101-440F-BD4C-E3546F6C9C84}" presName="hierRoot4" presStyleCnt="0"/>
      <dgm:spPr/>
    </dgm:pt>
    <dgm:pt modelId="{F65361AE-0F73-4AFE-B20B-736D835EE477}" type="pres">
      <dgm:prSet presAssocID="{80FAC5C6-9101-440F-BD4C-E3546F6C9C84}" presName="composite4" presStyleCnt="0"/>
      <dgm:spPr/>
    </dgm:pt>
    <dgm:pt modelId="{7E29906F-4352-45F0-82F4-18BB0D19F7B1}" type="pres">
      <dgm:prSet presAssocID="{80FAC5C6-9101-440F-BD4C-E3546F6C9C84}" presName="background4" presStyleLbl="node4" presStyleIdx="0" presStyleCnt="3"/>
      <dgm:spPr/>
    </dgm:pt>
    <dgm:pt modelId="{031B3F42-351D-47CE-8390-1A6AA288F9B1}" type="pres">
      <dgm:prSet presAssocID="{80FAC5C6-9101-440F-BD4C-E3546F6C9C84}" presName="text4" presStyleLbl="fgAcc4" presStyleIdx="0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9FE2950-E61E-47E4-B37A-330CCA038D01}" type="pres">
      <dgm:prSet presAssocID="{80FAC5C6-9101-440F-BD4C-E3546F6C9C84}" presName="hierChild5" presStyleCnt="0"/>
      <dgm:spPr/>
    </dgm:pt>
    <dgm:pt modelId="{CEA25C50-E842-4242-A14D-F0C439C30669}" type="pres">
      <dgm:prSet presAssocID="{45EFBFAE-BD1D-46CE-8DBD-506E8F78D93A}" presName="Name17" presStyleLbl="parChTrans1D3" presStyleIdx="1" presStyleCnt="3"/>
      <dgm:spPr/>
      <dgm:t>
        <a:bodyPr/>
        <a:lstStyle/>
        <a:p>
          <a:endParaRPr lang="hu-HU"/>
        </a:p>
      </dgm:t>
    </dgm:pt>
    <dgm:pt modelId="{363B4547-3126-450F-9207-AA97C5F0D809}" type="pres">
      <dgm:prSet presAssocID="{0AC24764-682F-4941-8D59-7395321AF39A}" presName="hierRoot3" presStyleCnt="0"/>
      <dgm:spPr/>
    </dgm:pt>
    <dgm:pt modelId="{32AA9122-C4E4-4179-8643-210463417E72}" type="pres">
      <dgm:prSet presAssocID="{0AC24764-682F-4941-8D59-7395321AF39A}" presName="composite3" presStyleCnt="0"/>
      <dgm:spPr/>
    </dgm:pt>
    <dgm:pt modelId="{A820F499-45C9-4576-9D0B-91AAB5AAA330}" type="pres">
      <dgm:prSet presAssocID="{0AC24764-682F-4941-8D59-7395321AF39A}" presName="background3" presStyleLbl="node3" presStyleIdx="1" presStyleCnt="3"/>
      <dgm:spPr/>
    </dgm:pt>
    <dgm:pt modelId="{2B1F9A19-30AA-4853-9407-0265E71611C7}" type="pres">
      <dgm:prSet presAssocID="{0AC24764-682F-4941-8D59-7395321AF39A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A30FBBE-3D7C-41AA-BDD2-495231399B60}" type="pres">
      <dgm:prSet presAssocID="{0AC24764-682F-4941-8D59-7395321AF39A}" presName="hierChild4" presStyleCnt="0"/>
      <dgm:spPr/>
    </dgm:pt>
    <dgm:pt modelId="{C28B985E-13DC-4D3B-BC7B-67EC5F44EE2D}" type="pres">
      <dgm:prSet presAssocID="{83FE6F32-16DC-4FE5-A70B-5E80F364322E}" presName="Name23" presStyleLbl="parChTrans1D4" presStyleIdx="1" presStyleCnt="3"/>
      <dgm:spPr/>
      <dgm:t>
        <a:bodyPr/>
        <a:lstStyle/>
        <a:p>
          <a:endParaRPr lang="hu-HU"/>
        </a:p>
      </dgm:t>
    </dgm:pt>
    <dgm:pt modelId="{1C23E36F-383D-4D67-9ACB-F92D0730A65E}" type="pres">
      <dgm:prSet presAssocID="{6EBC4098-3A87-4133-9489-D875052F6DF0}" presName="hierRoot4" presStyleCnt="0"/>
      <dgm:spPr/>
    </dgm:pt>
    <dgm:pt modelId="{97153D09-7CD8-4F29-877A-58F6FCFE1C71}" type="pres">
      <dgm:prSet presAssocID="{6EBC4098-3A87-4133-9489-D875052F6DF0}" presName="composite4" presStyleCnt="0"/>
      <dgm:spPr/>
    </dgm:pt>
    <dgm:pt modelId="{7DA61086-0DF7-4653-B960-50FFCCB180DA}" type="pres">
      <dgm:prSet presAssocID="{6EBC4098-3A87-4133-9489-D875052F6DF0}" presName="background4" presStyleLbl="node4" presStyleIdx="1" presStyleCnt="3"/>
      <dgm:spPr/>
    </dgm:pt>
    <dgm:pt modelId="{F24EE31F-DED4-435E-9D59-ED374D718963}" type="pres">
      <dgm:prSet presAssocID="{6EBC4098-3A87-4133-9489-D875052F6DF0}" presName="text4" presStyleLbl="fgAcc4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367E128-5A8F-4554-971B-C33A3E59CB73}" type="pres">
      <dgm:prSet presAssocID="{6EBC4098-3A87-4133-9489-D875052F6DF0}" presName="hierChild5" presStyleCnt="0"/>
      <dgm:spPr/>
    </dgm:pt>
    <dgm:pt modelId="{A72DC4D8-F65B-412E-8716-7666A700335B}" type="pres">
      <dgm:prSet presAssocID="{188CE255-CBD5-43DB-809A-305B1682A76E}" presName="Name10" presStyleLbl="parChTrans1D2" presStyleIdx="1" presStyleCnt="2"/>
      <dgm:spPr/>
      <dgm:t>
        <a:bodyPr/>
        <a:lstStyle/>
        <a:p>
          <a:endParaRPr lang="hu-HU"/>
        </a:p>
      </dgm:t>
    </dgm:pt>
    <dgm:pt modelId="{6A6E07F0-643F-4AA7-8C39-CDDEBA72F784}" type="pres">
      <dgm:prSet presAssocID="{AE96B837-8783-4203-A53C-CBB46281166A}" presName="hierRoot2" presStyleCnt="0"/>
      <dgm:spPr/>
    </dgm:pt>
    <dgm:pt modelId="{B7D137A0-8280-4B6C-907D-A9AEC2623F0D}" type="pres">
      <dgm:prSet presAssocID="{AE96B837-8783-4203-A53C-CBB46281166A}" presName="composite2" presStyleCnt="0"/>
      <dgm:spPr/>
    </dgm:pt>
    <dgm:pt modelId="{1FAF650C-686D-4CCA-91DB-2A38B0702EDC}" type="pres">
      <dgm:prSet presAssocID="{AE96B837-8783-4203-A53C-CBB46281166A}" presName="background2" presStyleLbl="node2" presStyleIdx="1" presStyleCnt="2"/>
      <dgm:spPr/>
    </dgm:pt>
    <dgm:pt modelId="{DEAC20F8-451C-45A7-B546-EC4B43D92027}" type="pres">
      <dgm:prSet presAssocID="{AE96B837-8783-4203-A53C-CBB46281166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76B6B07-9D38-4351-8732-05989DB68310}" type="pres">
      <dgm:prSet presAssocID="{AE96B837-8783-4203-A53C-CBB46281166A}" presName="hierChild3" presStyleCnt="0"/>
      <dgm:spPr/>
    </dgm:pt>
    <dgm:pt modelId="{B567E5B6-6315-4EF5-A785-7A95C0866D5C}" type="pres">
      <dgm:prSet presAssocID="{0087D01F-DC48-457C-A115-0E987F8B842D}" presName="Name17" presStyleLbl="parChTrans1D3" presStyleIdx="2" presStyleCnt="3"/>
      <dgm:spPr/>
      <dgm:t>
        <a:bodyPr/>
        <a:lstStyle/>
        <a:p>
          <a:endParaRPr lang="hu-HU"/>
        </a:p>
      </dgm:t>
    </dgm:pt>
    <dgm:pt modelId="{0F9584AB-751D-4DEE-B25D-141C5DB3F2D3}" type="pres">
      <dgm:prSet presAssocID="{B68E89D1-3C37-4DB2-9D80-D19229E3386F}" presName="hierRoot3" presStyleCnt="0"/>
      <dgm:spPr/>
    </dgm:pt>
    <dgm:pt modelId="{A88C0411-E269-4E4D-93F6-F9F8D4E1930C}" type="pres">
      <dgm:prSet presAssocID="{B68E89D1-3C37-4DB2-9D80-D19229E3386F}" presName="composite3" presStyleCnt="0"/>
      <dgm:spPr/>
    </dgm:pt>
    <dgm:pt modelId="{687ABCA0-80FA-44CC-8C3F-3A4E5080A8F9}" type="pres">
      <dgm:prSet presAssocID="{B68E89D1-3C37-4DB2-9D80-D19229E3386F}" presName="background3" presStyleLbl="node3" presStyleIdx="2" presStyleCnt="3"/>
      <dgm:spPr/>
    </dgm:pt>
    <dgm:pt modelId="{F6AB7223-8EC4-401D-816F-BD2FBC06DCBC}" type="pres">
      <dgm:prSet presAssocID="{B68E89D1-3C37-4DB2-9D80-D19229E3386F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52CAAC4-31E2-4527-A559-0BACA44D2922}" type="pres">
      <dgm:prSet presAssocID="{B68E89D1-3C37-4DB2-9D80-D19229E3386F}" presName="hierChild4" presStyleCnt="0"/>
      <dgm:spPr/>
    </dgm:pt>
    <dgm:pt modelId="{D7D3059A-6BF2-498E-A951-249CFD71D5EA}" type="pres">
      <dgm:prSet presAssocID="{87607DD8-E6D4-4042-BD98-F9E6A243901F}" presName="Name23" presStyleLbl="parChTrans1D4" presStyleIdx="2" presStyleCnt="3"/>
      <dgm:spPr/>
      <dgm:t>
        <a:bodyPr/>
        <a:lstStyle/>
        <a:p>
          <a:endParaRPr lang="hu-HU"/>
        </a:p>
      </dgm:t>
    </dgm:pt>
    <dgm:pt modelId="{61E558DB-C66F-4AE0-8FD1-23E1CD84428E}" type="pres">
      <dgm:prSet presAssocID="{D60A81E9-7052-451A-B1E9-E95E955205C4}" presName="hierRoot4" presStyleCnt="0"/>
      <dgm:spPr/>
    </dgm:pt>
    <dgm:pt modelId="{E6A43B9D-EFE7-490D-98C6-CBDB1F0BE0D5}" type="pres">
      <dgm:prSet presAssocID="{D60A81E9-7052-451A-B1E9-E95E955205C4}" presName="composite4" presStyleCnt="0"/>
      <dgm:spPr/>
    </dgm:pt>
    <dgm:pt modelId="{73B0D230-F0CB-4C7B-8EFF-3A60A7196ED3}" type="pres">
      <dgm:prSet presAssocID="{D60A81E9-7052-451A-B1E9-E95E955205C4}" presName="background4" presStyleLbl="node4" presStyleIdx="2" presStyleCnt="3"/>
      <dgm:spPr/>
    </dgm:pt>
    <dgm:pt modelId="{F784C5DD-5C8C-466D-B40B-D57FD8A753FF}" type="pres">
      <dgm:prSet presAssocID="{D60A81E9-7052-451A-B1E9-E95E955205C4}" presName="text4" presStyleLbl="fgAcc4" presStyleIdx="2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874D829-6407-4EC6-B6CA-D9604697E9F6}" type="pres">
      <dgm:prSet presAssocID="{D60A81E9-7052-451A-B1E9-E95E955205C4}" presName="hierChild5" presStyleCnt="0"/>
      <dgm:spPr/>
    </dgm:pt>
  </dgm:ptLst>
  <dgm:cxnLst>
    <dgm:cxn modelId="{3A3C652A-6A1A-488E-98F8-022ACCE55024}" type="presOf" srcId="{84C26A4F-93FA-4A44-BC43-CEE356C5DA50}" destId="{AA7D0363-BF9E-4F2A-AFAD-C42B7EE2FDAD}" srcOrd="0" destOrd="0" presId="urn:microsoft.com/office/officeart/2005/8/layout/hierarchy1"/>
    <dgm:cxn modelId="{ED96A992-25FD-4607-9A21-5346B840D3B3}" srcId="{AE96B837-8783-4203-A53C-CBB46281166A}" destId="{B68E89D1-3C37-4DB2-9D80-D19229E3386F}" srcOrd="0" destOrd="0" parTransId="{0087D01F-DC48-457C-A115-0E987F8B842D}" sibTransId="{443D0978-9695-42D4-9638-B9318888EC19}"/>
    <dgm:cxn modelId="{F95AC977-CAB7-433C-A69D-9A70B3D9A826}" type="presOf" srcId="{16BA4D5C-C824-4111-8199-8D806549A320}" destId="{40F35166-035F-4EFF-B5C0-28B14FAF11BF}" srcOrd="0" destOrd="0" presId="urn:microsoft.com/office/officeart/2005/8/layout/hierarchy1"/>
    <dgm:cxn modelId="{D1DD5DF6-F0BF-4B34-974D-F68194445A8A}" srcId="{B68E89D1-3C37-4DB2-9D80-D19229E3386F}" destId="{D60A81E9-7052-451A-B1E9-E95E955205C4}" srcOrd="0" destOrd="0" parTransId="{87607DD8-E6D4-4042-BD98-F9E6A243901F}" sibTransId="{2CF97C73-9B66-4634-8113-10309AB12DC6}"/>
    <dgm:cxn modelId="{68532BEA-F5E7-4A18-BB87-50A99CA69BF2}" type="presOf" srcId="{45B7AE45-C14D-43CE-BB83-8E5E8D8D847E}" destId="{3425C9BD-3960-4AF6-96D4-F4A17DEDC650}" srcOrd="0" destOrd="0" presId="urn:microsoft.com/office/officeart/2005/8/layout/hierarchy1"/>
    <dgm:cxn modelId="{45527EA3-4FA5-4B1B-AF3E-F787FED11EE4}" srcId="{9729A70A-443E-462C-9B6C-F97E73038951}" destId="{0AC24764-682F-4941-8D59-7395321AF39A}" srcOrd="1" destOrd="0" parTransId="{45EFBFAE-BD1D-46CE-8DBD-506E8F78D93A}" sibTransId="{0CAB2E39-FE1F-4344-9955-B9FE785BF2D8}"/>
    <dgm:cxn modelId="{FF9B7578-F603-4665-B518-92CD2102B51B}" srcId="{16BA4D5C-C824-4111-8199-8D806549A320}" destId="{4A17E891-723B-4A91-A4D8-034C7220FCE5}" srcOrd="0" destOrd="0" parTransId="{C8DB17FD-E19E-44A8-8330-1A9E5E36B08C}" sibTransId="{97931A42-8631-4195-AC71-4267EF2B0B98}"/>
    <dgm:cxn modelId="{AEE3DD45-DA7E-4DA1-81DA-737630652F3B}" type="presOf" srcId="{4A17E891-723B-4A91-A4D8-034C7220FCE5}" destId="{52030D98-366F-436D-96DC-701B35DB957E}" srcOrd="0" destOrd="0" presId="urn:microsoft.com/office/officeart/2005/8/layout/hierarchy1"/>
    <dgm:cxn modelId="{1A740A21-96C9-48E6-A65C-78C0E17E8066}" srcId="{4A17E891-723B-4A91-A4D8-034C7220FCE5}" destId="{AE96B837-8783-4203-A53C-CBB46281166A}" srcOrd="1" destOrd="0" parTransId="{188CE255-CBD5-43DB-809A-305B1682A76E}" sibTransId="{CDAEE5A6-E4F7-44A1-9241-383C93C0AEDD}"/>
    <dgm:cxn modelId="{E6009731-B47D-405B-B616-433AABC2F115}" type="presOf" srcId="{80FAC5C6-9101-440F-BD4C-E3546F6C9C84}" destId="{031B3F42-351D-47CE-8390-1A6AA288F9B1}" srcOrd="0" destOrd="0" presId="urn:microsoft.com/office/officeart/2005/8/layout/hierarchy1"/>
    <dgm:cxn modelId="{5048550B-9E82-4682-B2B8-4A8F17965227}" type="presOf" srcId="{15A714B4-B9C2-4BA2-86D4-EBCFA3B00D30}" destId="{5A45A9E3-E1B3-4E97-8252-6014849031CB}" srcOrd="0" destOrd="0" presId="urn:microsoft.com/office/officeart/2005/8/layout/hierarchy1"/>
    <dgm:cxn modelId="{3C22D406-42E0-4004-B65E-FC34A68E8DAC}" type="presOf" srcId="{0AC24764-682F-4941-8D59-7395321AF39A}" destId="{2B1F9A19-30AA-4853-9407-0265E71611C7}" srcOrd="0" destOrd="0" presId="urn:microsoft.com/office/officeart/2005/8/layout/hierarchy1"/>
    <dgm:cxn modelId="{00F54CAA-F97D-4C83-A668-1241A31B746B}" type="presOf" srcId="{0087D01F-DC48-457C-A115-0E987F8B842D}" destId="{B567E5B6-6315-4EF5-A785-7A95C0866D5C}" srcOrd="0" destOrd="0" presId="urn:microsoft.com/office/officeart/2005/8/layout/hierarchy1"/>
    <dgm:cxn modelId="{58240D4B-C403-4EC7-AF76-33B7EDBD676A}" type="presOf" srcId="{B7C5E3E2-DAF7-45B7-B23D-D108B9BDA4C6}" destId="{F4802606-77C2-4562-A475-5863E2E0444B}" srcOrd="0" destOrd="0" presId="urn:microsoft.com/office/officeart/2005/8/layout/hierarchy1"/>
    <dgm:cxn modelId="{0686F47B-BB69-4329-9BF9-B2ED71CDAF43}" type="presOf" srcId="{188CE255-CBD5-43DB-809A-305B1682A76E}" destId="{A72DC4D8-F65B-412E-8716-7666A700335B}" srcOrd="0" destOrd="0" presId="urn:microsoft.com/office/officeart/2005/8/layout/hierarchy1"/>
    <dgm:cxn modelId="{7E131C39-5E3E-4975-BDBE-5FCFEF347E1F}" type="presOf" srcId="{9729A70A-443E-462C-9B6C-F97E73038951}" destId="{AE8A4F33-9A2E-4C0E-ACCA-BF116A64FCAC}" srcOrd="0" destOrd="0" presId="urn:microsoft.com/office/officeart/2005/8/layout/hierarchy1"/>
    <dgm:cxn modelId="{FAECF0CB-485F-4F09-9ED5-5874126B8396}" srcId="{4A17E891-723B-4A91-A4D8-034C7220FCE5}" destId="{9729A70A-443E-462C-9B6C-F97E73038951}" srcOrd="0" destOrd="0" parTransId="{45B7AE45-C14D-43CE-BB83-8E5E8D8D847E}" sibTransId="{4AC0C7E3-DB73-46F8-BE5F-561C55708D17}"/>
    <dgm:cxn modelId="{BDE48BA8-7FF4-47E3-AB33-B108A8303C0D}" type="presOf" srcId="{83FE6F32-16DC-4FE5-A70B-5E80F364322E}" destId="{C28B985E-13DC-4D3B-BC7B-67EC5F44EE2D}" srcOrd="0" destOrd="0" presId="urn:microsoft.com/office/officeart/2005/8/layout/hierarchy1"/>
    <dgm:cxn modelId="{47BCDAA3-87DA-4A0C-A216-B4FAE53A21F3}" type="presOf" srcId="{6EBC4098-3A87-4133-9489-D875052F6DF0}" destId="{F24EE31F-DED4-435E-9D59-ED374D718963}" srcOrd="0" destOrd="0" presId="urn:microsoft.com/office/officeart/2005/8/layout/hierarchy1"/>
    <dgm:cxn modelId="{F75CD702-AB6C-4344-9D31-ED0D022335A5}" type="presOf" srcId="{B68E89D1-3C37-4DB2-9D80-D19229E3386F}" destId="{F6AB7223-8EC4-401D-816F-BD2FBC06DCBC}" srcOrd="0" destOrd="0" presId="urn:microsoft.com/office/officeart/2005/8/layout/hierarchy1"/>
    <dgm:cxn modelId="{3C8FE5B5-BCAF-4B03-88CF-9F13DBF34406}" srcId="{0AC24764-682F-4941-8D59-7395321AF39A}" destId="{6EBC4098-3A87-4133-9489-D875052F6DF0}" srcOrd="0" destOrd="0" parTransId="{83FE6F32-16DC-4FE5-A70B-5E80F364322E}" sibTransId="{19C64423-8128-4654-BC6B-D4F5826DE0C6}"/>
    <dgm:cxn modelId="{E4140C40-E1E5-40C1-B2EA-513D45507FF7}" type="presOf" srcId="{AE96B837-8783-4203-A53C-CBB46281166A}" destId="{DEAC20F8-451C-45A7-B546-EC4B43D92027}" srcOrd="0" destOrd="0" presId="urn:microsoft.com/office/officeart/2005/8/layout/hierarchy1"/>
    <dgm:cxn modelId="{C57DD886-A34D-4940-9109-15CCB854BCAD}" type="presOf" srcId="{D60A81E9-7052-451A-B1E9-E95E955205C4}" destId="{F784C5DD-5C8C-466D-B40B-D57FD8A753FF}" srcOrd="0" destOrd="0" presId="urn:microsoft.com/office/officeart/2005/8/layout/hierarchy1"/>
    <dgm:cxn modelId="{1DD2CB1A-FAB2-49C7-9BD8-A80B80681217}" type="presOf" srcId="{87607DD8-E6D4-4042-BD98-F9E6A243901F}" destId="{D7D3059A-6BF2-498E-A951-249CFD71D5EA}" srcOrd="0" destOrd="0" presId="urn:microsoft.com/office/officeart/2005/8/layout/hierarchy1"/>
    <dgm:cxn modelId="{A81C23A2-75B5-43B1-8A35-213263290663}" srcId="{15A714B4-B9C2-4BA2-86D4-EBCFA3B00D30}" destId="{80FAC5C6-9101-440F-BD4C-E3546F6C9C84}" srcOrd="0" destOrd="0" parTransId="{84C26A4F-93FA-4A44-BC43-CEE356C5DA50}" sibTransId="{0978E94C-36C1-4AFA-BA5A-588C1CE82BA5}"/>
    <dgm:cxn modelId="{C4FE8EEC-F3F4-4982-8E37-8E54BB3A982D}" type="presOf" srcId="{45EFBFAE-BD1D-46CE-8DBD-506E8F78D93A}" destId="{CEA25C50-E842-4242-A14D-F0C439C30669}" srcOrd="0" destOrd="0" presId="urn:microsoft.com/office/officeart/2005/8/layout/hierarchy1"/>
    <dgm:cxn modelId="{6B2317D0-CEDE-458D-B2CC-2DAAB8BFBDA8}" srcId="{9729A70A-443E-462C-9B6C-F97E73038951}" destId="{15A714B4-B9C2-4BA2-86D4-EBCFA3B00D30}" srcOrd="0" destOrd="0" parTransId="{B7C5E3E2-DAF7-45B7-B23D-D108B9BDA4C6}" sibTransId="{6EDAEB43-F5B6-4189-BC3E-8DF271747944}"/>
    <dgm:cxn modelId="{2C4DC64A-311E-442F-9542-C404ABE61641}" type="presParOf" srcId="{40F35166-035F-4EFF-B5C0-28B14FAF11BF}" destId="{F9F463C3-6EF3-4852-BCFC-1249FB8CEE10}" srcOrd="0" destOrd="0" presId="urn:microsoft.com/office/officeart/2005/8/layout/hierarchy1"/>
    <dgm:cxn modelId="{6275987D-769C-4953-B4C5-4802F928E602}" type="presParOf" srcId="{F9F463C3-6EF3-4852-BCFC-1249FB8CEE10}" destId="{944EF553-99FF-4169-A252-C08C0914C9C0}" srcOrd="0" destOrd="0" presId="urn:microsoft.com/office/officeart/2005/8/layout/hierarchy1"/>
    <dgm:cxn modelId="{5F69A4E0-AFA6-4392-B6C1-0D195C437A9B}" type="presParOf" srcId="{944EF553-99FF-4169-A252-C08C0914C9C0}" destId="{70EE6FFC-0938-4525-AE56-12A440F64CA6}" srcOrd="0" destOrd="0" presId="urn:microsoft.com/office/officeart/2005/8/layout/hierarchy1"/>
    <dgm:cxn modelId="{E31CC2E9-5BAF-461D-863A-0D71F1CCBFDF}" type="presParOf" srcId="{944EF553-99FF-4169-A252-C08C0914C9C0}" destId="{52030D98-366F-436D-96DC-701B35DB957E}" srcOrd="1" destOrd="0" presId="urn:microsoft.com/office/officeart/2005/8/layout/hierarchy1"/>
    <dgm:cxn modelId="{9682552C-2A2E-4ADA-A3FF-427274138E42}" type="presParOf" srcId="{F9F463C3-6EF3-4852-BCFC-1249FB8CEE10}" destId="{CDC587D2-CCBA-441B-9C83-43C3A05F9994}" srcOrd="1" destOrd="0" presId="urn:microsoft.com/office/officeart/2005/8/layout/hierarchy1"/>
    <dgm:cxn modelId="{72C0F0D2-80D8-45A5-9FA4-DB241D23367A}" type="presParOf" srcId="{CDC587D2-CCBA-441B-9C83-43C3A05F9994}" destId="{3425C9BD-3960-4AF6-96D4-F4A17DEDC650}" srcOrd="0" destOrd="0" presId="urn:microsoft.com/office/officeart/2005/8/layout/hierarchy1"/>
    <dgm:cxn modelId="{A670049F-049F-42B9-A277-1B36E9A811C5}" type="presParOf" srcId="{CDC587D2-CCBA-441B-9C83-43C3A05F9994}" destId="{38A0C071-0A49-464A-846F-BA24960C0248}" srcOrd="1" destOrd="0" presId="urn:microsoft.com/office/officeart/2005/8/layout/hierarchy1"/>
    <dgm:cxn modelId="{5F61C259-FF76-4065-833F-1E0ACB50A000}" type="presParOf" srcId="{38A0C071-0A49-464A-846F-BA24960C0248}" destId="{0943D16E-8976-4413-9822-1A05ECEC7B68}" srcOrd="0" destOrd="0" presId="urn:microsoft.com/office/officeart/2005/8/layout/hierarchy1"/>
    <dgm:cxn modelId="{6D9D31DC-9D7A-4D7F-A83E-AF614FE2C01B}" type="presParOf" srcId="{0943D16E-8976-4413-9822-1A05ECEC7B68}" destId="{B971EC2C-3D86-4625-9297-13FAA089BA1C}" srcOrd="0" destOrd="0" presId="urn:microsoft.com/office/officeart/2005/8/layout/hierarchy1"/>
    <dgm:cxn modelId="{1F3C984E-BC1C-4265-A281-C017918D04C9}" type="presParOf" srcId="{0943D16E-8976-4413-9822-1A05ECEC7B68}" destId="{AE8A4F33-9A2E-4C0E-ACCA-BF116A64FCAC}" srcOrd="1" destOrd="0" presId="urn:microsoft.com/office/officeart/2005/8/layout/hierarchy1"/>
    <dgm:cxn modelId="{B060FEDB-ABDF-403A-951B-FAB5E2765CAC}" type="presParOf" srcId="{38A0C071-0A49-464A-846F-BA24960C0248}" destId="{8CA43D81-D9F0-4505-9B90-84F05A17B339}" srcOrd="1" destOrd="0" presId="urn:microsoft.com/office/officeart/2005/8/layout/hierarchy1"/>
    <dgm:cxn modelId="{D8B1A252-99E7-4292-B55E-29DC6185A87E}" type="presParOf" srcId="{8CA43D81-D9F0-4505-9B90-84F05A17B339}" destId="{F4802606-77C2-4562-A475-5863E2E0444B}" srcOrd="0" destOrd="0" presId="urn:microsoft.com/office/officeart/2005/8/layout/hierarchy1"/>
    <dgm:cxn modelId="{D44EB7BC-307B-4EDE-89C7-4C186D56AD96}" type="presParOf" srcId="{8CA43D81-D9F0-4505-9B90-84F05A17B339}" destId="{E35CDFD5-172F-40A0-B903-9B22B0BC8894}" srcOrd="1" destOrd="0" presId="urn:microsoft.com/office/officeart/2005/8/layout/hierarchy1"/>
    <dgm:cxn modelId="{7B8E4240-9E75-4C95-99C1-924920CBB6FB}" type="presParOf" srcId="{E35CDFD5-172F-40A0-B903-9B22B0BC8894}" destId="{AC06D318-A56E-411E-B507-B4A489261BAA}" srcOrd="0" destOrd="0" presId="urn:microsoft.com/office/officeart/2005/8/layout/hierarchy1"/>
    <dgm:cxn modelId="{DEC4C993-10EF-4F4A-AB0E-AA8745B5D204}" type="presParOf" srcId="{AC06D318-A56E-411E-B507-B4A489261BAA}" destId="{6210FC81-5E96-48E8-90F7-AA1ECAE5889B}" srcOrd="0" destOrd="0" presId="urn:microsoft.com/office/officeart/2005/8/layout/hierarchy1"/>
    <dgm:cxn modelId="{E331E9FE-24EE-4E44-ABE0-A7028AE3A6E8}" type="presParOf" srcId="{AC06D318-A56E-411E-B507-B4A489261BAA}" destId="{5A45A9E3-E1B3-4E97-8252-6014849031CB}" srcOrd="1" destOrd="0" presId="urn:microsoft.com/office/officeart/2005/8/layout/hierarchy1"/>
    <dgm:cxn modelId="{4D9411CB-2C20-4FD7-9079-5F1EB732D8D1}" type="presParOf" srcId="{E35CDFD5-172F-40A0-B903-9B22B0BC8894}" destId="{8B956673-E27A-4534-9E33-6E2977ED241F}" srcOrd="1" destOrd="0" presId="urn:microsoft.com/office/officeart/2005/8/layout/hierarchy1"/>
    <dgm:cxn modelId="{7868FED1-0380-4C34-B812-4417FB03D477}" type="presParOf" srcId="{8B956673-E27A-4534-9E33-6E2977ED241F}" destId="{AA7D0363-BF9E-4F2A-AFAD-C42B7EE2FDAD}" srcOrd="0" destOrd="0" presId="urn:microsoft.com/office/officeart/2005/8/layout/hierarchy1"/>
    <dgm:cxn modelId="{4A9356D4-82FC-46C5-A42D-0EAF1FC93EEC}" type="presParOf" srcId="{8B956673-E27A-4534-9E33-6E2977ED241F}" destId="{E60AD646-B33B-4DC7-9E50-E6FAE3769B55}" srcOrd="1" destOrd="0" presId="urn:microsoft.com/office/officeart/2005/8/layout/hierarchy1"/>
    <dgm:cxn modelId="{EEF08F67-2814-4B03-A80B-C6BE9B423C49}" type="presParOf" srcId="{E60AD646-B33B-4DC7-9E50-E6FAE3769B55}" destId="{F65361AE-0F73-4AFE-B20B-736D835EE477}" srcOrd="0" destOrd="0" presId="urn:microsoft.com/office/officeart/2005/8/layout/hierarchy1"/>
    <dgm:cxn modelId="{E542A1AD-B9DC-4F70-87D2-3B587351D427}" type="presParOf" srcId="{F65361AE-0F73-4AFE-B20B-736D835EE477}" destId="{7E29906F-4352-45F0-82F4-18BB0D19F7B1}" srcOrd="0" destOrd="0" presId="urn:microsoft.com/office/officeart/2005/8/layout/hierarchy1"/>
    <dgm:cxn modelId="{4D4217DC-034A-4D4C-983C-C29836B7D0EF}" type="presParOf" srcId="{F65361AE-0F73-4AFE-B20B-736D835EE477}" destId="{031B3F42-351D-47CE-8390-1A6AA288F9B1}" srcOrd="1" destOrd="0" presId="urn:microsoft.com/office/officeart/2005/8/layout/hierarchy1"/>
    <dgm:cxn modelId="{48E8A005-3A37-48D4-AAC6-EA1C06650034}" type="presParOf" srcId="{E60AD646-B33B-4DC7-9E50-E6FAE3769B55}" destId="{79FE2950-E61E-47E4-B37A-330CCA038D01}" srcOrd="1" destOrd="0" presId="urn:microsoft.com/office/officeart/2005/8/layout/hierarchy1"/>
    <dgm:cxn modelId="{D73A050A-60DB-4CB5-A35B-9D826EB32DBA}" type="presParOf" srcId="{8CA43D81-D9F0-4505-9B90-84F05A17B339}" destId="{CEA25C50-E842-4242-A14D-F0C439C30669}" srcOrd="2" destOrd="0" presId="urn:microsoft.com/office/officeart/2005/8/layout/hierarchy1"/>
    <dgm:cxn modelId="{CA9737AC-2580-44FA-95A4-113AE9131E1F}" type="presParOf" srcId="{8CA43D81-D9F0-4505-9B90-84F05A17B339}" destId="{363B4547-3126-450F-9207-AA97C5F0D809}" srcOrd="3" destOrd="0" presId="urn:microsoft.com/office/officeart/2005/8/layout/hierarchy1"/>
    <dgm:cxn modelId="{3AC404DF-7224-40F2-80C5-2E3A0C25DFD4}" type="presParOf" srcId="{363B4547-3126-450F-9207-AA97C5F0D809}" destId="{32AA9122-C4E4-4179-8643-210463417E72}" srcOrd="0" destOrd="0" presId="urn:microsoft.com/office/officeart/2005/8/layout/hierarchy1"/>
    <dgm:cxn modelId="{0F9AC26C-0D83-41D4-9D83-22717CFCA733}" type="presParOf" srcId="{32AA9122-C4E4-4179-8643-210463417E72}" destId="{A820F499-45C9-4576-9D0B-91AAB5AAA330}" srcOrd="0" destOrd="0" presId="urn:microsoft.com/office/officeart/2005/8/layout/hierarchy1"/>
    <dgm:cxn modelId="{56EED035-8F39-4468-B367-15E52476F01C}" type="presParOf" srcId="{32AA9122-C4E4-4179-8643-210463417E72}" destId="{2B1F9A19-30AA-4853-9407-0265E71611C7}" srcOrd="1" destOrd="0" presId="urn:microsoft.com/office/officeart/2005/8/layout/hierarchy1"/>
    <dgm:cxn modelId="{C44FA8F9-9A6F-42D2-8E0D-A060DB090363}" type="presParOf" srcId="{363B4547-3126-450F-9207-AA97C5F0D809}" destId="{1A30FBBE-3D7C-41AA-BDD2-495231399B60}" srcOrd="1" destOrd="0" presId="urn:microsoft.com/office/officeart/2005/8/layout/hierarchy1"/>
    <dgm:cxn modelId="{6071EA1A-8452-4ECA-9C8A-8BBEA6C04072}" type="presParOf" srcId="{1A30FBBE-3D7C-41AA-BDD2-495231399B60}" destId="{C28B985E-13DC-4D3B-BC7B-67EC5F44EE2D}" srcOrd="0" destOrd="0" presId="urn:microsoft.com/office/officeart/2005/8/layout/hierarchy1"/>
    <dgm:cxn modelId="{1EFD149C-E2B2-4940-8833-FA501717B633}" type="presParOf" srcId="{1A30FBBE-3D7C-41AA-BDD2-495231399B60}" destId="{1C23E36F-383D-4D67-9ACB-F92D0730A65E}" srcOrd="1" destOrd="0" presId="urn:microsoft.com/office/officeart/2005/8/layout/hierarchy1"/>
    <dgm:cxn modelId="{8546AC14-5860-45C9-868A-1F9E1144BB52}" type="presParOf" srcId="{1C23E36F-383D-4D67-9ACB-F92D0730A65E}" destId="{97153D09-7CD8-4F29-877A-58F6FCFE1C71}" srcOrd="0" destOrd="0" presId="urn:microsoft.com/office/officeart/2005/8/layout/hierarchy1"/>
    <dgm:cxn modelId="{0D5D3949-2410-4AE7-AAD4-1211CB4E3BF3}" type="presParOf" srcId="{97153D09-7CD8-4F29-877A-58F6FCFE1C71}" destId="{7DA61086-0DF7-4653-B960-50FFCCB180DA}" srcOrd="0" destOrd="0" presId="urn:microsoft.com/office/officeart/2005/8/layout/hierarchy1"/>
    <dgm:cxn modelId="{20847837-A286-41E8-B5A9-91244DE619BC}" type="presParOf" srcId="{97153D09-7CD8-4F29-877A-58F6FCFE1C71}" destId="{F24EE31F-DED4-435E-9D59-ED374D718963}" srcOrd="1" destOrd="0" presId="urn:microsoft.com/office/officeart/2005/8/layout/hierarchy1"/>
    <dgm:cxn modelId="{F3C9CD21-E2EE-4C80-9FCE-2E31159788A4}" type="presParOf" srcId="{1C23E36F-383D-4D67-9ACB-F92D0730A65E}" destId="{3367E128-5A8F-4554-971B-C33A3E59CB73}" srcOrd="1" destOrd="0" presId="urn:microsoft.com/office/officeart/2005/8/layout/hierarchy1"/>
    <dgm:cxn modelId="{CD0801F8-DD3D-4C68-8E9E-4894E109C246}" type="presParOf" srcId="{CDC587D2-CCBA-441B-9C83-43C3A05F9994}" destId="{A72DC4D8-F65B-412E-8716-7666A700335B}" srcOrd="2" destOrd="0" presId="urn:microsoft.com/office/officeart/2005/8/layout/hierarchy1"/>
    <dgm:cxn modelId="{7E4F4BF5-BBB8-4C0C-9C88-7404484BDD6F}" type="presParOf" srcId="{CDC587D2-CCBA-441B-9C83-43C3A05F9994}" destId="{6A6E07F0-643F-4AA7-8C39-CDDEBA72F784}" srcOrd="3" destOrd="0" presId="urn:microsoft.com/office/officeart/2005/8/layout/hierarchy1"/>
    <dgm:cxn modelId="{206C0E4B-2380-421F-A87C-C2BDC4AD3F57}" type="presParOf" srcId="{6A6E07F0-643F-4AA7-8C39-CDDEBA72F784}" destId="{B7D137A0-8280-4B6C-907D-A9AEC2623F0D}" srcOrd="0" destOrd="0" presId="urn:microsoft.com/office/officeart/2005/8/layout/hierarchy1"/>
    <dgm:cxn modelId="{59DADD11-BDEA-4302-9A6B-F0CFD4BE3B0C}" type="presParOf" srcId="{B7D137A0-8280-4B6C-907D-A9AEC2623F0D}" destId="{1FAF650C-686D-4CCA-91DB-2A38B0702EDC}" srcOrd="0" destOrd="0" presId="urn:microsoft.com/office/officeart/2005/8/layout/hierarchy1"/>
    <dgm:cxn modelId="{66202620-74C6-4001-9B7A-934844D5B1D7}" type="presParOf" srcId="{B7D137A0-8280-4B6C-907D-A9AEC2623F0D}" destId="{DEAC20F8-451C-45A7-B546-EC4B43D92027}" srcOrd="1" destOrd="0" presId="urn:microsoft.com/office/officeart/2005/8/layout/hierarchy1"/>
    <dgm:cxn modelId="{12A80973-F551-4A29-9471-C761D1941231}" type="presParOf" srcId="{6A6E07F0-643F-4AA7-8C39-CDDEBA72F784}" destId="{476B6B07-9D38-4351-8732-05989DB68310}" srcOrd="1" destOrd="0" presId="urn:microsoft.com/office/officeart/2005/8/layout/hierarchy1"/>
    <dgm:cxn modelId="{A4395262-45F7-45C2-A26A-58CCEE6A3A94}" type="presParOf" srcId="{476B6B07-9D38-4351-8732-05989DB68310}" destId="{B567E5B6-6315-4EF5-A785-7A95C0866D5C}" srcOrd="0" destOrd="0" presId="urn:microsoft.com/office/officeart/2005/8/layout/hierarchy1"/>
    <dgm:cxn modelId="{077169E2-67A9-49AC-A9B2-8B44CA4E3666}" type="presParOf" srcId="{476B6B07-9D38-4351-8732-05989DB68310}" destId="{0F9584AB-751D-4DEE-B25D-141C5DB3F2D3}" srcOrd="1" destOrd="0" presId="urn:microsoft.com/office/officeart/2005/8/layout/hierarchy1"/>
    <dgm:cxn modelId="{C5C29CB0-CDC9-4C09-90E3-5A3DD3776012}" type="presParOf" srcId="{0F9584AB-751D-4DEE-B25D-141C5DB3F2D3}" destId="{A88C0411-E269-4E4D-93F6-F9F8D4E1930C}" srcOrd="0" destOrd="0" presId="urn:microsoft.com/office/officeart/2005/8/layout/hierarchy1"/>
    <dgm:cxn modelId="{6E3BE3BC-893E-4B33-A76A-86CBF8FB8FB5}" type="presParOf" srcId="{A88C0411-E269-4E4D-93F6-F9F8D4E1930C}" destId="{687ABCA0-80FA-44CC-8C3F-3A4E5080A8F9}" srcOrd="0" destOrd="0" presId="urn:microsoft.com/office/officeart/2005/8/layout/hierarchy1"/>
    <dgm:cxn modelId="{04B05646-A0A0-4414-8422-05B90F8B96BB}" type="presParOf" srcId="{A88C0411-E269-4E4D-93F6-F9F8D4E1930C}" destId="{F6AB7223-8EC4-401D-816F-BD2FBC06DCBC}" srcOrd="1" destOrd="0" presId="urn:microsoft.com/office/officeart/2005/8/layout/hierarchy1"/>
    <dgm:cxn modelId="{BCC2DBC9-5A95-426C-B785-8B83375D500C}" type="presParOf" srcId="{0F9584AB-751D-4DEE-B25D-141C5DB3F2D3}" destId="{752CAAC4-31E2-4527-A559-0BACA44D2922}" srcOrd="1" destOrd="0" presId="urn:microsoft.com/office/officeart/2005/8/layout/hierarchy1"/>
    <dgm:cxn modelId="{E6251247-2FA9-43EF-8515-A9EAB39F1372}" type="presParOf" srcId="{752CAAC4-31E2-4527-A559-0BACA44D2922}" destId="{D7D3059A-6BF2-498E-A951-249CFD71D5EA}" srcOrd="0" destOrd="0" presId="urn:microsoft.com/office/officeart/2005/8/layout/hierarchy1"/>
    <dgm:cxn modelId="{0659EC0A-4406-4B50-812C-DDD713BDD80D}" type="presParOf" srcId="{752CAAC4-31E2-4527-A559-0BACA44D2922}" destId="{61E558DB-C66F-4AE0-8FD1-23E1CD84428E}" srcOrd="1" destOrd="0" presId="urn:microsoft.com/office/officeart/2005/8/layout/hierarchy1"/>
    <dgm:cxn modelId="{27ADAF88-0895-4D20-9EE8-A980DD20C0D2}" type="presParOf" srcId="{61E558DB-C66F-4AE0-8FD1-23E1CD84428E}" destId="{E6A43B9D-EFE7-490D-98C6-CBDB1F0BE0D5}" srcOrd="0" destOrd="0" presId="urn:microsoft.com/office/officeart/2005/8/layout/hierarchy1"/>
    <dgm:cxn modelId="{FA34ACDC-F983-4376-A9B6-652C07BEC7CC}" type="presParOf" srcId="{E6A43B9D-EFE7-490D-98C6-CBDB1F0BE0D5}" destId="{73B0D230-F0CB-4C7B-8EFF-3A60A7196ED3}" srcOrd="0" destOrd="0" presId="urn:microsoft.com/office/officeart/2005/8/layout/hierarchy1"/>
    <dgm:cxn modelId="{D24B6B0A-C3EB-4D21-AD8F-E67616B7BFAA}" type="presParOf" srcId="{E6A43B9D-EFE7-490D-98C6-CBDB1F0BE0D5}" destId="{F784C5DD-5C8C-466D-B40B-D57FD8A753FF}" srcOrd="1" destOrd="0" presId="urn:microsoft.com/office/officeart/2005/8/layout/hierarchy1"/>
    <dgm:cxn modelId="{DE7BDFF4-A244-4C89-B51C-F3CFDC0D2C41}" type="presParOf" srcId="{61E558DB-C66F-4AE0-8FD1-23E1CD84428E}" destId="{4874D829-6407-4EC6-B6CA-D9604697E9F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A0D3C-0D0B-4746-A88F-266D3BBD5B24}" type="datetimeFigureOut">
              <a:rPr lang="hu-HU" smtClean="0"/>
              <a:t>2022.12.08.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EA67C-0747-448B-8DFA-05527E2A11E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8018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2022.12.08.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DFEE12C-4F51-435A-9C1C-2211631294FF}" type="slidenum">
              <a:rPr lang="hu-HU" altLang="hu-HU" sz="1200">
                <a:latin typeface="Arial" panose="020B0604020202020204" pitchFamily="34" charset="0"/>
              </a:rPr>
              <a:pPr eaLnBrk="1" hangingPunct="1"/>
              <a:t>10</a:t>
            </a:fld>
            <a:endParaRPr lang="hu-HU" altLang="hu-HU" sz="1200">
              <a:latin typeface="Arial" panose="020B0604020202020204" pitchFamily="34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>
                <a:latin typeface="Arial" panose="020B0604020202020204" pitchFamily="34" charset="0"/>
                <a:cs typeface="Arial" panose="020B0604020202020204" pitchFamily="34" charset="0"/>
              </a:rPr>
              <a:t>Felhívjuk a figyelmet arra, hogy  a kérdezők kérdőívét soha nem az adatszolgáltató háztartásnál, hanem minden esetben otthon kell kitölteni.</a:t>
            </a:r>
          </a:p>
          <a:p>
            <a:pPr eaLnBrk="1" hangingPunct="1"/>
            <a:r>
              <a:rPr lang="hu-HU" altLang="hu-HU">
                <a:latin typeface="Arial" panose="020B0604020202020204" pitchFamily="34" charset="0"/>
                <a:cs typeface="Arial" panose="020B0604020202020204" pitchFamily="34" charset="0"/>
              </a:rPr>
              <a:t>Megemlítjük, hogy a kérdőívben az egész háztartásra és a benne élő személyekre váltakozva következnek a kérdések.</a:t>
            </a:r>
          </a:p>
        </p:txBody>
      </p:sp>
    </p:spTree>
    <p:extLst>
      <p:ext uri="{BB962C8B-B14F-4D97-AF65-F5344CB8AC3E}">
        <p14:creationId xmlns:p14="http://schemas.microsoft.com/office/powerpoint/2010/main" val="42377794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2136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3504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214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3850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1458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0202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9079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7215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562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2022.12.08.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2022.12.08.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2022.12.08.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2022.12.08.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2022.12.08.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2022.12.08.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2022.12.08.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2022.12.08.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2022.12.08.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2022.12.08.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2022.12.08.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2022.12.08.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674474" y="6343474"/>
            <a:ext cx="23790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i="1" dirty="0">
                <a:solidFill>
                  <a:schemeClr val="accent5">
                    <a:lumMod val="75000"/>
                  </a:schemeClr>
                </a:solidFill>
                <a:latin typeface="Myriad "/>
              </a:rPr>
              <a:t>2022. december 8. 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1600200" y="2430736"/>
            <a:ext cx="1059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„MIBŐL ÉLÜNK?”</a:t>
            </a:r>
          </a:p>
          <a:p>
            <a:pPr algn="ctr">
              <a:defRPr/>
            </a:pPr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háztartások pénzügyeire és fogyasztására vonatkozó európai adatfelvétel </a:t>
            </a:r>
            <a:r>
              <a:rPr lang="hu-HU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(HFCS)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1600200" y="3658403"/>
            <a:ext cx="1059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r>
              <a:rPr lang="hu-HU" sz="1400" b="1" i="1" dirty="0">
                <a:solidFill>
                  <a:schemeClr val="accent5">
                    <a:lumMod val="75000"/>
                  </a:schemeClr>
                </a:solidFill>
                <a:latin typeface="Myriad "/>
              </a:rPr>
              <a:t>Kollár Krisztina</a:t>
            </a:r>
          </a:p>
          <a:p>
            <a:pPr algn="ctr"/>
            <a:r>
              <a:rPr lang="hu-HU" sz="1400" b="1" i="1" dirty="0">
                <a:solidFill>
                  <a:schemeClr val="accent5">
                    <a:lumMod val="75000"/>
                  </a:schemeClr>
                </a:solidFill>
                <a:latin typeface="Myriad "/>
              </a:rPr>
              <a:t>Életszínvonal-statisztikai felvételek osztálya</a:t>
            </a:r>
          </a:p>
          <a:p>
            <a:pPr algn="ctr"/>
            <a:r>
              <a:rPr lang="hu-HU" sz="1400" b="1" i="1" dirty="0" err="1">
                <a:solidFill>
                  <a:schemeClr val="accent5">
                    <a:lumMod val="75000"/>
                  </a:schemeClr>
                </a:solidFill>
                <a:latin typeface="Myriad "/>
              </a:rPr>
              <a:t>krisztina.kollar</a:t>
            </a:r>
            <a:r>
              <a:rPr lang="hu-HU" sz="1400" b="1" i="1" dirty="0">
                <a:solidFill>
                  <a:schemeClr val="accent5">
                    <a:lumMod val="75000"/>
                  </a:schemeClr>
                </a:solidFill>
                <a:latin typeface="Myriad "/>
              </a:rPr>
              <a:t>@</a:t>
            </a:r>
            <a:r>
              <a:rPr lang="hu-HU" sz="1400" b="1" i="1" dirty="0" err="1">
                <a:solidFill>
                  <a:schemeClr val="accent5">
                    <a:lumMod val="75000"/>
                  </a:schemeClr>
                </a:solidFill>
                <a:latin typeface="Myriad "/>
              </a:rPr>
              <a:t>ksh.hu</a:t>
            </a:r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1671639" y="6230938"/>
            <a:ext cx="2879725" cy="449262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400" dirty="0"/>
              <a:t>Interjú előtt / interjú után</a:t>
            </a:r>
          </a:p>
          <a:p>
            <a:pPr algn="ctr" eaLnBrk="1" hangingPunct="1"/>
            <a:r>
              <a:rPr lang="hu-HU" altLang="hu-HU" sz="1400" dirty="0"/>
              <a:t>(objektív/szubjektív elemek)</a:t>
            </a: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4633914" y="6229351"/>
            <a:ext cx="2879725" cy="449263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400" dirty="0"/>
              <a:t>Személyi rész</a:t>
            </a:r>
          </a:p>
          <a:p>
            <a:pPr algn="ctr" eaLnBrk="1" hangingPunct="1"/>
            <a:r>
              <a:rPr lang="hu-HU" altLang="hu-HU" sz="1400" dirty="0"/>
              <a:t>(mindenkire/16 éves és idősebbek</a:t>
            </a:r>
            <a:r>
              <a:rPr lang="hu-HU" altLang="hu-HU" sz="1200" dirty="0"/>
              <a:t>)</a:t>
            </a:r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7618414" y="6219826"/>
            <a:ext cx="2879725" cy="449263"/>
          </a:xfrm>
          <a:prstGeom prst="flowChartProcess">
            <a:avLst/>
          </a:prstGeom>
          <a:solidFill>
            <a:schemeClr val="accent4">
              <a:lumMod val="60000"/>
              <a:lumOff val="40000"/>
              <a:alpha val="5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400" dirty="0"/>
              <a:t>Háztartási rész</a:t>
            </a:r>
          </a:p>
          <a:p>
            <a:pPr algn="ctr" eaLnBrk="1" hangingPunct="1"/>
            <a:r>
              <a:rPr lang="hu-HU" altLang="hu-HU" sz="1400" dirty="0"/>
              <a:t>(a háztartás egészére vonatkozik)</a:t>
            </a:r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2063751" y="2085975"/>
            <a:ext cx="3598863" cy="450850"/>
          </a:xfrm>
          <a:prstGeom prst="flowChartProcess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36000" tIns="180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/>
              <a:t>Háztartási tábla és demográfia</a:t>
            </a:r>
            <a:r>
              <a:rPr lang="hu-HU" altLang="hu-HU" sz="1600" dirty="0"/>
              <a:t> </a:t>
            </a:r>
          </a:p>
          <a:p>
            <a:pPr algn="ctr" eaLnBrk="1" hangingPunct="1"/>
            <a:endParaRPr lang="hu-HU" altLang="hu-HU" sz="1200" dirty="0"/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2063751" y="2874963"/>
            <a:ext cx="3598863" cy="450850"/>
          </a:xfrm>
          <a:prstGeom prst="flowChartProcess">
            <a:avLst/>
          </a:prstGeom>
          <a:solidFill>
            <a:schemeClr val="accent4">
              <a:lumMod val="60000"/>
              <a:lumOff val="40000"/>
              <a:alpha val="5098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/>
              <a:t>Reáleszközök és finanszírozásuk</a:t>
            </a:r>
            <a:r>
              <a:rPr lang="hu-HU" altLang="hu-HU" sz="1600" dirty="0"/>
              <a:t> </a:t>
            </a:r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2063751" y="3667125"/>
            <a:ext cx="3598863" cy="450850"/>
          </a:xfrm>
          <a:prstGeom prst="flowChartProcess">
            <a:avLst/>
          </a:prstGeom>
          <a:solidFill>
            <a:schemeClr val="accent4">
              <a:lumMod val="60000"/>
              <a:lumOff val="40000"/>
              <a:alpha val="5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/>
              <a:t>Egyéb kötelezettségek</a:t>
            </a:r>
            <a:endParaRPr lang="hu-HU" altLang="hu-HU" sz="1600" dirty="0"/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2063751" y="4508500"/>
            <a:ext cx="3598863" cy="450850"/>
          </a:xfrm>
          <a:prstGeom prst="flowChartProcess">
            <a:avLst/>
          </a:prstGeom>
          <a:solidFill>
            <a:schemeClr val="accent4">
              <a:lumMod val="60000"/>
              <a:lumOff val="40000"/>
              <a:alpha val="5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/>
              <a:t>Vállalkozások  és pénzügyi eszközök</a:t>
            </a:r>
            <a:r>
              <a:rPr lang="hu-HU" altLang="hu-HU" sz="1600" dirty="0"/>
              <a:t> </a:t>
            </a:r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2063751" y="5324475"/>
            <a:ext cx="3598863" cy="45085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180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/>
              <a:t>Munkaerőpiaci kérdések </a:t>
            </a:r>
          </a:p>
          <a:p>
            <a:pPr algn="ctr" eaLnBrk="1" hangingPunct="1"/>
            <a:endParaRPr lang="hu-HU" altLang="hu-HU" sz="1600" b="1" dirty="0"/>
          </a:p>
        </p:txBody>
      </p: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6381751" y="1265238"/>
            <a:ext cx="3598863" cy="45085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180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/>
              <a:t>Nyugdíjak és biztosítások</a:t>
            </a:r>
            <a:r>
              <a:rPr lang="hu-HU" altLang="hu-HU" sz="1600" dirty="0"/>
              <a:t> </a:t>
            </a:r>
          </a:p>
          <a:p>
            <a:pPr algn="ctr" eaLnBrk="1" hangingPunct="1"/>
            <a:endParaRPr lang="hu-HU" altLang="hu-HU" sz="1200" dirty="0"/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>
            <a:off x="6381751" y="2085975"/>
            <a:ext cx="3598863" cy="45085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/>
              <a:t>Személyi jövedelmek</a:t>
            </a:r>
            <a:endParaRPr lang="hu-HU" altLang="hu-HU" sz="1600" dirty="0"/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6381751" y="2874963"/>
            <a:ext cx="3598863" cy="450850"/>
          </a:xfrm>
          <a:prstGeom prst="flowChartProcess">
            <a:avLst/>
          </a:prstGeom>
          <a:solidFill>
            <a:schemeClr val="accent4">
              <a:lumMod val="60000"/>
              <a:lumOff val="40000"/>
              <a:alpha val="5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/>
              <a:t>Háztartási jövedelmek</a:t>
            </a:r>
            <a:endParaRPr lang="hu-HU" altLang="hu-HU" sz="1600" dirty="0"/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6381751" y="3667125"/>
            <a:ext cx="3598863" cy="450850"/>
          </a:xfrm>
          <a:prstGeom prst="flowChartProcess">
            <a:avLst/>
          </a:prstGeom>
          <a:solidFill>
            <a:schemeClr val="accent4">
              <a:lumMod val="60000"/>
              <a:lumOff val="40000"/>
              <a:alpha val="5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/>
              <a:t>Generációk közötti ajándékozás, öröklés</a:t>
            </a:r>
          </a:p>
        </p:txBody>
      </p:sp>
      <p:sp>
        <p:nvSpPr>
          <p:cNvPr id="20496" name="AutoShape 16"/>
          <p:cNvSpPr>
            <a:spLocks noChangeArrowheads="1"/>
          </p:cNvSpPr>
          <p:nvPr/>
        </p:nvSpPr>
        <p:spPr bwMode="auto">
          <a:xfrm>
            <a:off x="6381751" y="4508500"/>
            <a:ext cx="3598863" cy="450850"/>
          </a:xfrm>
          <a:prstGeom prst="flowChartProcess">
            <a:avLst/>
          </a:prstGeom>
          <a:solidFill>
            <a:schemeClr val="accent4">
              <a:lumMod val="60000"/>
              <a:lumOff val="40000"/>
              <a:alpha val="5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/>
              <a:t>Fogyasztás</a:t>
            </a:r>
            <a:r>
              <a:rPr lang="hu-HU" altLang="hu-HU" sz="1600" dirty="0"/>
              <a:t> </a:t>
            </a:r>
          </a:p>
        </p:txBody>
      </p:sp>
      <p:sp>
        <p:nvSpPr>
          <p:cNvPr id="20497" name="AutoShape 17"/>
          <p:cNvSpPr>
            <a:spLocks noChangeArrowheads="1"/>
          </p:cNvSpPr>
          <p:nvPr/>
        </p:nvSpPr>
        <p:spPr bwMode="auto">
          <a:xfrm>
            <a:off x="6381751" y="5321300"/>
            <a:ext cx="3598863" cy="45085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/>
              <a:t>Kérdezői kérdőív II.</a:t>
            </a:r>
          </a:p>
        </p:txBody>
      </p:sp>
      <p:cxnSp>
        <p:nvCxnSpPr>
          <p:cNvPr id="20498" name="AutoShape 18"/>
          <p:cNvCxnSpPr>
            <a:cxnSpLocks noChangeShapeType="1"/>
            <a:endCxn id="20487" idx="0"/>
          </p:cNvCxnSpPr>
          <p:nvPr/>
        </p:nvCxnSpPr>
        <p:spPr bwMode="auto">
          <a:xfrm>
            <a:off x="3863183" y="1709738"/>
            <a:ext cx="0" cy="376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9" name="AutoShape 19"/>
          <p:cNvCxnSpPr>
            <a:cxnSpLocks noChangeShapeType="1"/>
            <a:stCxn id="20487" idx="2"/>
            <a:endCxn id="20488" idx="0"/>
          </p:cNvCxnSpPr>
          <p:nvPr/>
        </p:nvCxnSpPr>
        <p:spPr bwMode="auto">
          <a:xfrm>
            <a:off x="3863975" y="2536825"/>
            <a:ext cx="0" cy="338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0" name="AutoShape 20"/>
          <p:cNvCxnSpPr>
            <a:cxnSpLocks noChangeShapeType="1"/>
            <a:stCxn id="20488" idx="2"/>
            <a:endCxn id="20489" idx="0"/>
          </p:cNvCxnSpPr>
          <p:nvPr/>
        </p:nvCxnSpPr>
        <p:spPr bwMode="auto">
          <a:xfrm>
            <a:off x="3863975" y="3325813"/>
            <a:ext cx="0" cy="341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1" name="AutoShape 21"/>
          <p:cNvCxnSpPr>
            <a:cxnSpLocks noChangeShapeType="1"/>
            <a:stCxn id="20489" idx="2"/>
            <a:endCxn id="20490" idx="0"/>
          </p:cNvCxnSpPr>
          <p:nvPr/>
        </p:nvCxnSpPr>
        <p:spPr bwMode="auto">
          <a:xfrm>
            <a:off x="3863975" y="4117976"/>
            <a:ext cx="0" cy="390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2" name="AutoShape 22"/>
          <p:cNvCxnSpPr>
            <a:cxnSpLocks noChangeShapeType="1"/>
            <a:stCxn id="20490" idx="2"/>
            <a:endCxn id="20491" idx="0"/>
          </p:cNvCxnSpPr>
          <p:nvPr/>
        </p:nvCxnSpPr>
        <p:spPr bwMode="auto">
          <a:xfrm>
            <a:off x="3863975" y="4959351"/>
            <a:ext cx="0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03" name="AutoShape 23"/>
          <p:cNvSpPr>
            <a:spLocks noChangeArrowheads="1"/>
          </p:cNvSpPr>
          <p:nvPr/>
        </p:nvSpPr>
        <p:spPr bwMode="auto">
          <a:xfrm>
            <a:off x="4632325" y="5913439"/>
            <a:ext cx="1487488" cy="96837"/>
          </a:xfrm>
          <a:prstGeom prst="curvedUpArrow">
            <a:avLst>
              <a:gd name="adj1" fmla="val 307215"/>
              <a:gd name="adj2" fmla="val 614430"/>
              <a:gd name="adj3" fmla="val 33333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20504" name="AutoShape 24"/>
          <p:cNvSpPr>
            <a:spLocks noChangeArrowheads="1"/>
          </p:cNvSpPr>
          <p:nvPr/>
        </p:nvSpPr>
        <p:spPr bwMode="auto">
          <a:xfrm>
            <a:off x="6083300" y="952500"/>
            <a:ext cx="1485900" cy="96838"/>
          </a:xfrm>
          <a:prstGeom prst="curvedDownArrow">
            <a:avLst>
              <a:gd name="adj1" fmla="val 306884"/>
              <a:gd name="adj2" fmla="val 613767"/>
              <a:gd name="adj3" fmla="val 3840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u-HU" altLang="hu-HU"/>
          </a:p>
        </p:txBody>
      </p:sp>
      <p:cxnSp>
        <p:nvCxnSpPr>
          <p:cNvPr id="20505" name="AutoShape 25"/>
          <p:cNvCxnSpPr>
            <a:cxnSpLocks noChangeShapeType="1"/>
            <a:stCxn id="20492" idx="2"/>
            <a:endCxn id="20493" idx="0"/>
          </p:cNvCxnSpPr>
          <p:nvPr/>
        </p:nvCxnSpPr>
        <p:spPr bwMode="auto">
          <a:xfrm>
            <a:off x="8181975" y="1716089"/>
            <a:ext cx="0" cy="369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6" name="AutoShape 26"/>
          <p:cNvCxnSpPr>
            <a:cxnSpLocks noChangeShapeType="1"/>
            <a:stCxn id="20493" idx="2"/>
            <a:endCxn id="20494" idx="0"/>
          </p:cNvCxnSpPr>
          <p:nvPr/>
        </p:nvCxnSpPr>
        <p:spPr bwMode="auto">
          <a:xfrm>
            <a:off x="8181975" y="2536825"/>
            <a:ext cx="0" cy="338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7" name="AutoShape 27"/>
          <p:cNvCxnSpPr>
            <a:cxnSpLocks noChangeShapeType="1"/>
            <a:stCxn id="20494" idx="2"/>
            <a:endCxn id="20495" idx="0"/>
          </p:cNvCxnSpPr>
          <p:nvPr/>
        </p:nvCxnSpPr>
        <p:spPr bwMode="auto">
          <a:xfrm>
            <a:off x="8181975" y="3325813"/>
            <a:ext cx="0" cy="341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8" name="AutoShape 28"/>
          <p:cNvCxnSpPr>
            <a:cxnSpLocks noChangeShapeType="1"/>
            <a:stCxn id="20495" idx="2"/>
            <a:endCxn id="20496" idx="0"/>
          </p:cNvCxnSpPr>
          <p:nvPr/>
        </p:nvCxnSpPr>
        <p:spPr bwMode="auto">
          <a:xfrm>
            <a:off x="8181975" y="4117976"/>
            <a:ext cx="0" cy="390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9" name="AutoShape 29"/>
          <p:cNvCxnSpPr>
            <a:cxnSpLocks noChangeShapeType="1"/>
            <a:stCxn id="20496" idx="2"/>
            <a:endCxn id="20497" idx="0"/>
          </p:cNvCxnSpPr>
          <p:nvPr/>
        </p:nvCxnSpPr>
        <p:spPr bwMode="auto">
          <a:xfrm>
            <a:off x="8181975" y="4959350"/>
            <a:ext cx="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6766" name="Text Box 30"/>
          <p:cNvSpPr txBox="1">
            <a:spLocks noChangeArrowheads="1"/>
          </p:cNvSpPr>
          <p:nvPr/>
        </p:nvSpPr>
        <p:spPr bwMode="auto">
          <a:xfrm>
            <a:off x="3491706" y="163512"/>
            <a:ext cx="5183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kérdőív</a:t>
            </a:r>
            <a:endParaRPr lang="hu-HU" sz="3600" b="1" cap="all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8807" y="163512"/>
            <a:ext cx="897818" cy="10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AutoShape 17"/>
          <p:cNvSpPr>
            <a:spLocks noChangeArrowheads="1"/>
          </p:cNvSpPr>
          <p:nvPr/>
        </p:nvSpPr>
        <p:spPr bwMode="auto">
          <a:xfrm>
            <a:off x="2063751" y="1280318"/>
            <a:ext cx="3598863" cy="45085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/>
              <a:t>Kérdezői kérdőív I.</a:t>
            </a:r>
          </a:p>
        </p:txBody>
      </p:sp>
    </p:spTree>
    <p:extLst>
      <p:ext uri="{BB962C8B-B14F-4D97-AF65-F5344CB8AC3E}">
        <p14:creationId xmlns:p14="http://schemas.microsoft.com/office/powerpoint/2010/main" val="311956834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doboz 8"/>
          <p:cNvSpPr txBox="1"/>
          <p:nvPr/>
        </p:nvSpPr>
        <p:spPr>
          <a:xfrm>
            <a:off x="1600200" y="2430736"/>
            <a:ext cx="1059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1600200" y="3658403"/>
            <a:ext cx="10591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</p:txBody>
      </p:sp>
    </p:spTree>
    <p:extLst>
      <p:ext uri="{BB962C8B-B14F-4D97-AF65-F5344CB8AC3E}">
        <p14:creationId xmlns:p14="http://schemas.microsoft.com/office/powerpoint/2010/main" val="506901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6497"/>
          </a:xfrm>
        </p:spPr>
        <p:txBody>
          <a:bodyPr>
            <a:normAutofit/>
          </a:bodyPr>
          <a:lstStyle/>
          <a:p>
            <a:pPr algn="ctr"/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Tartalom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41622"/>
            <a:ext cx="10515600" cy="4735341"/>
          </a:xfrm>
        </p:spPr>
        <p:txBody>
          <a:bodyPr>
            <a:normAutofit/>
          </a:bodyPr>
          <a:lstStyle/>
          <a:p>
            <a:endParaRPr lang="hu-HU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hu-HU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hu-HU" dirty="0">
                <a:solidFill>
                  <a:schemeClr val="accent5">
                    <a:lumMod val="75000"/>
                  </a:schemeClr>
                </a:solidFill>
              </a:rPr>
              <a:t>Az európai adatfelvétel jellemzői</a:t>
            </a:r>
          </a:p>
          <a:p>
            <a:r>
              <a:rPr lang="hu-HU" dirty="0">
                <a:solidFill>
                  <a:schemeClr val="accent5">
                    <a:lumMod val="75000"/>
                  </a:schemeClr>
                </a:solidFill>
              </a:rPr>
              <a:t>A magyarországi adatfelvétel meta-adatai</a:t>
            </a:r>
          </a:p>
          <a:p>
            <a:r>
              <a:rPr lang="hu-HU" dirty="0">
                <a:solidFill>
                  <a:schemeClr val="accent5">
                    <a:lumMod val="75000"/>
                  </a:schemeClr>
                </a:solidFill>
              </a:rPr>
              <a:t>Megvalósulási adatok</a:t>
            </a:r>
          </a:p>
          <a:p>
            <a:r>
              <a:rPr lang="hu-HU" dirty="0">
                <a:solidFill>
                  <a:schemeClr val="accent5">
                    <a:lumMod val="75000"/>
                  </a:schemeClr>
                </a:solidFill>
              </a:rPr>
              <a:t>A kérdőív felépítése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DEC6E1-F1C1-444D-8DA3-0621314F7DF1}" type="slidenum">
              <a:rPr lang="hu-HU" sz="1300" b="1" smtClean="0">
                <a:solidFill>
                  <a:schemeClr val="tx1"/>
                </a:solidFill>
              </a:rPr>
              <a:pPr/>
              <a:t>2</a:t>
            </a:fld>
            <a:endParaRPr lang="hu-HU" sz="1300" b="1" dirty="0">
              <a:solidFill>
                <a:schemeClr val="tx1"/>
              </a:solidFill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8807" y="163512"/>
            <a:ext cx="897818" cy="10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9407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1740"/>
          </a:xfrm>
        </p:spPr>
        <p:txBody>
          <a:bodyPr>
            <a:normAutofit/>
          </a:bodyPr>
          <a:lstStyle/>
          <a:p>
            <a:pPr algn="ctr"/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Az európai adatfelvétel jellemzői</a:t>
            </a:r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>
          <a:xfrm>
            <a:off x="838200" y="1276866"/>
            <a:ext cx="10515600" cy="4900097"/>
          </a:xfrm>
        </p:spPr>
        <p:txBody>
          <a:bodyPr>
            <a:normAutofit fontScale="85000" lnSpcReduction="20000"/>
          </a:bodyPr>
          <a:lstStyle/>
          <a:p>
            <a:pPr indent="-165100" algn="just"/>
            <a:endParaRPr lang="hu-HU" altLang="hu-HU" sz="2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indent="-165100" algn="just"/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Az </a:t>
            </a:r>
            <a:r>
              <a:rPr lang="hu-HU" altLang="hu-HU" b="1" dirty="0">
                <a:solidFill>
                  <a:schemeClr val="accent5">
                    <a:lumMod val="75000"/>
                  </a:schemeClr>
                </a:solidFill>
              </a:rPr>
              <a:t>Európai Központi Bank </a:t>
            </a:r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koordinálja</a:t>
            </a:r>
          </a:p>
          <a:p>
            <a:pPr indent="-165100" algn="just"/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Az egyes országokban a jegybankok a felelősek</a:t>
            </a:r>
          </a:p>
          <a:p>
            <a:pPr indent="-165100" algn="just"/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Cél: Harmonizált adatok gyűjtése a háztartások pénzügyi, vagyoni, jövedelmi helyzetéről</a:t>
            </a:r>
          </a:p>
          <a:p>
            <a:pPr indent="-165100" algn="just"/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Az euró-zónában 3 évente kötelező </a:t>
            </a:r>
          </a:p>
          <a:p>
            <a:pPr indent="-165100" algn="just"/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Egységes  módszertan</a:t>
            </a:r>
          </a:p>
          <a:p>
            <a:pPr indent="-165100" algn="just"/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Eddigi hullámok:</a:t>
            </a:r>
          </a:p>
          <a:p>
            <a:pPr marL="863600" lvl="1" indent="-342900" algn="just">
              <a:buFont typeface="Courier New" panose="02070309020205020404" pitchFamily="49" charset="0"/>
              <a:buChar char="o"/>
            </a:pPr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1. hullám: 2010 /2011 (15 ország)</a:t>
            </a:r>
          </a:p>
          <a:p>
            <a:pPr marL="863600" lvl="1" indent="-342900" algn="just">
              <a:buFont typeface="Courier New" panose="02070309020205020404" pitchFamily="49" charset="0"/>
              <a:buChar char="o"/>
            </a:pPr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2. hullám: 2014 (20 ország)</a:t>
            </a:r>
          </a:p>
          <a:p>
            <a:pPr marL="863600" lvl="1" indent="-342900" algn="just">
              <a:buFont typeface="Courier New" panose="02070309020205020404" pitchFamily="49" charset="0"/>
              <a:buChar char="o"/>
            </a:pPr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3. hullám: 2017 (22 ország)</a:t>
            </a:r>
          </a:p>
          <a:p>
            <a:pPr marL="863600" lvl="1" indent="-342900" algn="just">
              <a:buFont typeface="Courier New" panose="02070309020205020404" pitchFamily="49" charset="0"/>
              <a:buChar char="o"/>
            </a:pPr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4. hullám: 2020 (23 ország)</a:t>
            </a:r>
          </a:p>
          <a:p>
            <a:pPr marL="63500" indent="0" algn="just">
              <a:buNone/>
            </a:pPr>
            <a:r>
              <a:rPr lang="hu-HU" altLang="hu-HU" b="1" dirty="0">
                <a:solidFill>
                  <a:schemeClr val="accent5">
                    <a:lumMod val="75000"/>
                  </a:schemeClr>
                </a:solidFill>
              </a:rPr>
              <a:t>Önkéntesen csatlakozó országok:  </a:t>
            </a:r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Magyarország (2014), Lengyelország (2014), Horvátország (2017), Csehország (2020)</a:t>
            </a:r>
          </a:p>
          <a:p>
            <a:pPr marL="63500" indent="0" algn="just">
              <a:buNone/>
            </a:pPr>
            <a:endParaRPr lang="hu-HU" altLang="hu-H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/>
          </a:p>
        </p:txBody>
      </p:sp>
      <p:pic>
        <p:nvPicPr>
          <p:cNvPr id="5" name="Kép 4" descr="ecb_logo_E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254" y="3232364"/>
            <a:ext cx="245908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8807" y="163512"/>
            <a:ext cx="897818" cy="10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4657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456883"/>
            <a:ext cx="10515600" cy="902360"/>
          </a:xfrm>
        </p:spPr>
        <p:txBody>
          <a:bodyPr>
            <a:normAutofit/>
          </a:bodyPr>
          <a:lstStyle/>
          <a:p>
            <a:pPr algn="ctr"/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 magyarországi adatfelvétel meta-adatai</a:t>
            </a:r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030683"/>
              </p:ext>
            </p:extLst>
          </p:nvPr>
        </p:nvGraphicFramePr>
        <p:xfrm>
          <a:off x="2248930" y="1652614"/>
          <a:ext cx="7496431" cy="3871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4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97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11637">
                  <a:extLst>
                    <a:ext uri="{9D8B030D-6E8A-4147-A177-3AD203B41FA5}">
                      <a16:colId xmlns:a16="http://schemas.microsoft.com/office/drawing/2014/main" xmlns="" val="4159189283"/>
                    </a:ext>
                  </a:extLst>
                </a:gridCol>
                <a:gridCol w="18116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7679">
                <a:tc>
                  <a:txBody>
                    <a:bodyPr/>
                    <a:lstStyle/>
                    <a:p>
                      <a:pPr algn="l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7679">
                <a:tc>
                  <a:txBody>
                    <a:bodyPr/>
                    <a:lstStyle/>
                    <a:p>
                      <a:pPr algn="l"/>
                      <a:r>
                        <a:rPr lang="hu-HU" dirty="0"/>
                        <a:t>Kijelölt címek száma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18 000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15 006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15 138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7679">
                <a:tc>
                  <a:txBody>
                    <a:bodyPr/>
                    <a:lstStyle/>
                    <a:p>
                      <a:pPr algn="l"/>
                      <a:r>
                        <a:rPr lang="hu-HU" dirty="0"/>
                        <a:t>Kérdezők száma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9449">
                <a:tc>
                  <a:txBody>
                    <a:bodyPr/>
                    <a:lstStyle/>
                    <a:p>
                      <a:pPr algn="l"/>
                      <a:r>
                        <a:rPr lang="hu-HU" dirty="0"/>
                        <a:t>Terepmunka ideje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2014. október 13 -november 30.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2017. október 2 -december 31.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2020. október 15 -december 31.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7679">
                <a:tc>
                  <a:txBody>
                    <a:bodyPr/>
                    <a:lstStyle/>
                    <a:p>
                      <a:pPr algn="l"/>
                      <a:r>
                        <a:rPr lang="hu-HU" dirty="0"/>
                        <a:t>Adatgyűjtés módja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CAPI+CAWI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CAPI+CAWI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CAPI+CAWI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3601">
                <a:tc>
                  <a:txBody>
                    <a:bodyPr/>
                    <a:lstStyle/>
                    <a:p>
                      <a:pPr algn="l"/>
                      <a:r>
                        <a:rPr lang="hu-HU" dirty="0"/>
                        <a:t>Egy interjú átlagos hossza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52 perc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43 perc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45 perc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7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Megvalósulás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34,6%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39,8%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39,8%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4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300" b="1" dirty="0">
              <a:solidFill>
                <a:schemeClr val="tx1"/>
              </a:solidFill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8807" y="163512"/>
            <a:ext cx="897818" cy="10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803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5769"/>
          </a:xfrm>
        </p:spPr>
        <p:txBody>
          <a:bodyPr>
            <a:normAutofit/>
          </a:bodyPr>
          <a:lstStyle/>
          <a:p>
            <a:pPr algn="ctr"/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Megvalósulás régiónként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5</a:t>
            </a:fld>
            <a:endParaRPr lang="hu-H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8807" y="22833"/>
            <a:ext cx="897818" cy="10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941933"/>
              </p:ext>
            </p:extLst>
          </p:nvPr>
        </p:nvGraphicFramePr>
        <p:xfrm>
          <a:off x="290391" y="1169789"/>
          <a:ext cx="11297325" cy="543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9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754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54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54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7548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7548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139619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Régió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Mintanagyság</a:t>
                      </a:r>
                    </a:p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(db)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Megvalósult kérdőívek száma (db)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Internet aránya (%)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Interjúk aránya</a:t>
                      </a:r>
                    </a:p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(%)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Összes megvalósulási arány</a:t>
                      </a:r>
                      <a:endParaRPr lang="hu-HU" sz="2200" u="none" strike="noStrike" baseline="0" dirty="0">
                        <a:effectLst/>
                      </a:endParaRPr>
                    </a:p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(%)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36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u="none" strike="noStrike" dirty="0">
                          <a:effectLst/>
                        </a:rPr>
                        <a:t>Budapest</a:t>
                      </a:r>
                      <a:endParaRPr lang="hu-H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4 974</a:t>
                      </a:r>
                      <a:endParaRPr lang="hu-H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1 585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</a:t>
                      </a:r>
                    </a:p>
                  </a:txBody>
                  <a:tcPr marL="5849" marR="5849" marT="5849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36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u="none" strike="noStrike" dirty="0">
                          <a:effectLst/>
                        </a:rPr>
                        <a:t>Pest</a:t>
                      </a:r>
                      <a:endParaRPr lang="hu-H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1 754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</a:t>
                      </a:r>
                    </a:p>
                  </a:txBody>
                  <a:tcPr marL="5849" marR="5849" marT="5849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36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u="none" strike="noStrike" dirty="0">
                          <a:effectLst/>
                        </a:rPr>
                        <a:t>Közép-Dunántúl 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1 262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</a:t>
                      </a:r>
                    </a:p>
                  </a:txBody>
                  <a:tcPr marL="5849" marR="5849" marT="5849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9835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u="none" strike="noStrike" dirty="0">
                          <a:effectLst/>
                        </a:rPr>
                        <a:t>Nyugat-Dunántúl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1 532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</a:t>
                      </a:r>
                    </a:p>
                  </a:txBody>
                  <a:tcPr marL="5849" marR="5849" marT="5849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36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u="none" strike="noStrike" dirty="0">
                          <a:effectLst/>
                        </a:rPr>
                        <a:t>Dél-Dunántúl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1 133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</a:t>
                      </a:r>
                    </a:p>
                  </a:txBody>
                  <a:tcPr marL="5849" marR="5849" marT="5849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99835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u="none" strike="noStrike" dirty="0">
                          <a:effectLst/>
                        </a:rPr>
                        <a:t>Észak-Magyarország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1 263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</a:t>
                      </a:r>
                    </a:p>
                  </a:txBody>
                  <a:tcPr marL="5849" marR="5849" marT="5849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36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u="none" strike="noStrike" dirty="0">
                          <a:effectLst/>
                        </a:rPr>
                        <a:t>Észak-Alföld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1 582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</a:t>
                      </a:r>
                    </a:p>
                  </a:txBody>
                  <a:tcPr marL="5849" marR="5849" marT="5849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36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u="none" strike="noStrike" dirty="0">
                          <a:effectLst/>
                        </a:rPr>
                        <a:t>Dél-Alföld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1 638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</a:t>
                      </a:r>
                    </a:p>
                  </a:txBody>
                  <a:tcPr marL="5849" marR="5849" marT="5849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36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b="1" u="none" strike="noStrike">
                          <a:effectLst/>
                        </a:rPr>
                        <a:t>Összesen</a:t>
                      </a:r>
                      <a:endParaRPr lang="hu-HU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15 138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6 032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</a:t>
                      </a: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</a:t>
                      </a:r>
                    </a:p>
                  </a:txBody>
                  <a:tcPr marL="5849" marR="5849" marT="5849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56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5769"/>
          </a:xfrm>
        </p:spPr>
        <p:txBody>
          <a:bodyPr>
            <a:normAutofit/>
          </a:bodyPr>
          <a:lstStyle/>
          <a:p>
            <a:pPr algn="ctr"/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Megvalósulás a budapesti kerületekben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6</a:t>
            </a:fld>
            <a:endParaRPr lang="hu-H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8807" y="136525"/>
            <a:ext cx="897818" cy="10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xmlns="" id="{17106903-61DE-42C8-9131-7788526315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873431"/>
              </p:ext>
            </p:extLst>
          </p:nvPr>
        </p:nvGraphicFramePr>
        <p:xfrm>
          <a:off x="838200" y="1342240"/>
          <a:ext cx="10515600" cy="4454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68799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206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az adatfelvétel főbb kihívásai és megoldásai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79738" y="1728132"/>
            <a:ext cx="5181600" cy="4374690"/>
          </a:xfrm>
        </p:spPr>
        <p:txBody>
          <a:bodyPr/>
          <a:lstStyle/>
          <a:p>
            <a:pPr marL="177800" indent="0">
              <a:lnSpc>
                <a:spcPct val="100000"/>
              </a:lnSpc>
              <a:buNone/>
            </a:pPr>
            <a:r>
              <a:rPr lang="hu-HU" altLang="hu-HU" sz="2600" dirty="0">
                <a:solidFill>
                  <a:schemeClr val="accent5">
                    <a:lumMod val="75000"/>
                  </a:schemeClr>
                </a:solidFill>
              </a:rPr>
              <a:t>Érzékeny témát érintő és hosszú kérdőív </a:t>
            </a:r>
          </a:p>
          <a:p>
            <a:pPr marL="177800" indent="0">
              <a:lnSpc>
                <a:spcPct val="100000"/>
              </a:lnSpc>
              <a:buNone/>
            </a:pPr>
            <a:endParaRPr lang="hu-HU" altLang="hu-HU"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177800" indent="0">
              <a:lnSpc>
                <a:spcPct val="100000"/>
              </a:lnSpc>
              <a:buNone/>
            </a:pPr>
            <a:r>
              <a:rPr lang="hu-HU" altLang="hu-HU" sz="2600" dirty="0">
                <a:solidFill>
                  <a:schemeClr val="accent5">
                    <a:lumMod val="75000"/>
                  </a:schemeClr>
                </a:solidFill>
              </a:rPr>
              <a:t>Az EKB egységes kérdőívét kellett adaptálni</a:t>
            </a:r>
          </a:p>
          <a:p>
            <a:pPr marL="177800" indent="0">
              <a:lnSpc>
                <a:spcPct val="100000"/>
              </a:lnSpc>
              <a:buNone/>
            </a:pPr>
            <a:endParaRPr lang="hu-HU" altLang="hu-HU"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177800" indent="0">
              <a:lnSpc>
                <a:spcPct val="100000"/>
              </a:lnSpc>
              <a:buNone/>
            </a:pPr>
            <a:r>
              <a:rPr lang="hu-HU" altLang="hu-HU" sz="2600" dirty="0">
                <a:solidFill>
                  <a:schemeClr val="accent5">
                    <a:lumMod val="75000"/>
                  </a:schemeClr>
                </a:solidFill>
              </a:rPr>
              <a:t>A kérdőív pénzügyi szakkifejezéseket tartalmaz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6172200" y="1728132"/>
            <a:ext cx="5181600" cy="437469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hu-HU" sz="2600" dirty="0">
                <a:solidFill>
                  <a:schemeClr val="accent5">
                    <a:lumMod val="75000"/>
                  </a:schemeClr>
                </a:solidFill>
              </a:rPr>
              <a:t>A lakosság alapos tájékoztatása,  bizalmuk elnyerése, válaszadói ajándék </a:t>
            </a:r>
          </a:p>
          <a:p>
            <a:pPr marL="457200" lvl="1" indent="0">
              <a:buNone/>
            </a:pPr>
            <a:endParaRPr lang="hu-HU"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hu-HU" sz="2600" dirty="0">
                <a:solidFill>
                  <a:schemeClr val="accent5">
                    <a:lumMod val="75000"/>
                  </a:schemeClr>
                </a:solidFill>
              </a:rPr>
              <a:t>Kognitív teszteléssel minél közérthetőbb kérdőív kialakítása</a:t>
            </a:r>
          </a:p>
          <a:p>
            <a:pPr marL="457200" lvl="1" indent="0">
              <a:buNone/>
            </a:pPr>
            <a:endParaRPr lang="hu-HU"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lvl="1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hu-HU" sz="2600" dirty="0">
                <a:solidFill>
                  <a:schemeClr val="accent5">
                    <a:lumMod val="75000"/>
                  </a:schemeClr>
                </a:solidFill>
              </a:rPr>
              <a:t>A kérdezők alapos oktatása, majd számonkérése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7</a:t>
            </a:fld>
            <a:endParaRPr lang="hu-HU"/>
          </a:p>
        </p:txBody>
      </p:sp>
      <p:sp>
        <p:nvSpPr>
          <p:cNvPr id="6" name="Jobbra nyíl 5"/>
          <p:cNvSpPr/>
          <p:nvPr/>
        </p:nvSpPr>
        <p:spPr>
          <a:xfrm>
            <a:off x="5894173" y="2057415"/>
            <a:ext cx="403654" cy="3422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Jobbra nyíl 6"/>
          <p:cNvSpPr/>
          <p:nvPr/>
        </p:nvSpPr>
        <p:spPr>
          <a:xfrm>
            <a:off x="5898292" y="3370088"/>
            <a:ext cx="403654" cy="3422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Jobbra nyíl 7"/>
          <p:cNvSpPr/>
          <p:nvPr/>
        </p:nvSpPr>
        <p:spPr>
          <a:xfrm>
            <a:off x="5898292" y="4853901"/>
            <a:ext cx="403654" cy="3422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xmlns="" id="{B514AE17-61FF-41F3-BD95-4DBAA74A2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8807" y="136525"/>
            <a:ext cx="897818" cy="10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8233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4691"/>
          </a:xfrm>
        </p:spPr>
        <p:txBody>
          <a:bodyPr>
            <a:normAutofit/>
          </a:bodyPr>
          <a:lstStyle/>
          <a:p>
            <a:pPr algn="ctr"/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Mit mér az adatfelvétel?</a:t>
            </a:r>
          </a:p>
        </p:txBody>
      </p:sp>
      <p:graphicFrame>
        <p:nvGraphicFramePr>
          <p:cNvPr id="3" name="Tartalom hely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11661"/>
              </p:ext>
            </p:extLst>
          </p:nvPr>
        </p:nvGraphicFramePr>
        <p:xfrm>
          <a:off x="2327275" y="1552575"/>
          <a:ext cx="8294688" cy="4314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8807" y="163512"/>
            <a:ext cx="897818" cy="10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587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326821" y="230660"/>
            <a:ext cx="8294915" cy="840260"/>
          </a:xfrm>
        </p:spPr>
        <p:txBody>
          <a:bodyPr>
            <a:noAutofit/>
          </a:bodyPr>
          <a:lstStyle/>
          <a:p>
            <a:pPr algn="ctr"/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 háztartások vagyona</a:t>
            </a:r>
          </a:p>
        </p:txBody>
      </p:sp>
      <p:graphicFrame>
        <p:nvGraphicFramePr>
          <p:cNvPr id="3" name="Tartalom hely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5955364"/>
              </p:ext>
            </p:extLst>
          </p:nvPr>
        </p:nvGraphicFramePr>
        <p:xfrm>
          <a:off x="1970314" y="1070920"/>
          <a:ext cx="8651649" cy="4959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8807" y="163512"/>
            <a:ext cx="897818" cy="10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931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81B3D9-2814-4C34-AE69-A758932FB0FE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5462</TotalTime>
  <Words>521</Words>
  <Application>Microsoft Office PowerPoint</Application>
  <PresentationFormat>Szélesvásznú</PresentationFormat>
  <Paragraphs>201</Paragraphs>
  <Slides>11</Slides>
  <Notes>11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Myriad </vt:lpstr>
      <vt:lpstr>Times New Roman</vt:lpstr>
      <vt:lpstr>Office-téma</vt:lpstr>
      <vt:lpstr>PowerPoint bemutató</vt:lpstr>
      <vt:lpstr>Tartalom</vt:lpstr>
      <vt:lpstr>Az európai adatfelvétel jellemzői</vt:lpstr>
      <vt:lpstr>a magyarországi adatfelvétel meta-adatai</vt:lpstr>
      <vt:lpstr>Megvalósulás régiónként</vt:lpstr>
      <vt:lpstr>Megvalósulás a budapesti kerületekben</vt:lpstr>
      <vt:lpstr>az adatfelvétel főbb kihívásai és megoldásai</vt:lpstr>
      <vt:lpstr>Mit mér az adatfelvétel?</vt:lpstr>
      <vt:lpstr>A háztartások vagyona</vt:lpstr>
      <vt:lpstr>PowerPoint bemutató</vt:lpstr>
      <vt:lpstr>PowerPoint bemutató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Ficsór Anna Gyöngyi</cp:lastModifiedBy>
  <cp:revision>133</cp:revision>
  <cp:lastPrinted>2019-09-19T13:38:25Z</cp:lastPrinted>
  <dcterms:created xsi:type="dcterms:W3CDTF">2017-03-01T09:38:02Z</dcterms:created>
  <dcterms:modified xsi:type="dcterms:W3CDTF">2022-12-08T07:08:17Z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