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2" r:id="rId5"/>
    <p:sldId id="330" r:id="rId6"/>
    <p:sldId id="331" r:id="rId7"/>
    <p:sldId id="332" r:id="rId8"/>
    <p:sldId id="335" r:id="rId9"/>
    <p:sldId id="336" r:id="rId10"/>
    <p:sldId id="339" r:id="rId11"/>
    <p:sldId id="334" r:id="rId12"/>
    <p:sldId id="338" r:id="rId13"/>
    <p:sldId id="337" r:id="rId14"/>
    <p:sldId id="340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C34"/>
    <a:srgbClr val="03519B"/>
    <a:srgbClr val="002060"/>
    <a:srgbClr val="D0CECE"/>
    <a:srgbClr val="00C6FF"/>
    <a:srgbClr val="BD8907"/>
    <a:srgbClr val="D5AC36"/>
    <a:srgbClr val="617CC1"/>
    <a:srgbClr val="CDAD37"/>
    <a:srgbClr val="061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Szervezetek száma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Munka1!$A$2:$A$5</c:f>
              <c:strCache>
                <c:ptCount val="4"/>
                <c:pt idx="0">
                  <c:v>Összesen</c:v>
                </c:pt>
                <c:pt idx="1">
                  <c:v>Eljárás alatt</c:v>
                </c:pt>
                <c:pt idx="2">
                  <c:v>Megszűnt</c:v>
                </c:pt>
                <c:pt idx="3">
                  <c:v>Élő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 formatCode="#,##0">
                  <c:v>32957</c:v>
                </c:pt>
                <c:pt idx="1">
                  <c:v>14</c:v>
                </c:pt>
                <c:pt idx="2" formatCode="#,##0">
                  <c:v>22872</c:v>
                </c:pt>
                <c:pt idx="3" formatCode="#,##0">
                  <c:v>10071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8-489D-BD58-38896D31A6BE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Költségvetés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Munka1!$A$2:$A$5</c:f>
              <c:strCache>
                <c:ptCount val="4"/>
                <c:pt idx="0">
                  <c:v>Összesen</c:v>
                </c:pt>
                <c:pt idx="1">
                  <c:v>Eljárás alatt</c:v>
                </c:pt>
                <c:pt idx="2">
                  <c:v>Megszűnt</c:v>
                </c:pt>
                <c:pt idx="3">
                  <c:v>Élő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 formatCode="#,##0">
                  <c:v>35005</c:v>
                </c:pt>
                <c:pt idx="1">
                  <c:v>0</c:v>
                </c:pt>
                <c:pt idx="2" formatCode="#,##0">
                  <c:v>22454</c:v>
                </c:pt>
                <c:pt idx="3" formatCode="#,##0">
                  <c:v>12551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8-489D-BD58-38896D31A6BE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Non profit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Munka1!$A$2:$A$5</c:f>
              <c:strCache>
                <c:ptCount val="4"/>
                <c:pt idx="0">
                  <c:v>Összesen</c:v>
                </c:pt>
                <c:pt idx="1">
                  <c:v>Eljárás alatt</c:v>
                </c:pt>
                <c:pt idx="2">
                  <c:v>Megszűnt</c:v>
                </c:pt>
                <c:pt idx="3">
                  <c:v>Élő</c:v>
                </c:pt>
              </c:strCache>
            </c:strRef>
          </c:cat>
          <c:val>
            <c:numRef>
              <c:f>Munka1!$D$2:$D$5</c:f>
              <c:numCache>
                <c:formatCode>#,##0</c:formatCode>
                <c:ptCount val="4"/>
                <c:pt idx="0">
                  <c:v>210687</c:v>
                </c:pt>
                <c:pt idx="1">
                  <c:v>1758</c:v>
                </c:pt>
                <c:pt idx="2">
                  <c:v>76146</c:v>
                </c:pt>
                <c:pt idx="3">
                  <c:v>132783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48-489D-BD58-38896D31A6BE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Adószámos magánszemély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Munka1!$A$2:$A$5</c:f>
              <c:strCache>
                <c:ptCount val="4"/>
                <c:pt idx="0">
                  <c:v>Összesen</c:v>
                </c:pt>
                <c:pt idx="1">
                  <c:v>Eljárás alatt</c:v>
                </c:pt>
                <c:pt idx="2">
                  <c:v>Megszűnt</c:v>
                </c:pt>
                <c:pt idx="3">
                  <c:v>Élő</c:v>
                </c:pt>
              </c:strCache>
            </c:strRef>
          </c:cat>
          <c:val>
            <c:numRef>
              <c:f>Munka1!$E$2:$E$5</c:f>
              <c:numCache>
                <c:formatCode>General</c:formatCode>
                <c:ptCount val="4"/>
                <c:pt idx="0" formatCode="#,##0">
                  <c:v>1173826</c:v>
                </c:pt>
                <c:pt idx="1">
                  <c:v>0</c:v>
                </c:pt>
                <c:pt idx="2" formatCode="#,##0">
                  <c:v>510767</c:v>
                </c:pt>
                <c:pt idx="3" formatCode="#,##0">
                  <c:v>663059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48-489D-BD58-38896D31A6BE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Egyéni vállalkozó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Munka1!$A$2:$A$5</c:f>
              <c:strCache>
                <c:ptCount val="4"/>
                <c:pt idx="0">
                  <c:v>Összesen</c:v>
                </c:pt>
                <c:pt idx="1">
                  <c:v>Eljárás alatt</c:v>
                </c:pt>
                <c:pt idx="2">
                  <c:v>Megszűnt</c:v>
                </c:pt>
                <c:pt idx="3">
                  <c:v>Élő</c:v>
                </c:pt>
              </c:strCache>
            </c:strRef>
          </c:cat>
          <c:val>
            <c:numRef>
              <c:f>Munka1!$F$2:$F$5</c:f>
              <c:numCache>
                <c:formatCode>General</c:formatCode>
                <c:ptCount val="4"/>
                <c:pt idx="0" formatCode="#,##0">
                  <c:v>2403028</c:v>
                </c:pt>
                <c:pt idx="1">
                  <c:v>0</c:v>
                </c:pt>
                <c:pt idx="2" formatCode="#,##0">
                  <c:v>1750854</c:v>
                </c:pt>
                <c:pt idx="3" formatCode="#,##0">
                  <c:v>652174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48-489D-BD58-38896D31A6BE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Társas vállalkozás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Munka1!$A$2:$A$5</c:f>
              <c:strCache>
                <c:ptCount val="4"/>
                <c:pt idx="0">
                  <c:v>Összesen</c:v>
                </c:pt>
                <c:pt idx="1">
                  <c:v>Eljárás alatt</c:v>
                </c:pt>
                <c:pt idx="2">
                  <c:v>Megszűnt</c:v>
                </c:pt>
                <c:pt idx="3">
                  <c:v>Élő</c:v>
                </c:pt>
              </c:strCache>
            </c:strRef>
          </c:cat>
          <c:val>
            <c:numRef>
              <c:f>Munka1!$G$2:$G$5</c:f>
              <c:numCache>
                <c:formatCode>#,##0</c:formatCode>
                <c:ptCount val="4"/>
                <c:pt idx="0">
                  <c:v>1285832</c:v>
                </c:pt>
                <c:pt idx="1">
                  <c:v>41099</c:v>
                </c:pt>
                <c:pt idx="2">
                  <c:v>790498</c:v>
                </c:pt>
                <c:pt idx="3">
                  <c:v>454235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48-489D-BD58-38896D31A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9347151"/>
        <c:axId val="1810130959"/>
        <c:axId val="0"/>
      </c:bar3DChart>
      <c:catAx>
        <c:axId val="1989347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10130959"/>
        <c:crosses val="autoZero"/>
        <c:auto val="1"/>
        <c:lblAlgn val="ctr"/>
        <c:lblOffset val="100"/>
        <c:noMultiLvlLbl val="0"/>
      </c:catAx>
      <c:valAx>
        <c:axId val="1810130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8934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Szervezetek száma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B-4602-9947-CD2844F8F6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B-4602-9947-CD2844F8F6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B-4602-9947-CD2844F8F64D}"/>
              </c:ext>
            </c:extLst>
          </c:dPt>
          <c:dLbls>
            <c:dLbl>
              <c:idx val="0"/>
              <c:layout>
                <c:manualLayout>
                  <c:x val="-6.6666797900262462E-2"/>
                  <c:y val="-0.38849403838268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0AFF32-EF8E-4CE3-B15F-586E0B6EE8E7}" type="VALUE">
                      <a:rPr lang="en-US" sz="1400"/>
                      <a:pPr>
                        <a:defRPr/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83333333333331"/>
                      <c:h val="0.101256375004354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5B-4602-9947-CD2844F8F64D}"/>
                </c:ext>
              </c:extLst>
            </c:dLbl>
            <c:dLbl>
              <c:idx val="1"/>
              <c:layout>
                <c:manualLayout>
                  <c:x val="0.06"/>
                  <c:y val="-8.31410447101199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50000000000001"/>
                      <c:h val="0.11401978361834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5B-4602-9947-CD2844F8F6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64EFD8-AE4A-4F68-BC61-7F57BDED119E}" type="VALUE">
                      <a:rPr lang="en-US" sz="1400"/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5B-4602-9947-CD2844F8F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Munka1!$A$2:$A$4</c:f>
              <c:strCache>
                <c:ptCount val="3"/>
                <c:pt idx="0">
                  <c:v>Megszűnt</c:v>
                </c:pt>
                <c:pt idx="1">
                  <c:v>Élő</c:v>
                </c:pt>
                <c:pt idx="2">
                  <c:v>Eljárás alatt</c:v>
                </c:pt>
              </c:strCache>
            </c:strRef>
          </c:cat>
          <c:val>
            <c:numRef>
              <c:f>Munka1!$B$2:$B$4</c:f>
              <c:numCache>
                <c:formatCode>#,##0</c:formatCode>
                <c:ptCount val="3"/>
                <c:pt idx="0">
                  <c:v>3173591</c:v>
                </c:pt>
                <c:pt idx="1">
                  <c:v>1924873</c:v>
                </c:pt>
                <c:pt idx="2">
                  <c:v>42871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5B-4602-9947-CD2844F8F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ayout>
        <c:manualLayout>
          <c:xMode val="edge"/>
          <c:yMode val="edge"/>
          <c:x val="0.12221443569553805"/>
          <c:y val="0.86908508135081752"/>
          <c:w val="0.74223753280839899"/>
          <c:h val="0.11049346486679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/>
              <a:t>Regisztrált és működő vállalkozások száma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Regisztrált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Munka1!$A$2:$A$16</c:f>
              <c:numCache>
                <c:formatCode>General</c:formatCode>
                <c:ptCount val="1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  <c:pt idx="13">
                  <c:v>2011</c:v>
                </c:pt>
                <c:pt idx="14">
                  <c:v>2010</c:v>
                </c:pt>
              </c:numCache>
            </c:numRef>
          </c:cat>
          <c:val>
            <c:numRef>
              <c:f>Munka1!$B$2:$B$16</c:f>
              <c:numCache>
                <c:formatCode>#,##0</c:formatCode>
                <c:ptCount val="15"/>
                <c:pt idx="0">
                  <c:v>1810272</c:v>
                </c:pt>
                <c:pt idx="1">
                  <c:v>1839940</c:v>
                </c:pt>
                <c:pt idx="2">
                  <c:v>1838720</c:v>
                </c:pt>
                <c:pt idx="3">
                  <c:v>1856859</c:v>
                </c:pt>
                <c:pt idx="4">
                  <c:v>1810356</c:v>
                </c:pt>
                <c:pt idx="5">
                  <c:v>1794409</c:v>
                </c:pt>
                <c:pt idx="6">
                  <c:v>1757489</c:v>
                </c:pt>
                <c:pt idx="7">
                  <c:v>1719601</c:v>
                </c:pt>
                <c:pt idx="8">
                  <c:v>1697236</c:v>
                </c:pt>
                <c:pt idx="9">
                  <c:v>1690878</c:v>
                </c:pt>
                <c:pt idx="10">
                  <c:v>1701805</c:v>
                </c:pt>
                <c:pt idx="11">
                  <c:v>1688169</c:v>
                </c:pt>
                <c:pt idx="12">
                  <c:v>1666402</c:v>
                </c:pt>
                <c:pt idx="13">
                  <c:v>1651507</c:v>
                </c:pt>
                <c:pt idx="14">
                  <c:v>1644484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8-4F60-AF62-C0709F9ECDCE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Működő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Munka1!$A$2:$A$16</c:f>
              <c:numCache>
                <c:formatCode>General</c:formatCode>
                <c:ptCount val="1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  <c:pt idx="13">
                  <c:v>2011</c:v>
                </c:pt>
                <c:pt idx="14">
                  <c:v>2010</c:v>
                </c:pt>
              </c:numCache>
            </c:numRef>
          </c:cat>
          <c:val>
            <c:numRef>
              <c:f>Munka1!$C$2:$C$16</c:f>
              <c:numCache>
                <c:formatCode>#,##0</c:formatCode>
                <c:ptCount val="15"/>
                <c:pt idx="1">
                  <c:v>929593</c:v>
                </c:pt>
                <c:pt idx="2">
                  <c:v>1007403</c:v>
                </c:pt>
                <c:pt idx="3">
                  <c:v>983078</c:v>
                </c:pt>
                <c:pt idx="4">
                  <c:v>886274</c:v>
                </c:pt>
                <c:pt idx="5">
                  <c:v>859160</c:v>
                </c:pt>
                <c:pt idx="6">
                  <c:v>785384</c:v>
                </c:pt>
                <c:pt idx="7">
                  <c:v>738557</c:v>
                </c:pt>
                <c:pt idx="8">
                  <c:v>709610</c:v>
                </c:pt>
                <c:pt idx="9">
                  <c:v>688514</c:v>
                </c:pt>
                <c:pt idx="10">
                  <c:v>652998</c:v>
                </c:pt>
                <c:pt idx="11">
                  <c:v>640174</c:v>
                </c:pt>
                <c:pt idx="12">
                  <c:v>644692</c:v>
                </c:pt>
                <c:pt idx="13">
                  <c:v>690375</c:v>
                </c:pt>
                <c:pt idx="14" formatCode="General">
                  <c:v>696680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8-4F60-AF62-C0709F9EC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3527679"/>
        <c:axId val="1984895967"/>
      </c:barChart>
      <c:catAx>
        <c:axId val="1403527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84895967"/>
        <c:crosses val="autoZero"/>
        <c:auto val="1"/>
        <c:lblAlgn val="ctr"/>
        <c:lblOffset val="100"/>
        <c:noMultiLvlLbl val="0"/>
      </c:catAx>
      <c:valAx>
        <c:axId val="1984895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0352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sh.hu/docs/hun/info/02osap/2025/kerdoiv/k252009.pdf" TargetMode="External"/><Relationship Id="rId3" Type="http://schemas.openxmlformats.org/officeDocument/2006/relationships/hyperlink" Target="https://nav.gov.hu/adatbazisok/adatbleker/afaalanyok" TargetMode="External"/><Relationship Id="rId7" Type="http://schemas.openxmlformats.org/officeDocument/2006/relationships/hyperlink" Target="https://www.nyilvantarto.hu/evny-lekerdezo/" TargetMode="External"/><Relationship Id="rId2" Type="http://schemas.openxmlformats.org/officeDocument/2006/relationships/hyperlink" Target="https://www.e-cegjegyzek.hu/" TargetMode="External"/><Relationship Id="rId1" Type="http://schemas.openxmlformats.org/officeDocument/2006/relationships/hyperlink" Target="https://www.ksh.hu/docs/hun/info/02osap/2025/kerdoiv/k251032.pdf" TargetMode="External"/><Relationship Id="rId6" Type="http://schemas.openxmlformats.org/officeDocument/2006/relationships/hyperlink" Target="https://www.allamkincstar.gov.hu/Koltsegvetes/Torzskonyvi_nyilvantartas/ktorzs" TargetMode="External"/><Relationship Id="rId5" Type="http://schemas.openxmlformats.org/officeDocument/2006/relationships/hyperlink" Target="https://www.ksh.hu/docs/hun/info/02osap/2024/kerdoiv/k241846.pdf" TargetMode="External"/><Relationship Id="rId4" Type="http://schemas.openxmlformats.org/officeDocument/2006/relationships/hyperlink" Target="https://www.ksh.hu/docs/hun/info/02osap/2024/kerdoiv/k241764.pdf" TargetMode="External"/><Relationship Id="rId9" Type="http://schemas.openxmlformats.org/officeDocument/2006/relationships/hyperlink" Target="https://birosag.hu/ugyfeleknek/civil-szervezetek/civil-szervezetek-nevjegyzeke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h.hu/apps/meta.objektum?p_lang=HU&amp;p_menu_id=110&amp;p_ot_id=100&amp;p_obj_id=BCAA" TargetMode="External"/><Relationship Id="rId1" Type="http://schemas.openxmlformats.org/officeDocument/2006/relationships/hyperlink" Target="https://www.ksh.hu/apps/meta.objektum?p_lang=HU&amp;p_menu_id=1410&amp;p_ot_id=1400&amp;p_obj_id=R004_2025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yilvantarto.hu/evny-lekerdezo/" TargetMode="External"/><Relationship Id="rId3" Type="http://schemas.openxmlformats.org/officeDocument/2006/relationships/hyperlink" Target="https://www.ksh.hu/docs/hun/info/02osap/2024/kerdoiv/k241846.pdf" TargetMode="External"/><Relationship Id="rId7" Type="http://schemas.openxmlformats.org/officeDocument/2006/relationships/hyperlink" Target="https://www.allamkincstar.gov.hu/Koltsegvetes/Torzskonyvi_nyilvantartas/ktorzs" TargetMode="External"/><Relationship Id="rId2" Type="http://schemas.openxmlformats.org/officeDocument/2006/relationships/hyperlink" Target="https://www.ksh.hu/docs/hun/info/02osap/2024/kerdoiv/k241764.pdf" TargetMode="External"/><Relationship Id="rId1" Type="http://schemas.openxmlformats.org/officeDocument/2006/relationships/hyperlink" Target="https://www.ksh.hu/docs/hun/info/02osap/2025/kerdoiv/k251032.pdf" TargetMode="External"/><Relationship Id="rId6" Type="http://schemas.openxmlformats.org/officeDocument/2006/relationships/hyperlink" Target="https://nav.gov.hu/adatbazisok/adatbleker/afaalanyok" TargetMode="External"/><Relationship Id="rId5" Type="http://schemas.openxmlformats.org/officeDocument/2006/relationships/hyperlink" Target="https://www.e-cegjegyzek.hu/" TargetMode="External"/><Relationship Id="rId4" Type="http://schemas.openxmlformats.org/officeDocument/2006/relationships/hyperlink" Target="https://www.ksh.hu/docs/hun/info/02osap/2025/kerdoiv/k252009.pdf" TargetMode="External"/><Relationship Id="rId9" Type="http://schemas.openxmlformats.org/officeDocument/2006/relationships/hyperlink" Target="https://birosag.hu/ugyfeleknek/civil-szervezetek/civil-szervezetek-nevjegyzeke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h.hu/apps/meta.objektum?p_lang=HU&amp;p_menu_id=110&amp;p_ot_id=100&amp;p_obj_id=BCAA" TargetMode="External"/><Relationship Id="rId1" Type="http://schemas.openxmlformats.org/officeDocument/2006/relationships/hyperlink" Target="https://www.ksh.hu/apps/meta.objektum?p_lang=HU&amp;p_menu_id=1410&amp;p_ot_id=1400&amp;p_obj_id=R004_202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FEB51-8A59-4310-9C09-2968C7807495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CD772337-C5B2-4696-B347-1E45A5C6F392}">
      <dgm:prSet phldrT="[Szöveg]" custT="1"/>
      <dgm:spPr>
        <a:solidFill>
          <a:srgbClr val="00B050"/>
        </a:solidFill>
      </dgm:spPr>
      <dgm:t>
        <a:bodyPr/>
        <a:lstStyle/>
        <a:p>
          <a:r>
            <a:rPr lang="hu-HU" sz="2000" kern="1200" dirty="0">
              <a:latin typeface="+mn-lt"/>
            </a:rPr>
            <a:t>Statisztikai (</a:t>
          </a:r>
          <a:r>
            <a:rPr lang="hu-HU" sz="20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elsődleges) </a:t>
          </a:r>
          <a:r>
            <a:rPr lang="hu-HU" sz="2000" kern="1200" dirty="0">
              <a:latin typeface="+mn-lt"/>
            </a:rPr>
            <a:t>adatforrások, OSAP-ok</a:t>
          </a:r>
        </a:p>
      </dgm:t>
      <dgm:extLst/>
    </dgm:pt>
    <dgm:pt modelId="{8311F5A5-C366-4D4A-A3F6-2BBFFB014F8C}" type="parTrans" cxnId="{586C3EDD-FA21-4F8D-876D-29C9B30467B6}">
      <dgm:prSet/>
      <dgm:spPr/>
      <dgm:t>
        <a:bodyPr/>
        <a:lstStyle/>
        <a:p>
          <a:endParaRPr lang="hu-HU"/>
        </a:p>
      </dgm:t>
    </dgm:pt>
    <dgm:pt modelId="{A16B6DDF-2979-4B8A-BCD3-3467CA02B952}" type="sibTrans" cxnId="{586C3EDD-FA21-4F8D-876D-29C9B30467B6}">
      <dgm:prSet/>
      <dgm:spPr/>
      <dgm:t>
        <a:bodyPr/>
        <a:lstStyle/>
        <a:p>
          <a:endParaRPr lang="hu-HU"/>
        </a:p>
      </dgm:t>
    </dgm:pt>
    <dgm:pt modelId="{4F2EB979-CB6D-497B-80DF-A04B949509CC}">
      <dgm:prSet phldrT="[Szöveg]" custT="1"/>
      <dgm:spPr>
        <a:solidFill>
          <a:srgbClr val="0066FF"/>
        </a:solidFill>
      </dgm:spPr>
      <dgm:t>
        <a:bodyPr/>
        <a:lstStyle/>
        <a:p>
          <a:r>
            <a:rPr lang="hu-HU" sz="2000" b="1" dirty="0">
              <a:solidFill>
                <a:srgbClr val="FFC000"/>
              </a:solidFill>
            </a:rPr>
            <a:t>Adminisztratív (másodlagos) adatforrások</a:t>
          </a:r>
        </a:p>
      </dgm:t>
      <dgm:extLst/>
    </dgm:pt>
    <dgm:pt modelId="{41E8CC05-0ACD-4E48-AC6C-BCFB1E650696}" type="parTrans" cxnId="{D8551839-54DF-48DD-86B8-4539BABE5069}">
      <dgm:prSet/>
      <dgm:spPr/>
      <dgm:t>
        <a:bodyPr/>
        <a:lstStyle/>
        <a:p>
          <a:endParaRPr lang="hu-HU"/>
        </a:p>
      </dgm:t>
    </dgm:pt>
    <dgm:pt modelId="{A9578B36-A773-4480-807A-A97A351802A7}" type="sibTrans" cxnId="{D8551839-54DF-48DD-86B8-4539BABE5069}">
      <dgm:prSet/>
      <dgm:spPr/>
      <dgm:t>
        <a:bodyPr/>
        <a:lstStyle/>
        <a:p>
          <a:endParaRPr lang="hu-HU"/>
        </a:p>
      </dgm:t>
    </dgm:pt>
    <dgm:pt modelId="{90830C9F-2C90-49E2-8AB6-CA522B3DD09D}">
      <dgm:prSet phldrT="[Szöveg]" custT="1"/>
      <dgm:spPr/>
      <dgm:t>
        <a:bodyPr/>
        <a:lstStyle/>
        <a:p>
          <a:pPr algn="ctr"/>
          <a:r>
            <a:rPr lang="hu-HU" sz="2000" dirty="0">
              <a:hlinkClick xmlns:r="http://schemas.openxmlformats.org/officeDocument/2006/relationships" r:id="rId1"/>
            </a:rPr>
            <a:t>Alapinformációs kérdőívek</a:t>
          </a:r>
          <a:endParaRPr lang="hu-HU" sz="2000" dirty="0"/>
        </a:p>
      </dgm:t>
      <dgm:extLst/>
    </dgm:pt>
    <dgm:pt modelId="{D9DB93AD-9CB8-4779-B0C1-A9CADD854F07}" type="parTrans" cxnId="{7D1AC31A-11C6-4EB8-B004-8854F9B4C12D}">
      <dgm:prSet/>
      <dgm:spPr/>
      <dgm:t>
        <a:bodyPr/>
        <a:lstStyle/>
        <a:p>
          <a:endParaRPr lang="hu-HU"/>
        </a:p>
      </dgm:t>
    </dgm:pt>
    <dgm:pt modelId="{11EB09C8-2EFB-4199-B79A-ACF157999483}" type="sibTrans" cxnId="{7D1AC31A-11C6-4EB8-B004-8854F9B4C12D}">
      <dgm:prSet/>
      <dgm:spPr/>
      <dgm:t>
        <a:bodyPr/>
        <a:lstStyle/>
        <a:p>
          <a:endParaRPr lang="hu-HU"/>
        </a:p>
      </dgm:t>
    </dgm:pt>
    <dgm:pt modelId="{5CA7838B-AAD0-4A6E-903B-F91093BF8448}">
      <dgm:prSet phldrT="[Szöveg]" custT="1"/>
      <dgm:spPr>
        <a:noFill/>
      </dgm:spPr>
      <dgm:t>
        <a:bodyPr/>
        <a:lstStyle/>
        <a:p>
          <a:pPr algn="ctr"/>
          <a:r>
            <a:rPr lang="hu-HU" sz="2000" dirty="0">
              <a:hlinkClick xmlns:r="http://schemas.openxmlformats.org/officeDocument/2006/relationships" r:id="rId2"/>
            </a:rPr>
            <a:t>Cégjegyzék (OCCR – Cégbíróság)</a:t>
          </a:r>
          <a:endParaRPr lang="hu-HU" sz="2000" dirty="0"/>
        </a:p>
      </dgm:t>
      <dgm:extLst/>
    </dgm:pt>
    <dgm:pt modelId="{B3317D5B-05D2-4450-97FE-D78984448C9C}" type="parTrans" cxnId="{C60DDB62-674A-4272-A884-E404B8C6A992}">
      <dgm:prSet/>
      <dgm:spPr/>
      <dgm:t>
        <a:bodyPr/>
        <a:lstStyle/>
        <a:p>
          <a:endParaRPr lang="hu-HU"/>
        </a:p>
      </dgm:t>
    </dgm:pt>
    <dgm:pt modelId="{0A2E6360-D38B-48E8-BB4C-04732A58EE88}" type="sibTrans" cxnId="{C60DDB62-674A-4272-A884-E404B8C6A992}">
      <dgm:prSet/>
      <dgm:spPr/>
      <dgm:t>
        <a:bodyPr/>
        <a:lstStyle/>
        <a:p>
          <a:endParaRPr lang="hu-HU"/>
        </a:p>
      </dgm:t>
    </dgm:pt>
    <dgm:pt modelId="{19E9A083-282F-4D54-91B7-D0A816EC21AB}">
      <dgm:prSet phldrT="[Szöveg]" custT="1"/>
      <dgm:spPr/>
      <dgm:t>
        <a:bodyPr/>
        <a:lstStyle/>
        <a:p>
          <a:pPr algn="ctr"/>
          <a:r>
            <a:rPr lang="hu-HU" sz="2000" dirty="0">
              <a:ln w="0"/>
              <a:latin typeface="+mn-lt"/>
              <a:cs typeface="Times New Roman" panose="02020603050405020304" pitchFamily="18" charset="0"/>
              <a:hlinkClick xmlns:r="http://schemas.openxmlformats.org/officeDocument/2006/relationships" r:id="rId3"/>
            </a:rPr>
            <a:t>Civil </a:t>
          </a:r>
          <a:r>
            <a:rPr lang="hu-HU" sz="2000" dirty="0">
              <a:ln w="0"/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  <a:hlinkClick xmlns:r="http://schemas.openxmlformats.org/officeDocument/2006/relationships" r:id="rId3"/>
            </a:rPr>
            <a:t>szerve</a:t>
          </a:r>
          <a:r>
            <a:rPr lang="hu-HU" sz="2000" dirty="0">
              <a:ln w="0"/>
              <a:latin typeface="+mn-lt"/>
              <a:cs typeface="Times New Roman" panose="02020603050405020304" pitchFamily="18" charset="0"/>
              <a:hlinkClick xmlns:r="http://schemas.openxmlformats.org/officeDocument/2006/relationships" r:id="rId3"/>
            </a:rPr>
            <a:t>zetek névjegyzéke (OBH)</a:t>
          </a:r>
          <a:endParaRPr lang="hu-HU" sz="2000" dirty="0"/>
        </a:p>
      </dgm:t>
      <dgm:extLst/>
    </dgm:pt>
    <dgm:pt modelId="{F47E6309-94D7-4F41-A364-28F43B4BBE71}" type="parTrans" cxnId="{59C3EEEA-4008-4803-B5CF-5A27F5BFED23}">
      <dgm:prSet/>
      <dgm:spPr/>
      <dgm:t>
        <a:bodyPr/>
        <a:lstStyle/>
        <a:p>
          <a:endParaRPr lang="hu-HU"/>
        </a:p>
      </dgm:t>
    </dgm:pt>
    <dgm:pt modelId="{BA4664CD-BDBD-4A42-9988-96CC4AFC2DB2}" type="sibTrans" cxnId="{59C3EEEA-4008-4803-B5CF-5A27F5BFED23}">
      <dgm:prSet/>
      <dgm:spPr/>
      <dgm:t>
        <a:bodyPr/>
        <a:lstStyle/>
        <a:p>
          <a:endParaRPr lang="hu-HU"/>
        </a:p>
      </dgm:t>
    </dgm:pt>
    <dgm:pt modelId="{53564818-02F5-46F0-9F80-1CE86FEA3EC5}">
      <dgm:prSet phldrT="[Szöveg]" custT="1"/>
      <dgm:spPr/>
      <dgm:t>
        <a:bodyPr/>
        <a:lstStyle/>
        <a:p>
          <a:pPr algn="ctr"/>
          <a:r>
            <a:rPr lang="hu-HU" sz="2000" dirty="0">
              <a:hlinkClick xmlns:r="http://schemas.openxmlformats.org/officeDocument/2006/relationships" r:id="rId4"/>
            </a:rPr>
            <a:t>Regiszter-karbantartó kérdőív</a:t>
          </a:r>
          <a:endParaRPr lang="hu-HU" sz="2000" dirty="0"/>
        </a:p>
      </dgm:t>
      <dgm:extLst/>
    </dgm:pt>
    <dgm:pt modelId="{710CA1AD-AA48-4360-8E01-916E42DB6929}" type="parTrans" cxnId="{165329C2-76FE-4BDA-B9D0-10DF112C7235}">
      <dgm:prSet/>
      <dgm:spPr/>
      <dgm:t>
        <a:bodyPr/>
        <a:lstStyle/>
        <a:p>
          <a:endParaRPr lang="hu-HU"/>
        </a:p>
      </dgm:t>
    </dgm:pt>
    <dgm:pt modelId="{8646B791-1B00-4133-8DDF-A93E1C4AEC08}" type="sibTrans" cxnId="{165329C2-76FE-4BDA-B9D0-10DF112C7235}">
      <dgm:prSet/>
      <dgm:spPr/>
      <dgm:t>
        <a:bodyPr/>
        <a:lstStyle/>
        <a:p>
          <a:endParaRPr lang="hu-HU"/>
        </a:p>
      </dgm:t>
    </dgm:pt>
    <dgm:pt modelId="{8F517ABA-B041-43CC-AB45-AF54ECC9E6F7}">
      <dgm:prSet phldrT="[Szöveg]" custT="1"/>
      <dgm:spPr/>
      <dgm:t>
        <a:bodyPr/>
        <a:lstStyle/>
        <a:p>
          <a:pPr algn="ctr"/>
          <a:r>
            <a:rPr lang="hu-HU" sz="2000" dirty="0">
              <a:hlinkClick xmlns:r="http://schemas.openxmlformats.org/officeDocument/2006/relationships" r:id="rId5"/>
            </a:rPr>
            <a:t>Telepi adatgyűjtés</a:t>
          </a:r>
          <a:endParaRPr lang="hu-HU" sz="2000" dirty="0"/>
        </a:p>
      </dgm:t>
      <dgm:extLst/>
    </dgm:pt>
    <dgm:pt modelId="{7234DE9E-63D2-4D2F-963A-9F37BA9162F1}" type="parTrans" cxnId="{28F3ADFE-77D1-4DEB-9B57-9D84E3DE97F0}">
      <dgm:prSet/>
      <dgm:spPr/>
      <dgm:t>
        <a:bodyPr/>
        <a:lstStyle/>
        <a:p>
          <a:endParaRPr lang="hu-HU"/>
        </a:p>
      </dgm:t>
    </dgm:pt>
    <dgm:pt modelId="{22077EA9-2CED-4383-B82C-66247795D63E}" type="sibTrans" cxnId="{28F3ADFE-77D1-4DEB-9B57-9D84E3DE97F0}">
      <dgm:prSet/>
      <dgm:spPr/>
      <dgm:t>
        <a:bodyPr/>
        <a:lstStyle/>
        <a:p>
          <a:endParaRPr lang="hu-HU"/>
        </a:p>
      </dgm:t>
    </dgm:pt>
    <dgm:pt modelId="{DC80A434-1A37-4512-9689-12588213262E}">
      <dgm:prSet custT="1"/>
      <dgm:spPr/>
      <dgm:t>
        <a:bodyPr/>
        <a:lstStyle/>
        <a:p>
          <a:pPr algn="ctr"/>
          <a:r>
            <a:rPr lang="hu-HU" sz="2000" dirty="0">
              <a:hlinkClick xmlns:r="http://schemas.openxmlformats.org/officeDocument/2006/relationships" r:id="rId6"/>
            </a:rPr>
            <a:t>Törzskönyvi nyilvántartás (MÁK)</a:t>
          </a:r>
          <a:endParaRPr lang="hu-HU" sz="2000" dirty="0"/>
        </a:p>
      </dgm:t>
      <dgm:extLst/>
    </dgm:pt>
    <dgm:pt modelId="{D2AFB156-91EC-4B12-8316-38B6343568C9}" type="parTrans" cxnId="{032BE7A7-8B52-413B-8D6B-81D2928D40FF}">
      <dgm:prSet/>
      <dgm:spPr/>
      <dgm:t>
        <a:bodyPr/>
        <a:lstStyle/>
        <a:p>
          <a:endParaRPr lang="hu-HU"/>
        </a:p>
      </dgm:t>
    </dgm:pt>
    <dgm:pt modelId="{89097FFE-3BB4-41AD-912A-A1D497563C6C}" type="sibTrans" cxnId="{032BE7A7-8B52-413B-8D6B-81D2928D40FF}">
      <dgm:prSet/>
      <dgm:spPr/>
      <dgm:t>
        <a:bodyPr/>
        <a:lstStyle/>
        <a:p>
          <a:endParaRPr lang="hu-HU"/>
        </a:p>
      </dgm:t>
    </dgm:pt>
    <dgm:pt modelId="{1E792CD9-F622-4C5B-A8F7-E5691CE8118E}">
      <dgm:prSet phldrT="[Szöveg]" custT="1"/>
      <dgm:spPr/>
      <dgm:t>
        <a:bodyPr/>
        <a:lstStyle/>
        <a:p>
          <a:pPr algn="ctr"/>
          <a:r>
            <a:rPr lang="hu-HU" sz="2000" dirty="0">
              <a:hlinkClick xmlns:r="http://schemas.openxmlformats.org/officeDocument/2006/relationships" r:id="rId4"/>
            </a:rPr>
            <a:t>Teljesítménystatisztikai kérdőívek</a:t>
          </a:r>
          <a:endParaRPr lang="hu-HU" sz="2000" dirty="0"/>
        </a:p>
      </dgm:t>
      <dgm:extLst/>
    </dgm:pt>
    <dgm:pt modelId="{0503193C-672E-4B47-93A4-BBBC61DDEF60}" type="parTrans" cxnId="{9FC82EDE-EC6F-41C1-BB1F-FDCB989CFE75}">
      <dgm:prSet/>
      <dgm:spPr/>
      <dgm:t>
        <a:bodyPr/>
        <a:lstStyle/>
        <a:p>
          <a:endParaRPr lang="hu-HU"/>
        </a:p>
      </dgm:t>
    </dgm:pt>
    <dgm:pt modelId="{68ABB7DF-5173-4A28-8D17-117420B56550}" type="sibTrans" cxnId="{9FC82EDE-EC6F-41C1-BB1F-FDCB989CFE75}">
      <dgm:prSet/>
      <dgm:spPr/>
      <dgm:t>
        <a:bodyPr/>
        <a:lstStyle/>
        <a:p>
          <a:endParaRPr lang="hu-HU"/>
        </a:p>
      </dgm:t>
    </dgm:pt>
    <dgm:pt modelId="{6B23C3A3-0FF7-4959-BE8A-14A031C24BEF}">
      <dgm:prSet custT="1"/>
      <dgm:spPr/>
      <dgm:t>
        <a:bodyPr/>
        <a:lstStyle/>
        <a:p>
          <a:pPr algn="ctr"/>
          <a:r>
            <a:rPr lang="hu-HU" sz="2000" dirty="0">
              <a:hlinkClick xmlns:r="http://schemas.openxmlformats.org/officeDocument/2006/relationships" r:id="rId7"/>
            </a:rPr>
            <a:t>Egyéni vállalkozók nyilvántartása (EVNY - NAV)</a:t>
          </a:r>
          <a:endParaRPr lang="hu-HU" sz="2000" dirty="0"/>
        </a:p>
      </dgm:t>
      <dgm:extLst/>
    </dgm:pt>
    <dgm:pt modelId="{17A1B3BF-D45F-4BEC-8CC1-4A460B42A417}" type="parTrans" cxnId="{E8600274-486A-4893-8061-CA520C96E3D3}">
      <dgm:prSet/>
      <dgm:spPr/>
      <dgm:t>
        <a:bodyPr/>
        <a:lstStyle/>
        <a:p>
          <a:endParaRPr lang="hu-HU"/>
        </a:p>
      </dgm:t>
    </dgm:pt>
    <dgm:pt modelId="{3ABF5363-EC55-4089-9632-D69BD78D5B46}" type="sibTrans" cxnId="{E8600274-486A-4893-8061-CA520C96E3D3}">
      <dgm:prSet/>
      <dgm:spPr/>
      <dgm:t>
        <a:bodyPr/>
        <a:lstStyle/>
        <a:p>
          <a:endParaRPr lang="hu-HU"/>
        </a:p>
      </dgm:t>
    </dgm:pt>
    <dgm:pt modelId="{D826882D-1F97-42D9-9B13-AD5AE3C92189}">
      <dgm:prSet phldrT="[Szöveg]" custT="1"/>
      <dgm:spPr/>
      <dgm:t>
        <a:bodyPr/>
        <a:lstStyle/>
        <a:p>
          <a:pPr algn="ctr"/>
          <a:r>
            <a:rPr lang="hu-HU" sz="2000" dirty="0">
              <a:hlinkClick xmlns:r="http://schemas.openxmlformats.org/officeDocument/2006/relationships" r:id="rId8"/>
            </a:rPr>
            <a:t>Munkaügyi kérdőívek</a:t>
          </a:r>
          <a:endParaRPr lang="hu-HU" sz="2000" dirty="0"/>
        </a:p>
      </dgm:t>
      <dgm:extLst/>
    </dgm:pt>
    <dgm:pt modelId="{C74C87F5-2865-456C-BE02-61953E2080A8}" type="parTrans" cxnId="{9BE1A818-EC83-4944-BD72-3CD1F633834A}">
      <dgm:prSet/>
      <dgm:spPr/>
      <dgm:t>
        <a:bodyPr/>
        <a:lstStyle/>
        <a:p>
          <a:endParaRPr lang="hu-HU"/>
        </a:p>
      </dgm:t>
    </dgm:pt>
    <dgm:pt modelId="{6DF63180-DA5C-42F7-A73D-D483AC814C03}" type="sibTrans" cxnId="{9BE1A818-EC83-4944-BD72-3CD1F633834A}">
      <dgm:prSet/>
      <dgm:spPr/>
      <dgm:t>
        <a:bodyPr/>
        <a:lstStyle/>
        <a:p>
          <a:endParaRPr lang="hu-HU"/>
        </a:p>
      </dgm:t>
    </dgm:pt>
    <dgm:pt modelId="{BDD75A5C-1AD3-4D53-9C2C-D0F68186A930}">
      <dgm:prSet custT="1"/>
      <dgm:spPr/>
      <dgm:t>
        <a:bodyPr/>
        <a:lstStyle/>
        <a:p>
          <a:pPr algn="ctr"/>
          <a:r>
            <a:rPr lang="hu-HU" sz="2000" dirty="0">
              <a:hlinkClick xmlns:r="http://schemas.openxmlformats.org/officeDocument/2006/relationships" r:id="rId9"/>
            </a:rPr>
            <a:t>Adóalany nyilvántartás (NAV)</a:t>
          </a:r>
          <a:endParaRPr lang="hu-HU" sz="2000" dirty="0"/>
        </a:p>
      </dgm:t>
      <dgm:extLst/>
    </dgm:pt>
    <dgm:pt modelId="{D688B01D-86B8-422A-AD09-0579E4529000}" type="parTrans" cxnId="{925E26A2-6B0D-4CF9-84A6-C55DF9A1EBBB}">
      <dgm:prSet/>
      <dgm:spPr/>
      <dgm:t>
        <a:bodyPr/>
        <a:lstStyle/>
        <a:p>
          <a:endParaRPr lang="hu-HU"/>
        </a:p>
      </dgm:t>
    </dgm:pt>
    <dgm:pt modelId="{1718DD00-9CEE-4C9E-A58B-3F7A665444F4}" type="sibTrans" cxnId="{925E26A2-6B0D-4CF9-84A6-C55DF9A1EBBB}">
      <dgm:prSet/>
      <dgm:spPr/>
      <dgm:t>
        <a:bodyPr/>
        <a:lstStyle/>
        <a:p>
          <a:endParaRPr lang="hu-HU"/>
        </a:p>
      </dgm:t>
    </dgm:pt>
    <dgm:pt modelId="{54512F4C-008D-4FB3-BD52-E914CB92E95A}">
      <dgm:prSet custT="1"/>
      <dgm:spPr>
        <a:solidFill>
          <a:srgbClr val="FFC000">
            <a:alpha val="90000"/>
          </a:srgbClr>
        </a:solidFill>
        <a:ln w="6350" cap="flat" cmpd="sng" algn="ctr">
          <a:solidFill>
            <a:srgbClr val="B74919">
              <a:hueOff val="850960"/>
              <a:satOff val="9662"/>
              <a:lumOff val="874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Járulék adatok</a:t>
          </a:r>
        </a:p>
      </dgm:t>
      <dgm:extLst/>
    </dgm:pt>
    <dgm:pt modelId="{3B0EF612-28B5-49EB-B3BF-D2702573FA18}" type="parTrans" cxnId="{8AB42644-89C4-4978-8684-E3045EFA8762}">
      <dgm:prSet/>
      <dgm:spPr/>
      <dgm:t>
        <a:bodyPr/>
        <a:lstStyle/>
        <a:p>
          <a:endParaRPr lang="hu-HU"/>
        </a:p>
      </dgm:t>
    </dgm:pt>
    <dgm:pt modelId="{3AE644AA-E91D-45A7-99AC-01EFB60572C4}" type="sibTrans" cxnId="{8AB42644-89C4-4978-8684-E3045EFA8762}">
      <dgm:prSet/>
      <dgm:spPr/>
      <dgm:t>
        <a:bodyPr/>
        <a:lstStyle/>
        <a:p>
          <a:endParaRPr lang="hu-HU"/>
        </a:p>
      </dgm:t>
    </dgm:pt>
    <dgm:pt modelId="{5B5570D9-9126-4F8C-9D86-16ED16866CBA}">
      <dgm:prSet custT="1"/>
      <dgm:spPr>
        <a:solidFill>
          <a:srgbClr val="FBCC34">
            <a:alpha val="90000"/>
          </a:srgbClr>
        </a:solidFill>
        <a:ln w="6350" cap="flat" cmpd="sng" algn="ctr">
          <a:solidFill>
            <a:srgbClr val="B74919">
              <a:hueOff val="850960"/>
              <a:satOff val="9662"/>
              <a:lumOff val="874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Társasági adó</a:t>
          </a:r>
        </a:p>
      </dgm:t>
      <dgm:extLst/>
    </dgm:pt>
    <dgm:pt modelId="{DD619B20-D07F-46E3-9876-A3BE16C8BCF6}" type="parTrans" cxnId="{15BB42C6-F833-4559-9666-4F292D28D429}">
      <dgm:prSet/>
      <dgm:spPr/>
      <dgm:t>
        <a:bodyPr/>
        <a:lstStyle/>
        <a:p>
          <a:endParaRPr lang="hu-HU"/>
        </a:p>
      </dgm:t>
    </dgm:pt>
    <dgm:pt modelId="{427B2241-6647-4A5A-85F0-965A054981B4}" type="sibTrans" cxnId="{15BB42C6-F833-4559-9666-4F292D28D429}">
      <dgm:prSet/>
      <dgm:spPr/>
      <dgm:t>
        <a:bodyPr/>
        <a:lstStyle/>
        <a:p>
          <a:endParaRPr lang="hu-HU"/>
        </a:p>
      </dgm:t>
    </dgm:pt>
    <dgm:pt modelId="{AB132250-CE59-4FC7-9D67-B3EFBA00A02D}">
      <dgm:prSet custT="1"/>
      <dgm:spPr>
        <a:solidFill>
          <a:srgbClr val="FBCC34">
            <a:alpha val="90000"/>
          </a:srgbClr>
        </a:solidFill>
        <a:ln w="6350" cap="flat" cmpd="sng" algn="ctr">
          <a:solidFill>
            <a:srgbClr val="B74919">
              <a:hueOff val="850960"/>
              <a:satOff val="9662"/>
              <a:lumOff val="874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E-számla</a:t>
          </a:r>
        </a:p>
      </dgm:t>
      <dgm:extLst/>
    </dgm:pt>
    <dgm:pt modelId="{DF92681D-BC1F-4D54-9709-607956C4D27E}" type="parTrans" cxnId="{85153BF4-6D6B-4ADE-B24F-23E267A8724F}">
      <dgm:prSet/>
      <dgm:spPr/>
      <dgm:t>
        <a:bodyPr/>
        <a:lstStyle/>
        <a:p>
          <a:endParaRPr lang="hu-HU"/>
        </a:p>
      </dgm:t>
    </dgm:pt>
    <dgm:pt modelId="{005D9F3C-4C3D-4A68-B45E-AB3DB0A7E3D4}" type="sibTrans" cxnId="{85153BF4-6D6B-4ADE-B24F-23E267A8724F}">
      <dgm:prSet/>
      <dgm:spPr/>
      <dgm:t>
        <a:bodyPr/>
        <a:lstStyle/>
        <a:p>
          <a:endParaRPr lang="hu-HU"/>
        </a:p>
      </dgm:t>
    </dgm:pt>
    <dgm:pt modelId="{9E93EB8D-3C4A-4AFF-8D48-2751B04DB8F9}">
      <dgm:prSet custT="1"/>
      <dgm:spPr>
        <a:solidFill>
          <a:srgbClr val="FBCC34">
            <a:alpha val="90000"/>
          </a:srgbClr>
        </a:solidFill>
      </dgm:spPr>
      <dgm:t>
        <a:bodyPr/>
        <a:lstStyle/>
        <a:p>
          <a:pPr algn="ctr"/>
          <a:r>
            <a:rPr lang="hu-HU" sz="2000" dirty="0"/>
            <a:t>E-beszámoló</a:t>
          </a:r>
        </a:p>
      </dgm:t>
      <dgm:extLst/>
    </dgm:pt>
    <dgm:pt modelId="{9EE55E65-5B30-4EBE-B237-E3AFE3BD1198}" type="parTrans" cxnId="{C2657EA7-B002-45D7-B7A5-69BC95D9A26A}">
      <dgm:prSet/>
      <dgm:spPr/>
      <dgm:t>
        <a:bodyPr/>
        <a:lstStyle/>
        <a:p>
          <a:endParaRPr lang="hu-HU"/>
        </a:p>
      </dgm:t>
    </dgm:pt>
    <dgm:pt modelId="{A37FD76E-7752-4FC1-8E45-751F9BC65658}" type="sibTrans" cxnId="{C2657EA7-B002-45D7-B7A5-69BC95D9A26A}">
      <dgm:prSet/>
      <dgm:spPr/>
      <dgm:t>
        <a:bodyPr/>
        <a:lstStyle/>
        <a:p>
          <a:endParaRPr lang="hu-HU"/>
        </a:p>
      </dgm:t>
    </dgm:pt>
    <dgm:pt modelId="{880AAFB5-6A9F-4C4C-9EBD-F83E05E005EA}" type="pres">
      <dgm:prSet presAssocID="{018FEB51-8A59-4310-9C09-2968C78074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C9BEB5-0768-4697-B5F7-658C0DA4836D}" type="pres">
      <dgm:prSet presAssocID="{CD772337-C5B2-4696-B347-1E45A5C6F392}" presName="root" presStyleCnt="0"/>
      <dgm:spPr/>
    </dgm:pt>
    <dgm:pt modelId="{35347A0D-F164-4A9E-BCE5-BBD92E1BF4D2}" type="pres">
      <dgm:prSet presAssocID="{CD772337-C5B2-4696-B347-1E45A5C6F392}" presName="rootComposite" presStyleCnt="0"/>
      <dgm:spPr/>
    </dgm:pt>
    <dgm:pt modelId="{802109FA-ED36-4688-93E9-ABC17CFF6E60}" type="pres">
      <dgm:prSet presAssocID="{CD772337-C5B2-4696-B347-1E45A5C6F392}" presName="rootText" presStyleLbl="node1" presStyleIdx="0" presStyleCnt="2" custScaleX="911216" custScaleY="382434" custLinFactX="-200000" custLinFactNeighborX="-285483" custLinFactNeighborY="-8256"/>
      <dgm:spPr/>
    </dgm:pt>
    <dgm:pt modelId="{F41B4A8F-E918-4765-A0C8-500333F52EAD}" type="pres">
      <dgm:prSet presAssocID="{CD772337-C5B2-4696-B347-1E45A5C6F392}" presName="rootConnector" presStyleLbl="node1" presStyleIdx="0" presStyleCnt="2"/>
      <dgm:spPr/>
    </dgm:pt>
    <dgm:pt modelId="{ECAF17B7-C8BE-41E7-8756-60AB74499B98}" type="pres">
      <dgm:prSet presAssocID="{CD772337-C5B2-4696-B347-1E45A5C6F392}" presName="childShape" presStyleCnt="0"/>
      <dgm:spPr/>
    </dgm:pt>
    <dgm:pt modelId="{942F9505-A0F9-46ED-8B51-5C4DC3061FD2}" type="pres">
      <dgm:prSet presAssocID="{D9DB93AD-9CB8-4779-B0C1-A9CADD854F07}" presName="Name13" presStyleLbl="parChTrans1D2" presStyleIdx="0" presStyleCnt="14"/>
      <dgm:spPr/>
    </dgm:pt>
    <dgm:pt modelId="{A0E6DBC7-BC70-4A5A-AAE6-CAC487EC9694}" type="pres">
      <dgm:prSet presAssocID="{90830C9F-2C90-49E2-8AB6-CA522B3DD09D}" presName="childText" presStyleLbl="bgAcc1" presStyleIdx="0" presStyleCnt="14" custScaleX="1243383" custScaleY="233710" custLinFactX="-251381" custLinFactNeighborX="-300000" custLinFactNeighborY="61458">
        <dgm:presLayoutVars>
          <dgm:bulletEnabled val="1"/>
        </dgm:presLayoutVars>
      </dgm:prSet>
      <dgm:spPr/>
    </dgm:pt>
    <dgm:pt modelId="{A48D5DAA-5A97-4D58-A695-C4092690E6AA}" type="pres">
      <dgm:prSet presAssocID="{710CA1AD-AA48-4360-8E01-916E42DB6929}" presName="Name13" presStyleLbl="parChTrans1D2" presStyleIdx="1" presStyleCnt="14"/>
      <dgm:spPr/>
    </dgm:pt>
    <dgm:pt modelId="{033B7751-CC5B-4227-B480-24D119B61408}" type="pres">
      <dgm:prSet presAssocID="{53564818-02F5-46F0-9F80-1CE86FEA3EC5}" presName="childText" presStyleLbl="bgAcc1" presStyleIdx="1" presStyleCnt="14" custScaleX="1243383" custScaleY="233710" custLinFactX="-251381" custLinFactY="17529" custLinFactNeighborX="-300000" custLinFactNeighborY="100000">
        <dgm:presLayoutVars>
          <dgm:bulletEnabled val="1"/>
        </dgm:presLayoutVars>
      </dgm:prSet>
      <dgm:spPr/>
    </dgm:pt>
    <dgm:pt modelId="{0831C98A-817A-4010-9A7B-158ADEDC9EC9}" type="pres">
      <dgm:prSet presAssocID="{7234DE9E-63D2-4D2F-963A-9F37BA9162F1}" presName="Name13" presStyleLbl="parChTrans1D2" presStyleIdx="2" presStyleCnt="14"/>
      <dgm:spPr/>
    </dgm:pt>
    <dgm:pt modelId="{0C794708-63B8-45B6-83F0-BDBE022D7F20}" type="pres">
      <dgm:prSet presAssocID="{8F517ABA-B041-43CC-AB45-AF54ECC9E6F7}" presName="childText" presStyleLbl="bgAcc1" presStyleIdx="2" presStyleCnt="14" custScaleX="1243383" custScaleY="233710" custLinFactX="-251381" custLinFactY="89753" custLinFactNeighborX="-300000" custLinFactNeighborY="100000">
        <dgm:presLayoutVars>
          <dgm:bulletEnabled val="1"/>
        </dgm:presLayoutVars>
      </dgm:prSet>
      <dgm:spPr/>
    </dgm:pt>
    <dgm:pt modelId="{11339C50-8C1D-45D9-AE16-07B13631B09A}" type="pres">
      <dgm:prSet presAssocID="{0503193C-672E-4B47-93A4-BBBC61DDEF60}" presName="Name13" presStyleLbl="parChTrans1D2" presStyleIdx="3" presStyleCnt="14"/>
      <dgm:spPr/>
    </dgm:pt>
    <dgm:pt modelId="{97426E0E-EBB9-401D-9A1C-8214868AADB6}" type="pres">
      <dgm:prSet presAssocID="{1E792CD9-F622-4C5B-A8F7-E5691CE8118E}" presName="childText" presStyleLbl="bgAcc1" presStyleIdx="3" presStyleCnt="14" custScaleX="1243383" custScaleY="382435" custLinFactX="-250730" custLinFactY="100000" custLinFactNeighborX="-300000" custLinFactNeighborY="169094">
        <dgm:presLayoutVars>
          <dgm:bulletEnabled val="1"/>
        </dgm:presLayoutVars>
      </dgm:prSet>
      <dgm:spPr/>
    </dgm:pt>
    <dgm:pt modelId="{4C0B99B6-740B-469E-BBAD-7770A964D57F}" type="pres">
      <dgm:prSet presAssocID="{C74C87F5-2865-456C-BE02-61953E2080A8}" presName="Name13" presStyleLbl="parChTrans1D2" presStyleIdx="4" presStyleCnt="14"/>
      <dgm:spPr/>
    </dgm:pt>
    <dgm:pt modelId="{19D7A097-4CC4-4CDA-9A4A-A6C58F2A4175}" type="pres">
      <dgm:prSet presAssocID="{D826882D-1F97-42D9-9B13-AD5AE3C92189}" presName="childText" presStyleLbl="bgAcc1" presStyleIdx="4" presStyleCnt="14" custScaleX="1243383" custScaleY="233710" custLinFactX="-251381" custLinFactY="123799" custLinFactNeighborX="-300000" custLinFactNeighborY="200000">
        <dgm:presLayoutVars>
          <dgm:bulletEnabled val="1"/>
        </dgm:presLayoutVars>
      </dgm:prSet>
      <dgm:spPr/>
    </dgm:pt>
    <dgm:pt modelId="{3C9017BE-6B77-4082-8E25-1F3DE8894F3D}" type="pres">
      <dgm:prSet presAssocID="{4F2EB979-CB6D-497B-80DF-A04B949509CC}" presName="root" presStyleCnt="0"/>
      <dgm:spPr/>
    </dgm:pt>
    <dgm:pt modelId="{235B91EB-464F-43A9-BDDD-B494C00E90EE}" type="pres">
      <dgm:prSet presAssocID="{4F2EB979-CB6D-497B-80DF-A04B949509CC}" presName="rootComposite" presStyleCnt="0"/>
      <dgm:spPr/>
    </dgm:pt>
    <dgm:pt modelId="{49C56BA4-75F8-409D-BF75-A98629696B1A}" type="pres">
      <dgm:prSet presAssocID="{4F2EB979-CB6D-497B-80DF-A04B949509CC}" presName="rootText" presStyleLbl="node1" presStyleIdx="1" presStyleCnt="2" custScaleX="971177" custScaleY="382434" custLinFactX="-100000" custLinFactNeighborX="-133250" custLinFactNeighborY="-206"/>
      <dgm:spPr/>
    </dgm:pt>
    <dgm:pt modelId="{30BB1D38-3679-4E6F-AEB2-73DE9EE5E854}" type="pres">
      <dgm:prSet presAssocID="{4F2EB979-CB6D-497B-80DF-A04B949509CC}" presName="rootConnector" presStyleLbl="node1" presStyleIdx="1" presStyleCnt="2"/>
      <dgm:spPr/>
    </dgm:pt>
    <dgm:pt modelId="{C1A0DD21-C35F-42B6-ADEB-7A1D2C1705AE}" type="pres">
      <dgm:prSet presAssocID="{4F2EB979-CB6D-497B-80DF-A04B949509CC}" presName="childShape" presStyleCnt="0"/>
      <dgm:spPr/>
    </dgm:pt>
    <dgm:pt modelId="{370210D9-3752-42CC-AB0F-2A64A9FF49EC}" type="pres">
      <dgm:prSet presAssocID="{B3317D5B-05D2-4450-97FE-D78984448C9C}" presName="Name13" presStyleLbl="parChTrans1D2" presStyleIdx="5" presStyleCnt="14"/>
      <dgm:spPr/>
    </dgm:pt>
    <dgm:pt modelId="{A0B92E46-A2CE-47C9-B454-1F39002A79D9}" type="pres">
      <dgm:prSet presAssocID="{5CA7838B-AAD0-4A6E-903B-F91093BF8448}" presName="childText" presStyleLbl="bgAcc1" presStyleIdx="5" presStyleCnt="14" custScaleX="1519690" custScaleY="211410" custLinFactX="-127126" custLinFactNeighborX="-200000" custLinFactNeighborY="50091">
        <dgm:presLayoutVars>
          <dgm:bulletEnabled val="1"/>
        </dgm:presLayoutVars>
      </dgm:prSet>
      <dgm:spPr/>
    </dgm:pt>
    <dgm:pt modelId="{D3A86E10-D255-48D6-A95A-867B01D5B28D}" type="pres">
      <dgm:prSet presAssocID="{F47E6309-94D7-4F41-A364-28F43B4BBE71}" presName="Name13" presStyleLbl="parChTrans1D2" presStyleIdx="6" presStyleCnt="14"/>
      <dgm:spPr/>
    </dgm:pt>
    <dgm:pt modelId="{024BB9A3-173C-4251-B114-DABE7D0B2325}" type="pres">
      <dgm:prSet presAssocID="{19E9A083-282F-4D54-91B7-D0A816EC21AB}" presName="childText" presStyleLbl="bgAcc1" presStyleIdx="6" presStyleCnt="14" custScaleX="1519690" custScaleY="210592" custLinFactX="-137447" custLinFactY="46178" custLinFactNeighborX="-200000" custLinFactNeighborY="100000">
        <dgm:presLayoutVars>
          <dgm:bulletEnabled val="1"/>
        </dgm:presLayoutVars>
      </dgm:prSet>
      <dgm:spPr/>
    </dgm:pt>
    <dgm:pt modelId="{7DC3942A-58D5-42E4-9920-4E3FD97254ED}" type="pres">
      <dgm:prSet presAssocID="{D2AFB156-91EC-4B12-8316-38B6343568C9}" presName="Name13" presStyleLbl="parChTrans1D2" presStyleIdx="7" presStyleCnt="14"/>
      <dgm:spPr/>
    </dgm:pt>
    <dgm:pt modelId="{62A69ADA-CB8D-460C-A50E-7748CF6BA2E2}" type="pres">
      <dgm:prSet presAssocID="{DC80A434-1A37-4512-9689-12588213262E}" presName="childText" presStyleLbl="bgAcc1" presStyleIdx="7" presStyleCnt="14" custScaleX="1519690" custScaleY="209887" custLinFactX="-127126" custLinFactY="143295" custLinFactNeighborX="-200000" custLinFactNeighborY="200000">
        <dgm:presLayoutVars>
          <dgm:bulletEnabled val="1"/>
        </dgm:presLayoutVars>
      </dgm:prSet>
      <dgm:spPr/>
    </dgm:pt>
    <dgm:pt modelId="{BC88C583-362B-4A9E-A566-425BCAADCF78}" type="pres">
      <dgm:prSet presAssocID="{17A1B3BF-D45F-4BEC-8CC1-4A460B42A417}" presName="Name13" presStyleLbl="parChTrans1D2" presStyleIdx="8" presStyleCnt="14"/>
      <dgm:spPr/>
    </dgm:pt>
    <dgm:pt modelId="{45E3EE62-E359-40C2-8D4D-620CA28AA2F8}" type="pres">
      <dgm:prSet presAssocID="{6B23C3A3-0FF7-4959-BE8A-14A031C24BEF}" presName="childText" presStyleLbl="bgAcc1" presStyleIdx="8" presStyleCnt="14" custScaleX="1519690" custScaleY="343410" custLinFactX="-127126" custLinFactY="200000" custLinFactNeighborX="-200000" custLinFactNeighborY="283252">
        <dgm:presLayoutVars>
          <dgm:bulletEnabled val="1"/>
        </dgm:presLayoutVars>
      </dgm:prSet>
      <dgm:spPr/>
    </dgm:pt>
    <dgm:pt modelId="{85067407-19D9-41F3-AB76-19282C892B15}" type="pres">
      <dgm:prSet presAssocID="{D688B01D-86B8-422A-AD09-0579E4529000}" presName="Name13" presStyleLbl="parChTrans1D2" presStyleIdx="9" presStyleCnt="14"/>
      <dgm:spPr/>
    </dgm:pt>
    <dgm:pt modelId="{2686DB8B-9717-4D5D-B475-B84CAEBF6498}" type="pres">
      <dgm:prSet presAssocID="{BDD75A5C-1AD3-4D53-9C2C-D0F68186A930}" presName="childText" presStyleLbl="bgAcc1" presStyleIdx="9" presStyleCnt="14" custScaleX="1519690" custScaleY="209611" custLinFactX="-127126" custLinFactY="293067" custLinFactNeighborX="-200000" custLinFactNeighborY="300000">
        <dgm:presLayoutVars>
          <dgm:bulletEnabled val="1"/>
        </dgm:presLayoutVars>
      </dgm:prSet>
      <dgm:spPr/>
    </dgm:pt>
    <dgm:pt modelId="{B052F0E3-DF4B-4184-960C-FF4C26740E90}" type="pres">
      <dgm:prSet presAssocID="{3B0EF612-28B5-49EB-B3BF-D2702573FA18}" presName="Name13" presStyleLbl="parChTrans1D2" presStyleIdx="10" presStyleCnt="14"/>
      <dgm:spPr/>
    </dgm:pt>
    <dgm:pt modelId="{EEBD6B98-D16B-4DC6-BB45-DFBEE7434674}" type="pres">
      <dgm:prSet presAssocID="{54512F4C-008D-4FB3-BD52-E914CB92E95A}" presName="childText" presStyleLbl="bgAcc1" presStyleIdx="10" presStyleCnt="14" custScaleX="663949" custScaleY="209151" custLinFactX="604986" custLinFactY="-501749" custLinFactNeighborX="700000" custLinFactNeighborY="-600000">
        <dgm:presLayoutVars>
          <dgm:bulletEnabled val="1"/>
        </dgm:presLayoutVars>
      </dgm:prSet>
      <dgm:spPr>
        <a:xfrm>
          <a:off x="8635911" y="1083839"/>
          <a:ext cx="1841855" cy="287066"/>
        </a:xfrm>
        <a:prstGeom prst="roundRect">
          <a:avLst>
            <a:gd name="adj" fmla="val 10000"/>
          </a:avLst>
        </a:prstGeom>
      </dgm:spPr>
    </dgm:pt>
    <dgm:pt modelId="{3750F6EC-B391-452A-A86A-E827521A31C5}" type="pres">
      <dgm:prSet presAssocID="{DD619B20-D07F-46E3-9876-A3BE16C8BCF6}" presName="Name13" presStyleLbl="parChTrans1D2" presStyleIdx="11" presStyleCnt="14"/>
      <dgm:spPr/>
    </dgm:pt>
    <dgm:pt modelId="{F738C43C-D33D-4DF7-9A37-263F7FD430C2}" type="pres">
      <dgm:prSet presAssocID="{5B5570D9-9126-4F8C-9D86-16ED16866CBA}" presName="childText" presStyleLbl="bgAcc1" presStyleIdx="11" presStyleCnt="14" custScaleX="663949" custScaleY="209151" custLinFactX="600000" custLinFactY="-452642" custLinFactNeighborX="699826" custLinFactNeighborY="-500000">
        <dgm:presLayoutVars>
          <dgm:bulletEnabled val="1"/>
        </dgm:presLayoutVars>
      </dgm:prSet>
      <dgm:spPr>
        <a:xfrm>
          <a:off x="8759345" y="1752658"/>
          <a:ext cx="1756254" cy="343628"/>
        </a:xfrm>
        <a:prstGeom prst="roundRect">
          <a:avLst>
            <a:gd name="adj" fmla="val 10000"/>
          </a:avLst>
        </a:prstGeom>
      </dgm:spPr>
    </dgm:pt>
    <dgm:pt modelId="{7AB9ABBA-8F87-447B-90F5-8AB7ED2F7E3F}" type="pres">
      <dgm:prSet presAssocID="{DF92681D-BC1F-4D54-9709-607956C4D27E}" presName="Name13" presStyleLbl="parChTrans1D2" presStyleIdx="12" presStyleCnt="14"/>
      <dgm:spPr/>
    </dgm:pt>
    <dgm:pt modelId="{F49B4241-6334-452C-ADE5-25FD563AB9CA}" type="pres">
      <dgm:prSet presAssocID="{AB132250-CE59-4FC7-9D67-B3EFBA00A02D}" presName="childText" presStyleLbl="bgAcc1" presStyleIdx="12" presStyleCnt="14" custScaleX="663949" custScaleY="209151" custLinFactX="600000" custLinFactY="-393232" custLinFactNeighborX="699826" custLinFactNeighborY="-400000">
        <dgm:presLayoutVars>
          <dgm:bulletEnabled val="1"/>
        </dgm:presLayoutVars>
      </dgm:prSet>
      <dgm:spPr>
        <a:xfrm>
          <a:off x="8873674" y="2417199"/>
          <a:ext cx="1188236" cy="198795"/>
        </a:xfrm>
        <a:prstGeom prst="roundRect">
          <a:avLst>
            <a:gd name="adj" fmla="val 10000"/>
          </a:avLst>
        </a:prstGeom>
      </dgm:spPr>
    </dgm:pt>
    <dgm:pt modelId="{AB6CEEA3-4645-4F05-9A17-5962777BCD7A}" type="pres">
      <dgm:prSet presAssocID="{9EE55E65-5B30-4EBE-B237-E3AFE3BD1198}" presName="Name13" presStyleLbl="parChTrans1D2" presStyleIdx="13" presStyleCnt="14"/>
      <dgm:spPr/>
    </dgm:pt>
    <dgm:pt modelId="{B4B84A92-DAFE-464A-AEF7-CAF453BC6111}" type="pres">
      <dgm:prSet presAssocID="{9E93EB8D-3C4A-4AFF-8D48-2751B04DB8F9}" presName="childText" presStyleLbl="bgAcc1" presStyleIdx="13" presStyleCnt="14" custScaleX="663949" custScaleY="209151" custLinFactX="600000" custLinFactY="-211672" custLinFactNeighborX="699826" custLinFactNeighborY="-300000">
        <dgm:presLayoutVars>
          <dgm:bulletEnabled val="1"/>
        </dgm:presLayoutVars>
      </dgm:prSet>
      <dgm:spPr/>
    </dgm:pt>
  </dgm:ptLst>
  <dgm:cxnLst>
    <dgm:cxn modelId="{33183B03-5B3E-4939-A925-795CB46303B4}" type="presOf" srcId="{C74C87F5-2865-456C-BE02-61953E2080A8}" destId="{4C0B99B6-740B-469E-BBAD-7770A964D57F}" srcOrd="0" destOrd="0" presId="urn:microsoft.com/office/officeart/2005/8/layout/hierarchy3"/>
    <dgm:cxn modelId="{9D225807-906B-4840-AB0C-4AD95E6E0387}" type="presOf" srcId="{CD772337-C5B2-4696-B347-1E45A5C6F392}" destId="{802109FA-ED36-4688-93E9-ABC17CFF6E60}" srcOrd="0" destOrd="0" presId="urn:microsoft.com/office/officeart/2005/8/layout/hierarchy3"/>
    <dgm:cxn modelId="{4C3CAE09-E544-44EC-86FE-D303E40F3A7C}" type="presOf" srcId="{9EE55E65-5B30-4EBE-B237-E3AFE3BD1198}" destId="{AB6CEEA3-4645-4F05-9A17-5962777BCD7A}" srcOrd="0" destOrd="0" presId="urn:microsoft.com/office/officeart/2005/8/layout/hierarchy3"/>
    <dgm:cxn modelId="{57CC4B0B-9308-4140-8533-673A39981F00}" type="presOf" srcId="{4F2EB979-CB6D-497B-80DF-A04B949509CC}" destId="{49C56BA4-75F8-409D-BF75-A98629696B1A}" srcOrd="0" destOrd="0" presId="urn:microsoft.com/office/officeart/2005/8/layout/hierarchy3"/>
    <dgm:cxn modelId="{F6ED150E-AE64-47AF-9A45-0CE6E2BE9CA6}" type="presOf" srcId="{F47E6309-94D7-4F41-A364-28F43B4BBE71}" destId="{D3A86E10-D255-48D6-A95A-867B01D5B28D}" srcOrd="0" destOrd="0" presId="urn:microsoft.com/office/officeart/2005/8/layout/hierarchy3"/>
    <dgm:cxn modelId="{9BE1A818-EC83-4944-BD72-3CD1F633834A}" srcId="{CD772337-C5B2-4696-B347-1E45A5C6F392}" destId="{D826882D-1F97-42D9-9B13-AD5AE3C92189}" srcOrd="4" destOrd="0" parTransId="{C74C87F5-2865-456C-BE02-61953E2080A8}" sibTransId="{6DF63180-DA5C-42F7-A73D-D483AC814C03}"/>
    <dgm:cxn modelId="{7D1AC31A-11C6-4EB8-B004-8854F9B4C12D}" srcId="{CD772337-C5B2-4696-B347-1E45A5C6F392}" destId="{90830C9F-2C90-49E2-8AB6-CA522B3DD09D}" srcOrd="0" destOrd="0" parTransId="{D9DB93AD-9CB8-4779-B0C1-A9CADD854F07}" sibTransId="{11EB09C8-2EFB-4199-B79A-ACF157999483}"/>
    <dgm:cxn modelId="{B986D720-D08A-41E4-8064-09D41A3A9DFE}" type="presOf" srcId="{90830C9F-2C90-49E2-8AB6-CA522B3DD09D}" destId="{A0E6DBC7-BC70-4A5A-AAE6-CAC487EC9694}" srcOrd="0" destOrd="0" presId="urn:microsoft.com/office/officeart/2005/8/layout/hierarchy3"/>
    <dgm:cxn modelId="{B6DC1523-456C-42DE-BE78-9062D822E31E}" type="presOf" srcId="{4F2EB979-CB6D-497B-80DF-A04B949509CC}" destId="{30BB1D38-3679-4E6F-AEB2-73DE9EE5E854}" srcOrd="1" destOrd="0" presId="urn:microsoft.com/office/officeart/2005/8/layout/hierarchy3"/>
    <dgm:cxn modelId="{D821822F-2932-401F-8EBB-AAF842C6760B}" type="presOf" srcId="{3B0EF612-28B5-49EB-B3BF-D2702573FA18}" destId="{B052F0E3-DF4B-4184-960C-FF4C26740E90}" srcOrd="0" destOrd="0" presId="urn:microsoft.com/office/officeart/2005/8/layout/hierarchy3"/>
    <dgm:cxn modelId="{DB634630-B834-413A-A2FC-698A03DB46D4}" type="presOf" srcId="{DD619B20-D07F-46E3-9876-A3BE16C8BCF6}" destId="{3750F6EC-B391-452A-A86A-E827521A31C5}" srcOrd="0" destOrd="0" presId="urn:microsoft.com/office/officeart/2005/8/layout/hierarchy3"/>
    <dgm:cxn modelId="{D8551839-54DF-48DD-86B8-4539BABE5069}" srcId="{018FEB51-8A59-4310-9C09-2968C7807495}" destId="{4F2EB979-CB6D-497B-80DF-A04B949509CC}" srcOrd="1" destOrd="0" parTransId="{41E8CC05-0ACD-4E48-AC6C-BCFB1E650696}" sibTransId="{A9578B36-A773-4480-807A-A97A351802A7}"/>
    <dgm:cxn modelId="{3CBFE83B-D724-48B2-B1EA-92E8ABB63105}" type="presOf" srcId="{17A1B3BF-D45F-4BEC-8CC1-4A460B42A417}" destId="{BC88C583-362B-4A9E-A566-425BCAADCF78}" srcOrd="0" destOrd="0" presId="urn:microsoft.com/office/officeart/2005/8/layout/hierarchy3"/>
    <dgm:cxn modelId="{810CA542-F1DF-484B-80ED-3B60A3A2E531}" type="presOf" srcId="{B3317D5B-05D2-4450-97FE-D78984448C9C}" destId="{370210D9-3752-42CC-AB0F-2A64A9FF49EC}" srcOrd="0" destOrd="0" presId="urn:microsoft.com/office/officeart/2005/8/layout/hierarchy3"/>
    <dgm:cxn modelId="{C60DDB62-674A-4272-A884-E404B8C6A992}" srcId="{4F2EB979-CB6D-497B-80DF-A04B949509CC}" destId="{5CA7838B-AAD0-4A6E-903B-F91093BF8448}" srcOrd="0" destOrd="0" parTransId="{B3317D5B-05D2-4450-97FE-D78984448C9C}" sibTransId="{0A2E6360-D38B-48E8-BB4C-04732A58EE88}"/>
    <dgm:cxn modelId="{8AB42644-89C4-4978-8684-E3045EFA8762}" srcId="{4F2EB979-CB6D-497B-80DF-A04B949509CC}" destId="{54512F4C-008D-4FB3-BD52-E914CB92E95A}" srcOrd="5" destOrd="0" parTransId="{3B0EF612-28B5-49EB-B3BF-D2702573FA18}" sibTransId="{3AE644AA-E91D-45A7-99AC-01EFB60572C4}"/>
    <dgm:cxn modelId="{18FBA165-6EE8-4CC8-9E7A-EF638DFF25BD}" type="presOf" srcId="{D9DB93AD-9CB8-4779-B0C1-A9CADD854F07}" destId="{942F9505-A0F9-46ED-8B51-5C4DC3061FD2}" srcOrd="0" destOrd="0" presId="urn:microsoft.com/office/officeart/2005/8/layout/hierarchy3"/>
    <dgm:cxn modelId="{EDF4EA70-F040-4237-87BF-F9A4CF8F0EDB}" type="presOf" srcId="{5CA7838B-AAD0-4A6E-903B-F91093BF8448}" destId="{A0B92E46-A2CE-47C9-B454-1F39002A79D9}" srcOrd="0" destOrd="0" presId="urn:microsoft.com/office/officeart/2005/8/layout/hierarchy3"/>
    <dgm:cxn modelId="{E8600274-486A-4893-8061-CA520C96E3D3}" srcId="{4F2EB979-CB6D-497B-80DF-A04B949509CC}" destId="{6B23C3A3-0FF7-4959-BE8A-14A031C24BEF}" srcOrd="3" destOrd="0" parTransId="{17A1B3BF-D45F-4BEC-8CC1-4A460B42A417}" sibTransId="{3ABF5363-EC55-4089-9632-D69BD78D5B46}"/>
    <dgm:cxn modelId="{C2027B76-16E9-40F2-88B7-3C20E99848C8}" type="presOf" srcId="{0503193C-672E-4B47-93A4-BBBC61DDEF60}" destId="{11339C50-8C1D-45D9-AE16-07B13631B09A}" srcOrd="0" destOrd="0" presId="urn:microsoft.com/office/officeart/2005/8/layout/hierarchy3"/>
    <dgm:cxn modelId="{5313DE83-3309-4757-BD7D-47D666B74645}" type="presOf" srcId="{19E9A083-282F-4D54-91B7-D0A816EC21AB}" destId="{024BB9A3-173C-4251-B114-DABE7D0B2325}" srcOrd="0" destOrd="0" presId="urn:microsoft.com/office/officeart/2005/8/layout/hierarchy3"/>
    <dgm:cxn modelId="{AB588191-F9CE-4679-9E29-1BE5F9471537}" type="presOf" srcId="{6B23C3A3-0FF7-4959-BE8A-14A031C24BEF}" destId="{45E3EE62-E359-40C2-8D4D-620CA28AA2F8}" srcOrd="0" destOrd="0" presId="urn:microsoft.com/office/officeart/2005/8/layout/hierarchy3"/>
    <dgm:cxn modelId="{C01D8C91-0B3A-478C-A11F-8B32670A9F7B}" type="presOf" srcId="{710CA1AD-AA48-4360-8E01-916E42DB6929}" destId="{A48D5DAA-5A97-4D58-A695-C4092690E6AA}" srcOrd="0" destOrd="0" presId="urn:microsoft.com/office/officeart/2005/8/layout/hierarchy3"/>
    <dgm:cxn modelId="{E4FA6994-7014-492C-8C2F-D22BE7AFC2F2}" type="presOf" srcId="{DC80A434-1A37-4512-9689-12588213262E}" destId="{62A69ADA-CB8D-460C-A50E-7748CF6BA2E2}" srcOrd="0" destOrd="0" presId="urn:microsoft.com/office/officeart/2005/8/layout/hierarchy3"/>
    <dgm:cxn modelId="{925E26A2-6B0D-4CF9-84A6-C55DF9A1EBBB}" srcId="{4F2EB979-CB6D-497B-80DF-A04B949509CC}" destId="{BDD75A5C-1AD3-4D53-9C2C-D0F68186A930}" srcOrd="4" destOrd="0" parTransId="{D688B01D-86B8-422A-AD09-0579E4529000}" sibTransId="{1718DD00-9CEE-4C9E-A58B-3F7A665444F4}"/>
    <dgm:cxn modelId="{C2657EA7-B002-45D7-B7A5-69BC95D9A26A}" srcId="{4F2EB979-CB6D-497B-80DF-A04B949509CC}" destId="{9E93EB8D-3C4A-4AFF-8D48-2751B04DB8F9}" srcOrd="8" destOrd="0" parTransId="{9EE55E65-5B30-4EBE-B237-E3AFE3BD1198}" sibTransId="{A37FD76E-7752-4FC1-8E45-751F9BC65658}"/>
    <dgm:cxn modelId="{032BE7A7-8B52-413B-8D6B-81D2928D40FF}" srcId="{4F2EB979-CB6D-497B-80DF-A04B949509CC}" destId="{DC80A434-1A37-4512-9689-12588213262E}" srcOrd="2" destOrd="0" parTransId="{D2AFB156-91EC-4B12-8316-38B6343568C9}" sibTransId="{89097FFE-3BB4-41AD-912A-A1D497563C6C}"/>
    <dgm:cxn modelId="{51B5E7B2-0644-47D3-9D21-6BCAB9B86709}" type="presOf" srcId="{018FEB51-8A59-4310-9C09-2968C7807495}" destId="{880AAFB5-6A9F-4C4C-9EBD-F83E05E005EA}" srcOrd="0" destOrd="0" presId="urn:microsoft.com/office/officeart/2005/8/layout/hierarchy3"/>
    <dgm:cxn modelId="{5F9FF1B7-427F-4CD2-B39F-A6FEC0BBEC57}" type="presOf" srcId="{5B5570D9-9126-4F8C-9D86-16ED16866CBA}" destId="{F738C43C-D33D-4DF7-9A37-263F7FD430C2}" srcOrd="0" destOrd="0" presId="urn:microsoft.com/office/officeart/2005/8/layout/hierarchy3"/>
    <dgm:cxn modelId="{022B56BA-0146-4357-827B-0CE359B3B1A2}" type="presOf" srcId="{54512F4C-008D-4FB3-BD52-E914CB92E95A}" destId="{EEBD6B98-D16B-4DC6-BB45-DFBEE7434674}" srcOrd="0" destOrd="0" presId="urn:microsoft.com/office/officeart/2005/8/layout/hierarchy3"/>
    <dgm:cxn modelId="{165329C2-76FE-4BDA-B9D0-10DF112C7235}" srcId="{CD772337-C5B2-4696-B347-1E45A5C6F392}" destId="{53564818-02F5-46F0-9F80-1CE86FEA3EC5}" srcOrd="1" destOrd="0" parTransId="{710CA1AD-AA48-4360-8E01-916E42DB6929}" sibTransId="{8646B791-1B00-4133-8DDF-A93E1C4AEC08}"/>
    <dgm:cxn modelId="{BBE85DC5-42BB-41D5-BE33-9E8F3B1A2D8A}" type="presOf" srcId="{BDD75A5C-1AD3-4D53-9C2C-D0F68186A930}" destId="{2686DB8B-9717-4D5D-B475-B84CAEBF6498}" srcOrd="0" destOrd="0" presId="urn:microsoft.com/office/officeart/2005/8/layout/hierarchy3"/>
    <dgm:cxn modelId="{A9AD67C5-993A-4980-9F37-61541EEEB45E}" type="presOf" srcId="{1E792CD9-F622-4C5B-A8F7-E5691CE8118E}" destId="{97426E0E-EBB9-401D-9A1C-8214868AADB6}" srcOrd="0" destOrd="0" presId="urn:microsoft.com/office/officeart/2005/8/layout/hierarchy3"/>
    <dgm:cxn modelId="{15BB42C6-F833-4559-9666-4F292D28D429}" srcId="{4F2EB979-CB6D-497B-80DF-A04B949509CC}" destId="{5B5570D9-9126-4F8C-9D86-16ED16866CBA}" srcOrd="6" destOrd="0" parTransId="{DD619B20-D07F-46E3-9876-A3BE16C8BCF6}" sibTransId="{427B2241-6647-4A5A-85F0-965A054981B4}"/>
    <dgm:cxn modelId="{89B646C8-A318-40F9-ACE1-C00D0CC606DD}" type="presOf" srcId="{53564818-02F5-46F0-9F80-1CE86FEA3EC5}" destId="{033B7751-CC5B-4227-B480-24D119B61408}" srcOrd="0" destOrd="0" presId="urn:microsoft.com/office/officeart/2005/8/layout/hierarchy3"/>
    <dgm:cxn modelId="{586C3EDD-FA21-4F8D-876D-29C9B30467B6}" srcId="{018FEB51-8A59-4310-9C09-2968C7807495}" destId="{CD772337-C5B2-4696-B347-1E45A5C6F392}" srcOrd="0" destOrd="0" parTransId="{8311F5A5-C366-4D4A-A3F6-2BBFFB014F8C}" sibTransId="{A16B6DDF-2979-4B8A-BCD3-3467CA02B952}"/>
    <dgm:cxn modelId="{C833E4DD-1D26-4B31-B2B2-3DBD88B1ED77}" type="presOf" srcId="{D688B01D-86B8-422A-AD09-0579E4529000}" destId="{85067407-19D9-41F3-AB76-19282C892B15}" srcOrd="0" destOrd="0" presId="urn:microsoft.com/office/officeart/2005/8/layout/hierarchy3"/>
    <dgm:cxn modelId="{9FC82EDE-EC6F-41C1-BB1F-FDCB989CFE75}" srcId="{CD772337-C5B2-4696-B347-1E45A5C6F392}" destId="{1E792CD9-F622-4C5B-A8F7-E5691CE8118E}" srcOrd="3" destOrd="0" parTransId="{0503193C-672E-4B47-93A4-BBBC61DDEF60}" sibTransId="{68ABB7DF-5173-4A28-8D17-117420B56550}"/>
    <dgm:cxn modelId="{972221E1-C96E-4FF9-90ED-DDA2BBF451A9}" type="presOf" srcId="{8F517ABA-B041-43CC-AB45-AF54ECC9E6F7}" destId="{0C794708-63B8-45B6-83F0-BDBE022D7F20}" srcOrd="0" destOrd="0" presId="urn:microsoft.com/office/officeart/2005/8/layout/hierarchy3"/>
    <dgm:cxn modelId="{046147E1-06CB-4234-9AA5-154CBE874EEC}" type="presOf" srcId="{CD772337-C5B2-4696-B347-1E45A5C6F392}" destId="{F41B4A8F-E918-4765-A0C8-500333F52EAD}" srcOrd="1" destOrd="0" presId="urn:microsoft.com/office/officeart/2005/8/layout/hierarchy3"/>
    <dgm:cxn modelId="{78E6F5E3-B2A6-43C6-847D-AC8D4098F9F7}" type="presOf" srcId="{D2AFB156-91EC-4B12-8316-38B6343568C9}" destId="{7DC3942A-58D5-42E4-9920-4E3FD97254ED}" srcOrd="0" destOrd="0" presId="urn:microsoft.com/office/officeart/2005/8/layout/hierarchy3"/>
    <dgm:cxn modelId="{CC1152E5-7224-4FF3-987E-74C25F46AC54}" type="presOf" srcId="{AB132250-CE59-4FC7-9D67-B3EFBA00A02D}" destId="{F49B4241-6334-452C-ADE5-25FD563AB9CA}" srcOrd="0" destOrd="0" presId="urn:microsoft.com/office/officeart/2005/8/layout/hierarchy3"/>
    <dgm:cxn modelId="{DF44B2E7-3987-4CD9-BBAE-51FF0E60B896}" type="presOf" srcId="{7234DE9E-63D2-4D2F-963A-9F37BA9162F1}" destId="{0831C98A-817A-4010-9A7B-158ADEDC9EC9}" srcOrd="0" destOrd="0" presId="urn:microsoft.com/office/officeart/2005/8/layout/hierarchy3"/>
    <dgm:cxn modelId="{9FEE83EA-0C72-4582-A688-96373AB2C198}" type="presOf" srcId="{9E93EB8D-3C4A-4AFF-8D48-2751B04DB8F9}" destId="{B4B84A92-DAFE-464A-AEF7-CAF453BC6111}" srcOrd="0" destOrd="0" presId="urn:microsoft.com/office/officeart/2005/8/layout/hierarchy3"/>
    <dgm:cxn modelId="{59C3EEEA-4008-4803-B5CF-5A27F5BFED23}" srcId="{4F2EB979-CB6D-497B-80DF-A04B949509CC}" destId="{19E9A083-282F-4D54-91B7-D0A816EC21AB}" srcOrd="1" destOrd="0" parTransId="{F47E6309-94D7-4F41-A364-28F43B4BBE71}" sibTransId="{BA4664CD-BDBD-4A42-9988-96CC4AFC2DB2}"/>
    <dgm:cxn modelId="{85153BF4-6D6B-4ADE-B24F-23E267A8724F}" srcId="{4F2EB979-CB6D-497B-80DF-A04B949509CC}" destId="{AB132250-CE59-4FC7-9D67-B3EFBA00A02D}" srcOrd="7" destOrd="0" parTransId="{DF92681D-BC1F-4D54-9709-607956C4D27E}" sibTransId="{005D9F3C-4C3D-4A68-B45E-AB3DB0A7E3D4}"/>
    <dgm:cxn modelId="{CBABA2F6-D3B3-4546-9743-4114DD641D44}" type="presOf" srcId="{DF92681D-BC1F-4D54-9709-607956C4D27E}" destId="{7AB9ABBA-8F87-447B-90F5-8AB7ED2F7E3F}" srcOrd="0" destOrd="0" presId="urn:microsoft.com/office/officeart/2005/8/layout/hierarchy3"/>
    <dgm:cxn modelId="{45054CFB-F69D-4BF0-9417-377E49DAF32C}" type="presOf" srcId="{D826882D-1F97-42D9-9B13-AD5AE3C92189}" destId="{19D7A097-4CC4-4CDA-9A4A-A6C58F2A4175}" srcOrd="0" destOrd="0" presId="urn:microsoft.com/office/officeart/2005/8/layout/hierarchy3"/>
    <dgm:cxn modelId="{28F3ADFE-77D1-4DEB-9B57-9D84E3DE97F0}" srcId="{CD772337-C5B2-4696-B347-1E45A5C6F392}" destId="{8F517ABA-B041-43CC-AB45-AF54ECC9E6F7}" srcOrd="2" destOrd="0" parTransId="{7234DE9E-63D2-4D2F-963A-9F37BA9162F1}" sibTransId="{22077EA9-2CED-4383-B82C-66247795D63E}"/>
    <dgm:cxn modelId="{5FDB4355-464C-4AB7-81F3-78F8C4DD59D7}" type="presParOf" srcId="{880AAFB5-6A9F-4C4C-9EBD-F83E05E005EA}" destId="{D1C9BEB5-0768-4697-B5F7-658C0DA4836D}" srcOrd="0" destOrd="0" presId="urn:microsoft.com/office/officeart/2005/8/layout/hierarchy3"/>
    <dgm:cxn modelId="{26681B36-4260-4242-84A3-5E5FC84EDCDD}" type="presParOf" srcId="{D1C9BEB5-0768-4697-B5F7-658C0DA4836D}" destId="{35347A0D-F164-4A9E-BCE5-BBD92E1BF4D2}" srcOrd="0" destOrd="0" presId="urn:microsoft.com/office/officeart/2005/8/layout/hierarchy3"/>
    <dgm:cxn modelId="{E418245A-0C8A-40A7-8A94-BDA3BB37A974}" type="presParOf" srcId="{35347A0D-F164-4A9E-BCE5-BBD92E1BF4D2}" destId="{802109FA-ED36-4688-93E9-ABC17CFF6E60}" srcOrd="0" destOrd="0" presId="urn:microsoft.com/office/officeart/2005/8/layout/hierarchy3"/>
    <dgm:cxn modelId="{14B8FDEA-F506-4FB2-8424-BF91D452AA28}" type="presParOf" srcId="{35347A0D-F164-4A9E-BCE5-BBD92E1BF4D2}" destId="{F41B4A8F-E918-4765-A0C8-500333F52EAD}" srcOrd="1" destOrd="0" presId="urn:microsoft.com/office/officeart/2005/8/layout/hierarchy3"/>
    <dgm:cxn modelId="{1317E1B1-B956-4C22-B22D-CF30BF32892F}" type="presParOf" srcId="{D1C9BEB5-0768-4697-B5F7-658C0DA4836D}" destId="{ECAF17B7-C8BE-41E7-8756-60AB74499B98}" srcOrd="1" destOrd="0" presId="urn:microsoft.com/office/officeart/2005/8/layout/hierarchy3"/>
    <dgm:cxn modelId="{BBC7CD5B-C78E-4DD7-9277-C1432BD6F622}" type="presParOf" srcId="{ECAF17B7-C8BE-41E7-8756-60AB74499B98}" destId="{942F9505-A0F9-46ED-8B51-5C4DC3061FD2}" srcOrd="0" destOrd="0" presId="urn:microsoft.com/office/officeart/2005/8/layout/hierarchy3"/>
    <dgm:cxn modelId="{1E4FF605-A440-404A-BDE9-EB47227576EB}" type="presParOf" srcId="{ECAF17B7-C8BE-41E7-8756-60AB74499B98}" destId="{A0E6DBC7-BC70-4A5A-AAE6-CAC487EC9694}" srcOrd="1" destOrd="0" presId="urn:microsoft.com/office/officeart/2005/8/layout/hierarchy3"/>
    <dgm:cxn modelId="{45BFBAFF-7850-403A-AB4C-962518FEDD62}" type="presParOf" srcId="{ECAF17B7-C8BE-41E7-8756-60AB74499B98}" destId="{A48D5DAA-5A97-4D58-A695-C4092690E6AA}" srcOrd="2" destOrd="0" presId="urn:microsoft.com/office/officeart/2005/8/layout/hierarchy3"/>
    <dgm:cxn modelId="{FA6ED9F7-DF88-4317-8F8F-6DB130D047E0}" type="presParOf" srcId="{ECAF17B7-C8BE-41E7-8756-60AB74499B98}" destId="{033B7751-CC5B-4227-B480-24D119B61408}" srcOrd="3" destOrd="0" presId="urn:microsoft.com/office/officeart/2005/8/layout/hierarchy3"/>
    <dgm:cxn modelId="{04D8A73C-AAF7-43E4-A167-4CCE70F5DE7B}" type="presParOf" srcId="{ECAF17B7-C8BE-41E7-8756-60AB74499B98}" destId="{0831C98A-817A-4010-9A7B-158ADEDC9EC9}" srcOrd="4" destOrd="0" presId="urn:microsoft.com/office/officeart/2005/8/layout/hierarchy3"/>
    <dgm:cxn modelId="{88952EB9-8B42-4D3E-B1C6-7264441B221D}" type="presParOf" srcId="{ECAF17B7-C8BE-41E7-8756-60AB74499B98}" destId="{0C794708-63B8-45B6-83F0-BDBE022D7F20}" srcOrd="5" destOrd="0" presId="urn:microsoft.com/office/officeart/2005/8/layout/hierarchy3"/>
    <dgm:cxn modelId="{548248BC-7C04-4ED4-99A5-C6A1CDF91E6B}" type="presParOf" srcId="{ECAF17B7-C8BE-41E7-8756-60AB74499B98}" destId="{11339C50-8C1D-45D9-AE16-07B13631B09A}" srcOrd="6" destOrd="0" presId="urn:microsoft.com/office/officeart/2005/8/layout/hierarchy3"/>
    <dgm:cxn modelId="{CB4C46F2-5DBA-4C42-AA35-EF2FC05B4489}" type="presParOf" srcId="{ECAF17B7-C8BE-41E7-8756-60AB74499B98}" destId="{97426E0E-EBB9-401D-9A1C-8214868AADB6}" srcOrd="7" destOrd="0" presId="urn:microsoft.com/office/officeart/2005/8/layout/hierarchy3"/>
    <dgm:cxn modelId="{2564876F-19DD-4969-BE3C-971AAE16D782}" type="presParOf" srcId="{ECAF17B7-C8BE-41E7-8756-60AB74499B98}" destId="{4C0B99B6-740B-469E-BBAD-7770A964D57F}" srcOrd="8" destOrd="0" presId="urn:microsoft.com/office/officeart/2005/8/layout/hierarchy3"/>
    <dgm:cxn modelId="{31033E3C-7363-4AFE-9578-BDE20DEC9D76}" type="presParOf" srcId="{ECAF17B7-C8BE-41E7-8756-60AB74499B98}" destId="{19D7A097-4CC4-4CDA-9A4A-A6C58F2A4175}" srcOrd="9" destOrd="0" presId="urn:microsoft.com/office/officeart/2005/8/layout/hierarchy3"/>
    <dgm:cxn modelId="{EC055248-3AFA-499A-BE18-75862CC585C5}" type="presParOf" srcId="{880AAFB5-6A9F-4C4C-9EBD-F83E05E005EA}" destId="{3C9017BE-6B77-4082-8E25-1F3DE8894F3D}" srcOrd="1" destOrd="0" presId="urn:microsoft.com/office/officeart/2005/8/layout/hierarchy3"/>
    <dgm:cxn modelId="{400A22FB-DF9C-4AE1-87E2-6849F62DD4F3}" type="presParOf" srcId="{3C9017BE-6B77-4082-8E25-1F3DE8894F3D}" destId="{235B91EB-464F-43A9-BDDD-B494C00E90EE}" srcOrd="0" destOrd="0" presId="urn:microsoft.com/office/officeart/2005/8/layout/hierarchy3"/>
    <dgm:cxn modelId="{812CA91F-DA7E-4B80-827A-290895AC5214}" type="presParOf" srcId="{235B91EB-464F-43A9-BDDD-B494C00E90EE}" destId="{49C56BA4-75F8-409D-BF75-A98629696B1A}" srcOrd="0" destOrd="0" presId="urn:microsoft.com/office/officeart/2005/8/layout/hierarchy3"/>
    <dgm:cxn modelId="{9C7974E2-2DB0-438A-BD5D-BDC08800B60E}" type="presParOf" srcId="{235B91EB-464F-43A9-BDDD-B494C00E90EE}" destId="{30BB1D38-3679-4E6F-AEB2-73DE9EE5E854}" srcOrd="1" destOrd="0" presId="urn:microsoft.com/office/officeart/2005/8/layout/hierarchy3"/>
    <dgm:cxn modelId="{08D3D62A-158A-4E16-B1F2-6F0764B39C79}" type="presParOf" srcId="{3C9017BE-6B77-4082-8E25-1F3DE8894F3D}" destId="{C1A0DD21-C35F-42B6-ADEB-7A1D2C1705AE}" srcOrd="1" destOrd="0" presId="urn:microsoft.com/office/officeart/2005/8/layout/hierarchy3"/>
    <dgm:cxn modelId="{5249D696-B464-4D34-860C-1893F98061FD}" type="presParOf" srcId="{C1A0DD21-C35F-42B6-ADEB-7A1D2C1705AE}" destId="{370210D9-3752-42CC-AB0F-2A64A9FF49EC}" srcOrd="0" destOrd="0" presId="urn:microsoft.com/office/officeart/2005/8/layout/hierarchy3"/>
    <dgm:cxn modelId="{2CDBD298-0AEB-44BF-8BB4-2875F3FC553B}" type="presParOf" srcId="{C1A0DD21-C35F-42B6-ADEB-7A1D2C1705AE}" destId="{A0B92E46-A2CE-47C9-B454-1F39002A79D9}" srcOrd="1" destOrd="0" presId="urn:microsoft.com/office/officeart/2005/8/layout/hierarchy3"/>
    <dgm:cxn modelId="{707DE228-E939-4281-890D-9A9C982C84DF}" type="presParOf" srcId="{C1A0DD21-C35F-42B6-ADEB-7A1D2C1705AE}" destId="{D3A86E10-D255-48D6-A95A-867B01D5B28D}" srcOrd="2" destOrd="0" presId="urn:microsoft.com/office/officeart/2005/8/layout/hierarchy3"/>
    <dgm:cxn modelId="{D8883760-652F-41F8-ABF6-C6105F6A7014}" type="presParOf" srcId="{C1A0DD21-C35F-42B6-ADEB-7A1D2C1705AE}" destId="{024BB9A3-173C-4251-B114-DABE7D0B2325}" srcOrd="3" destOrd="0" presId="urn:microsoft.com/office/officeart/2005/8/layout/hierarchy3"/>
    <dgm:cxn modelId="{90480563-CB29-4E2E-BEBF-01E5B67C0946}" type="presParOf" srcId="{C1A0DD21-C35F-42B6-ADEB-7A1D2C1705AE}" destId="{7DC3942A-58D5-42E4-9920-4E3FD97254ED}" srcOrd="4" destOrd="0" presId="urn:microsoft.com/office/officeart/2005/8/layout/hierarchy3"/>
    <dgm:cxn modelId="{CDA7C4B9-509D-4623-85D1-D092FC393861}" type="presParOf" srcId="{C1A0DD21-C35F-42B6-ADEB-7A1D2C1705AE}" destId="{62A69ADA-CB8D-460C-A50E-7748CF6BA2E2}" srcOrd="5" destOrd="0" presId="urn:microsoft.com/office/officeart/2005/8/layout/hierarchy3"/>
    <dgm:cxn modelId="{798DB4D7-90DC-4FB0-916B-E5BCE2595149}" type="presParOf" srcId="{C1A0DD21-C35F-42B6-ADEB-7A1D2C1705AE}" destId="{BC88C583-362B-4A9E-A566-425BCAADCF78}" srcOrd="6" destOrd="0" presId="urn:microsoft.com/office/officeart/2005/8/layout/hierarchy3"/>
    <dgm:cxn modelId="{87B5BB57-2361-4850-AF38-D00FD5BB5781}" type="presParOf" srcId="{C1A0DD21-C35F-42B6-ADEB-7A1D2C1705AE}" destId="{45E3EE62-E359-40C2-8D4D-620CA28AA2F8}" srcOrd="7" destOrd="0" presId="urn:microsoft.com/office/officeart/2005/8/layout/hierarchy3"/>
    <dgm:cxn modelId="{42BF91B5-5852-40FE-9F75-8AE296F66A42}" type="presParOf" srcId="{C1A0DD21-C35F-42B6-ADEB-7A1D2C1705AE}" destId="{85067407-19D9-41F3-AB76-19282C892B15}" srcOrd="8" destOrd="0" presId="urn:microsoft.com/office/officeart/2005/8/layout/hierarchy3"/>
    <dgm:cxn modelId="{E2F7009C-EFCA-4747-9935-FA69A67CB8DC}" type="presParOf" srcId="{C1A0DD21-C35F-42B6-ADEB-7A1D2C1705AE}" destId="{2686DB8B-9717-4D5D-B475-B84CAEBF6498}" srcOrd="9" destOrd="0" presId="urn:microsoft.com/office/officeart/2005/8/layout/hierarchy3"/>
    <dgm:cxn modelId="{531E73CB-1984-4C3B-B6A4-049DFA63AB52}" type="presParOf" srcId="{C1A0DD21-C35F-42B6-ADEB-7A1D2C1705AE}" destId="{B052F0E3-DF4B-4184-960C-FF4C26740E90}" srcOrd="10" destOrd="0" presId="urn:microsoft.com/office/officeart/2005/8/layout/hierarchy3"/>
    <dgm:cxn modelId="{1675E411-F1A9-4A0C-BC6A-9CD36780E11A}" type="presParOf" srcId="{C1A0DD21-C35F-42B6-ADEB-7A1D2C1705AE}" destId="{EEBD6B98-D16B-4DC6-BB45-DFBEE7434674}" srcOrd="11" destOrd="0" presId="urn:microsoft.com/office/officeart/2005/8/layout/hierarchy3"/>
    <dgm:cxn modelId="{FF4A6F2F-520D-4282-9F5A-7857BE87B5D8}" type="presParOf" srcId="{C1A0DD21-C35F-42B6-ADEB-7A1D2C1705AE}" destId="{3750F6EC-B391-452A-A86A-E827521A31C5}" srcOrd="12" destOrd="0" presId="urn:microsoft.com/office/officeart/2005/8/layout/hierarchy3"/>
    <dgm:cxn modelId="{DD311262-DB32-4E0E-BE1F-A44CE68BD120}" type="presParOf" srcId="{C1A0DD21-C35F-42B6-ADEB-7A1D2C1705AE}" destId="{F738C43C-D33D-4DF7-9A37-263F7FD430C2}" srcOrd="13" destOrd="0" presId="urn:microsoft.com/office/officeart/2005/8/layout/hierarchy3"/>
    <dgm:cxn modelId="{C941651D-5FAE-48BE-BA54-6E71856166CE}" type="presParOf" srcId="{C1A0DD21-C35F-42B6-ADEB-7A1D2C1705AE}" destId="{7AB9ABBA-8F87-447B-90F5-8AB7ED2F7E3F}" srcOrd="14" destOrd="0" presId="urn:microsoft.com/office/officeart/2005/8/layout/hierarchy3"/>
    <dgm:cxn modelId="{C8BE7AE7-3D61-4F10-8976-85EFC7701C2B}" type="presParOf" srcId="{C1A0DD21-C35F-42B6-ADEB-7A1D2C1705AE}" destId="{F49B4241-6334-452C-ADE5-25FD563AB9CA}" srcOrd="15" destOrd="0" presId="urn:microsoft.com/office/officeart/2005/8/layout/hierarchy3"/>
    <dgm:cxn modelId="{14FCBF1B-BC7C-4D00-B0E8-B50DCC46074B}" type="presParOf" srcId="{C1A0DD21-C35F-42B6-ADEB-7A1D2C1705AE}" destId="{AB6CEEA3-4645-4F05-9A17-5962777BCD7A}" srcOrd="16" destOrd="0" presId="urn:microsoft.com/office/officeart/2005/8/layout/hierarchy3"/>
    <dgm:cxn modelId="{16ACB466-AC43-4433-98CC-C3E3F141648D}" type="presParOf" srcId="{C1A0DD21-C35F-42B6-ADEB-7A1D2C1705AE}" destId="{B4B84A92-DAFE-464A-AEF7-CAF453BC6111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DF09B-40AA-4AC0-B2F7-1EA07ABC3C2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897E2B3-342E-4247-985E-E79CEA7629B0}">
      <dgm:prSet phldrT="[Szöveg]"/>
      <dgm:spPr>
        <a:solidFill>
          <a:srgbClr val="009900"/>
        </a:solidFill>
      </dgm:spPr>
      <dgm:t>
        <a:bodyPr/>
        <a:lstStyle/>
        <a:p>
          <a:r>
            <a:rPr lang="hu-HU" dirty="0"/>
            <a:t>Gazdasági Szervezetek Regisztere (GSZR)</a:t>
          </a:r>
        </a:p>
      </dgm:t>
      <dgm:extLst/>
    </dgm:pt>
    <dgm:pt modelId="{8BA72148-F9A4-483A-A024-CF6A8FC65A11}" type="parTrans" cxnId="{DA871C76-9808-4665-8C2F-B19875565F98}">
      <dgm:prSet/>
      <dgm:spPr/>
      <dgm:t>
        <a:bodyPr/>
        <a:lstStyle/>
        <a:p>
          <a:endParaRPr lang="hu-HU"/>
        </a:p>
      </dgm:t>
    </dgm:pt>
    <dgm:pt modelId="{312D6175-C89B-44BE-B751-50255E3985D8}" type="sibTrans" cxnId="{DA871C76-9808-4665-8C2F-B19875565F98}">
      <dgm:prSet/>
      <dgm:spPr/>
      <dgm:t>
        <a:bodyPr/>
        <a:lstStyle/>
        <a:p>
          <a:endParaRPr lang="hu-HU"/>
        </a:p>
      </dgm:t>
    </dgm:pt>
    <dgm:pt modelId="{EA082231-043F-429D-B9D7-8A3E2FCEE389}">
      <dgm:prSet phldrT="[Szöveg]"/>
      <dgm:spPr>
        <a:solidFill>
          <a:srgbClr val="009900"/>
        </a:solidFill>
      </dgm:spPr>
      <dgm:t>
        <a:bodyPr/>
        <a:lstStyle/>
        <a:p>
          <a:r>
            <a:rPr lang="hu-HU" dirty="0"/>
            <a:t>Vállalkozásdemográfia</a:t>
          </a:r>
        </a:p>
      </dgm:t>
      <dgm:extLst/>
    </dgm:pt>
    <dgm:pt modelId="{FA1510C5-B5FC-486B-88CC-5AB0BDB13464}" type="parTrans" cxnId="{AA6C8EED-C7D3-4CD9-9410-3B88574C3E90}">
      <dgm:prSet/>
      <dgm:spPr/>
      <dgm:t>
        <a:bodyPr/>
        <a:lstStyle/>
        <a:p>
          <a:endParaRPr lang="hu-HU"/>
        </a:p>
      </dgm:t>
    </dgm:pt>
    <dgm:pt modelId="{F8AF512E-422A-4A17-9240-F9FC7D78DFBB}" type="sibTrans" cxnId="{AA6C8EED-C7D3-4CD9-9410-3B88574C3E90}">
      <dgm:prSet/>
      <dgm:spPr/>
      <dgm:t>
        <a:bodyPr/>
        <a:lstStyle/>
        <a:p>
          <a:endParaRPr lang="hu-HU"/>
        </a:p>
      </dgm:t>
    </dgm:pt>
    <dgm:pt modelId="{E3C396F2-8660-4B81-B027-4C8AA6E69117}">
      <dgm:prSet phldrT="[Szöveg]" custT="1"/>
      <dgm:spPr/>
      <dgm:t>
        <a:bodyPr/>
        <a:lstStyle/>
        <a:p>
          <a:r>
            <a:rPr lang="hu-HU" sz="1200" dirty="0"/>
            <a:t>A megfigyelés időpontjában az adminisztratív nyilvántartások szerint </a:t>
          </a:r>
          <a:r>
            <a:rPr lang="hu-HU" sz="1200" b="1" u="sng" dirty="0">
              <a:highlight>
                <a:srgbClr val="FFFF00"/>
              </a:highlight>
            </a:rPr>
            <a:t>jogilag létező egység</a:t>
          </a:r>
          <a:r>
            <a:rPr lang="hu-HU" sz="1200" dirty="0"/>
            <a:t>, azaz adószámmal rendelkező gazdasági szervezet, beleértve az adott időpontban csőd-, felszámolási és végelszámolási eljárás alatt állókat is</a:t>
          </a:r>
        </a:p>
      </dgm:t>
      <dgm:extLst/>
    </dgm:pt>
    <dgm:pt modelId="{15663297-7668-4EF0-93E0-590ADCD022AA}" type="parTrans" cxnId="{9EEC0D02-B531-4728-8A59-0A8308C37482}">
      <dgm:prSet/>
      <dgm:spPr/>
      <dgm:t>
        <a:bodyPr/>
        <a:lstStyle/>
        <a:p>
          <a:endParaRPr lang="hu-HU"/>
        </a:p>
      </dgm:t>
    </dgm:pt>
    <dgm:pt modelId="{D5480859-4C6C-4E63-A290-B7D914FEE6E2}" type="sibTrans" cxnId="{9EEC0D02-B531-4728-8A59-0A8308C37482}">
      <dgm:prSet/>
      <dgm:spPr/>
      <dgm:t>
        <a:bodyPr/>
        <a:lstStyle/>
        <a:p>
          <a:endParaRPr lang="hu-HU"/>
        </a:p>
      </dgm:t>
    </dgm:pt>
    <dgm:pt modelId="{A5F95A78-B7F0-46AF-885B-D346B065C3B7}">
      <dgm:prSet phldrT="[Szöveg]" custT="1"/>
      <dgm:spPr/>
      <dgm:t>
        <a:bodyPr/>
        <a:lstStyle/>
        <a:p>
          <a:r>
            <a:rPr lang="hu-HU" sz="1800" dirty="0"/>
            <a:t>Napi frissülés</a:t>
          </a:r>
        </a:p>
      </dgm:t>
      <dgm:extLst/>
    </dgm:pt>
    <dgm:pt modelId="{C25731A6-AD83-4396-B49A-067D7070FB69}" type="parTrans" cxnId="{A79E65F7-F026-4650-9C94-429F58BDE040}">
      <dgm:prSet/>
      <dgm:spPr/>
      <dgm:t>
        <a:bodyPr/>
        <a:lstStyle/>
        <a:p>
          <a:endParaRPr lang="hu-HU"/>
        </a:p>
      </dgm:t>
    </dgm:pt>
    <dgm:pt modelId="{8477780A-3289-4B2B-B259-C66ACC4AEB19}" type="sibTrans" cxnId="{A79E65F7-F026-4650-9C94-429F58BDE040}">
      <dgm:prSet/>
      <dgm:spPr/>
      <dgm:t>
        <a:bodyPr/>
        <a:lstStyle/>
        <a:p>
          <a:endParaRPr lang="hu-HU"/>
        </a:p>
      </dgm:t>
    </dgm:pt>
    <dgm:pt modelId="{0356EF51-AF28-4532-99DA-CEB93B843132}">
      <dgm:prSet phldrT="[Szöveg]" custT="1"/>
      <dgm:spPr/>
      <dgm:t>
        <a:bodyPr/>
        <a:lstStyle/>
        <a:p>
          <a:r>
            <a:rPr lang="hu-HU" sz="2000" b="1" dirty="0">
              <a:hlinkClick xmlns:r="http://schemas.openxmlformats.org/officeDocument/2006/relationships" r:id="rId1"/>
            </a:rPr>
            <a:t>Regisztrált</a:t>
          </a:r>
          <a:r>
            <a:rPr lang="hu-HU" sz="2000" dirty="0">
              <a:hlinkClick xmlns:r="http://schemas.openxmlformats.org/officeDocument/2006/relationships" r:id="rId1"/>
            </a:rPr>
            <a:t> vállalkozások</a:t>
          </a:r>
          <a:endParaRPr lang="hu-HU" sz="2000" dirty="0"/>
        </a:p>
      </dgm:t>
      <dgm:extLst/>
    </dgm:pt>
    <dgm:pt modelId="{1B2067F4-CA11-48C0-8C0D-4903FF4E085D}" type="parTrans" cxnId="{730A3862-E1D1-4C5D-A43D-1A513BA27A90}">
      <dgm:prSet/>
      <dgm:spPr/>
      <dgm:t>
        <a:bodyPr/>
        <a:lstStyle/>
        <a:p>
          <a:endParaRPr lang="hu-HU"/>
        </a:p>
      </dgm:t>
    </dgm:pt>
    <dgm:pt modelId="{CFA57591-A88B-44C4-86DF-91E88CEFD18F}" type="sibTrans" cxnId="{730A3862-E1D1-4C5D-A43D-1A513BA27A90}">
      <dgm:prSet/>
      <dgm:spPr/>
      <dgm:t>
        <a:bodyPr/>
        <a:lstStyle/>
        <a:p>
          <a:endParaRPr lang="hu-HU"/>
        </a:p>
      </dgm:t>
    </dgm:pt>
    <dgm:pt modelId="{91DF7CF3-4435-4CB2-A0A7-00BFCB1D79CA}">
      <dgm:prSet phldrT="[Szöveg]" custT="1"/>
      <dgm:spPr/>
      <dgm:t>
        <a:bodyPr/>
        <a:lstStyle/>
        <a:p>
          <a:r>
            <a:rPr lang="hu-HU" sz="2000" b="1" dirty="0">
              <a:hlinkClick xmlns:r="http://schemas.openxmlformats.org/officeDocument/2006/relationships" r:id="rId2"/>
            </a:rPr>
            <a:t>Működő</a:t>
          </a:r>
          <a:r>
            <a:rPr lang="hu-HU" sz="2000" dirty="0">
              <a:hlinkClick xmlns:r="http://schemas.openxmlformats.org/officeDocument/2006/relationships" r:id="rId2"/>
            </a:rPr>
            <a:t> vállalkozások</a:t>
          </a:r>
          <a:endParaRPr lang="hu-HU" sz="2000" dirty="0"/>
        </a:p>
      </dgm:t>
      <dgm:extLst/>
    </dgm:pt>
    <dgm:pt modelId="{13A36FAF-F9D1-4761-98C4-2863210D7974}" type="parTrans" cxnId="{E47C6AE5-2D9D-43DC-899F-81E6B3BC0D4E}">
      <dgm:prSet/>
      <dgm:spPr/>
      <dgm:t>
        <a:bodyPr/>
        <a:lstStyle/>
        <a:p>
          <a:endParaRPr lang="hu-HU"/>
        </a:p>
      </dgm:t>
    </dgm:pt>
    <dgm:pt modelId="{AD89D52F-CDF2-401E-B420-391874AFDCEF}" type="sibTrans" cxnId="{E47C6AE5-2D9D-43DC-899F-81E6B3BC0D4E}">
      <dgm:prSet/>
      <dgm:spPr/>
      <dgm:t>
        <a:bodyPr/>
        <a:lstStyle/>
        <a:p>
          <a:endParaRPr lang="hu-HU"/>
        </a:p>
      </dgm:t>
    </dgm:pt>
    <dgm:pt modelId="{E8C30582-8D68-45BA-B342-7647E1F5475B}">
      <dgm:prSet phldrT="[Szöveg]" custT="1"/>
      <dgm:spPr/>
      <dgm:t>
        <a:bodyPr/>
        <a:lstStyle/>
        <a:p>
          <a:r>
            <a:rPr lang="hu-HU" sz="1200" dirty="0"/>
            <a:t>A vállalkozás demográfia a vállalkozások működését mindig egy adott időszakra vizsgálja. A demográfiai felmérésben a </a:t>
          </a:r>
          <a:r>
            <a:rPr lang="hu-HU" sz="1200" b="1" u="sng" dirty="0">
              <a:highlight>
                <a:srgbClr val="FFFF00"/>
              </a:highlight>
            </a:rPr>
            <a:t>működő vállalkozások</a:t>
          </a:r>
          <a:r>
            <a:rPr lang="hu-HU" sz="1200" b="1" u="none" dirty="0">
              <a:highlight>
                <a:srgbClr val="FFFF00"/>
              </a:highlight>
            </a:rPr>
            <a:t> (van létszáma vagy árbevétele) </a:t>
          </a:r>
          <a:r>
            <a:rPr lang="hu-HU" sz="1200" dirty="0"/>
            <a:t>köre tényleges statisztikai és adóadatok alapján kerül megállapításra.</a:t>
          </a:r>
        </a:p>
      </dgm:t>
      <dgm:extLst/>
    </dgm:pt>
    <dgm:pt modelId="{C8DF69F2-2A18-4821-B75A-9D3551FFB6E5}" type="parTrans" cxnId="{1FF23B00-9278-4DB7-9FC5-A2468F2ABC0A}">
      <dgm:prSet/>
      <dgm:spPr/>
      <dgm:t>
        <a:bodyPr/>
        <a:lstStyle/>
        <a:p>
          <a:endParaRPr lang="hu-HU"/>
        </a:p>
      </dgm:t>
    </dgm:pt>
    <dgm:pt modelId="{E822ADBE-676D-4AB5-AFBA-AACC9300518C}" type="sibTrans" cxnId="{1FF23B00-9278-4DB7-9FC5-A2468F2ABC0A}">
      <dgm:prSet/>
      <dgm:spPr/>
      <dgm:t>
        <a:bodyPr/>
        <a:lstStyle/>
        <a:p>
          <a:endParaRPr lang="hu-HU"/>
        </a:p>
      </dgm:t>
    </dgm:pt>
    <dgm:pt modelId="{9E98069B-4B85-4475-A3F2-4FFCF0A8FFA4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800" dirty="0"/>
            <a:t>Frissülés: Tárgyév + 12 hó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800" dirty="0"/>
            <a:t>Időszak: éves</a:t>
          </a:r>
        </a:p>
      </dgm:t>
      <dgm:extLst/>
    </dgm:pt>
    <dgm:pt modelId="{3887D2F3-458E-45B9-A531-B7114DD3100B}" type="parTrans" cxnId="{8DC2993F-CAC4-45A0-B5CC-6747E9A39105}">
      <dgm:prSet/>
      <dgm:spPr/>
      <dgm:t>
        <a:bodyPr/>
        <a:lstStyle/>
        <a:p>
          <a:endParaRPr lang="hu-HU"/>
        </a:p>
      </dgm:t>
    </dgm:pt>
    <dgm:pt modelId="{0E56CC11-53D4-4386-B887-6D56048AF8FD}" type="sibTrans" cxnId="{8DC2993F-CAC4-45A0-B5CC-6747E9A39105}">
      <dgm:prSet/>
      <dgm:spPr/>
      <dgm:t>
        <a:bodyPr/>
        <a:lstStyle/>
        <a:p>
          <a:endParaRPr lang="hu-HU"/>
        </a:p>
      </dgm:t>
    </dgm:pt>
    <dgm:pt modelId="{0B7E1FE5-CE1A-478B-A25C-B3D849D767AD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800" b="1" dirty="0">
              <a:solidFill>
                <a:srgbClr val="FF0000"/>
              </a:solidFill>
            </a:rPr>
            <a:t>Új!	ÚJ!	ÚJ!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800" b="0" dirty="0">
              <a:solidFill>
                <a:schemeClr val="tx1"/>
              </a:solidFill>
            </a:rPr>
            <a:t>Frissülés: Tárgyhó + 2 hó</a:t>
          </a:r>
          <a:endParaRPr lang="hu-HU" sz="18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800" b="0" dirty="0">
              <a:solidFill>
                <a:schemeClr val="tx1"/>
              </a:solidFill>
            </a:rPr>
            <a:t>Időszak: </a:t>
          </a:r>
          <a:r>
            <a:rPr lang="hu-HU" sz="1800" b="1" dirty="0">
              <a:solidFill>
                <a:schemeClr val="tx1"/>
              </a:solidFill>
            </a:rPr>
            <a:t>havi</a:t>
          </a:r>
        </a:p>
      </dgm:t>
      <dgm:extLst/>
    </dgm:pt>
    <dgm:pt modelId="{F2095C73-A3D7-40DC-AFFE-C9AA3AB5A7A9}" type="parTrans" cxnId="{9DCD354F-2F36-4C5F-BDF8-A27A1266CBE9}">
      <dgm:prSet/>
      <dgm:spPr/>
      <dgm:t>
        <a:bodyPr/>
        <a:lstStyle/>
        <a:p>
          <a:endParaRPr lang="hu-HU"/>
        </a:p>
      </dgm:t>
    </dgm:pt>
    <dgm:pt modelId="{B7C19F61-7634-4945-96EC-E4EB33787F5C}" type="sibTrans" cxnId="{9DCD354F-2F36-4C5F-BDF8-A27A1266CBE9}">
      <dgm:prSet/>
      <dgm:spPr/>
      <dgm:t>
        <a:bodyPr/>
        <a:lstStyle/>
        <a:p>
          <a:endParaRPr lang="hu-HU"/>
        </a:p>
      </dgm:t>
    </dgm:pt>
    <dgm:pt modelId="{073705BF-8D96-426A-B0E9-9458419840C9}" type="pres">
      <dgm:prSet presAssocID="{541DF09B-40AA-4AC0-B2F7-1EA07ABC3C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F4B77B-5D69-474F-968F-7A9A282EC73E}" type="pres">
      <dgm:prSet presAssocID="{C897E2B3-342E-4247-985E-E79CEA7629B0}" presName="root" presStyleCnt="0"/>
      <dgm:spPr/>
    </dgm:pt>
    <dgm:pt modelId="{EFB4303A-9029-4999-AAF4-9A6C08C81D9D}" type="pres">
      <dgm:prSet presAssocID="{C897E2B3-342E-4247-985E-E79CEA7629B0}" presName="rootComposite" presStyleCnt="0"/>
      <dgm:spPr/>
    </dgm:pt>
    <dgm:pt modelId="{0565564E-696D-41A9-A9B3-931C387C5055}" type="pres">
      <dgm:prSet presAssocID="{C897E2B3-342E-4247-985E-E79CEA7629B0}" presName="rootText" presStyleLbl="node1" presStyleIdx="0" presStyleCnt="2" custScaleX="284260" custLinFactY="-49271" custLinFactNeighborX="5816" custLinFactNeighborY="-100000"/>
      <dgm:spPr/>
    </dgm:pt>
    <dgm:pt modelId="{717FC8B4-D8CA-47C5-BF46-6C1E37165DE2}" type="pres">
      <dgm:prSet presAssocID="{C897E2B3-342E-4247-985E-E79CEA7629B0}" presName="rootConnector" presStyleLbl="node1" presStyleIdx="0" presStyleCnt="2"/>
      <dgm:spPr/>
    </dgm:pt>
    <dgm:pt modelId="{CDD3F0B5-0ACB-4A83-8294-53EA1C2F964B}" type="pres">
      <dgm:prSet presAssocID="{C897E2B3-342E-4247-985E-E79CEA7629B0}" presName="childShape" presStyleCnt="0"/>
      <dgm:spPr/>
    </dgm:pt>
    <dgm:pt modelId="{02D8F6C5-0ABE-4169-B0A9-80DC78CD15FF}" type="pres">
      <dgm:prSet presAssocID="{1B2067F4-CA11-48C0-8C0D-4903FF4E085D}" presName="Name13" presStyleLbl="parChTrans1D2" presStyleIdx="0" presStyleCnt="7"/>
      <dgm:spPr/>
    </dgm:pt>
    <dgm:pt modelId="{B3D0E5AA-5EBB-4A62-8D69-F0229891D286}" type="pres">
      <dgm:prSet presAssocID="{0356EF51-AF28-4532-99DA-CEB93B843132}" presName="childText" presStyleLbl="bgAcc1" presStyleIdx="0" presStyleCnt="7" custScaleX="329361" custScaleY="82396" custLinFactNeighborX="-1065" custLinFactNeighborY="-6741">
        <dgm:presLayoutVars>
          <dgm:bulletEnabled val="1"/>
        </dgm:presLayoutVars>
      </dgm:prSet>
      <dgm:spPr/>
    </dgm:pt>
    <dgm:pt modelId="{16DD9EC7-5002-4D1C-B0EB-C8090E382F7D}" type="pres">
      <dgm:prSet presAssocID="{15663297-7668-4EF0-93E0-590ADCD022AA}" presName="Name13" presStyleLbl="parChTrans1D2" presStyleIdx="1" presStyleCnt="7"/>
      <dgm:spPr/>
    </dgm:pt>
    <dgm:pt modelId="{73EFD6BF-3D5B-41BC-B14D-89FDB0B60C9A}" type="pres">
      <dgm:prSet presAssocID="{E3C396F2-8660-4B81-B027-4C8AA6E69117}" presName="childText" presStyleLbl="bgAcc1" presStyleIdx="1" presStyleCnt="7" custScaleX="329228" custScaleY="237953" custLinFactNeighborX="-1015" custLinFactNeighborY="-9793">
        <dgm:presLayoutVars>
          <dgm:bulletEnabled val="1"/>
        </dgm:presLayoutVars>
      </dgm:prSet>
      <dgm:spPr/>
    </dgm:pt>
    <dgm:pt modelId="{BB9FA855-C4E4-45BD-8FC7-2877EC2E1165}" type="pres">
      <dgm:prSet presAssocID="{C25731A6-AD83-4396-B49A-067D7070FB69}" presName="Name13" presStyleLbl="parChTrans1D2" presStyleIdx="2" presStyleCnt="7"/>
      <dgm:spPr/>
    </dgm:pt>
    <dgm:pt modelId="{C9D6D984-15FD-4A20-ABFD-840F9D0C8C3D}" type="pres">
      <dgm:prSet presAssocID="{A5F95A78-B7F0-46AF-885B-D346B065C3B7}" presName="childText" presStyleLbl="bgAcc1" presStyleIdx="2" presStyleCnt="7" custScaleX="329228" custScaleY="79494" custLinFactNeighborX="-1015" custLinFactNeighborY="-8226">
        <dgm:presLayoutVars>
          <dgm:bulletEnabled val="1"/>
        </dgm:presLayoutVars>
      </dgm:prSet>
      <dgm:spPr/>
    </dgm:pt>
    <dgm:pt modelId="{B9506EB8-BBC9-490E-BF10-C26776956F19}" type="pres">
      <dgm:prSet presAssocID="{EA082231-043F-429D-B9D7-8A3E2FCEE389}" presName="root" presStyleCnt="0"/>
      <dgm:spPr/>
    </dgm:pt>
    <dgm:pt modelId="{C91EB4B0-19A5-4493-B5BE-BC72A77A999C}" type="pres">
      <dgm:prSet presAssocID="{EA082231-043F-429D-B9D7-8A3E2FCEE389}" presName="rootComposite" presStyleCnt="0"/>
      <dgm:spPr/>
    </dgm:pt>
    <dgm:pt modelId="{0150D24F-BEE7-4FF9-8F9D-B55A355346EB}" type="pres">
      <dgm:prSet presAssocID="{EA082231-043F-429D-B9D7-8A3E2FCEE389}" presName="rootText" presStyleLbl="node1" presStyleIdx="1" presStyleCnt="2" custScaleX="295840" custLinFactY="-51210" custLinFactNeighborX="2908" custLinFactNeighborY="-100000"/>
      <dgm:spPr/>
    </dgm:pt>
    <dgm:pt modelId="{D1743526-4565-47FE-AE4A-E652ACFC4FE8}" type="pres">
      <dgm:prSet presAssocID="{EA082231-043F-429D-B9D7-8A3E2FCEE389}" presName="rootConnector" presStyleLbl="node1" presStyleIdx="1" presStyleCnt="2"/>
      <dgm:spPr/>
    </dgm:pt>
    <dgm:pt modelId="{A4C185A7-7CC1-460A-8D39-C630A486E2D7}" type="pres">
      <dgm:prSet presAssocID="{EA082231-043F-429D-B9D7-8A3E2FCEE389}" presName="childShape" presStyleCnt="0"/>
      <dgm:spPr/>
    </dgm:pt>
    <dgm:pt modelId="{DEFD6540-7C8D-4638-8757-08E8E8FD60B3}" type="pres">
      <dgm:prSet presAssocID="{13A36FAF-F9D1-4761-98C4-2863210D7974}" presName="Name13" presStyleLbl="parChTrans1D2" presStyleIdx="3" presStyleCnt="7"/>
      <dgm:spPr/>
    </dgm:pt>
    <dgm:pt modelId="{806B1D1A-B3FE-4177-B3CE-580B03A3F795}" type="pres">
      <dgm:prSet presAssocID="{91DF7CF3-4435-4CB2-A0A7-00BFCB1D79CA}" presName="childText" presStyleLbl="bgAcc1" presStyleIdx="3" presStyleCnt="7" custScaleX="329361" custScaleY="82175" custLinFactNeighborX="-3880" custLinFactNeighborY="-6850">
        <dgm:presLayoutVars>
          <dgm:bulletEnabled val="1"/>
        </dgm:presLayoutVars>
      </dgm:prSet>
      <dgm:spPr/>
    </dgm:pt>
    <dgm:pt modelId="{7702B673-57F5-4BDC-90B1-60A52D8224FA}" type="pres">
      <dgm:prSet presAssocID="{C8DF69F2-2A18-4821-B75A-9D3551FFB6E5}" presName="Name13" presStyleLbl="parChTrans1D2" presStyleIdx="4" presStyleCnt="7"/>
      <dgm:spPr/>
    </dgm:pt>
    <dgm:pt modelId="{E6B3FA6F-2C50-4912-B40D-6A00895DF621}" type="pres">
      <dgm:prSet presAssocID="{E8C30582-8D68-45BA-B342-7647E1F5475B}" presName="childText" presStyleLbl="bgAcc1" presStyleIdx="4" presStyleCnt="7" custScaleX="329228" custScaleY="240772" custLinFactNeighborX="-3752" custLinFactNeighborY="-9266">
        <dgm:presLayoutVars>
          <dgm:bulletEnabled val="1"/>
        </dgm:presLayoutVars>
      </dgm:prSet>
      <dgm:spPr/>
    </dgm:pt>
    <dgm:pt modelId="{D9331E4F-08A3-4275-B533-8FE2D367057F}" type="pres">
      <dgm:prSet presAssocID="{3887D2F3-458E-45B9-A531-B7114DD3100B}" presName="Name13" presStyleLbl="parChTrans1D2" presStyleIdx="5" presStyleCnt="7"/>
      <dgm:spPr/>
    </dgm:pt>
    <dgm:pt modelId="{F8C1866C-7624-4AD4-BF07-AD1B95CC52AC}" type="pres">
      <dgm:prSet presAssocID="{9E98069B-4B85-4475-A3F2-4FFCF0A8FFA4}" presName="childText" presStyleLbl="bgAcc1" presStyleIdx="5" presStyleCnt="7" custScaleX="329228" custScaleY="113942" custLinFactNeighborX="-3752" custLinFactNeighborY="-10953">
        <dgm:presLayoutVars>
          <dgm:bulletEnabled val="1"/>
        </dgm:presLayoutVars>
      </dgm:prSet>
      <dgm:spPr/>
    </dgm:pt>
    <dgm:pt modelId="{76526BD7-820F-45B7-AF3B-21413AAF6AB6}" type="pres">
      <dgm:prSet presAssocID="{F2095C73-A3D7-40DC-AFFE-C9AA3AB5A7A9}" presName="Name13" presStyleLbl="parChTrans1D2" presStyleIdx="6" presStyleCnt="7"/>
      <dgm:spPr/>
    </dgm:pt>
    <dgm:pt modelId="{B0FA70DF-F3F4-467A-A8E5-328EE003F820}" type="pres">
      <dgm:prSet presAssocID="{0B7E1FE5-CE1A-478B-A25C-B3D849D767AD}" presName="childText" presStyleLbl="bgAcc1" presStyleIdx="6" presStyleCnt="7" custScaleX="329228" custScaleY="180489" custLinFactNeighborX="-3752" custLinFactNeighborY="-12638">
        <dgm:presLayoutVars>
          <dgm:bulletEnabled val="1"/>
        </dgm:presLayoutVars>
      </dgm:prSet>
      <dgm:spPr/>
    </dgm:pt>
  </dgm:ptLst>
  <dgm:cxnLst>
    <dgm:cxn modelId="{1FF23B00-9278-4DB7-9FC5-A2468F2ABC0A}" srcId="{EA082231-043F-429D-B9D7-8A3E2FCEE389}" destId="{E8C30582-8D68-45BA-B342-7647E1F5475B}" srcOrd="1" destOrd="0" parTransId="{C8DF69F2-2A18-4821-B75A-9D3551FFB6E5}" sibTransId="{E822ADBE-676D-4AB5-AFBA-AACC9300518C}"/>
    <dgm:cxn modelId="{9EEC0D02-B531-4728-8A59-0A8308C37482}" srcId="{C897E2B3-342E-4247-985E-E79CEA7629B0}" destId="{E3C396F2-8660-4B81-B027-4C8AA6E69117}" srcOrd="1" destOrd="0" parTransId="{15663297-7668-4EF0-93E0-590ADCD022AA}" sibTransId="{D5480859-4C6C-4E63-A290-B7D914FEE6E2}"/>
    <dgm:cxn modelId="{6C764303-5C9C-466E-AF23-9EE3A28A5787}" type="presOf" srcId="{15663297-7668-4EF0-93E0-590ADCD022AA}" destId="{16DD9EC7-5002-4D1C-B0EB-C8090E382F7D}" srcOrd="0" destOrd="0" presId="urn:microsoft.com/office/officeart/2005/8/layout/hierarchy3"/>
    <dgm:cxn modelId="{4E9CBA07-DE24-46B1-986F-E3E6B993AEFF}" type="presOf" srcId="{A5F95A78-B7F0-46AF-885B-D346B065C3B7}" destId="{C9D6D984-15FD-4A20-ABFD-840F9D0C8C3D}" srcOrd="0" destOrd="0" presId="urn:microsoft.com/office/officeart/2005/8/layout/hierarchy3"/>
    <dgm:cxn modelId="{064EC00A-C79C-49A3-8B69-2C14A1ECC370}" type="presOf" srcId="{13A36FAF-F9D1-4761-98C4-2863210D7974}" destId="{DEFD6540-7C8D-4638-8757-08E8E8FD60B3}" srcOrd="0" destOrd="0" presId="urn:microsoft.com/office/officeart/2005/8/layout/hierarchy3"/>
    <dgm:cxn modelId="{3A254D11-5046-48ED-816C-C2C15B0B29E0}" type="presOf" srcId="{9E98069B-4B85-4475-A3F2-4FFCF0A8FFA4}" destId="{F8C1866C-7624-4AD4-BF07-AD1B95CC52AC}" srcOrd="0" destOrd="0" presId="urn:microsoft.com/office/officeart/2005/8/layout/hierarchy3"/>
    <dgm:cxn modelId="{AFC2F534-97B9-4032-874A-13B91C16D5E6}" type="presOf" srcId="{EA082231-043F-429D-B9D7-8A3E2FCEE389}" destId="{D1743526-4565-47FE-AE4A-E652ACFC4FE8}" srcOrd="1" destOrd="0" presId="urn:microsoft.com/office/officeart/2005/8/layout/hierarchy3"/>
    <dgm:cxn modelId="{8DC2993F-CAC4-45A0-B5CC-6747E9A39105}" srcId="{EA082231-043F-429D-B9D7-8A3E2FCEE389}" destId="{9E98069B-4B85-4475-A3F2-4FFCF0A8FFA4}" srcOrd="2" destOrd="0" parTransId="{3887D2F3-458E-45B9-A531-B7114DD3100B}" sibTransId="{0E56CC11-53D4-4386-B887-6D56048AF8FD}"/>
    <dgm:cxn modelId="{730A3862-E1D1-4C5D-A43D-1A513BA27A90}" srcId="{C897E2B3-342E-4247-985E-E79CEA7629B0}" destId="{0356EF51-AF28-4532-99DA-CEB93B843132}" srcOrd="0" destOrd="0" parTransId="{1B2067F4-CA11-48C0-8C0D-4903FF4E085D}" sibTransId="{CFA57591-A88B-44C4-86DF-91E88CEFD18F}"/>
    <dgm:cxn modelId="{12E0E664-BBAD-4FE9-A467-4D66F1BA63D0}" type="presOf" srcId="{3887D2F3-458E-45B9-A531-B7114DD3100B}" destId="{D9331E4F-08A3-4275-B533-8FE2D367057F}" srcOrd="0" destOrd="0" presId="urn:microsoft.com/office/officeart/2005/8/layout/hierarchy3"/>
    <dgm:cxn modelId="{9DCD354F-2F36-4C5F-BDF8-A27A1266CBE9}" srcId="{EA082231-043F-429D-B9D7-8A3E2FCEE389}" destId="{0B7E1FE5-CE1A-478B-A25C-B3D849D767AD}" srcOrd="3" destOrd="0" parTransId="{F2095C73-A3D7-40DC-AFFE-C9AA3AB5A7A9}" sibTransId="{B7C19F61-7634-4945-96EC-E4EB33787F5C}"/>
    <dgm:cxn modelId="{D3DDF04F-BD18-4031-8380-8809A642ED01}" type="presOf" srcId="{C897E2B3-342E-4247-985E-E79CEA7629B0}" destId="{0565564E-696D-41A9-A9B3-931C387C5055}" srcOrd="0" destOrd="0" presId="urn:microsoft.com/office/officeart/2005/8/layout/hierarchy3"/>
    <dgm:cxn modelId="{C340F271-4455-443D-AE79-4BF885417E8C}" type="presOf" srcId="{0356EF51-AF28-4532-99DA-CEB93B843132}" destId="{B3D0E5AA-5EBB-4A62-8D69-F0229891D286}" srcOrd="0" destOrd="0" presId="urn:microsoft.com/office/officeart/2005/8/layout/hierarchy3"/>
    <dgm:cxn modelId="{BC323953-9D14-4AA2-A2C9-3A4555810A2D}" type="presOf" srcId="{91DF7CF3-4435-4CB2-A0A7-00BFCB1D79CA}" destId="{806B1D1A-B3FE-4177-B3CE-580B03A3F795}" srcOrd="0" destOrd="0" presId="urn:microsoft.com/office/officeart/2005/8/layout/hierarchy3"/>
    <dgm:cxn modelId="{9F0D6455-ACA0-45F6-834B-FB19B420AE3D}" type="presOf" srcId="{E8C30582-8D68-45BA-B342-7647E1F5475B}" destId="{E6B3FA6F-2C50-4912-B40D-6A00895DF621}" srcOrd="0" destOrd="0" presId="urn:microsoft.com/office/officeart/2005/8/layout/hierarchy3"/>
    <dgm:cxn modelId="{DA871C76-9808-4665-8C2F-B19875565F98}" srcId="{541DF09B-40AA-4AC0-B2F7-1EA07ABC3C2B}" destId="{C897E2B3-342E-4247-985E-E79CEA7629B0}" srcOrd="0" destOrd="0" parTransId="{8BA72148-F9A4-483A-A024-CF6A8FC65A11}" sibTransId="{312D6175-C89B-44BE-B751-50255E3985D8}"/>
    <dgm:cxn modelId="{E3C0D086-136B-48AA-8F75-16A5655A5431}" type="presOf" srcId="{C8DF69F2-2A18-4821-B75A-9D3551FFB6E5}" destId="{7702B673-57F5-4BDC-90B1-60A52D8224FA}" srcOrd="0" destOrd="0" presId="urn:microsoft.com/office/officeart/2005/8/layout/hierarchy3"/>
    <dgm:cxn modelId="{9CE1939E-BF64-4BB4-B27B-A0A5D3C46613}" type="presOf" srcId="{0B7E1FE5-CE1A-478B-A25C-B3D849D767AD}" destId="{B0FA70DF-F3F4-467A-A8E5-328EE003F820}" srcOrd="0" destOrd="0" presId="urn:microsoft.com/office/officeart/2005/8/layout/hierarchy3"/>
    <dgm:cxn modelId="{57D0F39E-0C12-41F8-B3FB-7EAA43D168B6}" type="presOf" srcId="{E3C396F2-8660-4B81-B027-4C8AA6E69117}" destId="{73EFD6BF-3D5B-41BC-B14D-89FDB0B60C9A}" srcOrd="0" destOrd="0" presId="urn:microsoft.com/office/officeart/2005/8/layout/hierarchy3"/>
    <dgm:cxn modelId="{804C2FAD-A6A3-4DD2-BC72-6BBC96883E85}" type="presOf" srcId="{1B2067F4-CA11-48C0-8C0D-4903FF4E085D}" destId="{02D8F6C5-0ABE-4169-B0A9-80DC78CD15FF}" srcOrd="0" destOrd="0" presId="urn:microsoft.com/office/officeart/2005/8/layout/hierarchy3"/>
    <dgm:cxn modelId="{87C556B7-3F81-4F61-A42D-590DC8D32C4C}" type="presOf" srcId="{EA082231-043F-429D-B9D7-8A3E2FCEE389}" destId="{0150D24F-BEE7-4FF9-8F9D-B55A355346EB}" srcOrd="0" destOrd="0" presId="urn:microsoft.com/office/officeart/2005/8/layout/hierarchy3"/>
    <dgm:cxn modelId="{DBEF7FC2-1862-40C4-B5C1-03EA0B9ABEB6}" type="presOf" srcId="{C25731A6-AD83-4396-B49A-067D7070FB69}" destId="{BB9FA855-C4E4-45BD-8FC7-2877EC2E1165}" srcOrd="0" destOrd="0" presId="urn:microsoft.com/office/officeart/2005/8/layout/hierarchy3"/>
    <dgm:cxn modelId="{3D705DCE-2FF3-4EF6-A266-F054110CFF7C}" type="presOf" srcId="{541DF09B-40AA-4AC0-B2F7-1EA07ABC3C2B}" destId="{073705BF-8D96-426A-B0E9-9458419840C9}" srcOrd="0" destOrd="0" presId="urn:microsoft.com/office/officeart/2005/8/layout/hierarchy3"/>
    <dgm:cxn modelId="{EAABDFDB-27D5-43A3-8616-8E16344EDE9C}" type="presOf" srcId="{F2095C73-A3D7-40DC-AFFE-C9AA3AB5A7A9}" destId="{76526BD7-820F-45B7-AF3B-21413AAF6AB6}" srcOrd="0" destOrd="0" presId="urn:microsoft.com/office/officeart/2005/8/layout/hierarchy3"/>
    <dgm:cxn modelId="{E47C6AE5-2D9D-43DC-899F-81E6B3BC0D4E}" srcId="{EA082231-043F-429D-B9D7-8A3E2FCEE389}" destId="{91DF7CF3-4435-4CB2-A0A7-00BFCB1D79CA}" srcOrd="0" destOrd="0" parTransId="{13A36FAF-F9D1-4761-98C4-2863210D7974}" sibTransId="{AD89D52F-CDF2-401E-B420-391874AFDCEF}"/>
    <dgm:cxn modelId="{393A17E7-70F5-4931-8EE3-E77E40890B69}" type="presOf" srcId="{C897E2B3-342E-4247-985E-E79CEA7629B0}" destId="{717FC8B4-D8CA-47C5-BF46-6C1E37165DE2}" srcOrd="1" destOrd="0" presId="urn:microsoft.com/office/officeart/2005/8/layout/hierarchy3"/>
    <dgm:cxn modelId="{AA6C8EED-C7D3-4CD9-9410-3B88574C3E90}" srcId="{541DF09B-40AA-4AC0-B2F7-1EA07ABC3C2B}" destId="{EA082231-043F-429D-B9D7-8A3E2FCEE389}" srcOrd="1" destOrd="0" parTransId="{FA1510C5-B5FC-486B-88CC-5AB0BDB13464}" sibTransId="{F8AF512E-422A-4A17-9240-F9FC7D78DFBB}"/>
    <dgm:cxn modelId="{A79E65F7-F026-4650-9C94-429F58BDE040}" srcId="{C897E2B3-342E-4247-985E-E79CEA7629B0}" destId="{A5F95A78-B7F0-46AF-885B-D346B065C3B7}" srcOrd="2" destOrd="0" parTransId="{C25731A6-AD83-4396-B49A-067D7070FB69}" sibTransId="{8477780A-3289-4B2B-B259-C66ACC4AEB19}"/>
    <dgm:cxn modelId="{CC6FDB6A-A389-40BB-BDA0-CDE93E0C7E88}" type="presParOf" srcId="{073705BF-8D96-426A-B0E9-9458419840C9}" destId="{28F4B77B-5D69-474F-968F-7A9A282EC73E}" srcOrd="0" destOrd="0" presId="urn:microsoft.com/office/officeart/2005/8/layout/hierarchy3"/>
    <dgm:cxn modelId="{63FF4809-9CCF-41E3-8D3D-FF91AA333274}" type="presParOf" srcId="{28F4B77B-5D69-474F-968F-7A9A282EC73E}" destId="{EFB4303A-9029-4999-AAF4-9A6C08C81D9D}" srcOrd="0" destOrd="0" presId="urn:microsoft.com/office/officeart/2005/8/layout/hierarchy3"/>
    <dgm:cxn modelId="{B43F5928-6703-4C48-84F7-515F95DDB421}" type="presParOf" srcId="{EFB4303A-9029-4999-AAF4-9A6C08C81D9D}" destId="{0565564E-696D-41A9-A9B3-931C387C5055}" srcOrd="0" destOrd="0" presId="urn:microsoft.com/office/officeart/2005/8/layout/hierarchy3"/>
    <dgm:cxn modelId="{84519C91-C3A5-4BE9-BFE7-70E7F9AFDEAB}" type="presParOf" srcId="{EFB4303A-9029-4999-AAF4-9A6C08C81D9D}" destId="{717FC8B4-D8CA-47C5-BF46-6C1E37165DE2}" srcOrd="1" destOrd="0" presId="urn:microsoft.com/office/officeart/2005/8/layout/hierarchy3"/>
    <dgm:cxn modelId="{EF6BD5E3-6A14-437D-B410-A25BC5FF7BD9}" type="presParOf" srcId="{28F4B77B-5D69-474F-968F-7A9A282EC73E}" destId="{CDD3F0B5-0ACB-4A83-8294-53EA1C2F964B}" srcOrd="1" destOrd="0" presId="urn:microsoft.com/office/officeart/2005/8/layout/hierarchy3"/>
    <dgm:cxn modelId="{2B941828-1A86-4CFF-BBAD-A2346162DD7C}" type="presParOf" srcId="{CDD3F0B5-0ACB-4A83-8294-53EA1C2F964B}" destId="{02D8F6C5-0ABE-4169-B0A9-80DC78CD15FF}" srcOrd="0" destOrd="0" presId="urn:microsoft.com/office/officeart/2005/8/layout/hierarchy3"/>
    <dgm:cxn modelId="{4DB38484-F78C-4B93-B693-BFDD8C9D1E9E}" type="presParOf" srcId="{CDD3F0B5-0ACB-4A83-8294-53EA1C2F964B}" destId="{B3D0E5AA-5EBB-4A62-8D69-F0229891D286}" srcOrd="1" destOrd="0" presId="urn:microsoft.com/office/officeart/2005/8/layout/hierarchy3"/>
    <dgm:cxn modelId="{D11D3708-8CAE-47B2-9AC6-45F2467D26DB}" type="presParOf" srcId="{CDD3F0B5-0ACB-4A83-8294-53EA1C2F964B}" destId="{16DD9EC7-5002-4D1C-B0EB-C8090E382F7D}" srcOrd="2" destOrd="0" presId="urn:microsoft.com/office/officeart/2005/8/layout/hierarchy3"/>
    <dgm:cxn modelId="{3F565F61-429C-4EDC-99DF-5DD2DDD21CC0}" type="presParOf" srcId="{CDD3F0B5-0ACB-4A83-8294-53EA1C2F964B}" destId="{73EFD6BF-3D5B-41BC-B14D-89FDB0B60C9A}" srcOrd="3" destOrd="0" presId="urn:microsoft.com/office/officeart/2005/8/layout/hierarchy3"/>
    <dgm:cxn modelId="{B96E993B-FCEA-4AE3-A226-343DD780012A}" type="presParOf" srcId="{CDD3F0B5-0ACB-4A83-8294-53EA1C2F964B}" destId="{BB9FA855-C4E4-45BD-8FC7-2877EC2E1165}" srcOrd="4" destOrd="0" presId="urn:microsoft.com/office/officeart/2005/8/layout/hierarchy3"/>
    <dgm:cxn modelId="{673DBAA9-0D61-4599-BDB8-03D825B48A49}" type="presParOf" srcId="{CDD3F0B5-0ACB-4A83-8294-53EA1C2F964B}" destId="{C9D6D984-15FD-4A20-ABFD-840F9D0C8C3D}" srcOrd="5" destOrd="0" presId="urn:microsoft.com/office/officeart/2005/8/layout/hierarchy3"/>
    <dgm:cxn modelId="{C476A969-1A18-4235-B8C3-CA3A7627C6EA}" type="presParOf" srcId="{073705BF-8D96-426A-B0E9-9458419840C9}" destId="{B9506EB8-BBC9-490E-BF10-C26776956F19}" srcOrd="1" destOrd="0" presId="urn:microsoft.com/office/officeart/2005/8/layout/hierarchy3"/>
    <dgm:cxn modelId="{30A69843-BF9A-4629-B5AB-B570428B8EA4}" type="presParOf" srcId="{B9506EB8-BBC9-490E-BF10-C26776956F19}" destId="{C91EB4B0-19A5-4493-B5BE-BC72A77A999C}" srcOrd="0" destOrd="0" presId="urn:microsoft.com/office/officeart/2005/8/layout/hierarchy3"/>
    <dgm:cxn modelId="{5F220940-DC29-4651-9019-3BD53D737208}" type="presParOf" srcId="{C91EB4B0-19A5-4493-B5BE-BC72A77A999C}" destId="{0150D24F-BEE7-4FF9-8F9D-B55A355346EB}" srcOrd="0" destOrd="0" presId="urn:microsoft.com/office/officeart/2005/8/layout/hierarchy3"/>
    <dgm:cxn modelId="{D852EE29-F156-4E1D-93E1-A59BA2FEE9C9}" type="presParOf" srcId="{C91EB4B0-19A5-4493-B5BE-BC72A77A999C}" destId="{D1743526-4565-47FE-AE4A-E652ACFC4FE8}" srcOrd="1" destOrd="0" presId="urn:microsoft.com/office/officeart/2005/8/layout/hierarchy3"/>
    <dgm:cxn modelId="{2FA2A2AE-661F-4058-A55D-376B361CB42D}" type="presParOf" srcId="{B9506EB8-BBC9-490E-BF10-C26776956F19}" destId="{A4C185A7-7CC1-460A-8D39-C630A486E2D7}" srcOrd="1" destOrd="0" presId="urn:microsoft.com/office/officeart/2005/8/layout/hierarchy3"/>
    <dgm:cxn modelId="{7688F959-AF46-46CE-B845-F3CFDA750C67}" type="presParOf" srcId="{A4C185A7-7CC1-460A-8D39-C630A486E2D7}" destId="{DEFD6540-7C8D-4638-8757-08E8E8FD60B3}" srcOrd="0" destOrd="0" presId="urn:microsoft.com/office/officeart/2005/8/layout/hierarchy3"/>
    <dgm:cxn modelId="{22B0EAB8-2BA0-4411-9246-AA95FF728EB2}" type="presParOf" srcId="{A4C185A7-7CC1-460A-8D39-C630A486E2D7}" destId="{806B1D1A-B3FE-4177-B3CE-580B03A3F795}" srcOrd="1" destOrd="0" presId="urn:microsoft.com/office/officeart/2005/8/layout/hierarchy3"/>
    <dgm:cxn modelId="{C0DF0FBF-0983-4986-A227-8DA500E888E2}" type="presParOf" srcId="{A4C185A7-7CC1-460A-8D39-C630A486E2D7}" destId="{7702B673-57F5-4BDC-90B1-60A52D8224FA}" srcOrd="2" destOrd="0" presId="urn:microsoft.com/office/officeart/2005/8/layout/hierarchy3"/>
    <dgm:cxn modelId="{949035C8-FBC0-4A15-AE57-DC197AADBF3A}" type="presParOf" srcId="{A4C185A7-7CC1-460A-8D39-C630A486E2D7}" destId="{E6B3FA6F-2C50-4912-B40D-6A00895DF621}" srcOrd="3" destOrd="0" presId="urn:microsoft.com/office/officeart/2005/8/layout/hierarchy3"/>
    <dgm:cxn modelId="{19D07E51-6C83-4BAF-8977-7FAF9CAFF8C3}" type="presParOf" srcId="{A4C185A7-7CC1-460A-8D39-C630A486E2D7}" destId="{D9331E4F-08A3-4275-B533-8FE2D367057F}" srcOrd="4" destOrd="0" presId="urn:microsoft.com/office/officeart/2005/8/layout/hierarchy3"/>
    <dgm:cxn modelId="{C2E290F3-4E4F-4D11-A9F0-E15328186910}" type="presParOf" srcId="{A4C185A7-7CC1-460A-8D39-C630A486E2D7}" destId="{F8C1866C-7624-4AD4-BF07-AD1B95CC52AC}" srcOrd="5" destOrd="0" presId="urn:microsoft.com/office/officeart/2005/8/layout/hierarchy3"/>
    <dgm:cxn modelId="{CE802585-F67E-4B2F-8DC8-07E688BF6EA2}" type="presParOf" srcId="{A4C185A7-7CC1-460A-8D39-C630A486E2D7}" destId="{76526BD7-820F-45B7-AF3B-21413AAF6AB6}" srcOrd="6" destOrd="0" presId="urn:microsoft.com/office/officeart/2005/8/layout/hierarchy3"/>
    <dgm:cxn modelId="{CC47D70F-613F-43DD-9386-82F114102C42}" type="presParOf" srcId="{A4C185A7-7CC1-460A-8D39-C630A486E2D7}" destId="{B0FA70DF-F3F4-467A-A8E5-328EE003F82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109FA-ED36-4688-93E9-ABC17CFF6E60}">
      <dsp:nvSpPr>
        <dsp:cNvPr id="0" name=""/>
        <dsp:cNvSpPr/>
      </dsp:nvSpPr>
      <dsp:spPr>
        <a:xfrm>
          <a:off x="0" y="0"/>
          <a:ext cx="2968051" cy="62284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n-lt"/>
            </a:rPr>
            <a:t>Statisztikai (</a:t>
          </a:r>
          <a:r>
            <a:rPr lang="hu-HU" sz="20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elsődleges) </a:t>
          </a:r>
          <a:r>
            <a:rPr lang="hu-HU" sz="2000" kern="1200" dirty="0">
              <a:latin typeface="+mn-lt"/>
            </a:rPr>
            <a:t>adatforrások, OSAP-ok</a:t>
          </a:r>
        </a:p>
      </dsp:txBody>
      <dsp:txXfrm>
        <a:off x="18242" y="18242"/>
        <a:ext cx="2931567" cy="586356"/>
      </dsp:txXfrm>
    </dsp:sp>
    <dsp:sp modelId="{942F9505-A0F9-46ED-8B51-5C4DC3061FD2}">
      <dsp:nvSpPr>
        <dsp:cNvPr id="0" name=""/>
        <dsp:cNvSpPr/>
      </dsp:nvSpPr>
      <dsp:spPr>
        <a:xfrm>
          <a:off x="296805" y="622840"/>
          <a:ext cx="180298" cy="33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39"/>
              </a:lnTo>
              <a:lnTo>
                <a:pt x="180298" y="3323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6DBC7-BC70-4A5A-AAE6-CAC487EC9694}">
      <dsp:nvSpPr>
        <dsp:cNvPr id="0" name=""/>
        <dsp:cNvSpPr/>
      </dsp:nvSpPr>
      <dsp:spPr>
        <a:xfrm>
          <a:off x="477103" y="764866"/>
          <a:ext cx="3240000" cy="380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hlinkClick xmlns:r="http://schemas.openxmlformats.org/officeDocument/2006/relationships" r:id="rId1"/>
            </a:rPr>
            <a:t>Alapinformációs kérdőívek</a:t>
          </a:r>
          <a:endParaRPr lang="hu-HU" sz="2000" kern="1200" dirty="0"/>
        </a:p>
      </dsp:txBody>
      <dsp:txXfrm>
        <a:off x="488251" y="776014"/>
        <a:ext cx="3217704" cy="358329"/>
      </dsp:txXfrm>
    </dsp:sp>
    <dsp:sp modelId="{A48D5DAA-5A97-4D58-A695-C4092690E6AA}">
      <dsp:nvSpPr>
        <dsp:cNvPr id="0" name=""/>
        <dsp:cNvSpPr/>
      </dsp:nvSpPr>
      <dsp:spPr>
        <a:xfrm>
          <a:off x="296805" y="622840"/>
          <a:ext cx="180298" cy="844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998"/>
              </a:lnTo>
              <a:lnTo>
                <a:pt x="180298" y="8449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B7751-CC5B-4227-B480-24D119B61408}">
      <dsp:nvSpPr>
        <dsp:cNvPr id="0" name=""/>
        <dsp:cNvSpPr/>
      </dsp:nvSpPr>
      <dsp:spPr>
        <a:xfrm>
          <a:off x="477103" y="1277526"/>
          <a:ext cx="3240000" cy="380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85096"/>
              <a:satOff val="966"/>
              <a:lumOff val="8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hlinkClick xmlns:r="http://schemas.openxmlformats.org/officeDocument/2006/relationships" r:id="rId2"/>
            </a:rPr>
            <a:t>Regiszter-karbantartó kérdőív</a:t>
          </a:r>
          <a:endParaRPr lang="hu-HU" sz="2000" kern="1200" dirty="0"/>
        </a:p>
      </dsp:txBody>
      <dsp:txXfrm>
        <a:off x="488251" y="1288674"/>
        <a:ext cx="3217704" cy="358329"/>
      </dsp:txXfrm>
    </dsp:sp>
    <dsp:sp modelId="{0831C98A-817A-4010-9A7B-158ADEDC9EC9}">
      <dsp:nvSpPr>
        <dsp:cNvPr id="0" name=""/>
        <dsp:cNvSpPr/>
      </dsp:nvSpPr>
      <dsp:spPr>
        <a:xfrm>
          <a:off x="296805" y="622840"/>
          <a:ext cx="180298" cy="1383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964"/>
              </a:lnTo>
              <a:lnTo>
                <a:pt x="180298" y="13839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94708-63B8-45B6-83F0-BDBE022D7F20}">
      <dsp:nvSpPr>
        <dsp:cNvPr id="0" name=""/>
        <dsp:cNvSpPr/>
      </dsp:nvSpPr>
      <dsp:spPr>
        <a:xfrm>
          <a:off x="477103" y="1816492"/>
          <a:ext cx="3240000" cy="380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70192"/>
              <a:satOff val="1932"/>
              <a:lumOff val="175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hlinkClick xmlns:r="http://schemas.openxmlformats.org/officeDocument/2006/relationships" r:id="rId3"/>
            </a:rPr>
            <a:t>Telepi adatgyűjtés</a:t>
          </a:r>
          <a:endParaRPr lang="hu-HU" sz="2000" kern="1200" dirty="0"/>
        </a:p>
      </dsp:txBody>
      <dsp:txXfrm>
        <a:off x="488251" y="1827640"/>
        <a:ext cx="3217704" cy="358329"/>
      </dsp:txXfrm>
    </dsp:sp>
    <dsp:sp modelId="{11339C50-8C1D-45D9-AE16-07B13631B09A}">
      <dsp:nvSpPr>
        <dsp:cNvPr id="0" name=""/>
        <dsp:cNvSpPr/>
      </dsp:nvSpPr>
      <dsp:spPr>
        <a:xfrm>
          <a:off x="296805" y="622840"/>
          <a:ext cx="181995" cy="2055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630"/>
              </a:lnTo>
              <a:lnTo>
                <a:pt x="181995" y="2055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26E0E-EBB9-401D-9A1C-8214868AADB6}">
      <dsp:nvSpPr>
        <dsp:cNvPr id="0" name=""/>
        <dsp:cNvSpPr/>
      </dsp:nvSpPr>
      <dsp:spPr>
        <a:xfrm>
          <a:off x="478800" y="2367049"/>
          <a:ext cx="3240000" cy="622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255288"/>
              <a:satOff val="2899"/>
              <a:lumOff val="26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hlinkClick xmlns:r="http://schemas.openxmlformats.org/officeDocument/2006/relationships" r:id="rId2"/>
            </a:rPr>
            <a:t>Teljesítménystatisztikai kérdőívek</a:t>
          </a:r>
          <a:endParaRPr lang="hu-HU" sz="2000" kern="1200" dirty="0"/>
        </a:p>
      </dsp:txBody>
      <dsp:txXfrm>
        <a:off x="497042" y="2385291"/>
        <a:ext cx="3203516" cy="586357"/>
      </dsp:txXfrm>
    </dsp:sp>
    <dsp:sp modelId="{4C0B99B6-740B-469E-BBAD-7770A964D57F}">
      <dsp:nvSpPr>
        <dsp:cNvPr id="0" name=""/>
        <dsp:cNvSpPr/>
      </dsp:nvSpPr>
      <dsp:spPr>
        <a:xfrm>
          <a:off x="296805" y="622840"/>
          <a:ext cx="180298" cy="2687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172"/>
              </a:lnTo>
              <a:lnTo>
                <a:pt x="180298" y="268717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7A097-4CC4-4CDA-9A4A-A6C58F2A4175}">
      <dsp:nvSpPr>
        <dsp:cNvPr id="0" name=""/>
        <dsp:cNvSpPr/>
      </dsp:nvSpPr>
      <dsp:spPr>
        <a:xfrm>
          <a:off x="477103" y="3119700"/>
          <a:ext cx="3240000" cy="380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40384"/>
              <a:satOff val="3865"/>
              <a:lumOff val="349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hlinkClick xmlns:r="http://schemas.openxmlformats.org/officeDocument/2006/relationships" r:id="rId4"/>
            </a:rPr>
            <a:t>Munkaügyi kérdőívek</a:t>
          </a:r>
          <a:endParaRPr lang="hu-HU" sz="2000" kern="1200" dirty="0"/>
        </a:p>
      </dsp:txBody>
      <dsp:txXfrm>
        <a:off x="488251" y="3130848"/>
        <a:ext cx="3217704" cy="358329"/>
      </dsp:txXfrm>
    </dsp:sp>
    <dsp:sp modelId="{49C56BA4-75F8-409D-BF75-A98629696B1A}">
      <dsp:nvSpPr>
        <dsp:cNvPr id="0" name=""/>
        <dsp:cNvSpPr/>
      </dsp:nvSpPr>
      <dsp:spPr>
        <a:xfrm>
          <a:off x="3842897" y="883"/>
          <a:ext cx="3163359" cy="622840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rgbClr val="FFC000"/>
              </a:solidFill>
            </a:rPr>
            <a:t>Adminisztratív (másodlagos) adatforrások</a:t>
          </a:r>
        </a:p>
      </dsp:txBody>
      <dsp:txXfrm>
        <a:off x="3861139" y="19125"/>
        <a:ext cx="3126875" cy="586356"/>
      </dsp:txXfrm>
    </dsp:sp>
    <dsp:sp modelId="{370210D9-3752-42CC-AB0F-2A64A9FF49EC}">
      <dsp:nvSpPr>
        <dsp:cNvPr id="0" name=""/>
        <dsp:cNvSpPr/>
      </dsp:nvSpPr>
      <dsp:spPr>
        <a:xfrm>
          <a:off x="4159233" y="623724"/>
          <a:ext cx="223664" cy="29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83"/>
              </a:lnTo>
              <a:lnTo>
                <a:pt x="223664" y="2947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2E46-A2CE-47C9-B454-1F39002A79D9}">
      <dsp:nvSpPr>
        <dsp:cNvPr id="0" name=""/>
        <dsp:cNvSpPr/>
      </dsp:nvSpPr>
      <dsp:spPr>
        <a:xfrm>
          <a:off x="4382898" y="746354"/>
          <a:ext cx="3959999" cy="344306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5">
              <a:hueOff val="425480"/>
              <a:satOff val="4831"/>
              <a:lumOff val="437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hlinkClick xmlns:r="http://schemas.openxmlformats.org/officeDocument/2006/relationships" r:id="rId5"/>
            </a:rPr>
            <a:t>Cégjegyzék (OCCR – Cégbíróság)</a:t>
          </a:r>
          <a:endParaRPr lang="hu-HU" sz="2000" kern="1200" dirty="0"/>
        </a:p>
      </dsp:txBody>
      <dsp:txXfrm>
        <a:off x="4392982" y="756438"/>
        <a:ext cx="3939831" cy="324138"/>
      </dsp:txXfrm>
    </dsp:sp>
    <dsp:sp modelId="{D3A86E10-D255-48D6-A95A-867B01D5B28D}">
      <dsp:nvSpPr>
        <dsp:cNvPr id="0" name=""/>
        <dsp:cNvSpPr/>
      </dsp:nvSpPr>
      <dsp:spPr>
        <a:xfrm>
          <a:off x="4159233" y="623724"/>
          <a:ext cx="196770" cy="83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629"/>
              </a:lnTo>
              <a:lnTo>
                <a:pt x="196770" y="8356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BB9A3-173C-4251-B114-DABE7D0B2325}">
      <dsp:nvSpPr>
        <dsp:cNvPr id="0" name=""/>
        <dsp:cNvSpPr/>
      </dsp:nvSpPr>
      <dsp:spPr>
        <a:xfrm>
          <a:off x="4356003" y="1287866"/>
          <a:ext cx="3959999" cy="342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510576"/>
              <a:satOff val="5797"/>
              <a:lumOff val="524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n w="0"/>
              <a:latin typeface="+mn-lt"/>
              <a:cs typeface="Times New Roman" panose="02020603050405020304" pitchFamily="18" charset="0"/>
              <a:hlinkClick xmlns:r="http://schemas.openxmlformats.org/officeDocument/2006/relationships" r:id="rId6"/>
            </a:rPr>
            <a:t>Civil </a:t>
          </a:r>
          <a:r>
            <a:rPr lang="hu-HU" sz="2000" kern="1200" dirty="0">
              <a:ln w="0"/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  <a:hlinkClick xmlns:r="http://schemas.openxmlformats.org/officeDocument/2006/relationships" r:id="rId6"/>
            </a:rPr>
            <a:t>szerve</a:t>
          </a:r>
          <a:r>
            <a:rPr lang="hu-HU" sz="2000" kern="1200" dirty="0">
              <a:ln w="0"/>
              <a:latin typeface="+mn-lt"/>
              <a:cs typeface="Times New Roman" panose="02020603050405020304" pitchFamily="18" charset="0"/>
              <a:hlinkClick xmlns:r="http://schemas.openxmlformats.org/officeDocument/2006/relationships" r:id="rId6"/>
            </a:rPr>
            <a:t>zetek névjegyzéke (OBH)</a:t>
          </a:r>
          <a:endParaRPr lang="hu-HU" sz="2000" kern="1200" dirty="0"/>
        </a:p>
      </dsp:txBody>
      <dsp:txXfrm>
        <a:off x="4366048" y="1297911"/>
        <a:ext cx="3939909" cy="322884"/>
      </dsp:txXfrm>
    </dsp:sp>
    <dsp:sp modelId="{7DC3942A-58D5-42E4-9920-4E3FD97254ED}">
      <dsp:nvSpPr>
        <dsp:cNvPr id="0" name=""/>
        <dsp:cNvSpPr/>
      </dsp:nvSpPr>
      <dsp:spPr>
        <a:xfrm>
          <a:off x="4159233" y="623724"/>
          <a:ext cx="223664" cy="153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774"/>
              </a:lnTo>
              <a:lnTo>
                <a:pt x="223664" y="153977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69ADA-CB8D-460C-A50E-7748CF6BA2E2}">
      <dsp:nvSpPr>
        <dsp:cNvPr id="0" name=""/>
        <dsp:cNvSpPr/>
      </dsp:nvSpPr>
      <dsp:spPr>
        <a:xfrm>
          <a:off x="4382898" y="1992585"/>
          <a:ext cx="3959999" cy="34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595672"/>
              <a:satOff val="6764"/>
              <a:lumOff val="61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hlinkClick xmlns:r="http://schemas.openxmlformats.org/officeDocument/2006/relationships" r:id="rId7"/>
            </a:rPr>
            <a:t>Törzskönyvi nyilvántartás (MÁK)</a:t>
          </a:r>
          <a:endParaRPr lang="hu-HU" sz="2000" kern="1200" dirty="0"/>
        </a:p>
      </dsp:txBody>
      <dsp:txXfrm>
        <a:off x="4392910" y="2002597"/>
        <a:ext cx="3939975" cy="321802"/>
      </dsp:txXfrm>
    </dsp:sp>
    <dsp:sp modelId="{BC88C583-362B-4A9E-A566-425BCAADCF78}">
      <dsp:nvSpPr>
        <dsp:cNvPr id="0" name=""/>
        <dsp:cNvSpPr/>
      </dsp:nvSpPr>
      <dsp:spPr>
        <a:xfrm>
          <a:off x="4159233" y="623724"/>
          <a:ext cx="223664" cy="2258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982"/>
              </a:lnTo>
              <a:lnTo>
                <a:pt x="223664" y="22589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3EE62-E359-40C2-8D4D-620CA28AA2F8}">
      <dsp:nvSpPr>
        <dsp:cNvPr id="0" name=""/>
        <dsp:cNvSpPr/>
      </dsp:nvSpPr>
      <dsp:spPr>
        <a:xfrm>
          <a:off x="4382898" y="2603064"/>
          <a:ext cx="3959999" cy="559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680768"/>
              <a:satOff val="7730"/>
              <a:lumOff val="6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hlinkClick xmlns:r="http://schemas.openxmlformats.org/officeDocument/2006/relationships" r:id="rId8"/>
            </a:rPr>
            <a:t>Egyéni vállalkozók nyilvántartása (EVNY - NAV)</a:t>
          </a:r>
          <a:endParaRPr lang="hu-HU" sz="2000" kern="1200" dirty="0"/>
        </a:p>
      </dsp:txBody>
      <dsp:txXfrm>
        <a:off x="4399279" y="2619445"/>
        <a:ext cx="3927237" cy="526522"/>
      </dsp:txXfrm>
    </dsp:sp>
    <dsp:sp modelId="{85067407-19D9-41F3-AB76-19282C892B15}">
      <dsp:nvSpPr>
        <dsp:cNvPr id="0" name=""/>
        <dsp:cNvSpPr/>
      </dsp:nvSpPr>
      <dsp:spPr>
        <a:xfrm>
          <a:off x="4159233" y="623724"/>
          <a:ext cx="223664" cy="292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8876"/>
              </a:lnTo>
              <a:lnTo>
                <a:pt x="223664" y="29288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6DB8B-9717-4D5D-B475-B84CAEBF6498}">
      <dsp:nvSpPr>
        <dsp:cNvPr id="0" name=""/>
        <dsp:cNvSpPr/>
      </dsp:nvSpPr>
      <dsp:spPr>
        <a:xfrm>
          <a:off x="4382898" y="3381911"/>
          <a:ext cx="3959999" cy="341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765864"/>
              <a:satOff val="8696"/>
              <a:lumOff val="787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hlinkClick xmlns:r="http://schemas.openxmlformats.org/officeDocument/2006/relationships" r:id="rId9"/>
            </a:rPr>
            <a:t>Adóalany nyilvántartás (NAV)</a:t>
          </a:r>
          <a:endParaRPr lang="hu-HU" sz="2000" kern="1200" dirty="0"/>
        </a:p>
      </dsp:txBody>
      <dsp:txXfrm>
        <a:off x="4392897" y="3391910"/>
        <a:ext cx="3940001" cy="321378"/>
      </dsp:txXfrm>
    </dsp:sp>
    <dsp:sp modelId="{B052F0E3-DF4B-4184-960C-FF4C26740E90}">
      <dsp:nvSpPr>
        <dsp:cNvPr id="0" name=""/>
        <dsp:cNvSpPr/>
      </dsp:nvSpPr>
      <dsp:spPr>
        <a:xfrm>
          <a:off x="4159233" y="623724"/>
          <a:ext cx="4476613" cy="550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380"/>
              </a:lnTo>
              <a:lnTo>
                <a:pt x="4476613" y="5503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D6B98-D16B-4DC6-BB45-DFBEE7434674}">
      <dsp:nvSpPr>
        <dsp:cNvPr id="0" name=""/>
        <dsp:cNvSpPr/>
      </dsp:nvSpPr>
      <dsp:spPr>
        <a:xfrm>
          <a:off x="8635846" y="1003790"/>
          <a:ext cx="1730114" cy="3406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rgbClr val="B74919">
              <a:hueOff val="850960"/>
              <a:satOff val="9662"/>
              <a:lumOff val="874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Járulék adatok</a:t>
          </a:r>
        </a:p>
      </dsp:txBody>
      <dsp:txXfrm>
        <a:off x="8645823" y="1013767"/>
        <a:ext cx="1710160" cy="320673"/>
      </dsp:txXfrm>
    </dsp:sp>
    <dsp:sp modelId="{3750F6EC-B391-452A-A86A-E827521A31C5}">
      <dsp:nvSpPr>
        <dsp:cNvPr id="0" name=""/>
        <dsp:cNvSpPr/>
      </dsp:nvSpPr>
      <dsp:spPr>
        <a:xfrm>
          <a:off x="4159233" y="623724"/>
          <a:ext cx="4463167" cy="1174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4562"/>
              </a:lnTo>
              <a:lnTo>
                <a:pt x="4463167" y="11745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8C43C-D33D-4DF7-9A37-263F7FD430C2}">
      <dsp:nvSpPr>
        <dsp:cNvPr id="0" name=""/>
        <dsp:cNvSpPr/>
      </dsp:nvSpPr>
      <dsp:spPr>
        <a:xfrm>
          <a:off x="8622400" y="1627972"/>
          <a:ext cx="1730114" cy="340627"/>
        </a:xfrm>
        <a:prstGeom prst="roundRect">
          <a:avLst>
            <a:gd name="adj" fmla="val 10000"/>
          </a:avLst>
        </a:prstGeom>
        <a:solidFill>
          <a:srgbClr val="FBCC34">
            <a:alpha val="90000"/>
          </a:srgbClr>
        </a:solidFill>
        <a:ln w="6350" cap="flat" cmpd="sng" algn="ctr">
          <a:solidFill>
            <a:srgbClr val="B74919">
              <a:hueOff val="850960"/>
              <a:satOff val="9662"/>
              <a:lumOff val="874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Társasági adó</a:t>
          </a:r>
        </a:p>
      </dsp:txBody>
      <dsp:txXfrm>
        <a:off x="8632377" y="1637949"/>
        <a:ext cx="1710160" cy="320673"/>
      </dsp:txXfrm>
    </dsp:sp>
    <dsp:sp modelId="{7AB9ABBA-8F87-447B-90F5-8AB7ED2F7E3F}">
      <dsp:nvSpPr>
        <dsp:cNvPr id="0" name=""/>
        <dsp:cNvSpPr/>
      </dsp:nvSpPr>
      <dsp:spPr>
        <a:xfrm>
          <a:off x="4159233" y="623724"/>
          <a:ext cx="4463167" cy="1815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524"/>
              </a:lnTo>
              <a:lnTo>
                <a:pt x="4463167" y="18155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B4241-6334-452C-ADE5-25FD563AB9CA}">
      <dsp:nvSpPr>
        <dsp:cNvPr id="0" name=""/>
        <dsp:cNvSpPr/>
      </dsp:nvSpPr>
      <dsp:spPr>
        <a:xfrm>
          <a:off x="8622400" y="2268934"/>
          <a:ext cx="1730114" cy="340627"/>
        </a:xfrm>
        <a:prstGeom prst="roundRect">
          <a:avLst>
            <a:gd name="adj" fmla="val 10000"/>
          </a:avLst>
        </a:prstGeom>
        <a:solidFill>
          <a:srgbClr val="FBCC34">
            <a:alpha val="90000"/>
          </a:srgbClr>
        </a:solidFill>
        <a:ln w="6350" cap="flat" cmpd="sng" algn="ctr">
          <a:solidFill>
            <a:srgbClr val="B74919">
              <a:hueOff val="850960"/>
              <a:satOff val="9662"/>
              <a:lumOff val="874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E-számla</a:t>
          </a:r>
        </a:p>
      </dsp:txBody>
      <dsp:txXfrm>
        <a:off x="8632377" y="2278911"/>
        <a:ext cx="1710160" cy="320673"/>
      </dsp:txXfrm>
    </dsp:sp>
    <dsp:sp modelId="{AB6CEEA3-4645-4F05-9A17-5962777BCD7A}">
      <dsp:nvSpPr>
        <dsp:cNvPr id="0" name=""/>
        <dsp:cNvSpPr/>
      </dsp:nvSpPr>
      <dsp:spPr>
        <a:xfrm>
          <a:off x="4159233" y="623724"/>
          <a:ext cx="4463167" cy="2655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422"/>
              </a:lnTo>
              <a:lnTo>
                <a:pt x="4463167" y="26554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84A92-DAFE-464A-AEF7-CAF453BC6111}">
      <dsp:nvSpPr>
        <dsp:cNvPr id="0" name=""/>
        <dsp:cNvSpPr/>
      </dsp:nvSpPr>
      <dsp:spPr>
        <a:xfrm>
          <a:off x="8622400" y="3108832"/>
          <a:ext cx="1730114" cy="340627"/>
        </a:xfrm>
        <a:prstGeom prst="roundRect">
          <a:avLst>
            <a:gd name="adj" fmla="val 10000"/>
          </a:avLst>
        </a:prstGeom>
        <a:solidFill>
          <a:srgbClr val="FBCC34">
            <a:alpha val="90000"/>
          </a:srgbClr>
        </a:solidFill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E-beszámoló</a:t>
          </a:r>
        </a:p>
      </dsp:txBody>
      <dsp:txXfrm>
        <a:off x="8632377" y="3118809"/>
        <a:ext cx="1710160" cy="320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5564E-696D-41A9-A9B3-931C387C5055}">
      <dsp:nvSpPr>
        <dsp:cNvPr id="0" name=""/>
        <dsp:cNvSpPr/>
      </dsp:nvSpPr>
      <dsp:spPr>
        <a:xfrm>
          <a:off x="63390" y="0"/>
          <a:ext cx="3050545" cy="536576"/>
        </a:xfrm>
        <a:prstGeom prst="roundRect">
          <a:avLst>
            <a:gd name="adj" fmla="val 10000"/>
          </a:avLst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Gazdasági Szervezetek Regisztere (GSZR)</a:t>
          </a:r>
        </a:p>
      </dsp:txBody>
      <dsp:txXfrm>
        <a:off x="79106" y="15716"/>
        <a:ext cx="3019113" cy="505144"/>
      </dsp:txXfrm>
    </dsp:sp>
    <dsp:sp modelId="{02D8F6C5-0ABE-4169-B0A9-80DC78CD15FF}">
      <dsp:nvSpPr>
        <dsp:cNvPr id="0" name=""/>
        <dsp:cNvSpPr/>
      </dsp:nvSpPr>
      <dsp:spPr>
        <a:xfrm>
          <a:off x="368445" y="536576"/>
          <a:ext cx="233496" cy="356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81"/>
              </a:lnTo>
              <a:lnTo>
                <a:pt x="233496" y="356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0E5AA-5EBB-4A62-8D69-F0229891D286}">
      <dsp:nvSpPr>
        <dsp:cNvPr id="0" name=""/>
        <dsp:cNvSpPr/>
      </dsp:nvSpPr>
      <dsp:spPr>
        <a:xfrm>
          <a:off x="601942" y="671899"/>
          <a:ext cx="2827638" cy="442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hlinkClick xmlns:r="http://schemas.openxmlformats.org/officeDocument/2006/relationships" r:id="rId1"/>
            </a:rPr>
            <a:t>Regisztrált</a:t>
          </a:r>
          <a:r>
            <a:rPr lang="hu-HU" sz="2000" kern="1200" dirty="0">
              <a:hlinkClick xmlns:r="http://schemas.openxmlformats.org/officeDocument/2006/relationships" r:id="rId1"/>
            </a:rPr>
            <a:t> vállalkozások</a:t>
          </a:r>
          <a:endParaRPr lang="hu-HU" sz="2000" kern="1200" dirty="0"/>
        </a:p>
      </dsp:txBody>
      <dsp:txXfrm>
        <a:off x="614891" y="684848"/>
        <a:ext cx="2801740" cy="416219"/>
      </dsp:txXfrm>
    </dsp:sp>
    <dsp:sp modelId="{16DD9EC7-5002-4D1C-B0EB-C8090E382F7D}">
      <dsp:nvSpPr>
        <dsp:cNvPr id="0" name=""/>
        <dsp:cNvSpPr/>
      </dsp:nvSpPr>
      <dsp:spPr>
        <a:xfrm>
          <a:off x="368445" y="536576"/>
          <a:ext cx="233925" cy="1333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608"/>
              </a:lnTo>
              <a:lnTo>
                <a:pt x="233925" y="1333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FD6BF-3D5B-41BC-B14D-89FDB0B60C9A}">
      <dsp:nvSpPr>
        <dsp:cNvPr id="0" name=""/>
        <dsp:cNvSpPr/>
      </dsp:nvSpPr>
      <dsp:spPr>
        <a:xfrm>
          <a:off x="602371" y="1231785"/>
          <a:ext cx="2826496" cy="127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A megfigyelés időpontjában az adminisztratív nyilvántartások szerint </a:t>
          </a:r>
          <a:r>
            <a:rPr lang="hu-HU" sz="1200" b="1" u="sng" kern="1200" dirty="0">
              <a:highlight>
                <a:srgbClr val="FFFF00"/>
              </a:highlight>
            </a:rPr>
            <a:t>jogilag létező egység</a:t>
          </a:r>
          <a:r>
            <a:rPr lang="hu-HU" sz="1200" kern="1200" dirty="0"/>
            <a:t>, azaz adószámmal rendelkező gazdasági szervezet, beleértve az adott időpontban csőd-, felszámolási és végelszámolási eljárás alatt állókat is</a:t>
          </a:r>
        </a:p>
      </dsp:txBody>
      <dsp:txXfrm>
        <a:off x="639767" y="1269181"/>
        <a:ext cx="2751704" cy="1202008"/>
      </dsp:txXfrm>
    </dsp:sp>
    <dsp:sp modelId="{BB9FA855-C4E4-45BD-8FC7-2877EC2E1165}">
      <dsp:nvSpPr>
        <dsp:cNvPr id="0" name=""/>
        <dsp:cNvSpPr/>
      </dsp:nvSpPr>
      <dsp:spPr>
        <a:xfrm>
          <a:off x="368445" y="536576"/>
          <a:ext cx="233925" cy="2327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833"/>
              </a:lnTo>
              <a:lnTo>
                <a:pt x="233925" y="23278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6D984-15FD-4A20-ABFD-840F9D0C8C3D}">
      <dsp:nvSpPr>
        <dsp:cNvPr id="0" name=""/>
        <dsp:cNvSpPr/>
      </dsp:nvSpPr>
      <dsp:spPr>
        <a:xfrm>
          <a:off x="602371" y="2651137"/>
          <a:ext cx="2826496" cy="426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Napi frissülés</a:t>
          </a:r>
        </a:p>
      </dsp:txBody>
      <dsp:txXfrm>
        <a:off x="614864" y="2663630"/>
        <a:ext cx="2801510" cy="401560"/>
      </dsp:txXfrm>
    </dsp:sp>
    <dsp:sp modelId="{0150D24F-BEE7-4FF9-8F9D-B55A355346EB}">
      <dsp:nvSpPr>
        <dsp:cNvPr id="0" name=""/>
        <dsp:cNvSpPr/>
      </dsp:nvSpPr>
      <dsp:spPr>
        <a:xfrm>
          <a:off x="3351017" y="0"/>
          <a:ext cx="3174816" cy="536576"/>
        </a:xfrm>
        <a:prstGeom prst="roundRect">
          <a:avLst>
            <a:gd name="adj" fmla="val 10000"/>
          </a:avLst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Vállalkozásdemográfia</a:t>
          </a:r>
        </a:p>
      </dsp:txBody>
      <dsp:txXfrm>
        <a:off x="3366733" y="15716"/>
        <a:ext cx="3143384" cy="505144"/>
      </dsp:txXfrm>
    </dsp:sp>
    <dsp:sp modelId="{DEFD6540-7C8D-4638-8757-08E8E8FD60B3}">
      <dsp:nvSpPr>
        <dsp:cNvPr id="0" name=""/>
        <dsp:cNvSpPr/>
      </dsp:nvSpPr>
      <dsp:spPr>
        <a:xfrm>
          <a:off x="3668498" y="536576"/>
          <a:ext cx="252963" cy="355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204"/>
              </a:lnTo>
              <a:lnTo>
                <a:pt x="252963" y="355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B1D1A-B3FE-4177-B3CE-580B03A3F795}">
      <dsp:nvSpPr>
        <dsp:cNvPr id="0" name=""/>
        <dsp:cNvSpPr/>
      </dsp:nvSpPr>
      <dsp:spPr>
        <a:xfrm>
          <a:off x="3921462" y="671314"/>
          <a:ext cx="2827638" cy="440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hlinkClick xmlns:r="http://schemas.openxmlformats.org/officeDocument/2006/relationships" r:id="rId2"/>
            </a:rPr>
            <a:t>Működő</a:t>
          </a:r>
          <a:r>
            <a:rPr lang="hu-HU" sz="2000" kern="1200" dirty="0">
              <a:hlinkClick xmlns:r="http://schemas.openxmlformats.org/officeDocument/2006/relationships" r:id="rId2"/>
            </a:rPr>
            <a:t> vállalkozások</a:t>
          </a:r>
          <a:endParaRPr lang="hu-HU" sz="2000" kern="1200" dirty="0"/>
        </a:p>
      </dsp:txBody>
      <dsp:txXfrm>
        <a:off x="3934376" y="684228"/>
        <a:ext cx="2801810" cy="415103"/>
      </dsp:txXfrm>
    </dsp:sp>
    <dsp:sp modelId="{7702B673-57F5-4BDC-90B1-60A52D8224FA}">
      <dsp:nvSpPr>
        <dsp:cNvPr id="0" name=""/>
        <dsp:cNvSpPr/>
      </dsp:nvSpPr>
      <dsp:spPr>
        <a:xfrm>
          <a:off x="3668498" y="536576"/>
          <a:ext cx="254062" cy="1342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813"/>
              </a:lnTo>
              <a:lnTo>
                <a:pt x="254062" y="1342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3FA6F-2C50-4912-B40D-6A00895DF621}">
      <dsp:nvSpPr>
        <dsp:cNvPr id="0" name=""/>
        <dsp:cNvSpPr/>
      </dsp:nvSpPr>
      <dsp:spPr>
        <a:xfrm>
          <a:off x="3922561" y="1233427"/>
          <a:ext cx="2826496" cy="1291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A vállalkozás demográfia a vállalkozások működését mindig egy adott időszakra vizsgálja. A demográfiai felmérésben a </a:t>
          </a:r>
          <a:r>
            <a:rPr lang="hu-HU" sz="1200" b="1" u="sng" kern="1200" dirty="0">
              <a:highlight>
                <a:srgbClr val="FFFF00"/>
              </a:highlight>
            </a:rPr>
            <a:t>működő vállalkozások</a:t>
          </a:r>
          <a:r>
            <a:rPr lang="hu-HU" sz="1200" b="1" u="none" kern="1200" dirty="0">
              <a:highlight>
                <a:srgbClr val="FFFF00"/>
              </a:highlight>
            </a:rPr>
            <a:t> (van létszáma vagy árbevétele) </a:t>
          </a:r>
          <a:r>
            <a:rPr lang="hu-HU" sz="1200" kern="1200" dirty="0"/>
            <a:t>köre tényleges statisztikai és adóadatok alapján kerül megállapításra.</a:t>
          </a:r>
        </a:p>
      </dsp:txBody>
      <dsp:txXfrm>
        <a:off x="3960400" y="1271266"/>
        <a:ext cx="2750818" cy="1216248"/>
      </dsp:txXfrm>
    </dsp:sp>
    <dsp:sp modelId="{D9331E4F-08A3-4275-B533-8FE2D367057F}">
      <dsp:nvSpPr>
        <dsp:cNvPr id="0" name=""/>
        <dsp:cNvSpPr/>
      </dsp:nvSpPr>
      <dsp:spPr>
        <a:xfrm>
          <a:off x="3668498" y="536576"/>
          <a:ext cx="254062" cy="241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9561"/>
              </a:lnTo>
              <a:lnTo>
                <a:pt x="254062" y="2419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1866C-7624-4AD4-BF07-AD1B95CC52AC}">
      <dsp:nvSpPr>
        <dsp:cNvPr id="0" name=""/>
        <dsp:cNvSpPr/>
      </dsp:nvSpPr>
      <dsp:spPr>
        <a:xfrm>
          <a:off x="3922561" y="2650445"/>
          <a:ext cx="2826496" cy="611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kern="1200" dirty="0"/>
            <a:t>Frissülés: Tárgyév + 12 hó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kern="1200" dirty="0"/>
            <a:t>Időszak: éves</a:t>
          </a:r>
        </a:p>
      </dsp:txBody>
      <dsp:txXfrm>
        <a:off x="3940468" y="2668352"/>
        <a:ext cx="2790682" cy="575572"/>
      </dsp:txXfrm>
    </dsp:sp>
    <dsp:sp modelId="{76526BD7-820F-45B7-AF3B-21413AAF6AB6}">
      <dsp:nvSpPr>
        <dsp:cNvPr id="0" name=""/>
        <dsp:cNvSpPr/>
      </dsp:nvSpPr>
      <dsp:spPr>
        <a:xfrm>
          <a:off x="3668498" y="536576"/>
          <a:ext cx="254062" cy="333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588"/>
              </a:lnTo>
              <a:lnTo>
                <a:pt x="254062" y="33345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A70DF-F3F4-467A-A8E5-328EE003F820}">
      <dsp:nvSpPr>
        <dsp:cNvPr id="0" name=""/>
        <dsp:cNvSpPr/>
      </dsp:nvSpPr>
      <dsp:spPr>
        <a:xfrm>
          <a:off x="3922561" y="3386934"/>
          <a:ext cx="2826496" cy="968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b="1" kern="1200" dirty="0">
              <a:solidFill>
                <a:srgbClr val="FF0000"/>
              </a:solidFill>
            </a:rPr>
            <a:t>Új!	ÚJ!	ÚJ!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b="0" kern="1200" dirty="0">
              <a:solidFill>
                <a:schemeClr val="tx1"/>
              </a:solidFill>
            </a:rPr>
            <a:t>Frissülés: Tárgyhó + 2 hó</a:t>
          </a:r>
          <a:endParaRPr lang="hu-H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b="0" kern="1200" dirty="0">
              <a:solidFill>
                <a:schemeClr val="tx1"/>
              </a:solidFill>
            </a:rPr>
            <a:t>Időszak: </a:t>
          </a:r>
          <a:r>
            <a:rPr lang="hu-HU" sz="1800" b="1" kern="1200" dirty="0">
              <a:solidFill>
                <a:schemeClr val="tx1"/>
              </a:solidFill>
            </a:rPr>
            <a:t>havi</a:t>
          </a:r>
        </a:p>
      </dsp:txBody>
      <dsp:txXfrm>
        <a:off x="3950926" y="3415299"/>
        <a:ext cx="2769766" cy="911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67F93-3A23-49A6-974D-23CA59B3AEC3}" type="datetimeFigureOut">
              <a:rPr lang="hu-HU" smtClean="0"/>
              <a:t>2025.10.15.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79237-5010-4BEA-8909-C58583607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99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F18-78D8-407F-9096-037864ED8D03}" type="datetime1">
              <a:rPr lang="hu-HU" smtClean="0"/>
              <a:t>2025.10.15.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6B2-A5A7-480D-8372-542526F4C9C8}" type="datetime1">
              <a:rPr lang="hu-HU" smtClean="0"/>
              <a:t>2025.10.15.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384-A8A4-464E-81A1-FFF3F84F1F92}" type="datetime1">
              <a:rPr lang="hu-HU" smtClean="0"/>
              <a:t>2025.10.15.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879B-54E2-4E3D-AE75-6C2AD2B3105D}" type="datetime1">
              <a:rPr lang="hu-HU" smtClean="0"/>
              <a:t>2025.10.15.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5F00-8A55-42DF-8924-A49DC869F0A0}" type="datetime1">
              <a:rPr lang="hu-HU" smtClean="0"/>
              <a:t>2025.10.15.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CF94-DA84-466D-B365-1CAF932613E9}" type="datetime1">
              <a:rPr lang="hu-HU" smtClean="0"/>
              <a:t>2025.10.15.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E04-7A98-4F02-A38E-999880308A45}" type="datetime1">
              <a:rPr lang="hu-HU" smtClean="0"/>
              <a:t>2025.10.15.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EDE-EC58-45BE-8030-474BF6512735}" type="datetime1">
              <a:rPr lang="hu-HU" smtClean="0"/>
              <a:t>2025.10.15.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6FE-98AC-46B3-AE09-53160DE0991D}" type="datetime1">
              <a:rPr lang="hu-HU" smtClean="0"/>
              <a:t>2025.10.15.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49EF-C6D8-40FF-8D10-421502F6FB61}" type="datetime1">
              <a:rPr lang="hu-HU" smtClean="0"/>
              <a:t>2025.10.15.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69BC-B57A-4546-9545-75C687614554}" type="datetime1">
              <a:rPr lang="hu-HU" smtClean="0"/>
              <a:t>2025.10.15.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209D-C431-42A9-9333-A82FD334994B}" type="datetime1">
              <a:rPr lang="hu-HU" smtClean="0"/>
              <a:t>2025.10.15.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ksh.hu/heti-monitor/vallalkozaso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925581D4-232D-4EDF-A592-B886031C5EA9}"/>
              </a:ext>
            </a:extLst>
          </p:cNvPr>
          <p:cNvSpPr txBox="1"/>
          <p:nvPr/>
        </p:nvSpPr>
        <p:spPr>
          <a:xfrm>
            <a:off x="218118" y="1694001"/>
            <a:ext cx="32579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i="1" dirty="0">
                <a:solidFill>
                  <a:prstClr val="white"/>
                </a:solidFill>
                <a:latin typeface="Myriad "/>
              </a:rPr>
              <a:t>Előadó:</a:t>
            </a:r>
            <a:br>
              <a:rPr lang="hu-HU" b="1" i="1" dirty="0">
                <a:solidFill>
                  <a:prstClr val="white"/>
                </a:solidFill>
                <a:latin typeface="Myriad "/>
              </a:rPr>
            </a:br>
            <a:r>
              <a:rPr lang="hu-HU" sz="2400" b="1" i="1" dirty="0">
                <a:solidFill>
                  <a:prstClr val="white"/>
                </a:solidFill>
                <a:latin typeface="Myriad "/>
              </a:rPr>
              <a:t>Dobi Imre</a:t>
            </a:r>
          </a:p>
          <a:p>
            <a:pPr algn="r"/>
            <a:r>
              <a:rPr lang="hu-HU" sz="1400" b="1" i="1" dirty="0">
                <a:solidFill>
                  <a:prstClr val="white"/>
                </a:solidFill>
                <a:latin typeface="Myriad "/>
              </a:rPr>
              <a:t>Gazdaságszerkezeti statisztikai főosztály</a:t>
            </a:r>
          </a:p>
          <a:p>
            <a:pPr algn="r"/>
            <a:r>
              <a:rPr lang="hu-HU" sz="1400" b="1" i="1" dirty="0">
                <a:solidFill>
                  <a:prstClr val="white"/>
                </a:solidFill>
                <a:latin typeface="Myriad "/>
              </a:rPr>
              <a:t>Regiszter osztály</a:t>
            </a: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8F168416-4B2B-4BFA-BA2A-89E7CF2A8292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24752C7E-E56C-42A3-9344-AAB15B7D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1"/>
            <a:ext cx="8570026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AA931AE-D598-429C-BA4B-9983258C46A2}"/>
              </a:ext>
            </a:extLst>
          </p:cNvPr>
          <p:cNvSpPr txBox="1"/>
          <p:nvPr/>
        </p:nvSpPr>
        <p:spPr>
          <a:xfrm>
            <a:off x="3859481" y="1439280"/>
            <a:ext cx="7707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i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Adminisztratív nyilvántartások</a:t>
            </a:r>
          </a:p>
          <a:p>
            <a:pPr algn="ctr"/>
            <a:r>
              <a:rPr lang="hu-HU" sz="4400" b="1" dirty="0">
                <a:solidFill>
                  <a:prstClr val="white"/>
                </a:solidFill>
                <a:latin typeface="Myriad "/>
              </a:rPr>
              <a:t>A GSZR és a JSZENY kapcsolata.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DC94FBED-2B83-4C9C-AB48-340535E41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56" y="239068"/>
            <a:ext cx="1887192" cy="785501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18AD853F-859F-4D68-85EA-1C0F1D1B4B4E}"/>
              </a:ext>
            </a:extLst>
          </p:cNvPr>
          <p:cNvSpPr txBox="1"/>
          <p:nvPr/>
        </p:nvSpPr>
        <p:spPr>
          <a:xfrm>
            <a:off x="8256896" y="6249600"/>
            <a:ext cx="37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OST-NKST együttes ülés, 2025.10.16.</a:t>
            </a:r>
            <a:endParaRPr lang="hu-HU" b="1" i="1" dirty="0">
              <a:solidFill>
                <a:schemeClr val="bg1"/>
              </a:solidFill>
            </a:endParaRP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BE742EC2-8913-49C8-A7A6-B527CDCB0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565" y="3199815"/>
            <a:ext cx="7018464" cy="3928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559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B771078F-D57E-454B-A35B-C27EAD4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850" y="6154469"/>
            <a:ext cx="43815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 dirty="0"/>
          </a:p>
        </p:txBody>
      </p:sp>
      <p:pic>
        <p:nvPicPr>
          <p:cNvPr id="3" name="Kép 2">
            <a:hlinkClick r:id="rId2"/>
            <a:extLst>
              <a:ext uri="{FF2B5EF4-FFF2-40B4-BE49-F238E27FC236}">
                <a16:creationId xmlns:a16="http://schemas.microsoft.com/office/drawing/2014/main" id="{FD7A73A5-6E80-4496-B99C-8E2343013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62" y="1854949"/>
            <a:ext cx="8590165" cy="4821059"/>
          </a:xfrm>
          <a:prstGeom prst="rect">
            <a:avLst/>
          </a:prstGeom>
        </p:spPr>
      </p:pic>
      <p:sp>
        <p:nvSpPr>
          <p:cNvPr id="4" name="Cím 4">
            <a:extLst>
              <a:ext uri="{FF2B5EF4-FFF2-40B4-BE49-F238E27FC236}">
                <a16:creationId xmlns:a16="http://schemas.microsoft.com/office/drawing/2014/main" id="{A755CC5F-9863-4CE2-8337-CE3538FB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377825"/>
            <a:ext cx="10515600" cy="11461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r"/>
            <a:r>
              <a:rPr lang="hu-HU" sz="4000" b="1" i="1" dirty="0"/>
              <a:t>Gyakorlati adatszolgáltatás a szakpolitika számára: </a:t>
            </a:r>
            <a:r>
              <a:rPr lang="hu-HU" sz="4000" i="1" dirty="0">
                <a:solidFill>
                  <a:srgbClr val="FFC000"/>
                </a:solidFill>
              </a:rPr>
              <a:t>KSH monitor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DCD5E28-9865-4B1A-8992-036B2F5CE805}"/>
              </a:ext>
            </a:extLst>
          </p:cNvPr>
          <p:cNvSpPr/>
          <p:nvPr/>
        </p:nvSpPr>
        <p:spPr>
          <a:xfrm rot="19953220">
            <a:off x="1525123" y="3239823"/>
            <a:ext cx="64973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u-HU" sz="2000" b="1" dirty="0">
                <a:hlinkClick r:id="rId2"/>
              </a:rPr>
              <a:t>KSH MONITOR - Vállalkozások, nonprofit szervezetek</a:t>
            </a:r>
            <a:endParaRPr lang="hu-HU" sz="2000" b="1" cap="all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EE746A6-7EFB-477C-8042-FB3E79879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68" y="1609589"/>
            <a:ext cx="12039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B771078F-D57E-454B-A35B-C27EAD4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900" y="6154469"/>
            <a:ext cx="4191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 dirty="0"/>
          </a:p>
        </p:txBody>
      </p:sp>
      <p:sp>
        <p:nvSpPr>
          <p:cNvPr id="4" name="Cím 4">
            <a:extLst>
              <a:ext uri="{FF2B5EF4-FFF2-40B4-BE49-F238E27FC236}">
                <a16:creationId xmlns:a16="http://schemas.microsoft.com/office/drawing/2014/main" id="{A755CC5F-9863-4CE2-8337-CE3538FB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377825"/>
            <a:ext cx="10515600" cy="11461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hu-HU" sz="4000" b="1" i="1" dirty="0"/>
              <a:t>Gyakorlati adatszolgáltatás a szakpolitika számára: </a:t>
            </a:r>
            <a:r>
              <a:rPr lang="hu-HU" sz="4000" dirty="0">
                <a:solidFill>
                  <a:srgbClr val="FFC000"/>
                </a:solidFill>
              </a:rPr>
              <a:t>A működő vállalkozások száma havonta</a:t>
            </a:r>
            <a:endParaRPr lang="hu-HU" sz="4000" i="1" dirty="0">
              <a:solidFill>
                <a:srgbClr val="FFC000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2D0C18A-B8F7-47CE-AF66-8811C1B55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82" y="2064132"/>
            <a:ext cx="8667750" cy="38766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6BF1542-352B-4B82-8DB9-F5A17CEF4B74}"/>
              </a:ext>
            </a:extLst>
          </p:cNvPr>
          <p:cNvSpPr txBox="1"/>
          <p:nvPr/>
        </p:nvSpPr>
        <p:spPr>
          <a:xfrm>
            <a:off x="4692579" y="4002469"/>
            <a:ext cx="98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KATA</a:t>
            </a:r>
          </a:p>
          <a:p>
            <a:r>
              <a:rPr lang="hu-HU" dirty="0">
                <a:solidFill>
                  <a:srgbClr val="FF0000"/>
                </a:solidFill>
              </a:rPr>
              <a:t>változás</a:t>
            </a:r>
          </a:p>
          <a:p>
            <a:endParaRPr lang="hu-HU" dirty="0"/>
          </a:p>
        </p:txBody>
      </p:sp>
      <p:sp>
        <p:nvSpPr>
          <p:cNvPr id="7" name="Nyíl: felfelé mutató 6">
            <a:extLst>
              <a:ext uri="{FF2B5EF4-FFF2-40B4-BE49-F238E27FC236}">
                <a16:creationId xmlns:a16="http://schemas.microsoft.com/office/drawing/2014/main" id="{7B873782-85C2-4CE6-9375-A090DB6D9DA6}"/>
              </a:ext>
            </a:extLst>
          </p:cNvPr>
          <p:cNvSpPr/>
          <p:nvPr/>
        </p:nvSpPr>
        <p:spPr>
          <a:xfrm>
            <a:off x="4973934" y="3664237"/>
            <a:ext cx="180870" cy="371789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23CE0FD-0DEC-47EF-8DB2-C43E4BA0536B}"/>
              </a:ext>
            </a:extLst>
          </p:cNvPr>
          <p:cNvSpPr txBox="1"/>
          <p:nvPr/>
        </p:nvSpPr>
        <p:spPr>
          <a:xfrm>
            <a:off x="6224588" y="4002469"/>
            <a:ext cx="511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https://www.ksh.hu/heti-monitor/vallalkozasok.html</a:t>
            </a:r>
          </a:p>
        </p:txBody>
      </p:sp>
    </p:spTree>
    <p:extLst>
      <p:ext uri="{BB962C8B-B14F-4D97-AF65-F5344CB8AC3E}">
        <p14:creationId xmlns:p14="http://schemas.microsoft.com/office/powerpoint/2010/main" val="66382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34" y="1353554"/>
            <a:ext cx="11526217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2170388" y="1559872"/>
            <a:ext cx="8647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  <a:latin typeface="Myriad "/>
              </a:rPr>
              <a:t>Köszönöm a megtisztelő </a:t>
            </a:r>
            <a:br>
              <a:rPr lang="hu-HU" sz="5400" b="1" dirty="0">
                <a:solidFill>
                  <a:schemeClr val="bg1"/>
                </a:solidFill>
                <a:latin typeface="Myriad "/>
              </a:rPr>
            </a:br>
            <a:r>
              <a:rPr lang="hu-HU" sz="5400" b="1" dirty="0">
                <a:solidFill>
                  <a:schemeClr val="bg1"/>
                </a:solidFill>
                <a:latin typeface="Myriad "/>
              </a:rPr>
              <a:t>figyelmüket!</a:t>
            </a:r>
          </a:p>
        </p:txBody>
      </p:sp>
    </p:spTree>
    <p:extLst>
      <p:ext uri="{BB962C8B-B14F-4D97-AF65-F5344CB8AC3E}">
        <p14:creationId xmlns:p14="http://schemas.microsoft.com/office/powerpoint/2010/main" val="302767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B771078F-D57E-454B-A35B-C27EAD4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 dirty="0"/>
          </a:p>
        </p:txBody>
      </p:sp>
      <p:sp>
        <p:nvSpPr>
          <p:cNvPr id="6" name="Cím 4">
            <a:extLst>
              <a:ext uri="{FF2B5EF4-FFF2-40B4-BE49-F238E27FC236}">
                <a16:creationId xmlns:a16="http://schemas.microsoft.com/office/drawing/2014/main" id="{7AD0FA5B-AB13-4F73-A3AB-033D97BC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569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i="1" dirty="0"/>
              <a:t>A Gazdasági szervezetek regisztere (GSZR)</a:t>
            </a: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31783899-4628-4A36-88D6-473B0F2BDCEC}"/>
              </a:ext>
            </a:extLst>
          </p:cNvPr>
          <p:cNvSpPr txBox="1">
            <a:spLocks/>
          </p:cNvSpPr>
          <p:nvPr/>
        </p:nvSpPr>
        <p:spPr>
          <a:xfrm>
            <a:off x="862014" y="1404722"/>
            <a:ext cx="5157787" cy="552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solidFill>
                  <a:srgbClr val="FFC000"/>
                </a:solidFill>
              </a:rPr>
              <a:t>Mi a GSZR?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0D438976-D794-435E-B913-9EB72246AD89}"/>
              </a:ext>
            </a:extLst>
          </p:cNvPr>
          <p:cNvSpPr txBox="1">
            <a:spLocks/>
          </p:cNvSpPr>
          <p:nvPr/>
        </p:nvSpPr>
        <p:spPr>
          <a:xfrm>
            <a:off x="862014" y="1957604"/>
            <a:ext cx="5135561" cy="423205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u-HU" altLang="en-US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en-US" b="1" dirty="0"/>
              <a:t>KSH gazdaságstatisztikai </a:t>
            </a:r>
            <a:r>
              <a:rPr lang="hu-HU" altLang="en-US" b="1" dirty="0">
                <a:solidFill>
                  <a:srgbClr val="03519B"/>
                </a:solidFill>
              </a:rPr>
              <a:t>alapnyilvántartása</a:t>
            </a:r>
            <a:r>
              <a:rPr lang="hu-HU" altLang="en-US" b="1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b="1" i="1" dirty="0"/>
              <a:t>„</a:t>
            </a:r>
            <a:r>
              <a:rPr lang="hu-HU" b="1" dirty="0"/>
              <a:t>Élő” </a:t>
            </a:r>
            <a:r>
              <a:rPr lang="hu-HU" u="sng" dirty="0"/>
              <a:t>statisztikai</a:t>
            </a:r>
            <a:r>
              <a:rPr lang="hu-HU" b="1" u="sng" dirty="0">
                <a:solidFill>
                  <a:srgbClr val="035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u="sng" dirty="0"/>
              <a:t>regiszter</a:t>
            </a:r>
            <a:r>
              <a:rPr lang="hu-HU" dirty="0"/>
              <a:t>: 			                           					</a:t>
            </a:r>
            <a:r>
              <a:rPr lang="hu-HU" b="1" dirty="0">
                <a:solidFill>
                  <a:srgbClr val="03519B"/>
                </a:solidFill>
              </a:rPr>
              <a:t>naprakész</a:t>
            </a:r>
            <a:r>
              <a:rPr lang="hu-HU" dirty="0">
                <a:solidFill>
                  <a:srgbClr val="03519B"/>
                </a:solidFill>
              </a:rPr>
              <a:t> adatokkal !!!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/>
              <a:t>Az </a:t>
            </a:r>
            <a:r>
              <a:rPr lang="hu-HU" b="1" dirty="0">
                <a:solidFill>
                  <a:srgbClr val="03519B"/>
                </a:solidFill>
              </a:rPr>
              <a:t>egyablakos</a:t>
            </a:r>
            <a:r>
              <a:rPr lang="hu-HU" dirty="0"/>
              <a:t> </a:t>
            </a:r>
            <a:r>
              <a:rPr lang="hu-HU" b="1" dirty="0"/>
              <a:t>közigazgatási rendszer része</a:t>
            </a:r>
            <a:r>
              <a:rPr lang="hu-HU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b="1" dirty="0"/>
              <a:t>Egységesen</a:t>
            </a:r>
            <a:r>
              <a:rPr lang="hu-HU" altLang="hu-HU" dirty="0"/>
              <a:t> tartalmazza a magyarországi </a:t>
            </a:r>
            <a:r>
              <a:rPr lang="hu-HU" altLang="hu-HU" b="1" dirty="0"/>
              <a:t>adószámmal</a:t>
            </a:r>
            <a:r>
              <a:rPr lang="hu-HU" altLang="hu-HU" dirty="0"/>
              <a:t> rendelkező </a:t>
            </a:r>
            <a:r>
              <a:rPr lang="hu-HU" altLang="hu-HU" b="1" dirty="0"/>
              <a:t>entitásokat</a:t>
            </a:r>
            <a:r>
              <a:rPr lang="hu-HU" altLang="hu-HU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b="1" dirty="0"/>
              <a:t>Egységes</a:t>
            </a:r>
            <a:r>
              <a:rPr lang="hu-HU" altLang="hu-HU" dirty="0"/>
              <a:t>, központi, országos lefedettségű ORACLE </a:t>
            </a:r>
            <a:r>
              <a:rPr lang="hu-HU" altLang="hu-HU" b="1" dirty="0"/>
              <a:t>adatbázis.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b="1" dirty="0"/>
              <a:t>	</a:t>
            </a:r>
            <a:r>
              <a:rPr lang="hu-HU" altLang="hu-HU" sz="2900" b="1" dirty="0">
                <a:solidFill>
                  <a:srgbClr val="03519B"/>
                </a:solidFill>
              </a:rPr>
              <a:t>Egy darab, egységes adatbázis!!!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b="1" dirty="0"/>
              <a:t>Történeti</a:t>
            </a:r>
            <a:r>
              <a:rPr lang="hu-HU" dirty="0"/>
              <a:t> adattárolás.</a:t>
            </a:r>
          </a:p>
        </p:txBody>
      </p:sp>
      <p:sp>
        <p:nvSpPr>
          <p:cNvPr id="9" name="Szöveg helye 6">
            <a:extLst>
              <a:ext uri="{FF2B5EF4-FFF2-40B4-BE49-F238E27FC236}">
                <a16:creationId xmlns:a16="http://schemas.microsoft.com/office/drawing/2014/main" id="{805A8FDC-4373-4DE4-A6BD-16014384F8F3}"/>
              </a:ext>
            </a:extLst>
          </p:cNvPr>
          <p:cNvSpPr txBox="1">
            <a:spLocks/>
          </p:cNvSpPr>
          <p:nvPr/>
        </p:nvSpPr>
        <p:spPr>
          <a:xfrm>
            <a:off x="6146798" y="1404722"/>
            <a:ext cx="5183188" cy="552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solidFill>
                  <a:srgbClr val="FFC000"/>
                </a:solidFill>
              </a:rPr>
              <a:t>Mire szolgál a GSZR?</a:t>
            </a:r>
          </a:p>
        </p:txBody>
      </p:sp>
      <p:sp>
        <p:nvSpPr>
          <p:cNvPr id="10" name="Tartalom helye 7">
            <a:extLst>
              <a:ext uri="{FF2B5EF4-FFF2-40B4-BE49-F238E27FC236}">
                <a16:creationId xmlns:a16="http://schemas.microsoft.com/office/drawing/2014/main" id="{B1D2AB38-7926-4449-BD42-BAA02B30500E}"/>
              </a:ext>
            </a:extLst>
          </p:cNvPr>
          <p:cNvSpPr txBox="1">
            <a:spLocks/>
          </p:cNvSpPr>
          <p:nvPr/>
        </p:nvSpPr>
        <p:spPr>
          <a:xfrm>
            <a:off x="6172200" y="1957604"/>
            <a:ext cx="5183188" cy="423205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hu-HU" altLang="hu-HU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dirty="0"/>
              <a:t>A gazdasági szervezetek </a:t>
            </a:r>
            <a:r>
              <a:rPr lang="hu-HU" altLang="hu-HU" b="1" dirty="0"/>
              <a:t>statisztikai adatgyűjtésekhez </a:t>
            </a:r>
            <a:r>
              <a:rPr lang="hu-HU" altLang="hu-HU" dirty="0"/>
              <a:t>és feldolgozásához szükséges adatainak nyilvántartására (OSAP).</a:t>
            </a:r>
            <a:endParaRPr lang="en-US" altLang="hu-HU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dirty="0"/>
              <a:t>A nyilvántartott adatok </a:t>
            </a:r>
            <a:r>
              <a:rPr lang="hu-HU" altLang="hu-HU" b="1" dirty="0"/>
              <a:t>folyamatos</a:t>
            </a:r>
            <a:r>
              <a:rPr lang="hu-HU" altLang="hu-HU" dirty="0"/>
              <a:t> aktualizálására, karbantartására</a:t>
            </a:r>
            <a:endParaRPr lang="en-US" altLang="hu-HU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dirty="0"/>
              <a:t>A </a:t>
            </a:r>
            <a:r>
              <a:rPr lang="hu-HU" altLang="hu-HU" b="1" dirty="0"/>
              <a:t>statisztikai számjel </a:t>
            </a:r>
            <a:r>
              <a:rPr lang="hu-HU" altLang="hu-HU" dirty="0"/>
              <a:t>képzésére (</a:t>
            </a:r>
            <a:r>
              <a:rPr lang="hu-HU" altLang="hu-HU" b="1" dirty="0"/>
              <a:t>egyablakos</a:t>
            </a:r>
            <a:r>
              <a:rPr lang="hu-HU" altLang="hu-HU" dirty="0"/>
              <a:t> rendszer része)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dirty="0"/>
              <a:t>Gazdasági szervezetekkel és demográfiájukkal kapcsolatos </a:t>
            </a:r>
            <a:r>
              <a:rPr lang="hu-HU" altLang="hu-HU" b="1" dirty="0"/>
              <a:t>statisztikák</a:t>
            </a:r>
            <a:r>
              <a:rPr lang="hu-HU" altLang="hu-HU" dirty="0"/>
              <a:t>, </a:t>
            </a:r>
            <a:r>
              <a:rPr lang="hu-HU" altLang="hu-HU" b="1" dirty="0"/>
              <a:t>elemzések</a:t>
            </a:r>
            <a:r>
              <a:rPr lang="hu-HU" altLang="hu-HU" dirty="0"/>
              <a:t> készítésére és </a:t>
            </a:r>
            <a:r>
              <a:rPr lang="hu-HU" altLang="hu-HU" b="1" dirty="0"/>
              <a:t>publikálására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dirty="0"/>
              <a:t>A köz- és államigazgatásban a gazdaságot, jogi környezetet érintő </a:t>
            </a:r>
            <a:r>
              <a:rPr lang="hu-HU" altLang="hu-HU" b="1" dirty="0"/>
              <a:t>döntések</a:t>
            </a:r>
            <a:r>
              <a:rPr lang="hu-HU" altLang="hu-HU" dirty="0"/>
              <a:t> előkészítésének a </a:t>
            </a:r>
            <a:r>
              <a:rPr lang="hu-HU" altLang="hu-HU" b="1" dirty="0"/>
              <a:t>támogatására</a:t>
            </a:r>
            <a:r>
              <a:rPr lang="hu-HU" altLang="hu-HU" dirty="0"/>
              <a:t> 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altLang="hu-HU" b="1" dirty="0"/>
              <a:t>Adatszolgáltatásra</a:t>
            </a:r>
            <a:r>
              <a:rPr lang="hu-HU" altLang="hu-HU" dirty="0"/>
              <a:t>, </a:t>
            </a:r>
            <a:r>
              <a:rPr lang="hu-HU" altLang="hu-HU" b="1" dirty="0"/>
              <a:t>adatértékesítésre</a:t>
            </a:r>
            <a:r>
              <a:rPr lang="hu-HU" altLang="hu-HU" dirty="0"/>
              <a:t> külső felhasználók számára</a:t>
            </a:r>
          </a:p>
        </p:txBody>
      </p:sp>
    </p:spTree>
    <p:extLst>
      <p:ext uri="{BB962C8B-B14F-4D97-AF65-F5344CB8AC3E}">
        <p14:creationId xmlns:p14="http://schemas.microsoft.com/office/powerpoint/2010/main" val="319284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B771078F-D57E-454B-A35B-C27EAD4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 dirty="0"/>
          </a:p>
        </p:txBody>
      </p:sp>
      <p:graphicFrame>
        <p:nvGraphicFramePr>
          <p:cNvPr id="3" name="Tartalom helye 13">
            <a:extLst>
              <a:ext uri="{FF2B5EF4-FFF2-40B4-BE49-F238E27FC236}">
                <a16:creationId xmlns:a16="http://schemas.microsoft.com/office/drawing/2014/main" id="{EAA4D5F4-548C-4618-882C-975E7A6DB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707923"/>
              </p:ext>
            </p:extLst>
          </p:nvPr>
        </p:nvGraphicFramePr>
        <p:xfrm>
          <a:off x="814386" y="2026302"/>
          <a:ext cx="6705600" cy="373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1B021E-B755-437C-A9B3-4D4F05A2C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817748"/>
              </p:ext>
            </p:extLst>
          </p:nvPr>
        </p:nvGraphicFramePr>
        <p:xfrm>
          <a:off x="7543800" y="2011508"/>
          <a:ext cx="3810000" cy="373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ím 4">
            <a:extLst>
              <a:ext uri="{FF2B5EF4-FFF2-40B4-BE49-F238E27FC236}">
                <a16:creationId xmlns:a16="http://schemas.microsoft.com/office/drawing/2014/main" id="{C7DA9499-2998-47B8-8B0D-D1985247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569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i="1" dirty="0"/>
              <a:t>GSZR tartalma a szervezetek állapota alapján</a:t>
            </a:r>
            <a:br>
              <a:rPr lang="hu-HU" i="1" dirty="0"/>
            </a:br>
            <a:r>
              <a:rPr lang="hu-HU" sz="1300" i="1" dirty="0"/>
              <a:t>(2025.10.09-i állapot) </a:t>
            </a: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0D029A16-112E-4C76-8A3E-6C72DCCA8E56}"/>
              </a:ext>
            </a:extLst>
          </p:cNvPr>
          <p:cNvSpPr txBox="1">
            <a:spLocks/>
          </p:cNvSpPr>
          <p:nvPr/>
        </p:nvSpPr>
        <p:spPr>
          <a:xfrm>
            <a:off x="839788" y="1404722"/>
            <a:ext cx="6513512" cy="552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>
                <a:solidFill>
                  <a:srgbClr val="FFC000"/>
                </a:solidFill>
              </a:rPr>
              <a:t>Gazdálkodási forma csoport bontásban</a:t>
            </a:r>
          </a:p>
        </p:txBody>
      </p:sp>
      <p:sp>
        <p:nvSpPr>
          <p:cNvPr id="8" name="Szöveg helye 6">
            <a:extLst>
              <a:ext uri="{FF2B5EF4-FFF2-40B4-BE49-F238E27FC236}">
                <a16:creationId xmlns:a16="http://schemas.microsoft.com/office/drawing/2014/main" id="{519A0DA8-F007-4249-9049-699020D177FA}"/>
              </a:ext>
            </a:extLst>
          </p:cNvPr>
          <p:cNvSpPr txBox="1">
            <a:spLocks/>
          </p:cNvSpPr>
          <p:nvPr/>
        </p:nvSpPr>
        <p:spPr>
          <a:xfrm>
            <a:off x="7519986" y="1404722"/>
            <a:ext cx="3832226" cy="552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>
                <a:solidFill>
                  <a:srgbClr val="FFC000"/>
                </a:solidFill>
              </a:rPr>
              <a:t>Összesen: </a:t>
            </a:r>
            <a:r>
              <a:rPr lang="hu-HU" b="1" dirty="0">
                <a:solidFill>
                  <a:srgbClr val="FFFF00"/>
                </a:solidFill>
              </a:rPr>
              <a:t>5.141.335</a:t>
            </a:r>
          </a:p>
        </p:txBody>
      </p:sp>
    </p:spTree>
    <p:extLst>
      <p:ext uri="{BB962C8B-B14F-4D97-AF65-F5344CB8AC3E}">
        <p14:creationId xmlns:p14="http://schemas.microsoft.com/office/powerpoint/2010/main" val="353093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B771078F-D57E-454B-A35B-C27EAD4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1115B90-537B-49AC-B2E3-496109937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66073"/>
              </p:ext>
            </p:extLst>
          </p:nvPr>
        </p:nvGraphicFramePr>
        <p:xfrm>
          <a:off x="839788" y="1690688"/>
          <a:ext cx="10515600" cy="42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ím 4">
            <a:extLst>
              <a:ext uri="{FF2B5EF4-FFF2-40B4-BE49-F238E27FC236}">
                <a16:creationId xmlns:a16="http://schemas.microsoft.com/office/drawing/2014/main" id="{6D8E1F5B-9E98-461A-9432-77305DAE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461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i="1" dirty="0"/>
              <a:t>GSZR adatforrásai: </a:t>
            </a:r>
            <a:r>
              <a:rPr lang="hu-HU" i="1" dirty="0">
                <a:solidFill>
                  <a:srgbClr val="FFC000"/>
                </a:solidFill>
              </a:rPr>
              <a:t>adminisztratív nyilvántartások </a:t>
            </a:r>
            <a:r>
              <a:rPr lang="hu-HU" i="1" dirty="0"/>
              <a:t>és </a:t>
            </a:r>
            <a:r>
              <a:rPr lang="hu-HU" i="1" dirty="0">
                <a:solidFill>
                  <a:srgbClr val="FFC000"/>
                </a:solidFill>
              </a:rPr>
              <a:t>statisztikai adatgyűjtések </a:t>
            </a:r>
            <a:r>
              <a:rPr lang="hu-HU" i="1" dirty="0"/>
              <a:t>(OSAP-ok)</a:t>
            </a:r>
          </a:p>
        </p:txBody>
      </p:sp>
    </p:spTree>
    <p:extLst>
      <p:ext uri="{BB962C8B-B14F-4D97-AF65-F5344CB8AC3E}">
        <p14:creationId xmlns:p14="http://schemas.microsoft.com/office/powerpoint/2010/main" val="197063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ED47ADDB-5BBD-4A42-AD84-641E71B7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625940"/>
            <a:ext cx="10515600" cy="1006728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lvl="0" indent="0" algn="just">
              <a:buNone/>
            </a:pPr>
            <a:r>
              <a:rPr lang="hu-HU" sz="2000" dirty="0"/>
              <a:t>Az </a:t>
            </a:r>
            <a:r>
              <a:rPr lang="hu-HU" sz="2000" b="1" dirty="0"/>
              <a:t>egyablakos rendszer </a:t>
            </a:r>
            <a:r>
              <a:rPr lang="hu-HU" sz="2000" dirty="0"/>
              <a:t>lehetővé teszi a gazdasági szervezetek számára, hogy </a:t>
            </a:r>
            <a:r>
              <a:rPr lang="hu-HU" sz="2000" b="1" dirty="0"/>
              <a:t>egy helyen</a:t>
            </a:r>
            <a:r>
              <a:rPr lang="hu-HU" sz="2000" dirty="0"/>
              <a:t> végezzék el az összes szükséges adminisztrációs eljárást (pl. bejegyzés, változásbejegyzés, adószám bejelentkezés, statisztikai számjel megképzés).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AC763C1B-4035-4749-8737-B5593AB61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30028"/>
              </p:ext>
            </p:extLst>
          </p:nvPr>
        </p:nvGraphicFramePr>
        <p:xfrm>
          <a:off x="836610" y="2632668"/>
          <a:ext cx="10515599" cy="22985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51195">
                  <a:extLst>
                    <a:ext uri="{9D8B030D-6E8A-4147-A177-3AD203B41FA5}">
                      <a16:colId xmlns:a16="http://schemas.microsoft.com/office/drawing/2014/main" val="2284586164"/>
                    </a:ext>
                  </a:extLst>
                </a:gridCol>
                <a:gridCol w="6564404">
                  <a:extLst>
                    <a:ext uri="{9D8B030D-6E8A-4147-A177-3AD203B41FA5}">
                      <a16:colId xmlns:a16="http://schemas.microsoft.com/office/drawing/2014/main" val="2338554070"/>
                    </a:ext>
                  </a:extLst>
                </a:gridCol>
              </a:tblGrid>
              <a:tr h="285864"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dirty="0"/>
                        <a:t>Nyilvántartás neve</a:t>
                      </a:r>
                      <a:endParaRPr lang="hu-HU" sz="1400" kern="1200" dirty="0">
                        <a:solidFill>
                          <a:schemeClr val="tx2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dirty="0"/>
                        <a:t>Nyilvántartott szervezet gazdálkodási formája</a:t>
                      </a:r>
                      <a:endParaRPr lang="hu-HU" sz="1400" kern="1200" dirty="0">
                        <a:solidFill>
                          <a:schemeClr val="tx2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792433"/>
                  </a:ext>
                </a:extLst>
              </a:tr>
              <a:tr h="320049">
                <a:tc>
                  <a:txBody>
                    <a:bodyPr/>
                    <a:lstStyle/>
                    <a:p>
                      <a:r>
                        <a:rPr lang="hu-HU" sz="1400" dirty="0"/>
                        <a:t>Cégnyilvántartás (OCCR)</a:t>
                      </a:r>
                      <a:endParaRPr lang="hu-HU" sz="1400" dirty="0">
                        <a:solidFill>
                          <a:schemeClr val="tx2"/>
                        </a:solidFill>
                        <a:latin typeface="Myriad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Társas vállalkozások (pl. </a:t>
                      </a:r>
                      <a:r>
                        <a:rPr lang="hu-HU" sz="1400" dirty="0" err="1"/>
                        <a:t>zrt</a:t>
                      </a:r>
                      <a:r>
                        <a:rPr lang="hu-HU" sz="1400" dirty="0"/>
                        <a:t>.;</a:t>
                      </a:r>
                      <a:r>
                        <a:rPr lang="hu-HU" sz="1400" baseline="0" dirty="0"/>
                        <a:t> kft.; szövetkezet)</a:t>
                      </a:r>
                      <a:endParaRPr lang="hu-HU" sz="1400" dirty="0">
                        <a:solidFill>
                          <a:schemeClr val="tx2"/>
                        </a:solidFill>
                        <a:latin typeface="Myriad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09609"/>
                  </a:ext>
                </a:extLst>
              </a:tr>
              <a:tr h="492370">
                <a:tc>
                  <a:txBody>
                    <a:bodyPr/>
                    <a:lstStyle/>
                    <a:p>
                      <a:r>
                        <a:rPr lang="hu-HU" sz="1400" dirty="0"/>
                        <a:t>Civil és egyéb cégnek nem minősülő szervezetek nyilvántartása</a:t>
                      </a:r>
                      <a:endParaRPr lang="hu-HU" sz="1400" dirty="0">
                        <a:solidFill>
                          <a:schemeClr val="tx2"/>
                        </a:solidFill>
                        <a:latin typeface="Myriad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Civil szervezetek (pl. egyesület;</a:t>
                      </a:r>
                      <a:r>
                        <a:rPr lang="hu-HU" sz="1400" baseline="0" dirty="0"/>
                        <a:t> a</a:t>
                      </a:r>
                      <a:r>
                        <a:rPr lang="hu-HU" sz="1400" dirty="0"/>
                        <a:t>lapítvány); egyéb cégnek nem minősülő szervezetek </a:t>
                      </a:r>
                      <a:br>
                        <a:rPr lang="hu-HU" sz="1400" dirty="0"/>
                      </a:br>
                      <a:r>
                        <a:rPr lang="hu-HU" sz="1400" dirty="0"/>
                        <a:t>(pl. egyházak, magánnyugdíjpénztárak)</a:t>
                      </a:r>
                      <a:endParaRPr lang="hu-HU" sz="1400" dirty="0">
                        <a:solidFill>
                          <a:schemeClr val="tx2"/>
                        </a:solidFill>
                        <a:latin typeface="Myriad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296040"/>
                  </a:ext>
                </a:extLst>
              </a:tr>
              <a:tr h="295757">
                <a:tc>
                  <a:txBody>
                    <a:bodyPr/>
                    <a:lstStyle/>
                    <a:p>
                      <a:r>
                        <a:rPr lang="hu-HU" sz="1400" dirty="0"/>
                        <a:t>Törzskönyvi nyilvántartás</a:t>
                      </a:r>
                      <a:endParaRPr lang="hu-HU" sz="1400" dirty="0">
                        <a:solidFill>
                          <a:schemeClr val="tx2"/>
                        </a:solidFill>
                        <a:latin typeface="Myriad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Költségvetési</a:t>
                      </a:r>
                      <a:r>
                        <a:rPr lang="hu-HU" sz="1400" baseline="0" dirty="0"/>
                        <a:t> szervek</a:t>
                      </a:r>
                      <a:endParaRPr lang="hu-HU" sz="1400" dirty="0">
                        <a:solidFill>
                          <a:schemeClr val="tx2"/>
                        </a:solidFill>
                        <a:latin typeface="Myriad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015151"/>
                  </a:ext>
                </a:extLst>
              </a:tr>
              <a:tr h="332601">
                <a:tc>
                  <a:txBody>
                    <a:bodyPr/>
                    <a:lstStyle/>
                    <a:p>
                      <a:r>
                        <a:rPr lang="hu-HU" sz="1400" dirty="0"/>
                        <a:t>Egyéni vállalkozók nyilvántartása (EVNY)</a:t>
                      </a:r>
                      <a:endParaRPr lang="hu-HU" sz="1400" dirty="0">
                        <a:solidFill>
                          <a:schemeClr val="tx2"/>
                        </a:solidFill>
                        <a:latin typeface="Myriad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Egyéni vállalkozók</a:t>
                      </a:r>
                      <a:endParaRPr lang="hu-HU" sz="1400" dirty="0">
                        <a:solidFill>
                          <a:schemeClr val="tx2"/>
                        </a:solidFill>
                        <a:latin typeface="Myriad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67238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r>
                        <a:rPr lang="hu-HU" sz="1400" dirty="0"/>
                        <a:t>Adóalany-nyilvántartás</a:t>
                      </a:r>
                      <a:endParaRPr lang="hu-HU" sz="1400" dirty="0">
                        <a:solidFill>
                          <a:schemeClr val="tx2"/>
                        </a:solidFill>
                        <a:latin typeface="Myriad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400" dirty="0"/>
                        <a:t>Az összes gazdasági szervezetet</a:t>
                      </a:r>
                      <a:r>
                        <a:rPr lang="hu-HU" sz="1400" baseline="0" dirty="0"/>
                        <a:t> nyilvántartja; egyes szervezetek nyilvántartása csak itt elérhető (pl. adószámmal rendelkező magánszemélyek)</a:t>
                      </a:r>
                      <a:endParaRPr lang="hu-HU" sz="1400" dirty="0">
                        <a:solidFill>
                          <a:schemeClr val="tx2"/>
                        </a:solidFill>
                        <a:latin typeface="Myriad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161344"/>
                  </a:ext>
                </a:extLst>
              </a:tr>
            </a:tbl>
          </a:graphicData>
        </a:graphic>
      </p:graphicFrame>
      <p:sp>
        <p:nvSpPr>
          <p:cNvPr id="6" name="Cím 4">
            <a:extLst>
              <a:ext uri="{FF2B5EF4-FFF2-40B4-BE49-F238E27FC236}">
                <a16:creationId xmlns:a16="http://schemas.microsoft.com/office/drawing/2014/main" id="{04007EB9-C3A7-44F0-897C-4384159D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897"/>
            <a:ext cx="10515600" cy="1144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ctr"/>
            <a:r>
              <a:rPr lang="hu-HU" sz="4000" i="1" dirty="0">
                <a:solidFill>
                  <a:srgbClr val="FFC000"/>
                </a:solidFill>
              </a:rPr>
              <a:t>A GSZR és a JSZENY kapcsolata</a:t>
            </a:r>
            <a:br>
              <a:rPr lang="hu-HU" sz="4000" i="1" dirty="0">
                <a:solidFill>
                  <a:srgbClr val="FFC000"/>
                </a:solidFill>
              </a:rPr>
            </a:br>
            <a:r>
              <a:rPr lang="hu-HU" sz="4000" i="1" dirty="0"/>
              <a:t>Az egyablakos rendszer</a:t>
            </a:r>
            <a:endParaRPr lang="hu-HU" sz="4000" i="1" dirty="0">
              <a:solidFill>
                <a:srgbClr val="FFC00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1578071-4BE2-49BB-A779-4AD1F9F268BD}"/>
              </a:ext>
            </a:extLst>
          </p:cNvPr>
          <p:cNvSpPr txBox="1"/>
          <p:nvPr/>
        </p:nvSpPr>
        <p:spPr>
          <a:xfrm>
            <a:off x="836608" y="4931238"/>
            <a:ext cx="1051560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2027. január 1-től hatályba lép  </a:t>
            </a:r>
            <a:r>
              <a:rPr lang="hu-HU" sz="2400" dirty="0"/>
              <a:t>a </a:t>
            </a:r>
            <a:r>
              <a:rPr lang="hu-HU" sz="2400" b="1" dirty="0"/>
              <a:t>jogi személyek nyilvántartásáról </a:t>
            </a:r>
            <a:r>
              <a:rPr lang="hu-HU" sz="2400" dirty="0"/>
              <a:t>szóló 2025. évi LIX. törvény, mely </a:t>
            </a:r>
            <a:r>
              <a:rPr lang="hu-HU" sz="2400" b="1" dirty="0"/>
              <a:t>első ütemében </a:t>
            </a:r>
            <a:r>
              <a:rPr lang="hu-HU" sz="2400" dirty="0"/>
              <a:t>a </a:t>
            </a:r>
            <a:r>
              <a:rPr lang="hu-HU" sz="2400" b="1" dirty="0"/>
              <a:t>cég- és civil </a:t>
            </a:r>
            <a:r>
              <a:rPr lang="hu-HU" sz="2400" dirty="0"/>
              <a:t>nyilvántartásban szereplő jogalanyok egységes </a:t>
            </a:r>
            <a:r>
              <a:rPr lang="hu-HU" sz="2400" b="1" dirty="0"/>
              <a:t>hatósági nyilvántartását átveszi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40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4">
            <a:extLst>
              <a:ext uri="{FF2B5EF4-FFF2-40B4-BE49-F238E27FC236}">
                <a16:creationId xmlns:a16="http://schemas.microsoft.com/office/drawing/2014/main" id="{CD712B77-797B-4F1B-B452-3834EE9E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569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i="1" dirty="0">
                <a:solidFill>
                  <a:srgbClr val="FBCC34"/>
                </a:solidFill>
              </a:rPr>
              <a:t>A jogi személyek egységes nyilvántartása (JSZENY)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81C389B-E7B1-498F-95C6-DD17EED98467}"/>
              </a:ext>
            </a:extLst>
          </p:cNvPr>
          <p:cNvSpPr txBox="1"/>
          <p:nvPr/>
        </p:nvSpPr>
        <p:spPr>
          <a:xfrm>
            <a:off x="836612" y="4603135"/>
            <a:ext cx="1051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FF0000"/>
                </a:solidFill>
              </a:rPr>
              <a:t>A JSZENY kiváltja a GSZR-t? NEM! Teljesen más a funkciója!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439485B-12A9-4BFC-8A41-0E726D4EF0BE}"/>
              </a:ext>
            </a:extLst>
          </p:cNvPr>
          <p:cNvSpPr/>
          <p:nvPr/>
        </p:nvSpPr>
        <p:spPr>
          <a:xfrm>
            <a:off x="836612" y="1556147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Célja: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Fokozatosan megvalósuló </a:t>
            </a:r>
            <a:r>
              <a:rPr lang="hu-HU" sz="2400" b="1" dirty="0"/>
              <a:t>egységes</a:t>
            </a:r>
            <a:r>
              <a:rPr lang="hu-HU" sz="2400" dirty="0"/>
              <a:t> hatósági </a:t>
            </a:r>
            <a:r>
              <a:rPr lang="hu-HU" sz="2400" b="1" dirty="0"/>
              <a:t>nyilvántartás</a:t>
            </a:r>
            <a:r>
              <a:rPr lang="hu-HU" sz="2400" dirty="0"/>
              <a:t> bevezetése.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jelenlegi törvényességi és </a:t>
            </a:r>
            <a:r>
              <a:rPr lang="hu-HU" sz="2400" b="1" dirty="0" err="1"/>
              <a:t>regisztratív</a:t>
            </a:r>
            <a:r>
              <a:rPr lang="hu-HU" sz="2400" dirty="0"/>
              <a:t> feladatok </a:t>
            </a:r>
            <a:r>
              <a:rPr lang="hu-HU" sz="2400" b="1" dirty="0"/>
              <a:t>szétválasztása</a:t>
            </a:r>
            <a:r>
              <a:rPr lang="hu-HU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jelenlegi okirat alapú, okiratokon nyugvó bejegyzésről a </a:t>
            </a:r>
            <a:r>
              <a:rPr lang="hu-HU" sz="2400" b="1" dirty="0"/>
              <a:t>kérelem alapú </a:t>
            </a:r>
            <a:r>
              <a:rPr lang="hu-HU" sz="2400" dirty="0"/>
              <a:t>bejegyzésre való áttérés.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Távlati cél a </a:t>
            </a:r>
            <a:r>
              <a:rPr lang="hu-HU" sz="2400" b="1" dirty="0"/>
              <a:t>teljes jogi személyi kör</a:t>
            </a:r>
            <a:r>
              <a:rPr lang="hu-HU" sz="2400" dirty="0"/>
              <a:t> (költségvetési szervek, ügyvédi iroda, társasházak stb.) adatainak egységes nyilvántartásban való elérhetőségének a megvalósítása.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FC3DC92-B195-42B6-8B8A-A10208021224}"/>
              </a:ext>
            </a:extLst>
          </p:cNvPr>
          <p:cNvSpPr txBox="1"/>
          <p:nvPr/>
        </p:nvSpPr>
        <p:spPr>
          <a:xfrm>
            <a:off x="838200" y="5180392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FF0000"/>
                </a:solidFill>
              </a:rPr>
              <a:t>GSZR élő statisztikai regiszter </a:t>
            </a:r>
            <a:r>
              <a:rPr lang="hu-HU" sz="4000" dirty="0">
                <a:solidFill>
                  <a:srgbClr val="FF0000"/>
                </a:solidFill>
              </a:rPr>
              <a:t>≠</a:t>
            </a:r>
            <a:r>
              <a:rPr lang="hu-HU" sz="2400" dirty="0">
                <a:solidFill>
                  <a:srgbClr val="FF0000"/>
                </a:solidFill>
              </a:rPr>
              <a:t> JSZENY élő adminisztratív nyilvántartó rendszer</a:t>
            </a:r>
          </a:p>
        </p:txBody>
      </p:sp>
    </p:spTree>
    <p:extLst>
      <p:ext uri="{BB962C8B-B14F-4D97-AF65-F5344CB8AC3E}">
        <p14:creationId xmlns:p14="http://schemas.microsoft.com/office/powerpoint/2010/main" val="413572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B771078F-D57E-454B-A35B-C27EAD4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C6AD8B2F-8E39-4045-924B-56565DB16DB1}"/>
              </a:ext>
            </a:extLst>
          </p:cNvPr>
          <p:cNvSpPr txBox="1">
            <a:spLocks/>
          </p:cNvSpPr>
          <p:nvPr/>
        </p:nvSpPr>
        <p:spPr>
          <a:xfrm>
            <a:off x="839788" y="1609726"/>
            <a:ext cx="10515600" cy="72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dirty="0">
                <a:latin typeface="Bahnschrift Light SemiCondensed" panose="020B0502040204020203" pitchFamily="34" charset="0"/>
              </a:rPr>
              <a:t>Minden gazdaságstatisztika ugyanazokat az ismérveket használja és ezt </a:t>
            </a:r>
            <a:r>
              <a:rPr lang="hu-HU" b="1" dirty="0">
                <a:latin typeface="Bahnschrift Light SemiCondensed" panose="020B0502040204020203" pitchFamily="34" charset="0"/>
              </a:rPr>
              <a:t>a GSZR biztosítja</a:t>
            </a:r>
            <a:r>
              <a:rPr lang="hu-HU" dirty="0">
                <a:latin typeface="Bahnschrift Light SemiCondensed" panose="020B0502040204020203" pitchFamily="34" charset="0"/>
              </a:rPr>
              <a:t>.</a:t>
            </a:r>
            <a:endParaRPr lang="hu-HU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6" name="Cím 4">
            <a:extLst>
              <a:ext uri="{FF2B5EF4-FFF2-40B4-BE49-F238E27FC236}">
                <a16:creationId xmlns:a16="http://schemas.microsoft.com/office/drawing/2014/main" id="{AFFF3490-238F-48B2-A253-BAC315C8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461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hu-HU" sz="4000" i="1" dirty="0"/>
              <a:t>Adminisztratív, közigazgatási nyilvántartásokból </a:t>
            </a:r>
            <a:r>
              <a:rPr lang="hu-HU" sz="4000" b="1" i="1" dirty="0">
                <a:solidFill>
                  <a:srgbClr val="FFC000"/>
                </a:solidFill>
              </a:rPr>
              <a:t>statisztikai regiszter (GSZR) előállítása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66EB3F1F-FDB2-484B-BF53-927031E0138C}"/>
              </a:ext>
            </a:extLst>
          </p:cNvPr>
          <p:cNvSpPr/>
          <p:nvPr/>
        </p:nvSpPr>
        <p:spPr>
          <a:xfrm rot="10800000">
            <a:off x="944545" y="2489636"/>
            <a:ext cx="10299560" cy="3411269"/>
          </a:xfrm>
          <a:prstGeom prst="trapezoid">
            <a:avLst>
              <a:gd name="adj" fmla="val 7920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E98184FC-5610-46E7-A0B8-C5FA3031061D}"/>
              </a:ext>
            </a:extLst>
          </p:cNvPr>
          <p:cNvSpPr/>
          <p:nvPr/>
        </p:nvSpPr>
        <p:spPr>
          <a:xfrm>
            <a:off x="3068515" y="4093041"/>
            <a:ext cx="1786932" cy="141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azonosítási jellemzők (törzsszám, név, székhely)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8711376-4C8B-4FF7-B771-7D8E3C5D0325}"/>
              </a:ext>
            </a:extLst>
          </p:cNvPr>
          <p:cNvSpPr/>
          <p:nvPr/>
        </p:nvSpPr>
        <p:spPr>
          <a:xfrm>
            <a:off x="4847489" y="4365709"/>
            <a:ext cx="2131927" cy="1513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elérhetőséget segítő adatok (címek, kapcsolattartók)</a:t>
            </a: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F484A107-854D-4E92-8B58-9AEE76AB1311}"/>
              </a:ext>
            </a:extLst>
          </p:cNvPr>
          <p:cNvSpPr/>
          <p:nvPr/>
        </p:nvSpPr>
        <p:spPr>
          <a:xfrm>
            <a:off x="5131993" y="3672683"/>
            <a:ext cx="2324515" cy="7270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3519B"/>
                </a:solidFill>
              </a:rPr>
              <a:t>Statisztikai főtevékenység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405AACE6-25ED-462F-AB78-FF6AC66DD17A}"/>
              </a:ext>
            </a:extLst>
          </p:cNvPr>
          <p:cNvSpPr/>
          <p:nvPr/>
        </p:nvSpPr>
        <p:spPr>
          <a:xfrm>
            <a:off x="6502439" y="2217450"/>
            <a:ext cx="2719436" cy="13999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nyilvántartás vezetését támogató ismérvek</a:t>
            </a:r>
            <a:endParaRPr lang="hu-HU" dirty="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5D60539E-14E1-41E3-B28E-918DAB62B751}"/>
              </a:ext>
            </a:extLst>
          </p:cNvPr>
          <p:cNvSpPr/>
          <p:nvPr/>
        </p:nvSpPr>
        <p:spPr>
          <a:xfrm>
            <a:off x="3227091" y="2435227"/>
            <a:ext cx="2719437" cy="13999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statisztikai felhasználást segítő ismérvek</a:t>
            </a:r>
            <a:endParaRPr lang="hu-HU" dirty="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C879183B-67F9-4B6A-99D5-2B8239496537}"/>
              </a:ext>
            </a:extLst>
          </p:cNvPr>
          <p:cNvSpPr/>
          <p:nvPr/>
        </p:nvSpPr>
        <p:spPr>
          <a:xfrm>
            <a:off x="6979416" y="3803245"/>
            <a:ext cx="2242459" cy="1757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demográfiai jellemzők (keletkezés, megszűnés, állapotadatok)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629E4AE6-F2B2-4250-95E9-79E16A0DCF79}"/>
              </a:ext>
            </a:extLst>
          </p:cNvPr>
          <p:cNvSpPr/>
          <p:nvPr/>
        </p:nvSpPr>
        <p:spPr>
          <a:xfrm>
            <a:off x="2210851" y="3507825"/>
            <a:ext cx="1654836" cy="7270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3519B"/>
                </a:solidFill>
              </a:rPr>
              <a:t>Árbevétel</a:t>
            </a:r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72018A80-673B-4671-A670-AF33A0820F8E}"/>
              </a:ext>
            </a:extLst>
          </p:cNvPr>
          <p:cNvSpPr/>
          <p:nvPr/>
        </p:nvSpPr>
        <p:spPr>
          <a:xfrm>
            <a:off x="8569357" y="3494711"/>
            <a:ext cx="1469147" cy="7270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3519B"/>
                </a:solidFill>
              </a:rPr>
              <a:t>Létszám</a:t>
            </a:r>
          </a:p>
        </p:txBody>
      </p:sp>
      <p:sp>
        <p:nvSpPr>
          <p:cNvPr id="19" name="Henger 18">
            <a:extLst>
              <a:ext uri="{FF2B5EF4-FFF2-40B4-BE49-F238E27FC236}">
                <a16:creationId xmlns:a16="http://schemas.microsoft.com/office/drawing/2014/main" id="{6C53A5AC-2845-49C4-8FF2-FD1F5A633B05}"/>
              </a:ext>
            </a:extLst>
          </p:cNvPr>
          <p:cNvSpPr/>
          <p:nvPr/>
        </p:nvSpPr>
        <p:spPr>
          <a:xfrm>
            <a:off x="4973934" y="6154469"/>
            <a:ext cx="2120202" cy="527685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GSZR</a:t>
            </a:r>
          </a:p>
        </p:txBody>
      </p:sp>
      <p:sp>
        <p:nvSpPr>
          <p:cNvPr id="20" name="Nyíl: lefelé mutató 19">
            <a:extLst>
              <a:ext uri="{FF2B5EF4-FFF2-40B4-BE49-F238E27FC236}">
                <a16:creationId xmlns:a16="http://schemas.microsoft.com/office/drawing/2014/main" id="{C4FA7532-4D12-4B3A-B163-BEDA2D7AE152}"/>
              </a:ext>
            </a:extLst>
          </p:cNvPr>
          <p:cNvSpPr/>
          <p:nvPr/>
        </p:nvSpPr>
        <p:spPr>
          <a:xfrm>
            <a:off x="5576835" y="5893892"/>
            <a:ext cx="914400" cy="349837"/>
          </a:xfrm>
          <a:prstGeom prst="downArrow">
            <a:avLst/>
          </a:prstGeom>
          <a:solidFill>
            <a:srgbClr val="FBCC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116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B771078F-D57E-454B-A35B-C27EAD4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4B119A-29D7-4368-A43F-7A438107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747475"/>
            <a:ext cx="10515600" cy="2646725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hu-HU" sz="2400" dirty="0"/>
              <a:t>A GSZR alapadatainak gyűjtése lehetővé teszi a gazdasági és társadalmi döntésekhez szükséges statisztikák, elemzések készítését.</a:t>
            </a:r>
          </a:p>
          <a:p>
            <a:pPr lvl="1"/>
            <a:r>
              <a:rPr lang="hu-HU" b="1" dirty="0"/>
              <a:t>Szakpolitikai döntéshozatal</a:t>
            </a:r>
            <a:r>
              <a:rPr lang="hu-HU" dirty="0"/>
              <a:t>: A statisztikai adatok segítenek a gazdasági politikák, szabályozások kialakításában, hatásvizsgálatok készítésében.</a:t>
            </a:r>
            <a:endParaRPr lang="hu-HU" sz="2000" dirty="0"/>
          </a:p>
          <a:p>
            <a:pPr lvl="1"/>
            <a:r>
              <a:rPr lang="hu-HU" b="1" dirty="0"/>
              <a:t>Döntéstámogatás</a:t>
            </a:r>
            <a:r>
              <a:rPr lang="hu-HU" dirty="0"/>
              <a:t>: A politikai döntéshozók számára az adatbázis kulcsfontosságú a pontos és átfogó döntések meghozatalában.</a:t>
            </a:r>
          </a:p>
          <a:p>
            <a:pPr lvl="1"/>
            <a:r>
              <a:rPr lang="hu-HU" b="1" dirty="0"/>
              <a:t>Szervezetjegyzék:</a:t>
            </a:r>
            <a:r>
              <a:rPr lang="hu-HU" dirty="0"/>
              <a:t> az adószámmal rendelkező regisztrált gazdasági szervezetek alapadatait </a:t>
            </a:r>
            <a:r>
              <a:rPr lang="hu-HU" b="1" dirty="0"/>
              <a:t>egységes</a:t>
            </a:r>
            <a:r>
              <a:rPr lang="hu-HU" dirty="0"/>
              <a:t> adatbázisban, </a:t>
            </a:r>
            <a:r>
              <a:rPr lang="hu-HU" b="1" dirty="0"/>
              <a:t>csoportosító</a:t>
            </a:r>
            <a:r>
              <a:rPr lang="hu-HU" dirty="0"/>
              <a:t> ismérvekkel tartalmazza.</a:t>
            </a:r>
            <a:endParaRPr lang="en-US" altLang="en-US" dirty="0"/>
          </a:p>
        </p:txBody>
      </p:sp>
      <p:sp>
        <p:nvSpPr>
          <p:cNvPr id="4" name="Cím 4">
            <a:extLst>
              <a:ext uri="{FF2B5EF4-FFF2-40B4-BE49-F238E27FC236}">
                <a16:creationId xmlns:a16="http://schemas.microsoft.com/office/drawing/2014/main" id="{1B3A883E-50A8-4535-8E9F-B414866D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390525"/>
            <a:ext cx="10515600" cy="11461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r"/>
            <a:r>
              <a:rPr lang="hu-HU" sz="4000" b="1" i="1" dirty="0"/>
              <a:t>Adatszolgáltatás a szakpolitika számára: </a:t>
            </a:r>
            <a:r>
              <a:rPr lang="hu-HU" sz="4000" i="1" dirty="0">
                <a:solidFill>
                  <a:srgbClr val="FFC000"/>
                </a:solidFill>
              </a:rPr>
              <a:t>statisztika, döntéstámogatás, szervezetjegyzék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FA893DD-C03C-4765-B180-EB6133CA0F72}"/>
              </a:ext>
            </a:extLst>
          </p:cNvPr>
          <p:cNvSpPr txBox="1"/>
          <p:nvPr/>
        </p:nvSpPr>
        <p:spPr>
          <a:xfrm>
            <a:off x="966788" y="4500000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Felhasználói példák:</a:t>
            </a:r>
          </a:p>
          <a:p>
            <a:r>
              <a:rPr lang="hu-HU" sz="2400" b="1" i="1" dirty="0"/>
              <a:t>MNB</a:t>
            </a:r>
            <a:r>
              <a:rPr lang="hu-HU" sz="2400" i="1" dirty="0"/>
              <a:t>, </a:t>
            </a:r>
            <a:r>
              <a:rPr lang="hu-HU" sz="2400" b="1" i="1" dirty="0"/>
              <a:t>OKIR</a:t>
            </a:r>
            <a:r>
              <a:rPr lang="hu-HU" sz="2400" i="1" dirty="0"/>
              <a:t> (Országos Környezetvédelmi Információs Rendszer), </a:t>
            </a:r>
            <a:r>
              <a:rPr lang="hu-HU" sz="2400" b="1" i="1" dirty="0"/>
              <a:t>ESZENY</a:t>
            </a:r>
            <a:r>
              <a:rPr lang="hu-HU" sz="2400" i="1" dirty="0"/>
              <a:t> (Egészségügyi Szolgáltatások Elektronikus Nyilvántartása) szakrendszer,</a:t>
            </a:r>
          </a:p>
          <a:p>
            <a:r>
              <a:rPr lang="hu-HU" sz="2400" b="1" i="1" dirty="0"/>
              <a:t>Egyéb</a:t>
            </a:r>
            <a:r>
              <a:rPr lang="hu-HU" sz="2400" i="1" dirty="0"/>
              <a:t>: bankok, távközlési-, közmű szolgáltatók, </a:t>
            </a:r>
            <a:r>
              <a:rPr lang="hu-HU" sz="2400" i="1" u="sng" dirty="0"/>
              <a:t>adatszolgáltatók</a:t>
            </a:r>
            <a:endParaRPr lang="hu-HU" sz="2400" u="sng" dirty="0"/>
          </a:p>
        </p:txBody>
      </p:sp>
    </p:spTree>
    <p:extLst>
      <p:ext uri="{BB962C8B-B14F-4D97-AF65-F5344CB8AC3E}">
        <p14:creationId xmlns:p14="http://schemas.microsoft.com/office/powerpoint/2010/main" val="160590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B771078F-D57E-454B-A35B-C27EAD4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 dirty="0"/>
          </a:p>
        </p:txBody>
      </p:sp>
      <p:graphicFrame>
        <p:nvGraphicFramePr>
          <p:cNvPr id="3" name="Tartalom helye 4">
            <a:extLst>
              <a:ext uri="{FF2B5EF4-FFF2-40B4-BE49-F238E27FC236}">
                <a16:creationId xmlns:a16="http://schemas.microsoft.com/office/drawing/2014/main" id="{04B67CFE-8836-4CF0-A07D-0966414FAA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299463"/>
              </p:ext>
            </p:extLst>
          </p:nvPr>
        </p:nvGraphicFramePr>
        <p:xfrm>
          <a:off x="4699000" y="1648143"/>
          <a:ext cx="6783388" cy="446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2D90DDA9-515C-4B6A-88C4-E8F0D19DD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76" y="1648143"/>
            <a:ext cx="3342557" cy="4819333"/>
          </a:xfrm>
          <a:prstGeom prst="rect">
            <a:avLst/>
          </a:prstGeom>
        </p:spPr>
      </p:pic>
      <p:sp>
        <p:nvSpPr>
          <p:cNvPr id="6" name="Cím 4">
            <a:extLst>
              <a:ext uri="{FF2B5EF4-FFF2-40B4-BE49-F238E27FC236}">
                <a16:creationId xmlns:a16="http://schemas.microsoft.com/office/drawing/2014/main" id="{DE95A1F9-459C-4C80-B4D4-9EC59211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390525"/>
            <a:ext cx="10515600" cy="11461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r"/>
            <a:r>
              <a:rPr lang="hu-HU" sz="4000" b="1" i="1" dirty="0"/>
              <a:t>Gyakorlati adatszolgáltatás a szakpolitika számára: </a:t>
            </a:r>
            <a:r>
              <a:rPr lang="hu-HU" sz="4000" i="1" dirty="0">
                <a:solidFill>
                  <a:srgbClr val="FFC000"/>
                </a:solidFill>
              </a:rPr>
              <a:t>Vállalkozásdemográfia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C5773C-BE76-4450-84E3-4AC41AA7663A}"/>
              </a:ext>
            </a:extLst>
          </p:cNvPr>
          <p:cNvSpPr/>
          <p:nvPr/>
        </p:nvSpPr>
        <p:spPr>
          <a:xfrm rot="18720750">
            <a:off x="424938" y="3601423"/>
            <a:ext cx="44358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400" dirty="0">
                <a:solidFill>
                  <a:srgbClr val="FF0000"/>
                </a:solidFill>
              </a:rPr>
              <a:t>https://www.ksh.hu/stadat_files/gsz/hu/gsz0001.html</a:t>
            </a:r>
          </a:p>
          <a:p>
            <a:r>
              <a:rPr lang="hu-HU" sz="1600" dirty="0">
                <a:solidFill>
                  <a:srgbClr val="FF0000"/>
                </a:solidFill>
              </a:rPr>
              <a:t>9.1.1.1. A gazdasági szervezetek összefoglaló adatai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BC0F77A-83CE-4353-9D1B-2FF4BCB5D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780980"/>
              </p:ext>
            </p:extLst>
          </p:nvPr>
        </p:nvGraphicFramePr>
        <p:xfrm>
          <a:off x="966788" y="1648143"/>
          <a:ext cx="3563009" cy="481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685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c2905b2c3e1aa4985b7e2496453a03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8dee037046ad32af3116d3be75d37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2BBEE-98ED-406A-ABFE-32E4EFB13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6CED0C-4735-4E6F-8DDF-1E879F89BA3A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5B17F14-D16E-4B59-99D2-9DBD2C682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6510</TotalTime>
  <Words>861</Words>
  <Application>Microsoft Office PowerPoint</Application>
  <PresentationFormat>Szélesvásznú</PresentationFormat>
  <Paragraphs>122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Bahnschrift Light SemiCondensed</vt:lpstr>
      <vt:lpstr>Calibri</vt:lpstr>
      <vt:lpstr>Calibri Light</vt:lpstr>
      <vt:lpstr>Myriad </vt:lpstr>
      <vt:lpstr>Times New Roman</vt:lpstr>
      <vt:lpstr>Wingdings</vt:lpstr>
      <vt:lpstr>Office Theme</vt:lpstr>
      <vt:lpstr>PowerPoint-bemutató</vt:lpstr>
      <vt:lpstr>A Gazdasági szervezetek regisztere (GSZR)</vt:lpstr>
      <vt:lpstr>GSZR tartalma a szervezetek állapota alapján (2025.10.09-i állapot) </vt:lpstr>
      <vt:lpstr>GSZR adatforrásai: adminisztratív nyilvántartások és statisztikai adatgyűjtések (OSAP-ok)</vt:lpstr>
      <vt:lpstr>A GSZR és a JSZENY kapcsolata Az egyablakos rendszer</vt:lpstr>
      <vt:lpstr>A jogi személyek egységes nyilvántartása (JSZENY)</vt:lpstr>
      <vt:lpstr>Adminisztratív, közigazgatási nyilvántartásokból statisztikai regiszter (GSZR) előállítása</vt:lpstr>
      <vt:lpstr>Adatszolgáltatás a szakpolitika számára: statisztika, döntéstámogatás, szervezetjegyzék</vt:lpstr>
      <vt:lpstr>Gyakorlati adatszolgáltatás a szakpolitika számára: Vállalkozásdemográfia</vt:lpstr>
      <vt:lpstr>Gyakorlati adatszolgáltatás a szakpolitika számára: KSH monitor</vt:lpstr>
      <vt:lpstr>Gyakorlati adatszolgáltatás a szakpolitika számára: A működő vállalkozások száma havonta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Dobi Imre</cp:lastModifiedBy>
  <cp:revision>92</cp:revision>
  <dcterms:created xsi:type="dcterms:W3CDTF">2024-03-11T10:59:58Z</dcterms:created>
  <dcterms:modified xsi:type="dcterms:W3CDTF">2025-10-15T14:59:56Z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