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4" r:id="rId5"/>
    <p:sldId id="270" r:id="rId6"/>
    <p:sldId id="280" r:id="rId7"/>
    <p:sldId id="278" r:id="rId8"/>
    <p:sldId id="279" r:id="rId9"/>
    <p:sldId id="282" r:id="rId10"/>
    <p:sldId id="287" r:id="rId11"/>
    <p:sldId id="289" r:id="rId12"/>
    <p:sldId id="281" r:id="rId13"/>
    <p:sldId id="283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Sopronyi Enikő" initials="SE" lastIdx="5" clrIdx="1">
    <p:extLst>
      <p:ext uri="{19B8F6BF-5375-455C-9EA6-DF929625EA0E}">
        <p15:presenceInfo xmlns:p15="http://schemas.microsoft.com/office/powerpoint/2012/main" userId="Sopronyi Enikő" providerId="None"/>
      </p:ext>
    </p:extLst>
  </p:cmAuthor>
  <p:cmAuthor id="3" name="Angéla Kátainé Marosi" initials="AK" lastIdx="4" clrIdx="2">
    <p:extLst>
      <p:ext uri="{19B8F6BF-5375-455C-9EA6-DF929625EA0E}">
        <p15:presenceInfo xmlns:p15="http://schemas.microsoft.com/office/powerpoint/2012/main" userId="e63a83e18b94c5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6183D"/>
    <a:srgbClr val="03519B"/>
    <a:srgbClr val="D0CECE"/>
    <a:srgbClr val="FBCC34"/>
    <a:srgbClr val="00C6FF"/>
    <a:srgbClr val="BD8907"/>
    <a:srgbClr val="D5AC36"/>
    <a:srgbClr val="617CC1"/>
    <a:srgbClr val="CDA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84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BE6A0-E881-410F-AB32-A390DD90A2E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01E01B6-9491-453C-BD49-076B37856C5A}">
      <dgm:prSet phldrT="[Szöveg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hu-HU" sz="2400" b="1" dirty="0"/>
            <a:t>Módszertani információk</a:t>
          </a:r>
        </a:p>
      </dgm:t>
    </dgm:pt>
    <dgm:pt modelId="{F702EF21-D32D-4F6D-A858-0E10DB45BF0C}" type="parTrans" cxnId="{ADFD7A36-7A77-42A1-885C-C6839ED15C8E}">
      <dgm:prSet/>
      <dgm:spPr/>
      <dgm:t>
        <a:bodyPr/>
        <a:lstStyle/>
        <a:p>
          <a:endParaRPr lang="hu-HU"/>
        </a:p>
      </dgm:t>
    </dgm:pt>
    <dgm:pt modelId="{FF8588AD-6EAF-41E2-9EDF-0B7081D676FB}" type="sibTrans" cxnId="{ADFD7A36-7A77-42A1-885C-C6839ED15C8E}">
      <dgm:prSet/>
      <dgm:spPr/>
      <dgm:t>
        <a:bodyPr/>
        <a:lstStyle/>
        <a:p>
          <a:endParaRPr lang="hu-HU"/>
        </a:p>
      </dgm:t>
    </dgm:pt>
    <dgm:pt modelId="{478B39D8-400C-4320-9D9D-16AE185AA12F}">
      <dgm:prSet phldrT="[Szöveg]" custT="1"/>
      <dgm:spPr>
        <a:solidFill>
          <a:schemeClr val="accent4">
            <a:lumMod val="40000"/>
            <a:lumOff val="60000"/>
          </a:schemeClr>
        </a:solidFill>
      </dgm:spPr>
      <dgm:t>
        <a:bodyPr anchor="t"/>
        <a:lstStyle/>
        <a:p>
          <a:r>
            <a:rPr lang="hu-HU" sz="2400" b="1" dirty="0">
              <a:solidFill>
                <a:schemeClr val="tx1"/>
              </a:solidFill>
            </a:rPr>
            <a:t>Adatok</a:t>
          </a:r>
        </a:p>
      </dgm:t>
    </dgm:pt>
    <dgm:pt modelId="{1F46B8EF-D1A9-4926-93A0-C265D66E423E}" type="parTrans" cxnId="{51EEA96E-C83A-4BB8-BD13-50E60E158E3F}">
      <dgm:prSet/>
      <dgm:spPr/>
      <dgm:t>
        <a:bodyPr/>
        <a:lstStyle/>
        <a:p>
          <a:endParaRPr lang="hu-HU"/>
        </a:p>
      </dgm:t>
    </dgm:pt>
    <dgm:pt modelId="{7AF511D5-0E54-4D5B-BC4E-0133430B810F}" type="sibTrans" cxnId="{51EEA96E-C83A-4BB8-BD13-50E60E158E3F}">
      <dgm:prSet/>
      <dgm:spPr/>
      <dgm:t>
        <a:bodyPr/>
        <a:lstStyle/>
        <a:p>
          <a:endParaRPr lang="hu-HU"/>
        </a:p>
      </dgm:t>
    </dgm:pt>
    <dgm:pt modelId="{C1548048-185D-4213-833E-E68F71541FC3}">
      <dgm:prSet phldrT="[Szöveg]" custT="1"/>
      <dgm:spPr>
        <a:solidFill>
          <a:schemeClr val="accent4">
            <a:lumMod val="40000"/>
            <a:lumOff val="60000"/>
          </a:schemeClr>
        </a:solidFill>
      </dgm:spPr>
      <dgm:t>
        <a:bodyPr anchor="t"/>
        <a:lstStyle/>
        <a:p>
          <a:r>
            <a:rPr lang="hu-HU" sz="2400" b="1" dirty="0">
              <a:solidFill>
                <a:schemeClr val="tx1"/>
              </a:solidFill>
            </a:rPr>
            <a:t>Szöveges termékek</a:t>
          </a:r>
        </a:p>
      </dgm:t>
    </dgm:pt>
    <dgm:pt modelId="{680FCE85-0030-4A09-BBD8-6D330ADCA7DE}" type="parTrans" cxnId="{93C3E820-1E60-4197-A972-69C538E18567}">
      <dgm:prSet/>
      <dgm:spPr/>
      <dgm:t>
        <a:bodyPr/>
        <a:lstStyle/>
        <a:p>
          <a:endParaRPr lang="hu-HU"/>
        </a:p>
      </dgm:t>
    </dgm:pt>
    <dgm:pt modelId="{7172A985-AEBC-49F4-A2CF-4D6A43060560}" type="sibTrans" cxnId="{93C3E820-1E60-4197-A972-69C538E18567}">
      <dgm:prSet/>
      <dgm:spPr/>
      <dgm:t>
        <a:bodyPr/>
        <a:lstStyle/>
        <a:p>
          <a:endParaRPr lang="hu-HU"/>
        </a:p>
      </dgm:t>
    </dgm:pt>
    <dgm:pt modelId="{07690EDE-B57E-4266-9F4F-817BAFB349B7}">
      <dgm:prSet phldrT="[Szöveg]" custT="1"/>
      <dgm:spPr>
        <a:solidFill>
          <a:schemeClr val="accent4">
            <a:lumMod val="40000"/>
            <a:lumOff val="60000"/>
          </a:schemeClr>
        </a:solidFill>
      </dgm:spPr>
      <dgm:t>
        <a:bodyPr anchor="t"/>
        <a:lstStyle/>
        <a:p>
          <a:r>
            <a:rPr lang="hu-HU" sz="2400" b="1" dirty="0">
              <a:solidFill>
                <a:schemeClr val="tx1"/>
              </a:solidFill>
            </a:rPr>
            <a:t>Adatvizualizációk</a:t>
          </a:r>
        </a:p>
      </dgm:t>
    </dgm:pt>
    <dgm:pt modelId="{77055942-F07D-4E35-8852-6BD305723F50}" type="parTrans" cxnId="{91EF5E1A-6BD7-4F3F-BF38-629319985C97}">
      <dgm:prSet/>
      <dgm:spPr/>
      <dgm:t>
        <a:bodyPr/>
        <a:lstStyle/>
        <a:p>
          <a:endParaRPr lang="hu-HU"/>
        </a:p>
      </dgm:t>
    </dgm:pt>
    <dgm:pt modelId="{65CC78AD-3ED5-44AE-AE4A-AF37CC4922D9}" type="sibTrans" cxnId="{91EF5E1A-6BD7-4F3F-BF38-629319985C97}">
      <dgm:prSet/>
      <dgm:spPr/>
      <dgm:t>
        <a:bodyPr/>
        <a:lstStyle/>
        <a:p>
          <a:endParaRPr lang="hu-HU"/>
        </a:p>
      </dgm:t>
    </dgm:pt>
    <dgm:pt modelId="{C0475DE0-BBDE-4046-AAA3-425CFD389A5E}">
      <dgm:prSet phldrT="[Szöveg]" custT="1"/>
      <dgm:spPr>
        <a:solidFill>
          <a:schemeClr val="accent4">
            <a:lumMod val="40000"/>
            <a:lumOff val="60000"/>
          </a:schemeClr>
        </a:solidFill>
      </dgm:spPr>
      <dgm:t>
        <a:bodyPr anchor="t"/>
        <a:lstStyle/>
        <a:p>
          <a:r>
            <a:rPr lang="hu-HU" sz="2400" b="1" dirty="0">
              <a:solidFill>
                <a:schemeClr val="tx1"/>
              </a:solidFill>
            </a:rPr>
            <a:t>Kommunikációs termékek</a:t>
          </a:r>
        </a:p>
      </dgm:t>
    </dgm:pt>
    <dgm:pt modelId="{9D0DD1BB-76A7-4985-A74F-2927C6F3C20C}" type="parTrans" cxnId="{23A01D95-9866-4422-8DB2-5ED2FA03942C}">
      <dgm:prSet/>
      <dgm:spPr/>
      <dgm:t>
        <a:bodyPr/>
        <a:lstStyle/>
        <a:p>
          <a:endParaRPr lang="hu-HU"/>
        </a:p>
      </dgm:t>
    </dgm:pt>
    <dgm:pt modelId="{D033BC88-35CA-4677-A39A-A2D60FC42B21}" type="sibTrans" cxnId="{23A01D95-9866-4422-8DB2-5ED2FA03942C}">
      <dgm:prSet/>
      <dgm:spPr/>
      <dgm:t>
        <a:bodyPr/>
        <a:lstStyle/>
        <a:p>
          <a:endParaRPr lang="hu-HU"/>
        </a:p>
      </dgm:t>
    </dgm:pt>
    <dgm:pt modelId="{66A28570-BE5C-4F16-BABC-CFFCF737D644}" type="pres">
      <dgm:prSet presAssocID="{A3DBE6A0-E881-410F-AB32-A390DD90A2E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490A36-7D3F-4A0F-8981-BC951AA4E897}" type="pres">
      <dgm:prSet presAssocID="{A3DBE6A0-E881-410F-AB32-A390DD90A2EA}" presName="matrix" presStyleCnt="0"/>
      <dgm:spPr/>
    </dgm:pt>
    <dgm:pt modelId="{E579939A-11D8-41A1-A24F-A77CBEC60A9C}" type="pres">
      <dgm:prSet presAssocID="{A3DBE6A0-E881-410F-AB32-A390DD90A2EA}" presName="tile1" presStyleLbl="node1" presStyleIdx="0" presStyleCnt="4"/>
      <dgm:spPr/>
    </dgm:pt>
    <dgm:pt modelId="{215787AB-D8FA-41CA-9A35-EB075D6D077B}" type="pres">
      <dgm:prSet presAssocID="{A3DBE6A0-E881-410F-AB32-A390DD90A2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7F5F243-AF01-4493-9EF2-671CAE771A78}" type="pres">
      <dgm:prSet presAssocID="{A3DBE6A0-E881-410F-AB32-A390DD90A2EA}" presName="tile2" presStyleLbl="node1" presStyleIdx="1" presStyleCnt="4"/>
      <dgm:spPr/>
    </dgm:pt>
    <dgm:pt modelId="{8EC4FB68-DFFC-443B-AEE9-510CC641D813}" type="pres">
      <dgm:prSet presAssocID="{A3DBE6A0-E881-410F-AB32-A390DD90A2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2F30A8A-ED54-40C8-A0F3-56A599D3723A}" type="pres">
      <dgm:prSet presAssocID="{A3DBE6A0-E881-410F-AB32-A390DD90A2EA}" presName="tile3" presStyleLbl="node1" presStyleIdx="2" presStyleCnt="4"/>
      <dgm:spPr/>
    </dgm:pt>
    <dgm:pt modelId="{9AE594B1-B40E-4BFC-856E-68981E3BFF31}" type="pres">
      <dgm:prSet presAssocID="{A3DBE6A0-E881-410F-AB32-A390DD90A2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F427A6B-EB10-403F-8B44-CF46827FF0C7}" type="pres">
      <dgm:prSet presAssocID="{A3DBE6A0-E881-410F-AB32-A390DD90A2EA}" presName="tile4" presStyleLbl="node1" presStyleIdx="3" presStyleCnt="4" custLinFactNeighborY="0"/>
      <dgm:spPr/>
    </dgm:pt>
    <dgm:pt modelId="{5AB99C48-2E47-44B7-8619-1FE826AD6EC6}" type="pres">
      <dgm:prSet presAssocID="{A3DBE6A0-E881-410F-AB32-A390DD90A2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422AC73-105D-45F3-8EE9-F7A0066D6D95}" type="pres">
      <dgm:prSet presAssocID="{A3DBE6A0-E881-410F-AB32-A390DD90A2E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E79560E-7DF2-4DE2-86A7-C29C2B354394}" type="presOf" srcId="{478B39D8-400C-4320-9D9D-16AE185AA12F}" destId="{215787AB-D8FA-41CA-9A35-EB075D6D077B}" srcOrd="1" destOrd="0" presId="urn:microsoft.com/office/officeart/2005/8/layout/matrix1"/>
    <dgm:cxn modelId="{91EF5E1A-6BD7-4F3F-BF38-629319985C97}" srcId="{501E01B6-9491-453C-BD49-076B37856C5A}" destId="{07690EDE-B57E-4266-9F4F-817BAFB349B7}" srcOrd="2" destOrd="0" parTransId="{77055942-F07D-4E35-8852-6BD305723F50}" sibTransId="{65CC78AD-3ED5-44AE-AE4A-AF37CC4922D9}"/>
    <dgm:cxn modelId="{93C3E820-1E60-4197-A972-69C538E18567}" srcId="{501E01B6-9491-453C-BD49-076B37856C5A}" destId="{C1548048-185D-4213-833E-E68F71541FC3}" srcOrd="1" destOrd="0" parTransId="{680FCE85-0030-4A09-BBD8-6D330ADCA7DE}" sibTransId="{7172A985-AEBC-49F4-A2CF-4D6A43060560}"/>
    <dgm:cxn modelId="{DFA3F62A-2FA8-40E7-BDA3-EF52224121A7}" type="presOf" srcId="{C0475DE0-BBDE-4046-AAA3-425CFD389A5E}" destId="{0F427A6B-EB10-403F-8B44-CF46827FF0C7}" srcOrd="0" destOrd="0" presId="urn:microsoft.com/office/officeart/2005/8/layout/matrix1"/>
    <dgm:cxn modelId="{ADFD7A36-7A77-42A1-885C-C6839ED15C8E}" srcId="{A3DBE6A0-E881-410F-AB32-A390DD90A2EA}" destId="{501E01B6-9491-453C-BD49-076B37856C5A}" srcOrd="0" destOrd="0" parTransId="{F702EF21-D32D-4F6D-A858-0E10DB45BF0C}" sibTransId="{FF8588AD-6EAF-41E2-9EDF-0B7081D676FB}"/>
    <dgm:cxn modelId="{51EEA96E-C83A-4BB8-BD13-50E60E158E3F}" srcId="{501E01B6-9491-453C-BD49-076B37856C5A}" destId="{478B39D8-400C-4320-9D9D-16AE185AA12F}" srcOrd="0" destOrd="0" parTransId="{1F46B8EF-D1A9-4926-93A0-C265D66E423E}" sibTransId="{7AF511D5-0E54-4D5B-BC4E-0133430B810F}"/>
    <dgm:cxn modelId="{7DE2FC54-7AFE-4187-BFFA-90B2C4BB4D0C}" type="presOf" srcId="{C1548048-185D-4213-833E-E68F71541FC3}" destId="{F7F5F243-AF01-4493-9EF2-671CAE771A78}" srcOrd="0" destOrd="0" presId="urn:microsoft.com/office/officeart/2005/8/layout/matrix1"/>
    <dgm:cxn modelId="{2915F88B-AC5E-431A-84F5-7F363A136C72}" type="presOf" srcId="{A3DBE6A0-E881-410F-AB32-A390DD90A2EA}" destId="{66A28570-BE5C-4F16-BABC-CFFCF737D644}" srcOrd="0" destOrd="0" presId="urn:microsoft.com/office/officeart/2005/8/layout/matrix1"/>
    <dgm:cxn modelId="{23A01D95-9866-4422-8DB2-5ED2FA03942C}" srcId="{501E01B6-9491-453C-BD49-076B37856C5A}" destId="{C0475DE0-BBDE-4046-AAA3-425CFD389A5E}" srcOrd="3" destOrd="0" parTransId="{9D0DD1BB-76A7-4985-A74F-2927C6F3C20C}" sibTransId="{D033BC88-35CA-4677-A39A-A2D60FC42B21}"/>
    <dgm:cxn modelId="{B8BDECA0-AAC2-4D0E-A7A6-234AE398E6FF}" type="presOf" srcId="{501E01B6-9491-453C-BD49-076B37856C5A}" destId="{D422AC73-105D-45F3-8EE9-F7A0066D6D95}" srcOrd="0" destOrd="0" presId="urn:microsoft.com/office/officeart/2005/8/layout/matrix1"/>
    <dgm:cxn modelId="{57CA44CF-4F97-4329-BB39-7393ABBF33C9}" type="presOf" srcId="{C1548048-185D-4213-833E-E68F71541FC3}" destId="{8EC4FB68-DFFC-443B-AEE9-510CC641D813}" srcOrd="1" destOrd="0" presId="urn:microsoft.com/office/officeart/2005/8/layout/matrix1"/>
    <dgm:cxn modelId="{10E771D1-484D-4823-8DB2-36735F6465E6}" type="presOf" srcId="{07690EDE-B57E-4266-9F4F-817BAFB349B7}" destId="{9AE594B1-B40E-4BFC-856E-68981E3BFF31}" srcOrd="1" destOrd="0" presId="urn:microsoft.com/office/officeart/2005/8/layout/matrix1"/>
    <dgm:cxn modelId="{1055A9D8-401C-4232-948A-E72AB2B05153}" type="presOf" srcId="{C0475DE0-BBDE-4046-AAA3-425CFD389A5E}" destId="{5AB99C48-2E47-44B7-8619-1FE826AD6EC6}" srcOrd="1" destOrd="0" presId="urn:microsoft.com/office/officeart/2005/8/layout/matrix1"/>
    <dgm:cxn modelId="{AF9AACEB-638D-4BBA-9D4D-C3F57946AFA6}" type="presOf" srcId="{07690EDE-B57E-4266-9F4F-817BAFB349B7}" destId="{C2F30A8A-ED54-40C8-A0F3-56A599D3723A}" srcOrd="0" destOrd="0" presId="urn:microsoft.com/office/officeart/2005/8/layout/matrix1"/>
    <dgm:cxn modelId="{05181DFB-5F01-4981-91C0-6FA6C2659567}" type="presOf" srcId="{478B39D8-400C-4320-9D9D-16AE185AA12F}" destId="{E579939A-11D8-41A1-A24F-A77CBEC60A9C}" srcOrd="0" destOrd="0" presId="urn:microsoft.com/office/officeart/2005/8/layout/matrix1"/>
    <dgm:cxn modelId="{5EF2F336-5862-4D33-BB77-D0DC76B3EBF1}" type="presParOf" srcId="{66A28570-BE5C-4F16-BABC-CFFCF737D644}" destId="{C3490A36-7D3F-4A0F-8981-BC951AA4E897}" srcOrd="0" destOrd="0" presId="urn:microsoft.com/office/officeart/2005/8/layout/matrix1"/>
    <dgm:cxn modelId="{0E3CF46A-ADF0-4617-9D01-E33DC26574EA}" type="presParOf" srcId="{C3490A36-7D3F-4A0F-8981-BC951AA4E897}" destId="{E579939A-11D8-41A1-A24F-A77CBEC60A9C}" srcOrd="0" destOrd="0" presId="urn:microsoft.com/office/officeart/2005/8/layout/matrix1"/>
    <dgm:cxn modelId="{08963203-1A28-487F-9DE0-61ED04C89A40}" type="presParOf" srcId="{C3490A36-7D3F-4A0F-8981-BC951AA4E897}" destId="{215787AB-D8FA-41CA-9A35-EB075D6D077B}" srcOrd="1" destOrd="0" presId="urn:microsoft.com/office/officeart/2005/8/layout/matrix1"/>
    <dgm:cxn modelId="{917B11AE-CC23-4A00-B71E-B783ACD6E39F}" type="presParOf" srcId="{C3490A36-7D3F-4A0F-8981-BC951AA4E897}" destId="{F7F5F243-AF01-4493-9EF2-671CAE771A78}" srcOrd="2" destOrd="0" presId="urn:microsoft.com/office/officeart/2005/8/layout/matrix1"/>
    <dgm:cxn modelId="{A93891B4-2E18-4F63-8B9D-78E5788735A6}" type="presParOf" srcId="{C3490A36-7D3F-4A0F-8981-BC951AA4E897}" destId="{8EC4FB68-DFFC-443B-AEE9-510CC641D813}" srcOrd="3" destOrd="0" presId="urn:microsoft.com/office/officeart/2005/8/layout/matrix1"/>
    <dgm:cxn modelId="{8665C524-CD21-4F57-99DF-E9DA6FFF7A8D}" type="presParOf" srcId="{C3490A36-7D3F-4A0F-8981-BC951AA4E897}" destId="{C2F30A8A-ED54-40C8-A0F3-56A599D3723A}" srcOrd="4" destOrd="0" presId="urn:microsoft.com/office/officeart/2005/8/layout/matrix1"/>
    <dgm:cxn modelId="{1E8E90FC-AB50-4D2A-A262-2C97FC319407}" type="presParOf" srcId="{C3490A36-7D3F-4A0F-8981-BC951AA4E897}" destId="{9AE594B1-B40E-4BFC-856E-68981E3BFF31}" srcOrd="5" destOrd="0" presId="urn:microsoft.com/office/officeart/2005/8/layout/matrix1"/>
    <dgm:cxn modelId="{F83829BB-45E5-4C7D-A186-924478D47BC7}" type="presParOf" srcId="{C3490A36-7D3F-4A0F-8981-BC951AA4E897}" destId="{0F427A6B-EB10-403F-8B44-CF46827FF0C7}" srcOrd="6" destOrd="0" presId="urn:microsoft.com/office/officeart/2005/8/layout/matrix1"/>
    <dgm:cxn modelId="{A47F8F09-C07F-4CB6-8BA0-00009B50DA2A}" type="presParOf" srcId="{C3490A36-7D3F-4A0F-8981-BC951AA4E897}" destId="{5AB99C48-2E47-44B7-8619-1FE826AD6EC6}" srcOrd="7" destOrd="0" presId="urn:microsoft.com/office/officeart/2005/8/layout/matrix1"/>
    <dgm:cxn modelId="{216E1193-027E-4EBA-AED7-FF8AD3F7502F}" type="presParOf" srcId="{66A28570-BE5C-4F16-BABC-CFFCF737D644}" destId="{D422AC73-105D-45F3-8EE9-F7A0066D6D95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BE862-5F3F-44B3-81F0-0F90AE3DF9A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BCBF952-5388-43BB-B428-C6851D91D97D}">
      <dgm:prSet phldrT="[Szöveg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sz="1800" dirty="0"/>
            <a:t>Gyors információszerzés, fő indikátorok megismerése</a:t>
          </a:r>
        </a:p>
      </dgm:t>
    </dgm:pt>
    <dgm:pt modelId="{8A621635-52D7-42D8-AC1C-7A167BCDE3F7}" type="parTrans" cxnId="{2BEAED53-5F47-4607-97F7-8F4CDA725751}">
      <dgm:prSet/>
      <dgm:spPr/>
      <dgm:t>
        <a:bodyPr/>
        <a:lstStyle/>
        <a:p>
          <a:endParaRPr lang="hu-HU"/>
        </a:p>
      </dgm:t>
    </dgm:pt>
    <dgm:pt modelId="{91656965-6F3A-4C13-9FD7-13E48EA196A8}" type="sibTrans" cxnId="{2BEAED53-5F47-4607-97F7-8F4CDA725751}">
      <dgm:prSet/>
      <dgm:spPr/>
      <dgm:t>
        <a:bodyPr/>
        <a:lstStyle/>
        <a:p>
          <a:endParaRPr lang="hu-HU"/>
        </a:p>
      </dgm:t>
    </dgm:pt>
    <dgm:pt modelId="{AFA6AEAB-93BD-43FA-9DBD-86BBA6685C37}">
      <dgm:prSet phldrT="[Szöveg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u-HU" sz="1800" dirty="0"/>
            <a:t>Háttéri-információ keresése</a:t>
          </a:r>
        </a:p>
      </dgm:t>
    </dgm:pt>
    <dgm:pt modelId="{B65466B6-A77E-4416-A4F7-4B43B2759937}" type="parTrans" cxnId="{E54C78FA-5455-4D45-BD3B-6E2E0B2383FA}">
      <dgm:prSet/>
      <dgm:spPr/>
      <dgm:t>
        <a:bodyPr/>
        <a:lstStyle/>
        <a:p>
          <a:endParaRPr lang="hu-HU"/>
        </a:p>
      </dgm:t>
    </dgm:pt>
    <dgm:pt modelId="{686CF7C7-75C9-4FB3-9166-979A6A300FAD}" type="sibTrans" cxnId="{E54C78FA-5455-4D45-BD3B-6E2E0B2383FA}">
      <dgm:prSet/>
      <dgm:spPr/>
      <dgm:t>
        <a:bodyPr/>
        <a:lstStyle/>
        <a:p>
          <a:endParaRPr lang="hu-HU"/>
        </a:p>
      </dgm:t>
    </dgm:pt>
    <dgm:pt modelId="{9653AF55-BF06-4C21-ACEC-048E14168AC4}">
      <dgm:prSet phldrT="[Szöveg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sz="1800" dirty="0">
              <a:solidFill>
                <a:schemeClr val="tx1"/>
              </a:solidFill>
            </a:rPr>
            <a:t>Mély elemzés, döntés-előkészítés</a:t>
          </a:r>
        </a:p>
      </dgm:t>
    </dgm:pt>
    <dgm:pt modelId="{1F304F3B-C9F0-4A56-B672-EE12CAF0F0C1}" type="parTrans" cxnId="{9336A2DA-B896-43F8-947B-9DE60C2A0998}">
      <dgm:prSet/>
      <dgm:spPr/>
      <dgm:t>
        <a:bodyPr/>
        <a:lstStyle/>
        <a:p>
          <a:endParaRPr lang="hu-HU"/>
        </a:p>
      </dgm:t>
    </dgm:pt>
    <dgm:pt modelId="{08BA6385-38A1-4584-B0E9-C54CAFFF4E68}" type="sibTrans" cxnId="{9336A2DA-B896-43F8-947B-9DE60C2A0998}">
      <dgm:prSet/>
      <dgm:spPr/>
      <dgm:t>
        <a:bodyPr/>
        <a:lstStyle/>
        <a:p>
          <a:endParaRPr lang="hu-HU"/>
        </a:p>
      </dgm:t>
    </dgm:pt>
    <dgm:pt modelId="{84A4C17A-486D-4ADE-A8CF-5B8A2BFD9707}">
      <dgm:prSet phldrT="[Szöveg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hu-HU" sz="1800" dirty="0"/>
            <a:t>Értelmezési kérdés</a:t>
          </a:r>
        </a:p>
      </dgm:t>
    </dgm:pt>
    <dgm:pt modelId="{D5932AAE-9D83-46A7-82A6-4151389A05F8}" type="parTrans" cxnId="{D60E4F9A-79D9-4D49-9329-0D413BEA3D6F}">
      <dgm:prSet/>
      <dgm:spPr/>
      <dgm:t>
        <a:bodyPr/>
        <a:lstStyle/>
        <a:p>
          <a:endParaRPr lang="hu-HU"/>
        </a:p>
      </dgm:t>
    </dgm:pt>
    <dgm:pt modelId="{ED9FDD2D-6BC3-47DA-9E39-BFE2EB45E8AB}" type="sibTrans" cxnId="{D60E4F9A-79D9-4D49-9329-0D413BEA3D6F}">
      <dgm:prSet/>
      <dgm:spPr/>
      <dgm:t>
        <a:bodyPr/>
        <a:lstStyle/>
        <a:p>
          <a:endParaRPr lang="hu-HU"/>
        </a:p>
      </dgm:t>
    </dgm:pt>
    <dgm:pt modelId="{22CA27B4-CD25-4C40-B0F6-DC010785CB51}" type="pres">
      <dgm:prSet presAssocID="{C3EBE862-5F3F-44B3-81F0-0F90AE3DF9A2}" presName="Name0" presStyleCnt="0">
        <dgm:presLayoutVars>
          <dgm:dir/>
          <dgm:animLvl val="lvl"/>
          <dgm:resizeHandles val="exact"/>
        </dgm:presLayoutVars>
      </dgm:prSet>
      <dgm:spPr/>
    </dgm:pt>
    <dgm:pt modelId="{19851356-8600-4E98-8AA1-C9E0403494C4}" type="pres">
      <dgm:prSet presAssocID="{6BCBF952-5388-43BB-B428-C6851D91D97D}" presName="Name8" presStyleCnt="0"/>
      <dgm:spPr/>
    </dgm:pt>
    <dgm:pt modelId="{582381E9-B9E7-43CA-B28A-5E043B446B9D}" type="pres">
      <dgm:prSet presAssocID="{6BCBF952-5388-43BB-B428-C6851D91D97D}" presName="level" presStyleLbl="node1" presStyleIdx="0" presStyleCnt="4">
        <dgm:presLayoutVars>
          <dgm:chMax val="1"/>
          <dgm:bulletEnabled val="1"/>
        </dgm:presLayoutVars>
      </dgm:prSet>
      <dgm:spPr/>
    </dgm:pt>
    <dgm:pt modelId="{4D5C70D6-8CD6-4B62-AB23-88BA87CBE05A}" type="pres">
      <dgm:prSet presAssocID="{6BCBF952-5388-43BB-B428-C6851D91D9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F719CF-DD12-4B30-A8D9-7BD4AC9777E7}" type="pres">
      <dgm:prSet presAssocID="{84A4C17A-486D-4ADE-A8CF-5B8A2BFD9707}" presName="Name8" presStyleCnt="0"/>
      <dgm:spPr/>
    </dgm:pt>
    <dgm:pt modelId="{D2DBD101-6972-4431-9D49-F6949A367502}" type="pres">
      <dgm:prSet presAssocID="{84A4C17A-486D-4ADE-A8CF-5B8A2BFD9707}" presName="level" presStyleLbl="node1" presStyleIdx="1" presStyleCnt="4">
        <dgm:presLayoutVars>
          <dgm:chMax val="1"/>
          <dgm:bulletEnabled val="1"/>
        </dgm:presLayoutVars>
      </dgm:prSet>
      <dgm:spPr/>
    </dgm:pt>
    <dgm:pt modelId="{1584FD39-395C-4FED-A07C-77DF68D5CA5C}" type="pres">
      <dgm:prSet presAssocID="{84A4C17A-486D-4ADE-A8CF-5B8A2BFD97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DBC35E-E979-4C2B-A9EB-D364864118E6}" type="pres">
      <dgm:prSet presAssocID="{AFA6AEAB-93BD-43FA-9DBD-86BBA6685C37}" presName="Name8" presStyleCnt="0"/>
      <dgm:spPr/>
    </dgm:pt>
    <dgm:pt modelId="{C108B445-BED5-46D4-B608-CC4A2AE2F199}" type="pres">
      <dgm:prSet presAssocID="{AFA6AEAB-93BD-43FA-9DBD-86BBA6685C37}" presName="level" presStyleLbl="node1" presStyleIdx="2" presStyleCnt="4">
        <dgm:presLayoutVars>
          <dgm:chMax val="1"/>
          <dgm:bulletEnabled val="1"/>
        </dgm:presLayoutVars>
      </dgm:prSet>
      <dgm:spPr/>
    </dgm:pt>
    <dgm:pt modelId="{8D609307-866D-4A8F-BAB6-714DF465699E}" type="pres">
      <dgm:prSet presAssocID="{AFA6AEAB-93BD-43FA-9DBD-86BBA6685C3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21222B-4C22-4AE2-B270-0CEF037EE777}" type="pres">
      <dgm:prSet presAssocID="{9653AF55-BF06-4C21-ACEC-048E14168AC4}" presName="Name8" presStyleCnt="0"/>
      <dgm:spPr/>
    </dgm:pt>
    <dgm:pt modelId="{575D1C3D-DDB7-4E32-9F9D-2F9A7AB0C745}" type="pres">
      <dgm:prSet presAssocID="{9653AF55-BF06-4C21-ACEC-048E14168AC4}" presName="level" presStyleLbl="node1" presStyleIdx="3" presStyleCnt="4" custLinFactNeighborX="-1962" custLinFactNeighborY="5849">
        <dgm:presLayoutVars>
          <dgm:chMax val="1"/>
          <dgm:bulletEnabled val="1"/>
        </dgm:presLayoutVars>
      </dgm:prSet>
      <dgm:spPr/>
    </dgm:pt>
    <dgm:pt modelId="{63EECC76-CC16-4014-AD02-4300F27A000F}" type="pres">
      <dgm:prSet presAssocID="{9653AF55-BF06-4C21-ACEC-048E14168AC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FFFAD01-0707-4249-9B04-148259D2321A}" type="presOf" srcId="{AFA6AEAB-93BD-43FA-9DBD-86BBA6685C37}" destId="{C108B445-BED5-46D4-B608-CC4A2AE2F199}" srcOrd="0" destOrd="0" presId="urn:microsoft.com/office/officeart/2005/8/layout/pyramid3"/>
    <dgm:cxn modelId="{E86B5F1B-48A9-4856-9A8E-16B21365A45F}" type="presOf" srcId="{C3EBE862-5F3F-44B3-81F0-0F90AE3DF9A2}" destId="{22CA27B4-CD25-4C40-B0F6-DC010785CB51}" srcOrd="0" destOrd="0" presId="urn:microsoft.com/office/officeart/2005/8/layout/pyramid3"/>
    <dgm:cxn modelId="{035A9669-D805-4AE6-A8A6-4EDA19BAE257}" type="presOf" srcId="{84A4C17A-486D-4ADE-A8CF-5B8A2BFD9707}" destId="{1584FD39-395C-4FED-A07C-77DF68D5CA5C}" srcOrd="1" destOrd="0" presId="urn:microsoft.com/office/officeart/2005/8/layout/pyramid3"/>
    <dgm:cxn modelId="{9EA9EB70-FF9D-4173-8AEE-B4A77A738438}" type="presOf" srcId="{6BCBF952-5388-43BB-B428-C6851D91D97D}" destId="{4D5C70D6-8CD6-4B62-AB23-88BA87CBE05A}" srcOrd="1" destOrd="0" presId="urn:microsoft.com/office/officeart/2005/8/layout/pyramid3"/>
    <dgm:cxn modelId="{2BEAED53-5F47-4607-97F7-8F4CDA725751}" srcId="{C3EBE862-5F3F-44B3-81F0-0F90AE3DF9A2}" destId="{6BCBF952-5388-43BB-B428-C6851D91D97D}" srcOrd="0" destOrd="0" parTransId="{8A621635-52D7-42D8-AC1C-7A167BCDE3F7}" sibTransId="{91656965-6F3A-4C13-9FD7-13E48EA196A8}"/>
    <dgm:cxn modelId="{C1FC428B-5D92-443F-810F-39FF285440F8}" type="presOf" srcId="{84A4C17A-486D-4ADE-A8CF-5B8A2BFD9707}" destId="{D2DBD101-6972-4431-9D49-F6949A367502}" srcOrd="0" destOrd="0" presId="urn:microsoft.com/office/officeart/2005/8/layout/pyramid3"/>
    <dgm:cxn modelId="{8888308D-FCD3-42B6-AC38-6F9A9CFBF235}" type="presOf" srcId="{9653AF55-BF06-4C21-ACEC-048E14168AC4}" destId="{575D1C3D-DDB7-4E32-9F9D-2F9A7AB0C745}" srcOrd="0" destOrd="0" presId="urn:microsoft.com/office/officeart/2005/8/layout/pyramid3"/>
    <dgm:cxn modelId="{D60E4F9A-79D9-4D49-9329-0D413BEA3D6F}" srcId="{C3EBE862-5F3F-44B3-81F0-0F90AE3DF9A2}" destId="{84A4C17A-486D-4ADE-A8CF-5B8A2BFD9707}" srcOrd="1" destOrd="0" parTransId="{D5932AAE-9D83-46A7-82A6-4151389A05F8}" sibTransId="{ED9FDD2D-6BC3-47DA-9E39-BFE2EB45E8AB}"/>
    <dgm:cxn modelId="{99E350B7-9E25-4010-A044-3A1819A150C4}" type="presOf" srcId="{6BCBF952-5388-43BB-B428-C6851D91D97D}" destId="{582381E9-B9E7-43CA-B28A-5E043B446B9D}" srcOrd="0" destOrd="0" presId="urn:microsoft.com/office/officeart/2005/8/layout/pyramid3"/>
    <dgm:cxn modelId="{5BBF13B9-6681-47C5-831E-489B64541C66}" type="presOf" srcId="{AFA6AEAB-93BD-43FA-9DBD-86BBA6685C37}" destId="{8D609307-866D-4A8F-BAB6-714DF465699E}" srcOrd="1" destOrd="0" presId="urn:microsoft.com/office/officeart/2005/8/layout/pyramid3"/>
    <dgm:cxn modelId="{9336A2DA-B896-43F8-947B-9DE60C2A0998}" srcId="{C3EBE862-5F3F-44B3-81F0-0F90AE3DF9A2}" destId="{9653AF55-BF06-4C21-ACEC-048E14168AC4}" srcOrd="3" destOrd="0" parTransId="{1F304F3B-C9F0-4A56-B672-EE12CAF0F0C1}" sibTransId="{08BA6385-38A1-4584-B0E9-C54CAFFF4E68}"/>
    <dgm:cxn modelId="{F12BB4E0-D981-4794-A862-BACFE087A3CB}" type="presOf" srcId="{9653AF55-BF06-4C21-ACEC-048E14168AC4}" destId="{63EECC76-CC16-4014-AD02-4300F27A000F}" srcOrd="1" destOrd="0" presId="urn:microsoft.com/office/officeart/2005/8/layout/pyramid3"/>
    <dgm:cxn modelId="{E54C78FA-5455-4D45-BD3B-6E2E0B2383FA}" srcId="{C3EBE862-5F3F-44B3-81F0-0F90AE3DF9A2}" destId="{AFA6AEAB-93BD-43FA-9DBD-86BBA6685C37}" srcOrd="2" destOrd="0" parTransId="{B65466B6-A77E-4416-A4F7-4B43B2759937}" sibTransId="{686CF7C7-75C9-4FB3-9166-979A6A300FAD}"/>
    <dgm:cxn modelId="{B6612FBA-8C9C-4AA7-9A13-AEBC5F3EC4C2}" type="presParOf" srcId="{22CA27B4-CD25-4C40-B0F6-DC010785CB51}" destId="{19851356-8600-4E98-8AA1-C9E0403494C4}" srcOrd="0" destOrd="0" presId="urn:microsoft.com/office/officeart/2005/8/layout/pyramid3"/>
    <dgm:cxn modelId="{076E9A84-87F0-4F29-BC39-53CE8CF3F590}" type="presParOf" srcId="{19851356-8600-4E98-8AA1-C9E0403494C4}" destId="{582381E9-B9E7-43CA-B28A-5E043B446B9D}" srcOrd="0" destOrd="0" presId="urn:microsoft.com/office/officeart/2005/8/layout/pyramid3"/>
    <dgm:cxn modelId="{2EA8DABF-5792-4C2A-8000-9A213B2F635A}" type="presParOf" srcId="{19851356-8600-4E98-8AA1-C9E0403494C4}" destId="{4D5C70D6-8CD6-4B62-AB23-88BA87CBE05A}" srcOrd="1" destOrd="0" presId="urn:microsoft.com/office/officeart/2005/8/layout/pyramid3"/>
    <dgm:cxn modelId="{331CBBD7-5DFD-4D7D-9320-099DD6D180C0}" type="presParOf" srcId="{22CA27B4-CD25-4C40-B0F6-DC010785CB51}" destId="{6AF719CF-DD12-4B30-A8D9-7BD4AC9777E7}" srcOrd="1" destOrd="0" presId="urn:microsoft.com/office/officeart/2005/8/layout/pyramid3"/>
    <dgm:cxn modelId="{4A90815D-4E20-43EB-AEE8-9D6EA40927E6}" type="presParOf" srcId="{6AF719CF-DD12-4B30-A8D9-7BD4AC9777E7}" destId="{D2DBD101-6972-4431-9D49-F6949A367502}" srcOrd="0" destOrd="0" presId="urn:microsoft.com/office/officeart/2005/8/layout/pyramid3"/>
    <dgm:cxn modelId="{0DC01F63-1195-4A20-92AD-4FBD3613194B}" type="presParOf" srcId="{6AF719CF-DD12-4B30-A8D9-7BD4AC9777E7}" destId="{1584FD39-395C-4FED-A07C-77DF68D5CA5C}" srcOrd="1" destOrd="0" presId="urn:microsoft.com/office/officeart/2005/8/layout/pyramid3"/>
    <dgm:cxn modelId="{B33E2F0E-A63F-453F-B379-6A6049BA31C9}" type="presParOf" srcId="{22CA27B4-CD25-4C40-B0F6-DC010785CB51}" destId="{25DBC35E-E979-4C2B-A9EB-D364864118E6}" srcOrd="2" destOrd="0" presId="urn:microsoft.com/office/officeart/2005/8/layout/pyramid3"/>
    <dgm:cxn modelId="{83F2043E-C02B-4F74-A149-308E9A23CB5D}" type="presParOf" srcId="{25DBC35E-E979-4C2B-A9EB-D364864118E6}" destId="{C108B445-BED5-46D4-B608-CC4A2AE2F199}" srcOrd="0" destOrd="0" presId="urn:microsoft.com/office/officeart/2005/8/layout/pyramid3"/>
    <dgm:cxn modelId="{591F85D4-41A6-4C43-ADE9-4F3E5038ABBF}" type="presParOf" srcId="{25DBC35E-E979-4C2B-A9EB-D364864118E6}" destId="{8D609307-866D-4A8F-BAB6-714DF465699E}" srcOrd="1" destOrd="0" presId="urn:microsoft.com/office/officeart/2005/8/layout/pyramid3"/>
    <dgm:cxn modelId="{565765C6-7231-4F5C-918F-0D0DE7362394}" type="presParOf" srcId="{22CA27B4-CD25-4C40-B0F6-DC010785CB51}" destId="{BD21222B-4C22-4AE2-B270-0CEF037EE777}" srcOrd="3" destOrd="0" presId="urn:microsoft.com/office/officeart/2005/8/layout/pyramid3"/>
    <dgm:cxn modelId="{593668F8-5177-44AF-9EB5-5C94EAE8A16A}" type="presParOf" srcId="{BD21222B-4C22-4AE2-B270-0CEF037EE777}" destId="{575D1C3D-DDB7-4E32-9F9D-2F9A7AB0C745}" srcOrd="0" destOrd="0" presId="urn:microsoft.com/office/officeart/2005/8/layout/pyramid3"/>
    <dgm:cxn modelId="{DB872FDC-B62E-479A-9CC5-17DC66240FFC}" type="presParOf" srcId="{BD21222B-4C22-4AE2-B270-0CEF037EE777}" destId="{63EECC76-CC16-4014-AD02-4300F27A000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08E8AF-10B5-4A81-AF4A-B716A4C9DAB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7DCF807-675C-465A-8F5D-BD358F1B0C85}">
      <dgm:prSet phldrT="[Szöveg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u-HU" sz="1600" dirty="0" err="1"/>
            <a:t>Gyorstájékoz-tatók</a:t>
          </a:r>
          <a:r>
            <a:rPr lang="hu-HU" sz="1600" dirty="0"/>
            <a:t>, fő indikátorok, </a:t>
          </a:r>
          <a:r>
            <a:rPr lang="hu-HU" sz="1600" dirty="0" err="1"/>
            <a:t>adatvizuali-zációk</a:t>
          </a:r>
          <a:endParaRPr lang="hu-HU" sz="1600" dirty="0"/>
        </a:p>
      </dgm:t>
    </dgm:pt>
    <dgm:pt modelId="{2AD08493-1674-4FB9-8F8A-C0F6C504083B}" type="parTrans" cxnId="{A88A10EB-4997-43C0-B1C9-3195414A5440}">
      <dgm:prSet/>
      <dgm:spPr/>
      <dgm:t>
        <a:bodyPr/>
        <a:lstStyle/>
        <a:p>
          <a:endParaRPr lang="hu-HU"/>
        </a:p>
      </dgm:t>
    </dgm:pt>
    <dgm:pt modelId="{C21028A0-B171-40D8-AF51-BFC4D824FEA7}" type="sibTrans" cxnId="{A88A10EB-4997-43C0-B1C9-3195414A5440}">
      <dgm:prSet/>
      <dgm:spPr/>
      <dgm:t>
        <a:bodyPr/>
        <a:lstStyle/>
        <a:p>
          <a:endParaRPr lang="hu-HU"/>
        </a:p>
      </dgm:t>
    </dgm:pt>
    <dgm:pt modelId="{A88D1CB9-242D-4888-93EE-C05EEE3456FA}">
      <dgm:prSet phldrT="[Szöveg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hu-HU" sz="1800" dirty="0" err="1"/>
            <a:t>Stadat</a:t>
          </a:r>
          <a:r>
            <a:rPr lang="hu-HU" sz="1800" dirty="0"/>
            <a:t>, kiadványok, módszertani információk</a:t>
          </a:r>
        </a:p>
      </dgm:t>
    </dgm:pt>
    <dgm:pt modelId="{18E07562-46EE-4E94-948F-9A0B65807C6C}" type="parTrans" cxnId="{CD6316FC-E65E-47A3-8240-ED1FD6F83FEB}">
      <dgm:prSet/>
      <dgm:spPr/>
      <dgm:t>
        <a:bodyPr/>
        <a:lstStyle/>
        <a:p>
          <a:endParaRPr lang="hu-HU"/>
        </a:p>
      </dgm:t>
    </dgm:pt>
    <dgm:pt modelId="{93D10F8D-B214-4786-B47A-18640015D34B}" type="sibTrans" cxnId="{CD6316FC-E65E-47A3-8240-ED1FD6F83FEB}">
      <dgm:prSet/>
      <dgm:spPr/>
      <dgm:t>
        <a:bodyPr/>
        <a:lstStyle/>
        <a:p>
          <a:endParaRPr lang="hu-HU"/>
        </a:p>
      </dgm:t>
    </dgm:pt>
    <dgm:pt modelId="{89708FB0-66E6-4C62-BE87-DC9C61EFE0F5}">
      <dgm:prSet phldrT="[Szöveg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u-HU" sz="1800" dirty="0"/>
            <a:t>Adatbázisok</a:t>
          </a:r>
        </a:p>
      </dgm:t>
    </dgm:pt>
    <dgm:pt modelId="{93FBD3DE-E47D-4E99-96D2-11F4CDECDA87}" type="parTrans" cxnId="{06085D14-3E13-44F8-A17D-EC84FCE6A472}">
      <dgm:prSet/>
      <dgm:spPr/>
      <dgm:t>
        <a:bodyPr/>
        <a:lstStyle/>
        <a:p>
          <a:endParaRPr lang="hu-HU"/>
        </a:p>
      </dgm:t>
    </dgm:pt>
    <dgm:pt modelId="{7BFC844C-E9AF-46F4-A356-71A29832CA8E}" type="sibTrans" cxnId="{06085D14-3E13-44F8-A17D-EC84FCE6A472}">
      <dgm:prSet/>
      <dgm:spPr/>
      <dgm:t>
        <a:bodyPr/>
        <a:lstStyle/>
        <a:p>
          <a:endParaRPr lang="hu-HU"/>
        </a:p>
      </dgm:t>
    </dgm:pt>
    <dgm:pt modelId="{8A8D5284-3A5D-4C3C-807B-4999FF93570F}">
      <dgm:prSet phldrT="[Szöveg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sz="1800" dirty="0">
              <a:solidFill>
                <a:schemeClr val="bg1"/>
              </a:solidFill>
            </a:rPr>
            <a:t>Belső adatbázisok</a:t>
          </a:r>
        </a:p>
      </dgm:t>
    </dgm:pt>
    <dgm:pt modelId="{4231D5F5-E8AA-43CB-8035-BB9E876309EF}" type="parTrans" cxnId="{41567AB8-E16D-41BF-A855-AC2C81CD7026}">
      <dgm:prSet/>
      <dgm:spPr/>
      <dgm:t>
        <a:bodyPr/>
        <a:lstStyle/>
        <a:p>
          <a:endParaRPr lang="hu-HU"/>
        </a:p>
      </dgm:t>
    </dgm:pt>
    <dgm:pt modelId="{0B8736A8-F8C8-4451-92C8-44E0C1FEF5B8}" type="sibTrans" cxnId="{41567AB8-E16D-41BF-A855-AC2C81CD7026}">
      <dgm:prSet/>
      <dgm:spPr/>
      <dgm:t>
        <a:bodyPr/>
        <a:lstStyle/>
        <a:p>
          <a:endParaRPr lang="hu-HU"/>
        </a:p>
      </dgm:t>
    </dgm:pt>
    <dgm:pt modelId="{2DB60A4C-6757-4D4F-B593-77805278559B}" type="pres">
      <dgm:prSet presAssocID="{A308E8AF-10B5-4A81-AF4A-B716A4C9DAB2}" presName="Name0" presStyleCnt="0">
        <dgm:presLayoutVars>
          <dgm:dir/>
          <dgm:animLvl val="lvl"/>
          <dgm:resizeHandles val="exact"/>
        </dgm:presLayoutVars>
      </dgm:prSet>
      <dgm:spPr/>
    </dgm:pt>
    <dgm:pt modelId="{9C9722BF-EABB-435E-A804-BF759A8A0731}" type="pres">
      <dgm:prSet presAssocID="{D7DCF807-675C-465A-8F5D-BD358F1B0C85}" presName="Name8" presStyleCnt="0"/>
      <dgm:spPr/>
    </dgm:pt>
    <dgm:pt modelId="{046EAE41-7C56-4995-A392-E9F596B98D57}" type="pres">
      <dgm:prSet presAssocID="{D7DCF807-675C-465A-8F5D-BD358F1B0C85}" presName="level" presStyleLbl="node1" presStyleIdx="0" presStyleCnt="4">
        <dgm:presLayoutVars>
          <dgm:chMax val="1"/>
          <dgm:bulletEnabled val="1"/>
        </dgm:presLayoutVars>
      </dgm:prSet>
      <dgm:spPr/>
    </dgm:pt>
    <dgm:pt modelId="{8F3155A0-DC3C-4FBD-BB25-311F70935FB1}" type="pres">
      <dgm:prSet presAssocID="{D7DCF807-675C-465A-8F5D-BD358F1B0C8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E5E2FE-D88E-4D54-9604-7DE89B557C30}" type="pres">
      <dgm:prSet presAssocID="{A88D1CB9-242D-4888-93EE-C05EEE3456FA}" presName="Name8" presStyleCnt="0"/>
      <dgm:spPr/>
    </dgm:pt>
    <dgm:pt modelId="{916ED60A-3523-42AB-A455-09A619A81261}" type="pres">
      <dgm:prSet presAssocID="{A88D1CB9-242D-4888-93EE-C05EEE3456FA}" presName="level" presStyleLbl="node1" presStyleIdx="1" presStyleCnt="4">
        <dgm:presLayoutVars>
          <dgm:chMax val="1"/>
          <dgm:bulletEnabled val="1"/>
        </dgm:presLayoutVars>
      </dgm:prSet>
      <dgm:spPr/>
    </dgm:pt>
    <dgm:pt modelId="{BE8D6C93-BCD4-418C-893D-1FD89E35BDBA}" type="pres">
      <dgm:prSet presAssocID="{A88D1CB9-242D-4888-93EE-C05EEE3456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2C6743-47D3-4A19-A501-8F9F17939F81}" type="pres">
      <dgm:prSet presAssocID="{89708FB0-66E6-4C62-BE87-DC9C61EFE0F5}" presName="Name8" presStyleCnt="0"/>
      <dgm:spPr/>
    </dgm:pt>
    <dgm:pt modelId="{08787486-5291-4CDE-BAFC-0DD7F7142F03}" type="pres">
      <dgm:prSet presAssocID="{89708FB0-66E6-4C62-BE87-DC9C61EFE0F5}" presName="level" presStyleLbl="node1" presStyleIdx="2" presStyleCnt="4">
        <dgm:presLayoutVars>
          <dgm:chMax val="1"/>
          <dgm:bulletEnabled val="1"/>
        </dgm:presLayoutVars>
      </dgm:prSet>
      <dgm:spPr/>
    </dgm:pt>
    <dgm:pt modelId="{93DC71D3-7C18-44BA-B7E3-EDFB999EC966}" type="pres">
      <dgm:prSet presAssocID="{89708FB0-66E6-4C62-BE87-DC9C61EFE0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F7C193-691E-4390-B0DD-225332711C7F}" type="pres">
      <dgm:prSet presAssocID="{8A8D5284-3A5D-4C3C-807B-4999FF93570F}" presName="Name8" presStyleCnt="0"/>
      <dgm:spPr/>
    </dgm:pt>
    <dgm:pt modelId="{F08514BC-0F42-4F5B-9A81-CB8C5C7F3DA9}" type="pres">
      <dgm:prSet presAssocID="{8A8D5284-3A5D-4C3C-807B-4999FF93570F}" presName="level" presStyleLbl="node1" presStyleIdx="3" presStyleCnt="4">
        <dgm:presLayoutVars>
          <dgm:chMax val="1"/>
          <dgm:bulletEnabled val="1"/>
        </dgm:presLayoutVars>
      </dgm:prSet>
      <dgm:spPr/>
    </dgm:pt>
    <dgm:pt modelId="{A3AC3CA9-6703-4DB4-9DA1-9327B92BD138}" type="pres">
      <dgm:prSet presAssocID="{8A8D5284-3A5D-4C3C-807B-4999FF93570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27B4402-C40C-42FC-B64E-983C4590CCF6}" type="presOf" srcId="{D7DCF807-675C-465A-8F5D-BD358F1B0C85}" destId="{8F3155A0-DC3C-4FBD-BB25-311F70935FB1}" srcOrd="1" destOrd="0" presId="urn:microsoft.com/office/officeart/2005/8/layout/pyramid1"/>
    <dgm:cxn modelId="{244D7212-DD59-49EF-8BEC-6F54DE167CC4}" type="presOf" srcId="{A88D1CB9-242D-4888-93EE-C05EEE3456FA}" destId="{BE8D6C93-BCD4-418C-893D-1FD89E35BDBA}" srcOrd="1" destOrd="0" presId="urn:microsoft.com/office/officeart/2005/8/layout/pyramid1"/>
    <dgm:cxn modelId="{06085D14-3E13-44F8-A17D-EC84FCE6A472}" srcId="{A308E8AF-10B5-4A81-AF4A-B716A4C9DAB2}" destId="{89708FB0-66E6-4C62-BE87-DC9C61EFE0F5}" srcOrd="2" destOrd="0" parTransId="{93FBD3DE-E47D-4E99-96D2-11F4CDECDA87}" sibTransId="{7BFC844C-E9AF-46F4-A356-71A29832CA8E}"/>
    <dgm:cxn modelId="{9BD22C16-6A0A-4C61-AEC8-8023A01550BB}" type="presOf" srcId="{8A8D5284-3A5D-4C3C-807B-4999FF93570F}" destId="{F08514BC-0F42-4F5B-9A81-CB8C5C7F3DA9}" srcOrd="0" destOrd="0" presId="urn:microsoft.com/office/officeart/2005/8/layout/pyramid1"/>
    <dgm:cxn modelId="{13DF431B-A4ED-46A6-88E5-563D7E19DFCD}" type="presOf" srcId="{8A8D5284-3A5D-4C3C-807B-4999FF93570F}" destId="{A3AC3CA9-6703-4DB4-9DA1-9327B92BD138}" srcOrd="1" destOrd="0" presId="urn:microsoft.com/office/officeart/2005/8/layout/pyramid1"/>
    <dgm:cxn modelId="{AD4FD72B-56C5-44B8-90F5-1A63D49429BC}" type="presOf" srcId="{A308E8AF-10B5-4A81-AF4A-B716A4C9DAB2}" destId="{2DB60A4C-6757-4D4F-B593-77805278559B}" srcOrd="0" destOrd="0" presId="urn:microsoft.com/office/officeart/2005/8/layout/pyramid1"/>
    <dgm:cxn modelId="{59D46532-1870-44EC-923B-D23DFC4736F2}" type="presOf" srcId="{D7DCF807-675C-465A-8F5D-BD358F1B0C85}" destId="{046EAE41-7C56-4995-A392-E9F596B98D57}" srcOrd="0" destOrd="0" presId="urn:microsoft.com/office/officeart/2005/8/layout/pyramid1"/>
    <dgm:cxn modelId="{82993D3E-67FB-4B73-B490-3D15CC18FB34}" type="presOf" srcId="{89708FB0-66E6-4C62-BE87-DC9C61EFE0F5}" destId="{93DC71D3-7C18-44BA-B7E3-EDFB999EC966}" srcOrd="1" destOrd="0" presId="urn:microsoft.com/office/officeart/2005/8/layout/pyramid1"/>
    <dgm:cxn modelId="{C269E05F-98AD-4E9A-B3BD-5ACA7669BF43}" type="presOf" srcId="{89708FB0-66E6-4C62-BE87-DC9C61EFE0F5}" destId="{08787486-5291-4CDE-BAFC-0DD7F7142F03}" srcOrd="0" destOrd="0" presId="urn:microsoft.com/office/officeart/2005/8/layout/pyramid1"/>
    <dgm:cxn modelId="{223E1EB1-9E72-4A6C-9515-29C6D235B409}" type="presOf" srcId="{A88D1CB9-242D-4888-93EE-C05EEE3456FA}" destId="{916ED60A-3523-42AB-A455-09A619A81261}" srcOrd="0" destOrd="0" presId="urn:microsoft.com/office/officeart/2005/8/layout/pyramid1"/>
    <dgm:cxn modelId="{41567AB8-E16D-41BF-A855-AC2C81CD7026}" srcId="{A308E8AF-10B5-4A81-AF4A-B716A4C9DAB2}" destId="{8A8D5284-3A5D-4C3C-807B-4999FF93570F}" srcOrd="3" destOrd="0" parTransId="{4231D5F5-E8AA-43CB-8035-BB9E876309EF}" sibTransId="{0B8736A8-F8C8-4451-92C8-44E0C1FEF5B8}"/>
    <dgm:cxn modelId="{A88A10EB-4997-43C0-B1C9-3195414A5440}" srcId="{A308E8AF-10B5-4A81-AF4A-B716A4C9DAB2}" destId="{D7DCF807-675C-465A-8F5D-BD358F1B0C85}" srcOrd="0" destOrd="0" parTransId="{2AD08493-1674-4FB9-8F8A-C0F6C504083B}" sibTransId="{C21028A0-B171-40D8-AF51-BFC4D824FEA7}"/>
    <dgm:cxn modelId="{CD6316FC-E65E-47A3-8240-ED1FD6F83FEB}" srcId="{A308E8AF-10B5-4A81-AF4A-B716A4C9DAB2}" destId="{A88D1CB9-242D-4888-93EE-C05EEE3456FA}" srcOrd="1" destOrd="0" parTransId="{18E07562-46EE-4E94-948F-9A0B65807C6C}" sibTransId="{93D10F8D-B214-4786-B47A-18640015D34B}"/>
    <dgm:cxn modelId="{412FF34B-93C3-4208-A398-3E1469C789FD}" type="presParOf" srcId="{2DB60A4C-6757-4D4F-B593-77805278559B}" destId="{9C9722BF-EABB-435E-A804-BF759A8A0731}" srcOrd="0" destOrd="0" presId="urn:microsoft.com/office/officeart/2005/8/layout/pyramid1"/>
    <dgm:cxn modelId="{48864D20-9589-4A8F-A194-DDABDE19BC31}" type="presParOf" srcId="{9C9722BF-EABB-435E-A804-BF759A8A0731}" destId="{046EAE41-7C56-4995-A392-E9F596B98D57}" srcOrd="0" destOrd="0" presId="urn:microsoft.com/office/officeart/2005/8/layout/pyramid1"/>
    <dgm:cxn modelId="{A8712A8C-DA44-44EF-A439-C4F675D6F4BC}" type="presParOf" srcId="{9C9722BF-EABB-435E-A804-BF759A8A0731}" destId="{8F3155A0-DC3C-4FBD-BB25-311F70935FB1}" srcOrd="1" destOrd="0" presId="urn:microsoft.com/office/officeart/2005/8/layout/pyramid1"/>
    <dgm:cxn modelId="{752E95C7-3AD3-45F8-9115-AC73A1AA1510}" type="presParOf" srcId="{2DB60A4C-6757-4D4F-B593-77805278559B}" destId="{6AE5E2FE-D88E-4D54-9604-7DE89B557C30}" srcOrd="1" destOrd="0" presId="urn:microsoft.com/office/officeart/2005/8/layout/pyramid1"/>
    <dgm:cxn modelId="{EFD171E4-03D5-498C-8A82-7CABFD47730A}" type="presParOf" srcId="{6AE5E2FE-D88E-4D54-9604-7DE89B557C30}" destId="{916ED60A-3523-42AB-A455-09A619A81261}" srcOrd="0" destOrd="0" presId="urn:microsoft.com/office/officeart/2005/8/layout/pyramid1"/>
    <dgm:cxn modelId="{9018DC83-DAEE-462E-93AA-E2CBD7D94F09}" type="presParOf" srcId="{6AE5E2FE-D88E-4D54-9604-7DE89B557C30}" destId="{BE8D6C93-BCD4-418C-893D-1FD89E35BDBA}" srcOrd="1" destOrd="0" presId="urn:microsoft.com/office/officeart/2005/8/layout/pyramid1"/>
    <dgm:cxn modelId="{6D9EB242-B42D-4C4E-B5A6-E58E9844F6B4}" type="presParOf" srcId="{2DB60A4C-6757-4D4F-B593-77805278559B}" destId="{392C6743-47D3-4A19-A501-8F9F17939F81}" srcOrd="2" destOrd="0" presId="urn:microsoft.com/office/officeart/2005/8/layout/pyramid1"/>
    <dgm:cxn modelId="{ABC4374E-3BBF-4359-AAF2-2DE53E854DF2}" type="presParOf" srcId="{392C6743-47D3-4A19-A501-8F9F17939F81}" destId="{08787486-5291-4CDE-BAFC-0DD7F7142F03}" srcOrd="0" destOrd="0" presId="urn:microsoft.com/office/officeart/2005/8/layout/pyramid1"/>
    <dgm:cxn modelId="{3108473F-78A4-4FBD-B84E-F4D46EC4D177}" type="presParOf" srcId="{392C6743-47D3-4A19-A501-8F9F17939F81}" destId="{93DC71D3-7C18-44BA-B7E3-EDFB999EC966}" srcOrd="1" destOrd="0" presId="urn:microsoft.com/office/officeart/2005/8/layout/pyramid1"/>
    <dgm:cxn modelId="{55EAB78F-0434-46F2-8047-CCD38F4269E5}" type="presParOf" srcId="{2DB60A4C-6757-4D4F-B593-77805278559B}" destId="{4CF7C193-691E-4390-B0DD-225332711C7F}" srcOrd="3" destOrd="0" presId="urn:microsoft.com/office/officeart/2005/8/layout/pyramid1"/>
    <dgm:cxn modelId="{59442B3E-C3D0-45A2-837D-D89A85362DB6}" type="presParOf" srcId="{4CF7C193-691E-4390-B0DD-225332711C7F}" destId="{F08514BC-0F42-4F5B-9A81-CB8C5C7F3DA9}" srcOrd="0" destOrd="0" presId="urn:microsoft.com/office/officeart/2005/8/layout/pyramid1"/>
    <dgm:cxn modelId="{9AA98FB2-3D36-4846-8EDB-B98AB265BC2B}" type="presParOf" srcId="{4CF7C193-691E-4390-B0DD-225332711C7F}" destId="{A3AC3CA9-6703-4DB4-9DA1-9327B92BD13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9939A-11D8-41A1-A24F-A77CBEC60A9C}">
      <dsp:nvSpPr>
        <dsp:cNvPr id="0" name=""/>
        <dsp:cNvSpPr/>
      </dsp:nvSpPr>
      <dsp:spPr>
        <a:xfrm rot="16200000">
          <a:off x="766354" y="-766354"/>
          <a:ext cx="2690948" cy="4223657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</a:rPr>
            <a:t>Adatok</a:t>
          </a:r>
        </a:p>
      </dsp:txBody>
      <dsp:txXfrm rot="5400000">
        <a:off x="0" y="0"/>
        <a:ext cx="4223657" cy="2018211"/>
      </dsp:txXfrm>
    </dsp:sp>
    <dsp:sp modelId="{F7F5F243-AF01-4493-9EF2-671CAE771A78}">
      <dsp:nvSpPr>
        <dsp:cNvPr id="0" name=""/>
        <dsp:cNvSpPr/>
      </dsp:nvSpPr>
      <dsp:spPr>
        <a:xfrm>
          <a:off x="4223657" y="0"/>
          <a:ext cx="4223657" cy="2690948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</a:rPr>
            <a:t>Szöveges termékek</a:t>
          </a:r>
        </a:p>
      </dsp:txBody>
      <dsp:txXfrm>
        <a:off x="4223657" y="0"/>
        <a:ext cx="4223657" cy="2018211"/>
      </dsp:txXfrm>
    </dsp:sp>
    <dsp:sp modelId="{C2F30A8A-ED54-40C8-A0F3-56A599D3723A}">
      <dsp:nvSpPr>
        <dsp:cNvPr id="0" name=""/>
        <dsp:cNvSpPr/>
      </dsp:nvSpPr>
      <dsp:spPr>
        <a:xfrm rot="10800000">
          <a:off x="0" y="2690948"/>
          <a:ext cx="4223657" cy="2690948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</a:rPr>
            <a:t>Adatvizualizációk</a:t>
          </a:r>
        </a:p>
      </dsp:txBody>
      <dsp:txXfrm rot="10800000">
        <a:off x="0" y="3363685"/>
        <a:ext cx="4223657" cy="2018211"/>
      </dsp:txXfrm>
    </dsp:sp>
    <dsp:sp modelId="{0F427A6B-EB10-403F-8B44-CF46827FF0C7}">
      <dsp:nvSpPr>
        <dsp:cNvPr id="0" name=""/>
        <dsp:cNvSpPr/>
      </dsp:nvSpPr>
      <dsp:spPr>
        <a:xfrm rot="5400000">
          <a:off x="4990011" y="1924594"/>
          <a:ext cx="2690948" cy="4223657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</a:rPr>
            <a:t>Kommunikációs termékek</a:t>
          </a:r>
        </a:p>
      </dsp:txBody>
      <dsp:txXfrm rot="-5400000">
        <a:off x="4223657" y="3363685"/>
        <a:ext cx="4223657" cy="2018211"/>
      </dsp:txXfrm>
    </dsp:sp>
    <dsp:sp modelId="{D422AC73-105D-45F3-8EE9-F7A0066D6D95}">
      <dsp:nvSpPr>
        <dsp:cNvPr id="0" name=""/>
        <dsp:cNvSpPr/>
      </dsp:nvSpPr>
      <dsp:spPr>
        <a:xfrm>
          <a:off x="2956560" y="2018211"/>
          <a:ext cx="2534194" cy="134547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/>
            <a:t>Módszertani információk</a:t>
          </a:r>
        </a:p>
      </dsp:txBody>
      <dsp:txXfrm>
        <a:off x="3022241" y="2083892"/>
        <a:ext cx="2402832" cy="1214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381E9-B9E7-43CA-B28A-5E043B446B9D}">
      <dsp:nvSpPr>
        <dsp:cNvPr id="0" name=""/>
        <dsp:cNvSpPr/>
      </dsp:nvSpPr>
      <dsp:spPr>
        <a:xfrm rot="10800000">
          <a:off x="0" y="0"/>
          <a:ext cx="5181600" cy="1158047"/>
        </a:xfrm>
        <a:prstGeom prst="trapezoid">
          <a:avLst>
            <a:gd name="adj" fmla="val 5593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Gyors információszerzés, fő indikátorok megismerése</a:t>
          </a:r>
        </a:p>
      </dsp:txBody>
      <dsp:txXfrm rot="-10800000">
        <a:off x="906779" y="0"/>
        <a:ext cx="3368040" cy="1158047"/>
      </dsp:txXfrm>
    </dsp:sp>
    <dsp:sp modelId="{D2DBD101-6972-4431-9D49-F6949A367502}">
      <dsp:nvSpPr>
        <dsp:cNvPr id="0" name=""/>
        <dsp:cNvSpPr/>
      </dsp:nvSpPr>
      <dsp:spPr>
        <a:xfrm rot="10800000">
          <a:off x="647699" y="1158047"/>
          <a:ext cx="3886200" cy="1158047"/>
        </a:xfrm>
        <a:prstGeom prst="trapezoid">
          <a:avLst>
            <a:gd name="adj" fmla="val 5593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Értelmezési kérdés</a:t>
          </a:r>
        </a:p>
      </dsp:txBody>
      <dsp:txXfrm rot="-10800000">
        <a:off x="1327784" y="1158047"/>
        <a:ext cx="2526030" cy="1158047"/>
      </dsp:txXfrm>
    </dsp:sp>
    <dsp:sp modelId="{C108B445-BED5-46D4-B608-CC4A2AE2F199}">
      <dsp:nvSpPr>
        <dsp:cNvPr id="0" name=""/>
        <dsp:cNvSpPr/>
      </dsp:nvSpPr>
      <dsp:spPr>
        <a:xfrm rot="10800000">
          <a:off x="1295400" y="2316095"/>
          <a:ext cx="2590800" cy="1158047"/>
        </a:xfrm>
        <a:prstGeom prst="trapezoid">
          <a:avLst>
            <a:gd name="adj" fmla="val 5593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Háttéri-információ keresése</a:t>
          </a:r>
        </a:p>
      </dsp:txBody>
      <dsp:txXfrm rot="-10800000">
        <a:off x="1748790" y="2316095"/>
        <a:ext cx="1684020" cy="1158047"/>
      </dsp:txXfrm>
    </dsp:sp>
    <dsp:sp modelId="{575D1C3D-DDB7-4E32-9F9D-2F9A7AB0C745}">
      <dsp:nvSpPr>
        <dsp:cNvPr id="0" name=""/>
        <dsp:cNvSpPr/>
      </dsp:nvSpPr>
      <dsp:spPr>
        <a:xfrm rot="10800000">
          <a:off x="1917684" y="3474142"/>
          <a:ext cx="1295400" cy="1158047"/>
        </a:xfrm>
        <a:prstGeom prst="trapezoid">
          <a:avLst>
            <a:gd name="adj" fmla="val 5593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1"/>
              </a:solidFill>
            </a:rPr>
            <a:t>Mély elemzés, döntés-előkészítés</a:t>
          </a:r>
        </a:p>
      </dsp:txBody>
      <dsp:txXfrm rot="-10800000">
        <a:off x="1917684" y="3474142"/>
        <a:ext cx="1295400" cy="1158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EAE41-7C56-4995-A392-E9F596B98D57}">
      <dsp:nvSpPr>
        <dsp:cNvPr id="0" name=""/>
        <dsp:cNvSpPr/>
      </dsp:nvSpPr>
      <dsp:spPr>
        <a:xfrm>
          <a:off x="1876087" y="0"/>
          <a:ext cx="1250724" cy="1158047"/>
        </a:xfrm>
        <a:prstGeom prst="trapezoid">
          <a:avLst>
            <a:gd name="adj" fmla="val 54001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/>
            <a:t>Gyorstájékoz-tatók</a:t>
          </a:r>
          <a:r>
            <a:rPr lang="hu-HU" sz="1600" kern="1200" dirty="0"/>
            <a:t>, fő indikátorok, </a:t>
          </a:r>
          <a:r>
            <a:rPr lang="hu-HU" sz="1600" kern="1200" dirty="0" err="1"/>
            <a:t>adatvizuali-zációk</a:t>
          </a:r>
          <a:endParaRPr lang="hu-HU" sz="1600" kern="1200" dirty="0"/>
        </a:p>
      </dsp:txBody>
      <dsp:txXfrm>
        <a:off x="1876087" y="0"/>
        <a:ext cx="1250724" cy="1158047"/>
      </dsp:txXfrm>
    </dsp:sp>
    <dsp:sp modelId="{916ED60A-3523-42AB-A455-09A619A81261}">
      <dsp:nvSpPr>
        <dsp:cNvPr id="0" name=""/>
        <dsp:cNvSpPr/>
      </dsp:nvSpPr>
      <dsp:spPr>
        <a:xfrm>
          <a:off x="1250724" y="1158047"/>
          <a:ext cx="2501449" cy="1158047"/>
        </a:xfrm>
        <a:prstGeom prst="trapezoid">
          <a:avLst>
            <a:gd name="adj" fmla="val 54001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Stadat</a:t>
          </a:r>
          <a:r>
            <a:rPr lang="hu-HU" sz="1800" kern="1200" dirty="0"/>
            <a:t>, kiadványok, módszertani információk</a:t>
          </a:r>
        </a:p>
      </dsp:txBody>
      <dsp:txXfrm>
        <a:off x="1688478" y="1158047"/>
        <a:ext cx="1625942" cy="1158047"/>
      </dsp:txXfrm>
    </dsp:sp>
    <dsp:sp modelId="{08787486-5291-4CDE-BAFC-0DD7F7142F03}">
      <dsp:nvSpPr>
        <dsp:cNvPr id="0" name=""/>
        <dsp:cNvSpPr/>
      </dsp:nvSpPr>
      <dsp:spPr>
        <a:xfrm>
          <a:off x="625362" y="2316094"/>
          <a:ext cx="3752174" cy="1158047"/>
        </a:xfrm>
        <a:prstGeom prst="trapezoid">
          <a:avLst>
            <a:gd name="adj" fmla="val 54001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Adatbázisok</a:t>
          </a:r>
        </a:p>
      </dsp:txBody>
      <dsp:txXfrm>
        <a:off x="1281992" y="2316094"/>
        <a:ext cx="2438913" cy="1158047"/>
      </dsp:txXfrm>
    </dsp:sp>
    <dsp:sp modelId="{F08514BC-0F42-4F5B-9A81-CB8C5C7F3DA9}">
      <dsp:nvSpPr>
        <dsp:cNvPr id="0" name=""/>
        <dsp:cNvSpPr/>
      </dsp:nvSpPr>
      <dsp:spPr>
        <a:xfrm>
          <a:off x="0" y="3474141"/>
          <a:ext cx="5002899" cy="1158047"/>
        </a:xfrm>
        <a:prstGeom prst="trapezoid">
          <a:avLst>
            <a:gd name="adj" fmla="val 54001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bg1"/>
              </a:solidFill>
            </a:rPr>
            <a:t>Belső adatbázisok</a:t>
          </a:r>
        </a:p>
      </dsp:txBody>
      <dsp:txXfrm>
        <a:off x="875507" y="3474141"/>
        <a:ext cx="3251884" cy="1158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16607-8763-4728-9E54-ADC110215891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4E73C-E1DA-40A7-871C-CAE137067B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5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Tájékoztatás a Központi Statisztikai Hivatal nyilvánosan elérhető adatainak kereshetőségéről 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E73C-E1DA-40A7-871C-CAE137067B1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9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4E73C-E1DA-40A7-871C-CAE137067B1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50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4E73C-E1DA-40A7-871C-CAE137067B1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88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 táblákat tartalmazó összefoglaló táblagyűjtemény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(STADAT) a KSH által gyűjtött, illetve más szervezetektől átvett főbb statisztikai adatokat, mutatókat tartalmazza, jellemzően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idősorosan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 </a:t>
            </a:r>
            <a:r>
              <a:rPr lang="hu-HU" dirty="0" err="1"/>
              <a:t>ben</a:t>
            </a:r>
            <a:r>
              <a:rPr lang="hu-HU" baseline="0" dirty="0"/>
              <a:t> 16 témakörben 170 gyorstájékoztató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4E73C-E1DA-40A7-871C-CAE137067B1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47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KSH</a:t>
            </a:r>
            <a:r>
              <a:rPr lang="hu-HU" baseline="0" dirty="0"/>
              <a:t> Monitor a legfontosabb adatvizualizációs termékünk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4E73C-E1DA-40A7-871C-CAE137067B1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92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/>
              <a:t>Témakörös</a:t>
            </a:r>
            <a:r>
              <a:rPr lang="hu-HU" sz="1200" b="1" baseline="0" dirty="0"/>
              <a:t> oldalak</a:t>
            </a:r>
            <a:endParaRPr lang="hu-HU" sz="1200" b="1" dirty="0"/>
          </a:p>
          <a:p>
            <a:r>
              <a:rPr lang="hu-HU" sz="1200" b="1" dirty="0"/>
              <a:t>Célcsoport</a:t>
            </a:r>
            <a:r>
              <a:rPr lang="hu-HU" sz="1200" dirty="0"/>
              <a:t>:  Kevésbé gyakorlott felhasználóink</a:t>
            </a:r>
          </a:p>
          <a:p>
            <a:r>
              <a:rPr lang="hu-HU" sz="1200" b="1" dirty="0"/>
              <a:t>Cél</a:t>
            </a:r>
            <a:r>
              <a:rPr lang="hu-HU" sz="1200" dirty="0"/>
              <a:t>: a </a:t>
            </a:r>
            <a:r>
              <a:rPr lang="hu-HU" sz="1200" dirty="0" err="1"/>
              <a:t>termékportfóliónk</a:t>
            </a:r>
            <a:r>
              <a:rPr lang="hu-HU" sz="1200" dirty="0"/>
              <a:t> ismerete nélkül megmutatni, milyen témában mit hol találnak</a:t>
            </a:r>
          </a:p>
          <a:p>
            <a:r>
              <a:rPr lang="hu-HU" sz="1200" b="1" dirty="0"/>
              <a:t>Eszköz</a:t>
            </a:r>
            <a:r>
              <a:rPr lang="hu-HU" sz="1200" dirty="0"/>
              <a:t>: azonos struktúra minden témában</a:t>
            </a:r>
          </a:p>
          <a:p>
            <a:endParaRPr lang="hu-HU" sz="1200" dirty="0"/>
          </a:p>
          <a:p>
            <a:r>
              <a:rPr lang="hu-HU" sz="1200" dirty="0"/>
              <a:t>Menürendszer logikája</a:t>
            </a:r>
          </a:p>
          <a:p>
            <a:r>
              <a:rPr lang="hu-HU" sz="1200" dirty="0"/>
              <a:t>A honlapnak és a termékeknek saját keresője van</a:t>
            </a:r>
          </a:p>
          <a:p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4E73C-E1DA-40A7-871C-CAE137067B1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13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E73C-E1DA-40A7-871C-CAE137067B1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70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84AE-4F85-4D42-9598-F6DE651E0689}" type="datetimeFigureOut">
              <a:rPr lang="hu-HU" smtClean="0"/>
              <a:t>2024.10.14.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pcsolat@ksh.hu" TargetMode="External"/><Relationship Id="rId2" Type="http://schemas.openxmlformats.org/officeDocument/2006/relationships/hyperlink" Target="http://www.ksh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h.h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198665C-393F-480E-9609-694EDFCF7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77DA43EC-0A8C-4B30-8E08-1D9BBCE65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29061" y="1036776"/>
            <a:ext cx="9980901" cy="6858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B73BA97-78E6-4953-803D-B656385E1CBB}"/>
              </a:ext>
            </a:extLst>
          </p:cNvPr>
          <p:cNvSpPr txBox="1"/>
          <p:nvPr/>
        </p:nvSpPr>
        <p:spPr>
          <a:xfrm>
            <a:off x="9832490" y="6249600"/>
            <a:ext cx="217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6183D"/>
                </a:solidFill>
              </a:rPr>
              <a:t>2024. október 15. </a:t>
            </a:r>
            <a:endParaRPr lang="hu-HU" b="1" i="1" dirty="0">
              <a:solidFill>
                <a:srgbClr val="06183D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9DD7942-C6D7-48C5-8F1D-7CE27731C8C9}"/>
              </a:ext>
            </a:extLst>
          </p:cNvPr>
          <p:cNvSpPr txBox="1"/>
          <p:nvPr/>
        </p:nvSpPr>
        <p:spPr>
          <a:xfrm>
            <a:off x="218118" y="1694001"/>
            <a:ext cx="3257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>
                <a:solidFill>
                  <a:srgbClr val="06183D"/>
                </a:solidFill>
              </a:rPr>
              <a:t>Előadó:</a:t>
            </a:r>
            <a:br>
              <a:rPr lang="hu-HU" b="1" i="1" dirty="0">
                <a:solidFill>
                  <a:srgbClr val="06183D"/>
                </a:solidFill>
              </a:rPr>
            </a:br>
            <a:r>
              <a:rPr lang="hu-HU" b="1" i="1" dirty="0">
                <a:solidFill>
                  <a:srgbClr val="06183D"/>
                </a:solidFill>
              </a:rPr>
              <a:t>Kása Katalin</a:t>
            </a:r>
            <a:endParaRPr lang="hu-HU" sz="2400" b="1" i="1" dirty="0">
              <a:solidFill>
                <a:srgbClr val="06183D"/>
              </a:solidFill>
            </a:endParaRPr>
          </a:p>
          <a:p>
            <a:pPr algn="r"/>
            <a:r>
              <a:rPr lang="hu-HU" sz="1600" b="1" i="1" dirty="0">
                <a:solidFill>
                  <a:srgbClr val="06183D"/>
                </a:solidFill>
              </a:rPr>
              <a:t>főosztályvezető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86F8549-3EA6-4BB5-A4E0-C471ACA3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2"/>
            <a:ext cx="8570026" cy="219024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srgbClr val="0351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6D1E0D5-853B-4B5F-AD4A-F9F7C1324B56}"/>
              </a:ext>
            </a:extLst>
          </p:cNvPr>
          <p:cNvSpPr txBox="1"/>
          <p:nvPr/>
        </p:nvSpPr>
        <p:spPr>
          <a:xfrm>
            <a:off x="3859481" y="1439280"/>
            <a:ext cx="7707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A KSH nyilvánosan elérhető adatainak kereshetőségéről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6B3F2C9-2D6D-4322-943A-C5EA32FF37D8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pic>
        <p:nvPicPr>
          <p:cNvPr id="18" name="Ábra 9">
            <a:extLst>
              <a:ext uri="{FF2B5EF4-FFF2-40B4-BE49-F238E27FC236}">
                <a16:creationId xmlns:a16="http://schemas.microsoft.com/office/drawing/2014/main" id="{6C1A41D0-7051-4D9A-97FC-45174C43B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40" y="3428380"/>
            <a:ext cx="6640658" cy="3716902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6A6238CA-52BB-4163-BE89-56FBDCDA76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59208" y="239068"/>
            <a:ext cx="1585258" cy="6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DCEBD2-1D8C-475F-B91D-BD9B8EDD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3" y="374451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</a:rPr>
              <a:t>Adathozzáférési lehetőségek - kapcsolat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5F621-CCDF-4AD1-90D3-AAFF6D19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7" y="1825625"/>
            <a:ext cx="4580708" cy="24328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Honlap: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www.ksh.hu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honlapon nem elérhető tartalmak, 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információkra irányuló igény, 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kérés esetén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kapcsolat@ksh.hu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Lépjen velünk kapcsolatba!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hu-HU" sz="28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13A2D7C1-19A4-43F5-8359-760A63C9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19210" t="8396" r="20073" b="22414"/>
          <a:stretch/>
        </p:blipFill>
        <p:spPr>
          <a:xfrm>
            <a:off x="4816886" y="1493545"/>
            <a:ext cx="7075458" cy="453531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CADA397-F446-48DB-B103-A14D85602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81" t="9176" r="17096" b="35230"/>
          <a:stretch/>
        </p:blipFill>
        <p:spPr>
          <a:xfrm>
            <a:off x="1770607" y="4330931"/>
            <a:ext cx="4685844" cy="2243257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0416988" y="1367934"/>
            <a:ext cx="1192306" cy="523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0515600" y="5360895"/>
            <a:ext cx="1308847" cy="667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733697" y="1292696"/>
            <a:ext cx="2344282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8102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15F84E1F-D7EF-4B48-946A-3964DAD65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ECC969FF-E639-4718-AC8C-6851C0B10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11760" y="1428662"/>
            <a:ext cx="9980901" cy="6858000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315" y="1341912"/>
            <a:ext cx="10793685" cy="219024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1591733" y="1559872"/>
            <a:ext cx="10193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</a:rPr>
              <a:t>Köszönöm </a:t>
            </a:r>
            <a:r>
              <a:rPr lang="hu-HU" sz="5400" b="1">
                <a:solidFill>
                  <a:schemeClr val="bg1"/>
                </a:solidFill>
              </a:rPr>
              <a:t>a megtisztelő figyelmüket</a:t>
            </a:r>
            <a:r>
              <a:rPr lang="hu-HU" sz="5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841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215061" y="1097490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3" y="518668"/>
            <a:ext cx="9961877" cy="6085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i="1" dirty="0">
                <a:solidFill>
                  <a:srgbClr val="002060"/>
                </a:solidFill>
                <a:latin typeface="+mn-lt"/>
              </a:rPr>
              <a:t>A KSH terméktípusai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7119897"/>
              </p:ext>
            </p:extLst>
          </p:nvPr>
        </p:nvGraphicFramePr>
        <p:xfrm>
          <a:off x="1576251" y="1219200"/>
          <a:ext cx="8447315" cy="53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07178" y="1954350"/>
            <a:ext cx="3178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 err="1"/>
              <a:t>Aggregált</a:t>
            </a:r>
            <a:r>
              <a:rPr lang="hu-HU" dirty="0"/>
              <a:t> adatok – évkönyvek, zsebkönyv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Statikus táblagyűjtemény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Adatbázisok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Mikroadatok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Kísérleti statisztika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34545" y="1954350"/>
            <a:ext cx="305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Tematikus elemzések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Átfogó elemzések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Kísérleti statisztika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Folyóiratok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907178" y="5121541"/>
            <a:ext cx="378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 err="1"/>
              <a:t>Infografikák</a:t>
            </a:r>
            <a:endParaRPr lang="hu-HU" dirty="0"/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 err="1"/>
              <a:t>Dashboardok</a:t>
            </a:r>
            <a:r>
              <a:rPr lang="hu-HU" dirty="0"/>
              <a:t>, interaktív grafikonok, ábrák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Térképek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026333" y="5125445"/>
            <a:ext cx="3997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Sajtóközlemények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Közösségi média tartalmak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hu-HU" dirty="0"/>
              <a:t>KSH működéséhez, tevékenységéhez kapcsolódó termékek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272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DCEBD2-1D8C-475F-B91D-BD9B8EDD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</a:rPr>
              <a:t>A KSH adatainak, termékeinek hozzáférhetősége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5F621-CCDF-4AD1-90D3-AAFF6D19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1690688"/>
            <a:ext cx="107180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hivatal legfontosabb közzétételi csatornája a honlap              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www.ksh.hu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hu-H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terméktípus elérhető</a:t>
            </a:r>
          </a:p>
          <a:p>
            <a:pPr marL="342900" indent="-342900"/>
            <a:r>
              <a:rPr lang="hu-H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tartalom szinte teljes mértékben ingyenesen elérhető</a:t>
            </a:r>
          </a:p>
          <a:p>
            <a:pPr marL="342900" indent="-342900"/>
            <a:r>
              <a:rPr lang="hu-H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tartalmak, közöttük az adatok is strukturált formátumban láthatók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honlapon nem elérhető információk                   Belső adatbázisok     </a:t>
            </a:r>
          </a:p>
          <a:p>
            <a:r>
              <a:rPr lang="hu-H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belső adatbázisokban található információk a KSH munkatársainak közreműködésével hozzáférhetők.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13A2D7C1-19A4-43F5-8359-760A63C9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sp>
        <p:nvSpPr>
          <p:cNvPr id="5" name="Nyíl: jobbra mutató 8">
            <a:extLst>
              <a:ext uri="{FF2B5EF4-FFF2-40B4-BE49-F238E27FC236}">
                <a16:creationId xmlns:a16="http://schemas.microsoft.com/office/drawing/2014/main" id="{0C8DA496-CED8-454D-A6E9-C4A7A49FC3A3}"/>
              </a:ext>
            </a:extLst>
          </p:cNvPr>
          <p:cNvSpPr/>
          <p:nvPr/>
        </p:nvSpPr>
        <p:spPr>
          <a:xfrm>
            <a:off x="5994763" y="4522475"/>
            <a:ext cx="1149292" cy="24309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8">
            <a:extLst>
              <a:ext uri="{FF2B5EF4-FFF2-40B4-BE49-F238E27FC236}">
                <a16:creationId xmlns:a16="http://schemas.microsoft.com/office/drawing/2014/main" id="{0C8DA496-CED8-454D-A6E9-C4A7A49FC3A3}"/>
              </a:ext>
            </a:extLst>
          </p:cNvPr>
          <p:cNvSpPr/>
          <p:nvPr/>
        </p:nvSpPr>
        <p:spPr>
          <a:xfrm>
            <a:off x="8105488" y="1792083"/>
            <a:ext cx="979089" cy="21934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945765" y="1306016"/>
            <a:ext cx="2344282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9909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/>
          <a:srcRect l="-19657" t="8199" r="54054" b="15624"/>
          <a:stretch/>
        </p:blipFill>
        <p:spPr>
          <a:xfrm>
            <a:off x="3507083" y="1710467"/>
            <a:ext cx="4600069" cy="30045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8DCEBD2-1D8C-475F-B91D-BD9B8EDD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</a:rPr>
              <a:t>Adatok, termékek a honlapon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5F621-CCDF-4AD1-90D3-AAFF6D19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83" y="1458538"/>
            <a:ext cx="54418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KSH kiemelt termékei</a:t>
            </a:r>
          </a:p>
          <a:p>
            <a:pPr marL="342900" indent="-342900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Gyorstájékoztatók</a:t>
            </a:r>
          </a:p>
          <a:p>
            <a:pPr marL="342900" indent="-342900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Összefoglaló táblák (STADAT)  </a:t>
            </a:r>
          </a:p>
          <a:p>
            <a:pPr marL="342900" indent="-342900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Adatbázisok </a:t>
            </a:r>
          </a:p>
          <a:p>
            <a:pPr marL="554400">
              <a:buFont typeface="Courier New" panose="02070309020205020404" pitchFamily="49" charset="0"/>
              <a:buChar char="o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Tájékoztatási adatbázis </a:t>
            </a:r>
          </a:p>
          <a:p>
            <a:pPr marL="554400">
              <a:buFont typeface="Courier New" panose="02070309020205020404" pitchFamily="49" charset="0"/>
              <a:buChar char="o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Népszámlálási adatbázis</a:t>
            </a:r>
          </a:p>
          <a:p>
            <a:pPr marL="554400">
              <a:buFont typeface="Courier New" panose="02070309020205020404" pitchFamily="49" charset="0"/>
              <a:buChar char="o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Ingatlanadattár</a:t>
            </a:r>
          </a:p>
          <a:p>
            <a:pPr marL="342900" indent="-342900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Kiadványok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6E3003E-F279-44A3-B78C-9ED35377F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63" r="1132" b="13884"/>
          <a:stretch/>
        </p:blipFill>
        <p:spPr>
          <a:xfrm>
            <a:off x="4267012" y="3200041"/>
            <a:ext cx="5992285" cy="2722338"/>
          </a:xfrm>
          <a:prstGeom prst="rect">
            <a:avLst/>
          </a:prstGeom>
        </p:spPr>
      </p:pic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13A2D7C1-19A4-43F5-8359-760A63C9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t="8570" r="14923" b="31496"/>
          <a:stretch/>
        </p:blipFill>
        <p:spPr>
          <a:xfrm>
            <a:off x="3959635" y="4508591"/>
            <a:ext cx="5182420" cy="2053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/>
          <a:srcRect l="17640" t="7342" r="18116" b="5347"/>
          <a:stretch/>
        </p:blipFill>
        <p:spPr>
          <a:xfrm>
            <a:off x="7156136" y="1192581"/>
            <a:ext cx="4505041" cy="344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/>
          <a:srcRect t="8031" r="1359" b="23456"/>
          <a:stretch/>
        </p:blipFill>
        <p:spPr>
          <a:xfrm>
            <a:off x="1035633" y="4955570"/>
            <a:ext cx="4771485" cy="1864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8"/>
          <a:srcRect l="21960" t="8605" r="23639" b="15241"/>
          <a:stretch/>
        </p:blipFill>
        <p:spPr>
          <a:xfrm>
            <a:off x="7013818" y="3786691"/>
            <a:ext cx="3706266" cy="2918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 flipV="1">
            <a:off x="934752" y="1318822"/>
            <a:ext cx="1904242" cy="4881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6541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03E7A0BE-9443-472C-B8A0-55EA7E8EB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6" t="36863" r="43881" b="42751"/>
          <a:stretch/>
        </p:blipFill>
        <p:spPr>
          <a:xfrm>
            <a:off x="8890450" y="1932074"/>
            <a:ext cx="3199620" cy="223538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/>
          <a:srcRect l="20623" t="34108" r="55308" b="37568"/>
          <a:stretch/>
        </p:blipFill>
        <p:spPr>
          <a:xfrm>
            <a:off x="8217976" y="610677"/>
            <a:ext cx="2904450" cy="192249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8DCEBD2-1D8C-475F-B91D-BD9B8EDD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</a:rPr>
              <a:t>Adatok, termékek a honlapon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5F621-CCDF-4AD1-90D3-AAFF6D19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476001"/>
            <a:ext cx="3948953" cy="2235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Adatvizualizációk</a:t>
            </a:r>
          </a:p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Kiadványként közzétett</a:t>
            </a:r>
          </a:p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Térképes alkalmazás</a:t>
            </a:r>
          </a:p>
          <a:p>
            <a:pPr marL="342900" indent="-34290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Interaktív grafikonok</a:t>
            </a:r>
          </a:p>
          <a:p>
            <a:pPr marL="342900" indent="-342900"/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Infografikák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13A2D7C1-19A4-43F5-8359-760A63C9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t="7948" b="5573"/>
          <a:stretch/>
        </p:blipFill>
        <p:spPr>
          <a:xfrm>
            <a:off x="4125587" y="2265470"/>
            <a:ext cx="4905624" cy="238630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/>
          <a:srcRect t="8272" r="1657" b="31886"/>
          <a:stretch/>
        </p:blipFill>
        <p:spPr>
          <a:xfrm>
            <a:off x="605117" y="3711388"/>
            <a:ext cx="6575612" cy="225075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86D5D99-1CA6-43BF-A42F-744DD1D0F2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t="17519" r="57704" b="40155"/>
          <a:stretch/>
        </p:blipFill>
        <p:spPr>
          <a:xfrm>
            <a:off x="6964382" y="4553874"/>
            <a:ext cx="3199620" cy="215058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341B047-AB12-47D9-B5F0-C50E5FB129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256" t="18604" r="30320" b="8372"/>
          <a:stretch/>
        </p:blipFill>
        <p:spPr>
          <a:xfrm>
            <a:off x="8872873" y="3606745"/>
            <a:ext cx="2480927" cy="2460035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838200" y="1288868"/>
            <a:ext cx="1948542" cy="3828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4670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DCEBD2-1D8C-475F-B91D-BD9B8EDD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</a:rPr>
              <a:t>Mire támaszkodhatunk a keresésnél?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5F621-CCDF-4AD1-90D3-AAFF6D19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6" y="1825625"/>
            <a:ext cx="10779034" cy="4351338"/>
          </a:xfrm>
        </p:spPr>
        <p:txBody>
          <a:bodyPr/>
          <a:lstStyle/>
          <a:p>
            <a:pPr lvl="1">
              <a:defRPr/>
            </a:pPr>
            <a:r>
              <a:rPr lang="hu-HU" sz="2800" kern="0" dirty="0"/>
              <a:t>Témakörös oldalak</a:t>
            </a:r>
          </a:p>
          <a:p>
            <a:pPr lvl="1">
              <a:defRPr/>
            </a:pPr>
            <a:r>
              <a:rPr lang="hu-HU" sz="2800" kern="0" dirty="0"/>
              <a:t>Menürendszer</a:t>
            </a:r>
          </a:p>
          <a:p>
            <a:pPr lvl="1">
              <a:defRPr/>
            </a:pPr>
            <a:r>
              <a:rPr lang="hu-HU" sz="2800" kern="0" dirty="0"/>
              <a:t>Kereső a főoldalon</a:t>
            </a:r>
          </a:p>
          <a:p>
            <a:pPr lvl="1">
              <a:defRPr/>
            </a:pPr>
            <a:r>
              <a:rPr lang="hu-HU" sz="2800" kern="0" dirty="0"/>
              <a:t>Összefoglaló táblák (STADAT) kereső</a:t>
            </a:r>
          </a:p>
          <a:p>
            <a:pPr lvl="1">
              <a:defRPr/>
            </a:pPr>
            <a:r>
              <a:rPr lang="hu-HU" sz="2800" kern="0" dirty="0"/>
              <a:t>Adatbázisok keresői (Tájékoztatási adatbázis, Népszámlálási adatbázis)</a:t>
            </a:r>
          </a:p>
          <a:p>
            <a:pPr lvl="1">
              <a:defRPr/>
            </a:pPr>
            <a:r>
              <a:rPr lang="hu-HU" sz="2800" kern="0" dirty="0"/>
              <a:t>Módszertan menü: témakörös, alfabetikus, + saját kereső</a:t>
            </a:r>
          </a:p>
          <a:p>
            <a:pPr lvl="1">
              <a:defRPr/>
            </a:pPr>
            <a:r>
              <a:rPr lang="hu-HU" sz="2800" kern="0" dirty="0"/>
              <a:t>Kiadványtár: témakörös + saját kereső</a:t>
            </a:r>
          </a:p>
          <a:p>
            <a:pPr lvl="1">
              <a:defRPr/>
            </a:pPr>
            <a:r>
              <a:rPr lang="hu-HU" sz="2800" kern="0" dirty="0"/>
              <a:t>Közzétételi és revíziós naptár</a:t>
            </a:r>
          </a:p>
        </p:txBody>
      </p:sp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13A2D7C1-19A4-43F5-8359-760A63C9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926043" y="1275279"/>
            <a:ext cx="2344282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454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DCEBD2-1D8C-475F-B91D-BD9B8EDD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</a:rPr>
              <a:t>Közzétételi és revíziós naptár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5F621-CCDF-4AD1-90D3-AAFF6D19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476001"/>
            <a:ext cx="3948953" cy="2235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13A2D7C1-19A4-43F5-8359-760A63C9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926043" y="1327531"/>
            <a:ext cx="2344282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23209" t="8251" r="23413" b="31749"/>
          <a:stretch/>
        </p:blipFill>
        <p:spPr>
          <a:xfrm>
            <a:off x="838200" y="1486358"/>
            <a:ext cx="8053511" cy="509208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981359" y="1777127"/>
            <a:ext cx="29109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Terméktípusonként tartalmazza a megjelenési időpontokat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Napi és heti pontosságú információk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Decemberben megismerhető a következő év publikációs naptára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Cím és megjelenési dátum szerint rendezhető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Excelben exportálható Naptárba ICS-fájlként importálható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814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DCEBD2-1D8C-475F-B91D-BD9B8EDD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680"/>
            <a:ext cx="10515600" cy="899231"/>
          </a:xfrm>
        </p:spPr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</a:rPr>
              <a:t>Mit mire használhatunk?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2512C23-04F1-4856-9BA4-3CA48058B7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AB7BAEAD-3EBD-4D18-BF48-E4B93746C6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13A2D7C1-19A4-43F5-8359-760A63C9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926042" y="1058211"/>
            <a:ext cx="2344282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887395"/>
              </p:ext>
            </p:extLst>
          </p:nvPr>
        </p:nvGraphicFramePr>
        <p:xfrm>
          <a:off x="838200" y="1906722"/>
          <a:ext cx="5181600" cy="463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1440532"/>
              </p:ext>
            </p:extLst>
          </p:nvPr>
        </p:nvGraphicFramePr>
        <p:xfrm>
          <a:off x="6261550" y="1825625"/>
          <a:ext cx="5002899" cy="463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812800" y="1346078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Felhasználás célja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172200" y="1331131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Felhasználható termék, tartalom</a:t>
            </a:r>
          </a:p>
        </p:txBody>
      </p:sp>
    </p:spTree>
    <p:extLst>
      <p:ext uri="{BB962C8B-B14F-4D97-AF65-F5344CB8AC3E}">
        <p14:creationId xmlns:p14="http://schemas.microsoft.com/office/powerpoint/2010/main" val="169877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DCEBD2-1D8C-475F-B91D-BD9B8EDD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</a:rPr>
              <a:t>A KSH adatainak hozzáférhetősége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5F621-CCDF-4AD1-90D3-AAFF6D19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 nem érhető el a honlapon, vagy nehézséget okoz a megtalálása</a:t>
            </a:r>
          </a:p>
          <a:p>
            <a:pPr marL="342900" indent="-342900"/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támogatjuk a szükséges információk forrásának azonosítását</a:t>
            </a:r>
          </a:p>
          <a:p>
            <a:pPr marL="342900" indent="-342900"/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adat-összeállításokat végzünk</a:t>
            </a:r>
          </a:p>
          <a:p>
            <a:pPr marL="342900" indent="-342900"/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rendszeres adatszolgáltatásokat teljesítünk (adatbázisok, döntéselőkészítés)</a:t>
            </a:r>
          </a:p>
          <a:p>
            <a:pPr marL="342900" indent="-342900"/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támogatjuk az adatok értelmezését</a:t>
            </a:r>
          </a:p>
          <a:p>
            <a:pPr marL="342900" indent="-342900"/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egyedi igény alapján elemzéseket készítünk</a:t>
            </a:r>
          </a:p>
          <a:p>
            <a:endParaRPr lang="hu-H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Adathozzáférések szempontjai:</a:t>
            </a:r>
          </a:p>
          <a:p>
            <a:pPr marL="342900" indent="-342900"/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adatok rendelkezésre állása</a:t>
            </a:r>
          </a:p>
          <a:p>
            <a:pPr marL="342900" indent="-342900"/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adatvédelmi szabályok – a KSH nem hozhat nyilvánosságra és nem tehet hozzáférhetővé olyan adatot, amely alapján valamely természetes személy vagy gazdasági szereplő azonosítható</a:t>
            </a:r>
          </a:p>
        </p:txBody>
      </p:sp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13A2D7C1-19A4-43F5-8359-760A63C9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619" y="6154469"/>
            <a:ext cx="3954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937331" y="1295278"/>
            <a:ext cx="2344282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2910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58494DB89693F43BD27EB4784AA0B09" ma:contentTypeVersion="0" ma:contentTypeDescription="Új dokumentum létrehozása." ma:contentTypeScope="" ma:versionID="f42877c7985e2f1f4422c4aecc4cef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48e1fdd3f5553ee3705308f4e11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16178C-460D-416D-8BB2-8911F9266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5E6829-1E5F-46CC-8B3E-DA55FC32FC0D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A0A736-CB89-433A-A9D2-3899248766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3389</TotalTime>
  <Words>491</Words>
  <Application>Microsoft Office PowerPoint</Application>
  <PresentationFormat>Szélesvásznú</PresentationFormat>
  <Paragraphs>124</Paragraphs>
  <Slides>11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PowerPoint-bemutató</vt:lpstr>
      <vt:lpstr>PowerPoint-bemutató</vt:lpstr>
      <vt:lpstr>A KSH adatainak, termékeinek hozzáférhetősége</vt:lpstr>
      <vt:lpstr>Adatok, termékek a honlapon</vt:lpstr>
      <vt:lpstr>Adatok, termékek a honlapon</vt:lpstr>
      <vt:lpstr>Mire támaszkodhatunk a keresésnél?</vt:lpstr>
      <vt:lpstr>Közzétételi és revíziós naptár</vt:lpstr>
      <vt:lpstr>Mit mire használhatunk?</vt:lpstr>
      <vt:lpstr>A KSH adatainak hozzáférhetősége</vt:lpstr>
      <vt:lpstr>Adathozzáférési lehetőségek - kapcsolat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Kása Katalin</cp:lastModifiedBy>
  <cp:revision>119</cp:revision>
  <dcterms:created xsi:type="dcterms:W3CDTF">2024-03-11T10:59:58Z</dcterms:created>
  <dcterms:modified xsi:type="dcterms:W3CDTF">2024-10-14T09:05:02Z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0x010100658494DB89693F43BD27EB4784AA0B09</vt:lpwstr>
  </property>
</Properties>
</file>