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690" r:id="rId2"/>
    <p:sldMasterId id="2147484134" r:id="rId3"/>
    <p:sldMasterId id="2147484147" r:id="rId4"/>
  </p:sldMasterIdLst>
  <p:notesMasterIdLst>
    <p:notesMasterId r:id="rId27"/>
  </p:notesMasterIdLst>
  <p:handoutMasterIdLst>
    <p:handoutMasterId r:id="rId28"/>
  </p:handoutMasterIdLst>
  <p:sldIdLst>
    <p:sldId id="279" r:id="rId5"/>
    <p:sldId id="325" r:id="rId6"/>
    <p:sldId id="305" r:id="rId7"/>
    <p:sldId id="306" r:id="rId8"/>
    <p:sldId id="307" r:id="rId9"/>
    <p:sldId id="310" r:id="rId10"/>
    <p:sldId id="326" r:id="rId11"/>
    <p:sldId id="281" r:id="rId12"/>
    <p:sldId id="289" r:id="rId13"/>
    <p:sldId id="282" r:id="rId14"/>
    <p:sldId id="319" r:id="rId15"/>
    <p:sldId id="316" r:id="rId16"/>
    <p:sldId id="320" r:id="rId17"/>
    <p:sldId id="318" r:id="rId18"/>
    <p:sldId id="300" r:id="rId19"/>
    <p:sldId id="297" r:id="rId20"/>
    <p:sldId id="315" r:id="rId21"/>
    <p:sldId id="323" r:id="rId22"/>
    <p:sldId id="314" r:id="rId23"/>
    <p:sldId id="288" r:id="rId24"/>
    <p:sldId id="312" r:id="rId25"/>
    <p:sldId id="313" r:id="rId26"/>
  </p:sldIdLst>
  <p:sldSz cx="12192000" cy="6858000"/>
  <p:notesSz cx="6797675" cy="9928225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AF1"/>
    <a:srgbClr val="FF5B5B"/>
    <a:srgbClr val="98B3CE"/>
    <a:srgbClr val="89A54E"/>
    <a:srgbClr val="8DD2D9"/>
    <a:srgbClr val="CFD2DF"/>
    <a:srgbClr val="CFD2D5"/>
    <a:srgbClr val="C6D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Világos stíl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Világos stílus 3 – 4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Közepesen sötét stílus 4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5" autoAdjust="0"/>
    <p:restoredTop sz="94660"/>
  </p:normalViewPr>
  <p:slideViewPr>
    <p:cSldViewPr>
      <p:cViewPr varScale="1">
        <p:scale>
          <a:sx n="79" d="100"/>
          <a:sy n="79" d="100"/>
        </p:scale>
        <p:origin x="120" y="62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39BDBC-3DBE-4DE7-80B6-94746FE2FB9C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A2E8EC68-FEC1-415C-82D9-95C80722BD43}">
      <dgm:prSet phldrT="[Szöveg]"/>
      <dgm:spPr/>
      <dgm:t>
        <a:bodyPr/>
        <a:lstStyle/>
        <a:p>
          <a:r>
            <a:rPr lang="hu-HU" dirty="0" smtClean="0">
              <a:solidFill>
                <a:schemeClr val="tx1"/>
              </a:solidFill>
            </a:rPr>
            <a:t>Intézményi munkaügy-statisztikai témák és adatforrások</a:t>
          </a:r>
          <a:endParaRPr lang="hu-HU" dirty="0">
            <a:solidFill>
              <a:schemeClr val="tx1"/>
            </a:solidFill>
          </a:endParaRPr>
        </a:p>
      </dgm:t>
    </dgm:pt>
    <dgm:pt modelId="{0578EE46-390F-4810-9924-F7B16CE3BABC}" type="parTrans" cxnId="{04AE7C4E-AC60-4316-A5A5-932D7B407ED3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6FBDF70D-5CC2-4A93-9394-BF57D0B0EF15}" type="sibTrans" cxnId="{04AE7C4E-AC60-4316-A5A5-932D7B407ED3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544F9DAD-E7FA-4AEB-8AEE-12EC95B02692}">
      <dgm:prSet phldrT="[Szöveg]"/>
      <dgm:spPr/>
      <dgm:t>
        <a:bodyPr/>
        <a:lstStyle/>
        <a:p>
          <a:r>
            <a:rPr lang="hu-HU" dirty="0" smtClean="0">
              <a:solidFill>
                <a:schemeClr val="tx1"/>
              </a:solidFill>
            </a:rPr>
            <a:t>Havi létszám és kereset-statisztika kiválthatósága adminisztratív adatokkal</a:t>
          </a:r>
          <a:endParaRPr lang="hu-HU" dirty="0">
            <a:solidFill>
              <a:schemeClr val="tx1"/>
            </a:solidFill>
          </a:endParaRPr>
        </a:p>
      </dgm:t>
    </dgm:pt>
    <dgm:pt modelId="{340F9496-BC10-4412-BB70-BE36BF8922BA}" type="parTrans" cxnId="{C395A8E7-2292-47B3-8CE9-66CD5CDC3CAD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9E028EF6-A60E-4B26-92CE-932784A358B7}" type="sibTrans" cxnId="{C395A8E7-2292-47B3-8CE9-66CD5CDC3CAD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DBEAD701-A26B-4293-AA4B-88A30D1E1E54}">
      <dgm:prSet phldrT="[Szöveg]"/>
      <dgm:spPr/>
      <dgm:t>
        <a:bodyPr/>
        <a:lstStyle/>
        <a:p>
          <a:r>
            <a:rPr lang="hu-HU" dirty="0" smtClean="0">
              <a:solidFill>
                <a:schemeClr val="tx1"/>
              </a:solidFill>
            </a:rPr>
            <a:t>Adminisztratív adatok </a:t>
          </a:r>
          <a:r>
            <a:rPr lang="hu-HU" dirty="0" smtClean="0">
              <a:solidFill>
                <a:schemeClr val="tx1"/>
              </a:solidFill>
            </a:rPr>
            <a:t>felhasználásának egyéb területei</a:t>
          </a:r>
        </a:p>
      </dgm:t>
    </dgm:pt>
    <dgm:pt modelId="{3173DE91-D6F6-49B2-A767-3DA8E93230BC}" type="parTrans" cxnId="{B9C18A6A-C27E-496E-AC02-812DA65FED9F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533EEB15-1C40-4852-AB53-F4FDF07A942A}" type="sibTrans" cxnId="{B9C18A6A-C27E-496E-AC02-812DA65FED9F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43B196D6-6409-402F-9EA1-1E2150B675CC}">
      <dgm:prSet phldrT="[Szöveg]"/>
      <dgm:spPr/>
      <dgm:t>
        <a:bodyPr/>
        <a:lstStyle/>
        <a:p>
          <a:r>
            <a:rPr lang="hu-HU" dirty="0" smtClean="0">
              <a:solidFill>
                <a:schemeClr val="tx1"/>
              </a:solidFill>
            </a:rPr>
            <a:t>Adminisztratív adatok az üres álláshely statisztikában</a:t>
          </a:r>
        </a:p>
      </dgm:t>
    </dgm:pt>
    <dgm:pt modelId="{AD8E5E08-7CE1-4296-8196-8CE58FFE2E6A}" type="parTrans" cxnId="{162D56BA-8890-4230-A324-1EAB8D4A4852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09351717-D54B-4957-AAE1-6A6899A4362C}" type="sibTrans" cxnId="{162D56BA-8890-4230-A324-1EAB8D4A4852}">
      <dgm:prSet/>
      <dgm:spPr/>
      <dgm:t>
        <a:bodyPr/>
        <a:lstStyle/>
        <a:p>
          <a:endParaRPr lang="hu-HU">
            <a:solidFill>
              <a:schemeClr val="tx1"/>
            </a:solidFill>
          </a:endParaRPr>
        </a:p>
      </dgm:t>
    </dgm:pt>
    <dgm:pt modelId="{85458F87-DC77-41A4-861C-7406C6EF5FA4}" type="pres">
      <dgm:prSet presAssocID="{D239BDBC-3DBE-4DE7-80B6-94746FE2FB9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12F79ADA-F019-4766-BAFB-48569D84ABB7}" type="pres">
      <dgm:prSet presAssocID="{A2E8EC68-FEC1-415C-82D9-95C80722BD43}" presName="comp" presStyleCnt="0"/>
      <dgm:spPr/>
    </dgm:pt>
    <dgm:pt modelId="{BA067C59-F0B4-4F73-A3E7-AA3EF758D63E}" type="pres">
      <dgm:prSet presAssocID="{A2E8EC68-FEC1-415C-82D9-95C80722BD43}" presName="box" presStyleLbl="node1" presStyleIdx="0" presStyleCnt="4"/>
      <dgm:spPr/>
      <dgm:t>
        <a:bodyPr/>
        <a:lstStyle/>
        <a:p>
          <a:endParaRPr lang="hu-HU"/>
        </a:p>
      </dgm:t>
    </dgm:pt>
    <dgm:pt modelId="{2EBC8A51-7767-4CF5-9B2C-0919FFDB3562}" type="pres">
      <dgm:prSet presAssocID="{A2E8EC68-FEC1-415C-82D9-95C80722BD43}" presName="img" presStyleLbl="fgImgPlace1" presStyleIdx="0" presStyleCnt="4"/>
      <dgm:spPr/>
    </dgm:pt>
    <dgm:pt modelId="{CFC9020C-F45A-4DF5-A17B-AD413C8A141C}" type="pres">
      <dgm:prSet presAssocID="{A2E8EC68-FEC1-415C-82D9-95C80722BD43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A744C05-4FF9-4056-BFF9-7AD21A696C29}" type="pres">
      <dgm:prSet presAssocID="{6FBDF70D-5CC2-4A93-9394-BF57D0B0EF15}" presName="spacer" presStyleCnt="0"/>
      <dgm:spPr/>
    </dgm:pt>
    <dgm:pt modelId="{288CF19F-E94E-4051-A603-91273F41ABD7}" type="pres">
      <dgm:prSet presAssocID="{544F9DAD-E7FA-4AEB-8AEE-12EC95B02692}" presName="comp" presStyleCnt="0"/>
      <dgm:spPr/>
    </dgm:pt>
    <dgm:pt modelId="{F4518CC4-611E-49ED-8555-7495B4C187B4}" type="pres">
      <dgm:prSet presAssocID="{544F9DAD-E7FA-4AEB-8AEE-12EC95B02692}" presName="box" presStyleLbl="node1" presStyleIdx="1" presStyleCnt="4"/>
      <dgm:spPr/>
      <dgm:t>
        <a:bodyPr/>
        <a:lstStyle/>
        <a:p>
          <a:endParaRPr lang="hu-HU"/>
        </a:p>
      </dgm:t>
    </dgm:pt>
    <dgm:pt modelId="{3398FF37-B34B-4045-90EC-CCB1111B145F}" type="pres">
      <dgm:prSet presAssocID="{544F9DAD-E7FA-4AEB-8AEE-12EC95B02692}" presName="img" presStyleLbl="fgImgPlace1" presStyleIdx="1" presStyleCnt="4"/>
      <dgm:spPr/>
    </dgm:pt>
    <dgm:pt modelId="{2534537E-E54E-4AAA-975D-81D33F528627}" type="pres">
      <dgm:prSet presAssocID="{544F9DAD-E7FA-4AEB-8AEE-12EC95B02692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CE09BDA-41E7-4E4C-90E4-7ED5B8B5AFDC}" type="pres">
      <dgm:prSet presAssocID="{9E028EF6-A60E-4B26-92CE-932784A358B7}" presName="spacer" presStyleCnt="0"/>
      <dgm:spPr/>
    </dgm:pt>
    <dgm:pt modelId="{8A22DFEA-C054-421C-9466-3FFC71B4BC13}" type="pres">
      <dgm:prSet presAssocID="{DBEAD701-A26B-4293-AA4B-88A30D1E1E54}" presName="comp" presStyleCnt="0"/>
      <dgm:spPr/>
    </dgm:pt>
    <dgm:pt modelId="{3486C405-7BDB-41B8-BE4A-E0AC825D37F2}" type="pres">
      <dgm:prSet presAssocID="{DBEAD701-A26B-4293-AA4B-88A30D1E1E54}" presName="box" presStyleLbl="node1" presStyleIdx="2" presStyleCnt="4"/>
      <dgm:spPr/>
      <dgm:t>
        <a:bodyPr/>
        <a:lstStyle/>
        <a:p>
          <a:endParaRPr lang="hu-HU"/>
        </a:p>
      </dgm:t>
    </dgm:pt>
    <dgm:pt modelId="{14A65522-927D-4945-A686-FCA7775FEDA0}" type="pres">
      <dgm:prSet presAssocID="{DBEAD701-A26B-4293-AA4B-88A30D1E1E54}" presName="img" presStyleLbl="fgImgPlace1" presStyleIdx="2" presStyleCnt="4"/>
      <dgm:spPr/>
    </dgm:pt>
    <dgm:pt modelId="{E5E67360-F64C-4ACC-B866-55B4936F778E}" type="pres">
      <dgm:prSet presAssocID="{DBEAD701-A26B-4293-AA4B-88A30D1E1E54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2ED1BD5-CF2C-416F-871A-1E8B6087A10F}" type="pres">
      <dgm:prSet presAssocID="{533EEB15-1C40-4852-AB53-F4FDF07A942A}" presName="spacer" presStyleCnt="0"/>
      <dgm:spPr/>
    </dgm:pt>
    <dgm:pt modelId="{E3E15370-22D7-4C93-8B2D-AA8B8B09DC52}" type="pres">
      <dgm:prSet presAssocID="{43B196D6-6409-402F-9EA1-1E2150B675CC}" presName="comp" presStyleCnt="0"/>
      <dgm:spPr/>
    </dgm:pt>
    <dgm:pt modelId="{DD28B972-FFAD-4C6E-9EF6-7ABBD4EE9EDB}" type="pres">
      <dgm:prSet presAssocID="{43B196D6-6409-402F-9EA1-1E2150B675CC}" presName="box" presStyleLbl="node1" presStyleIdx="3" presStyleCnt="4"/>
      <dgm:spPr/>
      <dgm:t>
        <a:bodyPr/>
        <a:lstStyle/>
        <a:p>
          <a:endParaRPr lang="hu-HU"/>
        </a:p>
      </dgm:t>
    </dgm:pt>
    <dgm:pt modelId="{C2B92107-8819-4130-98FA-D882C7C72549}" type="pres">
      <dgm:prSet presAssocID="{43B196D6-6409-402F-9EA1-1E2150B675CC}" presName="img" presStyleLbl="fgImgPlace1" presStyleIdx="3" presStyleCnt="4"/>
      <dgm:spPr/>
    </dgm:pt>
    <dgm:pt modelId="{49233BFB-66E8-4FA3-9397-130806F25780}" type="pres">
      <dgm:prSet presAssocID="{43B196D6-6409-402F-9EA1-1E2150B675CC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FA1763D9-4EC8-4EB7-A786-4330F584AECB}" type="presOf" srcId="{DBEAD701-A26B-4293-AA4B-88A30D1E1E54}" destId="{3486C405-7BDB-41B8-BE4A-E0AC825D37F2}" srcOrd="0" destOrd="0" presId="urn:microsoft.com/office/officeart/2005/8/layout/vList4"/>
    <dgm:cxn modelId="{C395A8E7-2292-47B3-8CE9-66CD5CDC3CAD}" srcId="{D239BDBC-3DBE-4DE7-80B6-94746FE2FB9C}" destId="{544F9DAD-E7FA-4AEB-8AEE-12EC95B02692}" srcOrd="1" destOrd="0" parTransId="{340F9496-BC10-4412-BB70-BE36BF8922BA}" sibTransId="{9E028EF6-A60E-4B26-92CE-932784A358B7}"/>
    <dgm:cxn modelId="{514F175A-A025-40C2-A225-F44B6F4C96A1}" type="presOf" srcId="{D239BDBC-3DBE-4DE7-80B6-94746FE2FB9C}" destId="{85458F87-DC77-41A4-861C-7406C6EF5FA4}" srcOrd="0" destOrd="0" presId="urn:microsoft.com/office/officeart/2005/8/layout/vList4"/>
    <dgm:cxn modelId="{162D56BA-8890-4230-A324-1EAB8D4A4852}" srcId="{D239BDBC-3DBE-4DE7-80B6-94746FE2FB9C}" destId="{43B196D6-6409-402F-9EA1-1E2150B675CC}" srcOrd="3" destOrd="0" parTransId="{AD8E5E08-7CE1-4296-8196-8CE58FFE2E6A}" sibTransId="{09351717-D54B-4957-AAE1-6A6899A4362C}"/>
    <dgm:cxn modelId="{04AE7C4E-AC60-4316-A5A5-932D7B407ED3}" srcId="{D239BDBC-3DBE-4DE7-80B6-94746FE2FB9C}" destId="{A2E8EC68-FEC1-415C-82D9-95C80722BD43}" srcOrd="0" destOrd="0" parTransId="{0578EE46-390F-4810-9924-F7B16CE3BABC}" sibTransId="{6FBDF70D-5CC2-4A93-9394-BF57D0B0EF15}"/>
    <dgm:cxn modelId="{DB8016BD-DCB9-406A-98A4-D9DF2301E85F}" type="presOf" srcId="{544F9DAD-E7FA-4AEB-8AEE-12EC95B02692}" destId="{F4518CC4-611E-49ED-8555-7495B4C187B4}" srcOrd="0" destOrd="0" presId="urn:microsoft.com/office/officeart/2005/8/layout/vList4"/>
    <dgm:cxn modelId="{B9C18A6A-C27E-496E-AC02-812DA65FED9F}" srcId="{D239BDBC-3DBE-4DE7-80B6-94746FE2FB9C}" destId="{DBEAD701-A26B-4293-AA4B-88A30D1E1E54}" srcOrd="2" destOrd="0" parTransId="{3173DE91-D6F6-49B2-A767-3DA8E93230BC}" sibTransId="{533EEB15-1C40-4852-AB53-F4FDF07A942A}"/>
    <dgm:cxn modelId="{37E46769-176F-4B00-8155-C652E396CBF8}" type="presOf" srcId="{544F9DAD-E7FA-4AEB-8AEE-12EC95B02692}" destId="{2534537E-E54E-4AAA-975D-81D33F528627}" srcOrd="1" destOrd="0" presId="urn:microsoft.com/office/officeart/2005/8/layout/vList4"/>
    <dgm:cxn modelId="{13FF625A-C44E-47B7-8C99-AED154FA9F86}" type="presOf" srcId="{43B196D6-6409-402F-9EA1-1E2150B675CC}" destId="{49233BFB-66E8-4FA3-9397-130806F25780}" srcOrd="1" destOrd="0" presId="urn:microsoft.com/office/officeart/2005/8/layout/vList4"/>
    <dgm:cxn modelId="{7B62BE39-8E3F-4A46-A35E-F8E15F5A4A07}" type="presOf" srcId="{A2E8EC68-FEC1-415C-82D9-95C80722BD43}" destId="{BA067C59-F0B4-4F73-A3E7-AA3EF758D63E}" srcOrd="0" destOrd="0" presId="urn:microsoft.com/office/officeart/2005/8/layout/vList4"/>
    <dgm:cxn modelId="{BC3EB134-9C58-46A7-BDCE-1E94A456F24B}" type="presOf" srcId="{43B196D6-6409-402F-9EA1-1E2150B675CC}" destId="{DD28B972-FFAD-4C6E-9EF6-7ABBD4EE9EDB}" srcOrd="0" destOrd="0" presId="urn:microsoft.com/office/officeart/2005/8/layout/vList4"/>
    <dgm:cxn modelId="{FB09D2C2-B525-4394-9E60-72ACD87C4E11}" type="presOf" srcId="{A2E8EC68-FEC1-415C-82D9-95C80722BD43}" destId="{CFC9020C-F45A-4DF5-A17B-AD413C8A141C}" srcOrd="1" destOrd="0" presId="urn:microsoft.com/office/officeart/2005/8/layout/vList4"/>
    <dgm:cxn modelId="{23058026-268E-47D5-ADB9-5EA0D8B3EA9D}" type="presOf" srcId="{DBEAD701-A26B-4293-AA4B-88A30D1E1E54}" destId="{E5E67360-F64C-4ACC-B866-55B4936F778E}" srcOrd="1" destOrd="0" presId="urn:microsoft.com/office/officeart/2005/8/layout/vList4"/>
    <dgm:cxn modelId="{ADF8F659-20A5-4C87-87A6-3C1647978BF4}" type="presParOf" srcId="{85458F87-DC77-41A4-861C-7406C6EF5FA4}" destId="{12F79ADA-F019-4766-BAFB-48569D84ABB7}" srcOrd="0" destOrd="0" presId="urn:microsoft.com/office/officeart/2005/8/layout/vList4"/>
    <dgm:cxn modelId="{0387EEC3-C787-4FDC-832E-865C6D5FF77E}" type="presParOf" srcId="{12F79ADA-F019-4766-BAFB-48569D84ABB7}" destId="{BA067C59-F0B4-4F73-A3E7-AA3EF758D63E}" srcOrd="0" destOrd="0" presId="urn:microsoft.com/office/officeart/2005/8/layout/vList4"/>
    <dgm:cxn modelId="{789E7F3F-4941-49A7-8F3D-E4E37EAFA84B}" type="presParOf" srcId="{12F79ADA-F019-4766-BAFB-48569D84ABB7}" destId="{2EBC8A51-7767-4CF5-9B2C-0919FFDB3562}" srcOrd="1" destOrd="0" presId="urn:microsoft.com/office/officeart/2005/8/layout/vList4"/>
    <dgm:cxn modelId="{37C186C1-FC87-43ED-BAA5-194914DB2EF9}" type="presParOf" srcId="{12F79ADA-F019-4766-BAFB-48569D84ABB7}" destId="{CFC9020C-F45A-4DF5-A17B-AD413C8A141C}" srcOrd="2" destOrd="0" presId="urn:microsoft.com/office/officeart/2005/8/layout/vList4"/>
    <dgm:cxn modelId="{32B8A2C8-F987-4905-9AE6-71FA762F44F9}" type="presParOf" srcId="{85458F87-DC77-41A4-861C-7406C6EF5FA4}" destId="{8A744C05-4FF9-4056-BFF9-7AD21A696C29}" srcOrd="1" destOrd="0" presId="urn:microsoft.com/office/officeart/2005/8/layout/vList4"/>
    <dgm:cxn modelId="{C89C2F14-79F9-48FA-AB86-E747D464D433}" type="presParOf" srcId="{85458F87-DC77-41A4-861C-7406C6EF5FA4}" destId="{288CF19F-E94E-4051-A603-91273F41ABD7}" srcOrd="2" destOrd="0" presId="urn:microsoft.com/office/officeart/2005/8/layout/vList4"/>
    <dgm:cxn modelId="{6122A0D7-AB41-4DE7-8110-CF8820211A38}" type="presParOf" srcId="{288CF19F-E94E-4051-A603-91273F41ABD7}" destId="{F4518CC4-611E-49ED-8555-7495B4C187B4}" srcOrd="0" destOrd="0" presId="urn:microsoft.com/office/officeart/2005/8/layout/vList4"/>
    <dgm:cxn modelId="{D640784F-B55D-431D-B718-AEE8D7C11226}" type="presParOf" srcId="{288CF19F-E94E-4051-A603-91273F41ABD7}" destId="{3398FF37-B34B-4045-90EC-CCB1111B145F}" srcOrd="1" destOrd="0" presId="urn:microsoft.com/office/officeart/2005/8/layout/vList4"/>
    <dgm:cxn modelId="{AA6DF5C3-6BAA-4034-9629-D6FCED898FE5}" type="presParOf" srcId="{288CF19F-E94E-4051-A603-91273F41ABD7}" destId="{2534537E-E54E-4AAA-975D-81D33F528627}" srcOrd="2" destOrd="0" presId="urn:microsoft.com/office/officeart/2005/8/layout/vList4"/>
    <dgm:cxn modelId="{FD4F145D-4D25-4316-AB5B-B6C8523F43A4}" type="presParOf" srcId="{85458F87-DC77-41A4-861C-7406C6EF5FA4}" destId="{DCE09BDA-41E7-4E4C-90E4-7ED5B8B5AFDC}" srcOrd="3" destOrd="0" presId="urn:microsoft.com/office/officeart/2005/8/layout/vList4"/>
    <dgm:cxn modelId="{5F567827-3F92-41EB-95A5-1E439AFC225B}" type="presParOf" srcId="{85458F87-DC77-41A4-861C-7406C6EF5FA4}" destId="{8A22DFEA-C054-421C-9466-3FFC71B4BC13}" srcOrd="4" destOrd="0" presId="urn:microsoft.com/office/officeart/2005/8/layout/vList4"/>
    <dgm:cxn modelId="{B608D780-E42A-4EF0-B23B-E1CB2C032A49}" type="presParOf" srcId="{8A22DFEA-C054-421C-9466-3FFC71B4BC13}" destId="{3486C405-7BDB-41B8-BE4A-E0AC825D37F2}" srcOrd="0" destOrd="0" presId="urn:microsoft.com/office/officeart/2005/8/layout/vList4"/>
    <dgm:cxn modelId="{84770FD5-6A80-4705-8CB5-5FBC25F5F048}" type="presParOf" srcId="{8A22DFEA-C054-421C-9466-3FFC71B4BC13}" destId="{14A65522-927D-4945-A686-FCA7775FEDA0}" srcOrd="1" destOrd="0" presId="urn:microsoft.com/office/officeart/2005/8/layout/vList4"/>
    <dgm:cxn modelId="{367191E9-9905-4D3E-B2E7-9D07C31AAF80}" type="presParOf" srcId="{8A22DFEA-C054-421C-9466-3FFC71B4BC13}" destId="{E5E67360-F64C-4ACC-B866-55B4936F778E}" srcOrd="2" destOrd="0" presId="urn:microsoft.com/office/officeart/2005/8/layout/vList4"/>
    <dgm:cxn modelId="{32809DC6-5448-4362-BD60-586124FB5B75}" type="presParOf" srcId="{85458F87-DC77-41A4-861C-7406C6EF5FA4}" destId="{12ED1BD5-CF2C-416F-871A-1E8B6087A10F}" srcOrd="5" destOrd="0" presId="urn:microsoft.com/office/officeart/2005/8/layout/vList4"/>
    <dgm:cxn modelId="{992E2C53-B1D8-4AF9-A3AF-FC4B3356EF8D}" type="presParOf" srcId="{85458F87-DC77-41A4-861C-7406C6EF5FA4}" destId="{E3E15370-22D7-4C93-8B2D-AA8B8B09DC52}" srcOrd="6" destOrd="0" presId="urn:microsoft.com/office/officeart/2005/8/layout/vList4"/>
    <dgm:cxn modelId="{007294AE-1321-46F5-9AA7-E66D93910862}" type="presParOf" srcId="{E3E15370-22D7-4C93-8B2D-AA8B8B09DC52}" destId="{DD28B972-FFAD-4C6E-9EF6-7ABBD4EE9EDB}" srcOrd="0" destOrd="0" presId="urn:microsoft.com/office/officeart/2005/8/layout/vList4"/>
    <dgm:cxn modelId="{D80CD751-BD0B-4E5D-B84C-81C929EADA96}" type="presParOf" srcId="{E3E15370-22D7-4C93-8B2D-AA8B8B09DC52}" destId="{C2B92107-8819-4130-98FA-D882C7C72549}" srcOrd="1" destOrd="0" presId="urn:microsoft.com/office/officeart/2005/8/layout/vList4"/>
    <dgm:cxn modelId="{A67CAB28-7F97-4D44-AE3C-77AF03C90311}" type="presParOf" srcId="{E3E15370-22D7-4C93-8B2D-AA8B8B09DC52}" destId="{49233BFB-66E8-4FA3-9397-130806F25780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3C59804-36CC-454B-9E8A-6C1502448D9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</dgm:pt>
    <dgm:pt modelId="{BF4DDDBF-07F3-47C2-B5F7-0EB86BF0A575}">
      <dgm:prSet phldrT="[Szöveg]"/>
      <dgm:spPr/>
      <dgm:t>
        <a:bodyPr/>
        <a:lstStyle/>
        <a:p>
          <a:r>
            <a:rPr lang="hu-HU" dirty="0" smtClean="0"/>
            <a:t>Növekvő felhasználói igények</a:t>
          </a:r>
          <a:endParaRPr lang="hu-HU" dirty="0"/>
        </a:p>
      </dgm:t>
    </dgm:pt>
    <dgm:pt modelId="{9C98AFB6-A253-4826-A34B-B2CB58A90484}" type="parTrans" cxnId="{524E7473-29B3-4DE4-A9E2-C7744A252D83}">
      <dgm:prSet/>
      <dgm:spPr/>
      <dgm:t>
        <a:bodyPr/>
        <a:lstStyle/>
        <a:p>
          <a:endParaRPr lang="hu-HU"/>
        </a:p>
      </dgm:t>
    </dgm:pt>
    <dgm:pt modelId="{5E870D2F-3A26-48E0-948D-96E022521319}" type="sibTrans" cxnId="{524E7473-29B3-4DE4-A9E2-C7744A252D83}">
      <dgm:prSet/>
      <dgm:spPr/>
      <dgm:t>
        <a:bodyPr/>
        <a:lstStyle/>
        <a:p>
          <a:endParaRPr lang="hu-HU"/>
        </a:p>
      </dgm:t>
    </dgm:pt>
    <dgm:pt modelId="{78575901-2C3D-478D-8F30-7E00364BBC08}">
      <dgm:prSet phldrT="[Szöveg]"/>
      <dgm:spPr/>
      <dgm:t>
        <a:bodyPr/>
        <a:lstStyle/>
        <a:p>
          <a:r>
            <a:rPr lang="hu-HU" dirty="0" smtClean="0"/>
            <a:t>Részletesebb információk a munkaerő-keresletről (betöltetlen álláshelyekről)</a:t>
          </a:r>
          <a:endParaRPr lang="hu-HU" dirty="0"/>
        </a:p>
      </dgm:t>
    </dgm:pt>
    <dgm:pt modelId="{4CC079AB-EFD1-4304-8F10-6BABB27B9750}" type="parTrans" cxnId="{0B3CDDDC-2FFD-404A-9E97-89A190AF4298}">
      <dgm:prSet/>
      <dgm:spPr/>
      <dgm:t>
        <a:bodyPr/>
        <a:lstStyle/>
        <a:p>
          <a:endParaRPr lang="hu-HU"/>
        </a:p>
      </dgm:t>
    </dgm:pt>
    <dgm:pt modelId="{37FB9C9D-7D4F-44B0-A034-1F1B053CDCAA}" type="sibTrans" cxnId="{0B3CDDDC-2FFD-404A-9E97-89A190AF4298}">
      <dgm:prSet/>
      <dgm:spPr/>
      <dgm:t>
        <a:bodyPr/>
        <a:lstStyle/>
        <a:p>
          <a:endParaRPr lang="hu-HU"/>
        </a:p>
      </dgm:t>
    </dgm:pt>
    <dgm:pt modelId="{AF1A079C-4C9F-4944-97B9-3A43CB45A1B5}">
      <dgm:prSet phldrT="[Szöveg]"/>
      <dgm:spPr/>
      <dgm:t>
        <a:bodyPr/>
        <a:lstStyle/>
        <a:p>
          <a:r>
            <a:rPr lang="hu-HU" dirty="0" smtClean="0"/>
            <a:t>Adminisztratív terhek csökkentésére vonatkozó törekvések</a:t>
          </a:r>
          <a:endParaRPr lang="hu-HU" dirty="0"/>
        </a:p>
      </dgm:t>
    </dgm:pt>
    <dgm:pt modelId="{B4784D1B-F6C2-4FB5-A3DA-B0ED1AB7A0E8}" type="parTrans" cxnId="{E799C688-600D-4E54-9B92-9F4DA4769D9A}">
      <dgm:prSet/>
      <dgm:spPr/>
      <dgm:t>
        <a:bodyPr/>
        <a:lstStyle/>
        <a:p>
          <a:endParaRPr lang="hu-HU"/>
        </a:p>
      </dgm:t>
    </dgm:pt>
    <dgm:pt modelId="{5A1298B2-FF03-413F-A595-E0DF8267A7FB}" type="sibTrans" cxnId="{E799C688-600D-4E54-9B92-9F4DA4769D9A}">
      <dgm:prSet/>
      <dgm:spPr/>
      <dgm:t>
        <a:bodyPr/>
        <a:lstStyle/>
        <a:p>
          <a:endParaRPr lang="hu-HU"/>
        </a:p>
      </dgm:t>
    </dgm:pt>
    <dgm:pt modelId="{8126E589-19BF-46D1-9E32-7F400FF28F10}">
      <dgm:prSet phldrT="[Szöveg]"/>
      <dgm:spPr/>
      <dgm:t>
        <a:bodyPr/>
        <a:lstStyle/>
        <a:p>
          <a:r>
            <a:rPr lang="hu-HU" dirty="0" smtClean="0"/>
            <a:t>Lefedettség növelése (</a:t>
          </a:r>
          <a:r>
            <a:rPr lang="hu-HU" dirty="0" err="1" smtClean="0"/>
            <a:t>Eurostat</a:t>
          </a:r>
          <a:r>
            <a:rPr lang="hu-HU" dirty="0" smtClean="0"/>
            <a:t> elvárás is!!)</a:t>
          </a:r>
          <a:endParaRPr lang="hu-HU" dirty="0"/>
        </a:p>
      </dgm:t>
    </dgm:pt>
    <dgm:pt modelId="{03D3F9F9-9E58-46B9-89CD-A3C977551BF9}" type="parTrans" cxnId="{0AFD9F2F-A2EF-48C8-B07F-5D17E92B5B37}">
      <dgm:prSet/>
      <dgm:spPr/>
      <dgm:t>
        <a:bodyPr/>
        <a:lstStyle/>
        <a:p>
          <a:endParaRPr lang="hu-HU"/>
        </a:p>
      </dgm:t>
    </dgm:pt>
    <dgm:pt modelId="{F27C611C-B799-4CC2-8392-3D23CB6A3E14}" type="sibTrans" cxnId="{0AFD9F2F-A2EF-48C8-B07F-5D17E92B5B37}">
      <dgm:prSet/>
      <dgm:spPr/>
      <dgm:t>
        <a:bodyPr/>
        <a:lstStyle/>
        <a:p>
          <a:endParaRPr lang="hu-HU"/>
        </a:p>
      </dgm:t>
    </dgm:pt>
    <dgm:pt modelId="{90B8709E-B82D-410F-BA82-110BCB601934}">
      <dgm:prSet phldrT="[Szöveg]"/>
      <dgm:spPr/>
      <dgm:t>
        <a:bodyPr/>
        <a:lstStyle/>
        <a:p>
          <a:r>
            <a:rPr lang="hu-HU" dirty="0" smtClean="0"/>
            <a:t>Hiányszakmák?</a:t>
          </a:r>
          <a:endParaRPr lang="hu-HU" dirty="0"/>
        </a:p>
      </dgm:t>
    </dgm:pt>
    <dgm:pt modelId="{DF59ED01-6C4A-4206-B84B-D6C08B6D4487}" type="parTrans" cxnId="{A0CB631A-1DED-4DCC-8745-948E728C0B01}">
      <dgm:prSet/>
      <dgm:spPr/>
      <dgm:t>
        <a:bodyPr/>
        <a:lstStyle/>
        <a:p>
          <a:endParaRPr lang="hu-HU"/>
        </a:p>
      </dgm:t>
    </dgm:pt>
    <dgm:pt modelId="{83810E41-77C6-429E-87C1-DBB69553EB18}" type="sibTrans" cxnId="{A0CB631A-1DED-4DCC-8745-948E728C0B01}">
      <dgm:prSet/>
      <dgm:spPr/>
      <dgm:t>
        <a:bodyPr/>
        <a:lstStyle/>
        <a:p>
          <a:endParaRPr lang="hu-HU"/>
        </a:p>
      </dgm:t>
    </dgm:pt>
    <dgm:pt modelId="{968DCCB5-B865-4314-95AF-24589C1613EA}">
      <dgm:prSet phldrT="[Szöveg]"/>
      <dgm:spPr/>
      <dgm:t>
        <a:bodyPr/>
        <a:lstStyle/>
        <a:p>
          <a:r>
            <a:rPr lang="hu-HU" dirty="0" smtClean="0"/>
            <a:t>Adminisztratív adatok statisztikai használatának bővítése</a:t>
          </a:r>
          <a:endParaRPr lang="hu-HU" dirty="0"/>
        </a:p>
      </dgm:t>
    </dgm:pt>
    <dgm:pt modelId="{5EF3239D-05F0-4275-B847-21EA975E25ED}" type="parTrans" cxnId="{D1DDD641-0F94-4488-95AC-7AD64D2EDF67}">
      <dgm:prSet/>
      <dgm:spPr/>
      <dgm:t>
        <a:bodyPr/>
        <a:lstStyle/>
        <a:p>
          <a:endParaRPr lang="hu-HU"/>
        </a:p>
      </dgm:t>
    </dgm:pt>
    <dgm:pt modelId="{267C911B-50E3-4FEA-B3E1-87839BB3332B}" type="sibTrans" cxnId="{D1DDD641-0F94-4488-95AC-7AD64D2EDF67}">
      <dgm:prSet/>
      <dgm:spPr/>
      <dgm:t>
        <a:bodyPr/>
        <a:lstStyle/>
        <a:p>
          <a:endParaRPr lang="hu-HU"/>
        </a:p>
      </dgm:t>
    </dgm:pt>
    <dgm:pt modelId="{AE4EF9D4-97F1-4436-BF00-AABA0A967EE7}">
      <dgm:prSet phldrT="[Szöveg]"/>
      <dgm:spPr/>
      <dgm:t>
        <a:bodyPr/>
        <a:lstStyle/>
        <a:p>
          <a:r>
            <a:rPr lang="hu-HU" b="0" dirty="0" smtClean="0"/>
            <a:t>UNECE Data </a:t>
          </a:r>
          <a:r>
            <a:rPr lang="hu-HU" b="0" dirty="0" err="1" smtClean="0"/>
            <a:t>Integration</a:t>
          </a:r>
          <a:r>
            <a:rPr lang="hu-HU" b="0" dirty="0" smtClean="0"/>
            <a:t> projekt</a:t>
          </a:r>
          <a:endParaRPr lang="hu-HU" b="0" dirty="0"/>
        </a:p>
      </dgm:t>
    </dgm:pt>
    <dgm:pt modelId="{09598933-FE44-497F-874E-84F048A57A47}" type="parTrans" cxnId="{32C77F78-6918-4B0B-9932-2A5819102862}">
      <dgm:prSet/>
      <dgm:spPr/>
      <dgm:t>
        <a:bodyPr/>
        <a:lstStyle/>
        <a:p>
          <a:endParaRPr lang="hu-HU"/>
        </a:p>
      </dgm:t>
    </dgm:pt>
    <dgm:pt modelId="{425B2818-B28E-441D-957C-D39C527BB4ED}" type="sibTrans" cxnId="{32C77F78-6918-4B0B-9932-2A5819102862}">
      <dgm:prSet/>
      <dgm:spPr/>
      <dgm:t>
        <a:bodyPr/>
        <a:lstStyle/>
        <a:p>
          <a:endParaRPr lang="hu-HU"/>
        </a:p>
      </dgm:t>
    </dgm:pt>
    <dgm:pt modelId="{85B27F30-4378-433F-8631-DE166477F718}" type="pres">
      <dgm:prSet presAssocID="{E3C59804-36CC-454B-9E8A-6C1502448D94}" presName="linear" presStyleCnt="0">
        <dgm:presLayoutVars>
          <dgm:dir/>
          <dgm:animLvl val="lvl"/>
          <dgm:resizeHandles val="exact"/>
        </dgm:presLayoutVars>
      </dgm:prSet>
      <dgm:spPr/>
    </dgm:pt>
    <dgm:pt modelId="{9D66D0F3-0FBF-4364-A655-54EFFCBBD1C7}" type="pres">
      <dgm:prSet presAssocID="{BF4DDDBF-07F3-47C2-B5F7-0EB86BF0A575}" presName="parentLin" presStyleCnt="0"/>
      <dgm:spPr/>
    </dgm:pt>
    <dgm:pt modelId="{CC179DE7-63EA-4A3C-A4AD-661B25EAB687}" type="pres">
      <dgm:prSet presAssocID="{BF4DDDBF-07F3-47C2-B5F7-0EB86BF0A575}" presName="parentLeftMargin" presStyleLbl="node1" presStyleIdx="0" presStyleCnt="3"/>
      <dgm:spPr/>
      <dgm:t>
        <a:bodyPr/>
        <a:lstStyle/>
        <a:p>
          <a:endParaRPr lang="hu-HU"/>
        </a:p>
      </dgm:t>
    </dgm:pt>
    <dgm:pt modelId="{B7E88CA9-1979-40B7-B7B1-EC4D0D5E2C53}" type="pres">
      <dgm:prSet presAssocID="{BF4DDDBF-07F3-47C2-B5F7-0EB86BF0A57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C431143-45A1-4D31-A8B8-A40DE084E656}" type="pres">
      <dgm:prSet presAssocID="{BF4DDDBF-07F3-47C2-B5F7-0EB86BF0A575}" presName="negativeSpace" presStyleCnt="0"/>
      <dgm:spPr/>
    </dgm:pt>
    <dgm:pt modelId="{4CFBDAC3-32D8-4E0E-BABF-E3CBA7643DB2}" type="pres">
      <dgm:prSet presAssocID="{BF4DDDBF-07F3-47C2-B5F7-0EB86BF0A575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C8B004A-CCF8-40EA-BE35-0E0F659AE39C}" type="pres">
      <dgm:prSet presAssocID="{5E870D2F-3A26-48E0-948D-96E022521319}" presName="spaceBetweenRectangles" presStyleCnt="0"/>
      <dgm:spPr/>
    </dgm:pt>
    <dgm:pt modelId="{C497B1F0-A484-4CEC-B3EA-E13DEAA51C8B}" type="pres">
      <dgm:prSet presAssocID="{AF1A079C-4C9F-4944-97B9-3A43CB45A1B5}" presName="parentLin" presStyleCnt="0"/>
      <dgm:spPr/>
    </dgm:pt>
    <dgm:pt modelId="{13FE4B4D-2CC1-4299-9B6B-C1E5BE1E4CA4}" type="pres">
      <dgm:prSet presAssocID="{AF1A079C-4C9F-4944-97B9-3A43CB45A1B5}" presName="parentLeftMargin" presStyleLbl="node1" presStyleIdx="0" presStyleCnt="3"/>
      <dgm:spPr/>
      <dgm:t>
        <a:bodyPr/>
        <a:lstStyle/>
        <a:p>
          <a:endParaRPr lang="hu-HU"/>
        </a:p>
      </dgm:t>
    </dgm:pt>
    <dgm:pt modelId="{3F638146-C515-421B-A7BD-C39FF4B8077A}" type="pres">
      <dgm:prSet presAssocID="{AF1A079C-4C9F-4944-97B9-3A43CB45A1B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8A33AC4-5875-4211-A6C8-85E3887618F1}" type="pres">
      <dgm:prSet presAssocID="{AF1A079C-4C9F-4944-97B9-3A43CB45A1B5}" presName="negativeSpace" presStyleCnt="0"/>
      <dgm:spPr/>
    </dgm:pt>
    <dgm:pt modelId="{A15FBBE0-9E29-4592-9045-98E8B4249218}" type="pres">
      <dgm:prSet presAssocID="{AF1A079C-4C9F-4944-97B9-3A43CB45A1B5}" presName="childText" presStyleLbl="conFgAcc1" presStyleIdx="1" presStyleCnt="3">
        <dgm:presLayoutVars>
          <dgm:bulletEnabled val="1"/>
        </dgm:presLayoutVars>
      </dgm:prSet>
      <dgm:spPr/>
    </dgm:pt>
    <dgm:pt modelId="{C18A7420-1F82-4ECE-A20B-0F1AD99A1DA0}" type="pres">
      <dgm:prSet presAssocID="{5A1298B2-FF03-413F-A595-E0DF8267A7FB}" presName="spaceBetweenRectangles" presStyleCnt="0"/>
      <dgm:spPr/>
    </dgm:pt>
    <dgm:pt modelId="{C583812B-5625-4C37-AA70-E8F9746588B1}" type="pres">
      <dgm:prSet presAssocID="{968DCCB5-B865-4314-95AF-24589C1613EA}" presName="parentLin" presStyleCnt="0"/>
      <dgm:spPr/>
    </dgm:pt>
    <dgm:pt modelId="{B5A8BBC1-F3B2-4DCB-A842-131BBFD28FDB}" type="pres">
      <dgm:prSet presAssocID="{968DCCB5-B865-4314-95AF-24589C1613EA}" presName="parentLeftMargin" presStyleLbl="node1" presStyleIdx="1" presStyleCnt="3"/>
      <dgm:spPr/>
      <dgm:t>
        <a:bodyPr/>
        <a:lstStyle/>
        <a:p>
          <a:endParaRPr lang="hu-HU"/>
        </a:p>
      </dgm:t>
    </dgm:pt>
    <dgm:pt modelId="{AECFEE80-1E60-4F31-B154-1CBE99EA2033}" type="pres">
      <dgm:prSet presAssocID="{968DCCB5-B865-4314-95AF-24589C1613E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2C10185-BF06-449A-8E1E-CD47FD628F94}" type="pres">
      <dgm:prSet presAssocID="{968DCCB5-B865-4314-95AF-24589C1613EA}" presName="negativeSpace" presStyleCnt="0"/>
      <dgm:spPr/>
    </dgm:pt>
    <dgm:pt modelId="{9DD13C2D-82FC-4188-8A8C-266E3BEE94AD}" type="pres">
      <dgm:prSet presAssocID="{968DCCB5-B865-4314-95AF-24589C1613EA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32C77F78-6918-4B0B-9932-2A5819102862}" srcId="{968DCCB5-B865-4314-95AF-24589C1613EA}" destId="{AE4EF9D4-97F1-4436-BF00-AABA0A967EE7}" srcOrd="0" destOrd="0" parTransId="{09598933-FE44-497F-874E-84F048A57A47}" sibTransId="{425B2818-B28E-441D-957C-D39C527BB4ED}"/>
    <dgm:cxn modelId="{A0CB631A-1DED-4DCC-8745-948E728C0B01}" srcId="{BF4DDDBF-07F3-47C2-B5F7-0EB86BF0A575}" destId="{90B8709E-B82D-410F-BA82-110BCB601934}" srcOrd="1" destOrd="0" parTransId="{DF59ED01-6C4A-4206-B84B-D6C08B6D4487}" sibTransId="{83810E41-77C6-429E-87C1-DBB69553EB18}"/>
    <dgm:cxn modelId="{04E71693-D1AC-4BE5-AF35-E04E8B041B92}" type="presOf" srcId="{968DCCB5-B865-4314-95AF-24589C1613EA}" destId="{AECFEE80-1E60-4F31-B154-1CBE99EA2033}" srcOrd="1" destOrd="0" presId="urn:microsoft.com/office/officeart/2005/8/layout/list1"/>
    <dgm:cxn modelId="{E799C688-600D-4E54-9B92-9F4DA4769D9A}" srcId="{E3C59804-36CC-454B-9E8A-6C1502448D94}" destId="{AF1A079C-4C9F-4944-97B9-3A43CB45A1B5}" srcOrd="1" destOrd="0" parTransId="{B4784D1B-F6C2-4FB5-A3DA-B0ED1AB7A0E8}" sibTransId="{5A1298B2-FF03-413F-A595-E0DF8267A7FB}"/>
    <dgm:cxn modelId="{D1DDD641-0F94-4488-95AC-7AD64D2EDF67}" srcId="{E3C59804-36CC-454B-9E8A-6C1502448D94}" destId="{968DCCB5-B865-4314-95AF-24589C1613EA}" srcOrd="2" destOrd="0" parTransId="{5EF3239D-05F0-4275-B847-21EA975E25ED}" sibTransId="{267C911B-50E3-4FEA-B3E1-87839BB3332B}"/>
    <dgm:cxn modelId="{524E7473-29B3-4DE4-A9E2-C7744A252D83}" srcId="{E3C59804-36CC-454B-9E8A-6C1502448D94}" destId="{BF4DDDBF-07F3-47C2-B5F7-0EB86BF0A575}" srcOrd="0" destOrd="0" parTransId="{9C98AFB6-A253-4826-A34B-B2CB58A90484}" sibTransId="{5E870D2F-3A26-48E0-948D-96E022521319}"/>
    <dgm:cxn modelId="{0AFD9F2F-A2EF-48C8-B07F-5D17E92B5B37}" srcId="{BF4DDDBF-07F3-47C2-B5F7-0EB86BF0A575}" destId="{8126E589-19BF-46D1-9E32-7F400FF28F10}" srcOrd="2" destOrd="0" parTransId="{03D3F9F9-9E58-46B9-89CD-A3C977551BF9}" sibTransId="{F27C611C-B799-4CC2-8392-3D23CB6A3E14}"/>
    <dgm:cxn modelId="{0B3CDDDC-2FFD-404A-9E97-89A190AF4298}" srcId="{BF4DDDBF-07F3-47C2-B5F7-0EB86BF0A575}" destId="{78575901-2C3D-478D-8F30-7E00364BBC08}" srcOrd="0" destOrd="0" parTransId="{4CC079AB-EFD1-4304-8F10-6BABB27B9750}" sibTransId="{37FB9C9D-7D4F-44B0-A034-1F1B053CDCAA}"/>
    <dgm:cxn modelId="{AEAA5DE3-A2F8-4142-B5E4-A01F411E05E1}" type="presOf" srcId="{BF4DDDBF-07F3-47C2-B5F7-0EB86BF0A575}" destId="{B7E88CA9-1979-40B7-B7B1-EC4D0D5E2C53}" srcOrd="1" destOrd="0" presId="urn:microsoft.com/office/officeart/2005/8/layout/list1"/>
    <dgm:cxn modelId="{319A5760-209E-4101-BE8E-E589D9E82283}" type="presOf" srcId="{78575901-2C3D-478D-8F30-7E00364BBC08}" destId="{4CFBDAC3-32D8-4E0E-BABF-E3CBA7643DB2}" srcOrd="0" destOrd="0" presId="urn:microsoft.com/office/officeart/2005/8/layout/list1"/>
    <dgm:cxn modelId="{C168F6B1-D6E9-48FF-8874-819F82961625}" type="presOf" srcId="{AF1A079C-4C9F-4944-97B9-3A43CB45A1B5}" destId="{3F638146-C515-421B-A7BD-C39FF4B8077A}" srcOrd="1" destOrd="0" presId="urn:microsoft.com/office/officeart/2005/8/layout/list1"/>
    <dgm:cxn modelId="{CD7309E6-188B-4CB5-AD84-9B92596C1B8E}" type="presOf" srcId="{AF1A079C-4C9F-4944-97B9-3A43CB45A1B5}" destId="{13FE4B4D-2CC1-4299-9B6B-C1E5BE1E4CA4}" srcOrd="0" destOrd="0" presId="urn:microsoft.com/office/officeart/2005/8/layout/list1"/>
    <dgm:cxn modelId="{AB85E678-21B1-4BA6-A75F-813355CC95BB}" type="presOf" srcId="{E3C59804-36CC-454B-9E8A-6C1502448D94}" destId="{85B27F30-4378-433F-8631-DE166477F718}" srcOrd="0" destOrd="0" presId="urn:microsoft.com/office/officeart/2005/8/layout/list1"/>
    <dgm:cxn modelId="{7330375D-BB8D-4E0E-9102-30FD780899E4}" type="presOf" srcId="{90B8709E-B82D-410F-BA82-110BCB601934}" destId="{4CFBDAC3-32D8-4E0E-BABF-E3CBA7643DB2}" srcOrd="0" destOrd="1" presId="urn:microsoft.com/office/officeart/2005/8/layout/list1"/>
    <dgm:cxn modelId="{158801DA-3C92-4A24-9FEC-523C898E65D6}" type="presOf" srcId="{8126E589-19BF-46D1-9E32-7F400FF28F10}" destId="{4CFBDAC3-32D8-4E0E-BABF-E3CBA7643DB2}" srcOrd="0" destOrd="2" presId="urn:microsoft.com/office/officeart/2005/8/layout/list1"/>
    <dgm:cxn modelId="{34682517-B6E5-4B66-A8A6-5A8D368ABAB5}" type="presOf" srcId="{AE4EF9D4-97F1-4436-BF00-AABA0A967EE7}" destId="{9DD13C2D-82FC-4188-8A8C-266E3BEE94AD}" srcOrd="0" destOrd="0" presId="urn:microsoft.com/office/officeart/2005/8/layout/list1"/>
    <dgm:cxn modelId="{23546D9C-667E-458D-8B3A-0351A155982E}" type="presOf" srcId="{BF4DDDBF-07F3-47C2-B5F7-0EB86BF0A575}" destId="{CC179DE7-63EA-4A3C-A4AD-661B25EAB687}" srcOrd="0" destOrd="0" presId="urn:microsoft.com/office/officeart/2005/8/layout/list1"/>
    <dgm:cxn modelId="{8A2CDD24-B9D9-4C2E-8BDA-CD9E30EC914C}" type="presOf" srcId="{968DCCB5-B865-4314-95AF-24589C1613EA}" destId="{B5A8BBC1-F3B2-4DCB-A842-131BBFD28FDB}" srcOrd="0" destOrd="0" presId="urn:microsoft.com/office/officeart/2005/8/layout/list1"/>
    <dgm:cxn modelId="{BA13C5AD-CDE9-45A8-AA2C-9BDB4ABE0353}" type="presParOf" srcId="{85B27F30-4378-433F-8631-DE166477F718}" destId="{9D66D0F3-0FBF-4364-A655-54EFFCBBD1C7}" srcOrd="0" destOrd="0" presId="urn:microsoft.com/office/officeart/2005/8/layout/list1"/>
    <dgm:cxn modelId="{96A41809-4CC8-45AD-84D2-43BFD4F9A85F}" type="presParOf" srcId="{9D66D0F3-0FBF-4364-A655-54EFFCBBD1C7}" destId="{CC179DE7-63EA-4A3C-A4AD-661B25EAB687}" srcOrd="0" destOrd="0" presId="urn:microsoft.com/office/officeart/2005/8/layout/list1"/>
    <dgm:cxn modelId="{3B786CC5-38A4-49F7-8B37-8A42DB417990}" type="presParOf" srcId="{9D66D0F3-0FBF-4364-A655-54EFFCBBD1C7}" destId="{B7E88CA9-1979-40B7-B7B1-EC4D0D5E2C53}" srcOrd="1" destOrd="0" presId="urn:microsoft.com/office/officeart/2005/8/layout/list1"/>
    <dgm:cxn modelId="{8569CF10-DD22-43BF-983A-7A80E152F12D}" type="presParOf" srcId="{85B27F30-4378-433F-8631-DE166477F718}" destId="{1C431143-45A1-4D31-A8B8-A40DE084E656}" srcOrd="1" destOrd="0" presId="urn:microsoft.com/office/officeart/2005/8/layout/list1"/>
    <dgm:cxn modelId="{332B7D92-5964-432B-950E-6A3F8A8631FA}" type="presParOf" srcId="{85B27F30-4378-433F-8631-DE166477F718}" destId="{4CFBDAC3-32D8-4E0E-BABF-E3CBA7643DB2}" srcOrd="2" destOrd="0" presId="urn:microsoft.com/office/officeart/2005/8/layout/list1"/>
    <dgm:cxn modelId="{330F5D6B-3E92-4164-BD13-BCF016A58A1A}" type="presParOf" srcId="{85B27F30-4378-433F-8631-DE166477F718}" destId="{BC8B004A-CCF8-40EA-BE35-0E0F659AE39C}" srcOrd="3" destOrd="0" presId="urn:microsoft.com/office/officeart/2005/8/layout/list1"/>
    <dgm:cxn modelId="{5C7D0DCB-986C-4CFF-9373-37892E27EF85}" type="presParOf" srcId="{85B27F30-4378-433F-8631-DE166477F718}" destId="{C497B1F0-A484-4CEC-B3EA-E13DEAA51C8B}" srcOrd="4" destOrd="0" presId="urn:microsoft.com/office/officeart/2005/8/layout/list1"/>
    <dgm:cxn modelId="{4E44F658-BEC4-4203-8F8E-C63D84111A0D}" type="presParOf" srcId="{C497B1F0-A484-4CEC-B3EA-E13DEAA51C8B}" destId="{13FE4B4D-2CC1-4299-9B6B-C1E5BE1E4CA4}" srcOrd="0" destOrd="0" presId="urn:microsoft.com/office/officeart/2005/8/layout/list1"/>
    <dgm:cxn modelId="{DC4E96CC-88B7-439F-A451-3E1CDC2B4C04}" type="presParOf" srcId="{C497B1F0-A484-4CEC-B3EA-E13DEAA51C8B}" destId="{3F638146-C515-421B-A7BD-C39FF4B8077A}" srcOrd="1" destOrd="0" presId="urn:microsoft.com/office/officeart/2005/8/layout/list1"/>
    <dgm:cxn modelId="{5A7FC20B-DA91-4554-B493-A72D9DF2B227}" type="presParOf" srcId="{85B27F30-4378-433F-8631-DE166477F718}" destId="{58A33AC4-5875-4211-A6C8-85E3887618F1}" srcOrd="5" destOrd="0" presId="urn:microsoft.com/office/officeart/2005/8/layout/list1"/>
    <dgm:cxn modelId="{8F5747DD-7CFD-433A-9A5E-EA1A73C49A58}" type="presParOf" srcId="{85B27F30-4378-433F-8631-DE166477F718}" destId="{A15FBBE0-9E29-4592-9045-98E8B4249218}" srcOrd="6" destOrd="0" presId="urn:microsoft.com/office/officeart/2005/8/layout/list1"/>
    <dgm:cxn modelId="{56D68086-EA8A-4296-8A48-3DF32D41AC9A}" type="presParOf" srcId="{85B27F30-4378-433F-8631-DE166477F718}" destId="{C18A7420-1F82-4ECE-A20B-0F1AD99A1DA0}" srcOrd="7" destOrd="0" presId="urn:microsoft.com/office/officeart/2005/8/layout/list1"/>
    <dgm:cxn modelId="{76219DE6-018C-423C-A983-A918A8DC62B2}" type="presParOf" srcId="{85B27F30-4378-433F-8631-DE166477F718}" destId="{C583812B-5625-4C37-AA70-E8F9746588B1}" srcOrd="8" destOrd="0" presId="urn:microsoft.com/office/officeart/2005/8/layout/list1"/>
    <dgm:cxn modelId="{F54795B4-CB39-4303-B43C-AEBF3CE319DC}" type="presParOf" srcId="{C583812B-5625-4C37-AA70-E8F9746588B1}" destId="{B5A8BBC1-F3B2-4DCB-A842-131BBFD28FDB}" srcOrd="0" destOrd="0" presId="urn:microsoft.com/office/officeart/2005/8/layout/list1"/>
    <dgm:cxn modelId="{4123174B-AA43-44D4-AF4F-C415CA4F1CAB}" type="presParOf" srcId="{C583812B-5625-4C37-AA70-E8F9746588B1}" destId="{AECFEE80-1E60-4F31-B154-1CBE99EA2033}" srcOrd="1" destOrd="0" presId="urn:microsoft.com/office/officeart/2005/8/layout/list1"/>
    <dgm:cxn modelId="{88A5B389-93AA-47EA-9D9D-4551318EC684}" type="presParOf" srcId="{85B27F30-4378-433F-8631-DE166477F718}" destId="{D2C10185-BF06-449A-8E1E-CD47FD628F94}" srcOrd="9" destOrd="0" presId="urn:microsoft.com/office/officeart/2005/8/layout/list1"/>
    <dgm:cxn modelId="{667EA595-B437-4501-AEA3-0AD284A6C10A}" type="presParOf" srcId="{85B27F30-4378-433F-8631-DE166477F718}" destId="{9DD13C2D-82FC-4188-8A8C-266E3BEE94A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C59804-36CC-454B-9E8A-6C1502448D9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</dgm:pt>
    <dgm:pt modelId="{BF4DDDBF-07F3-47C2-B5F7-0EB86BF0A575}">
      <dgm:prSet phldrT="[Szöveg]"/>
      <dgm:spPr/>
      <dgm:t>
        <a:bodyPr/>
        <a:lstStyle/>
        <a:p>
          <a:r>
            <a:rPr lang="hu-HU" dirty="0" smtClean="0"/>
            <a:t>Növekvő felhasználói igények</a:t>
          </a:r>
          <a:endParaRPr lang="hu-HU" dirty="0"/>
        </a:p>
      </dgm:t>
    </dgm:pt>
    <dgm:pt modelId="{9C98AFB6-A253-4826-A34B-B2CB58A90484}" type="parTrans" cxnId="{524E7473-29B3-4DE4-A9E2-C7744A252D83}">
      <dgm:prSet/>
      <dgm:spPr/>
      <dgm:t>
        <a:bodyPr/>
        <a:lstStyle/>
        <a:p>
          <a:endParaRPr lang="hu-HU"/>
        </a:p>
      </dgm:t>
    </dgm:pt>
    <dgm:pt modelId="{5E870D2F-3A26-48E0-948D-96E022521319}" type="sibTrans" cxnId="{524E7473-29B3-4DE4-A9E2-C7744A252D83}">
      <dgm:prSet/>
      <dgm:spPr/>
      <dgm:t>
        <a:bodyPr/>
        <a:lstStyle/>
        <a:p>
          <a:endParaRPr lang="hu-HU"/>
        </a:p>
      </dgm:t>
    </dgm:pt>
    <dgm:pt modelId="{78575901-2C3D-478D-8F30-7E00364BBC08}">
      <dgm:prSet phldrT="[Szöveg]"/>
      <dgm:spPr/>
      <dgm:t>
        <a:bodyPr/>
        <a:lstStyle/>
        <a:p>
          <a:r>
            <a:rPr lang="hu-HU" dirty="0" smtClean="0"/>
            <a:t>Keresetek eloszlása!!!</a:t>
          </a:r>
          <a:endParaRPr lang="hu-HU" dirty="0"/>
        </a:p>
      </dgm:t>
    </dgm:pt>
    <dgm:pt modelId="{4CC079AB-EFD1-4304-8F10-6BABB27B9750}" type="parTrans" cxnId="{0B3CDDDC-2FFD-404A-9E97-89A190AF4298}">
      <dgm:prSet/>
      <dgm:spPr/>
      <dgm:t>
        <a:bodyPr/>
        <a:lstStyle/>
        <a:p>
          <a:endParaRPr lang="hu-HU"/>
        </a:p>
      </dgm:t>
    </dgm:pt>
    <dgm:pt modelId="{37FB9C9D-7D4F-44B0-A034-1F1B053CDCAA}" type="sibTrans" cxnId="{0B3CDDDC-2FFD-404A-9E97-89A190AF4298}">
      <dgm:prSet/>
      <dgm:spPr/>
      <dgm:t>
        <a:bodyPr/>
        <a:lstStyle/>
        <a:p>
          <a:endParaRPr lang="hu-HU"/>
        </a:p>
      </dgm:t>
    </dgm:pt>
    <dgm:pt modelId="{2920B44B-AB40-4832-90FC-A5A533D828C5}">
      <dgm:prSet phldrT="[Szöveg]"/>
      <dgm:spPr/>
      <dgm:t>
        <a:bodyPr/>
        <a:lstStyle/>
        <a:p>
          <a:r>
            <a:rPr lang="hu-HU" dirty="0" smtClean="0"/>
            <a:t>Kereset a teljes nemzetgazdaságra</a:t>
          </a:r>
          <a:endParaRPr lang="hu-HU" dirty="0"/>
        </a:p>
      </dgm:t>
    </dgm:pt>
    <dgm:pt modelId="{BB2FF0C9-97FC-4537-B442-AE2739988072}" type="parTrans" cxnId="{B813F71E-84C3-41C3-9473-AF9187978A03}">
      <dgm:prSet/>
      <dgm:spPr/>
      <dgm:t>
        <a:bodyPr/>
        <a:lstStyle/>
        <a:p>
          <a:endParaRPr lang="hu-HU"/>
        </a:p>
      </dgm:t>
    </dgm:pt>
    <dgm:pt modelId="{50002D47-4B6F-4041-9CB2-36BEB33108DE}" type="sibTrans" cxnId="{B813F71E-84C3-41C3-9473-AF9187978A03}">
      <dgm:prSet/>
      <dgm:spPr/>
      <dgm:t>
        <a:bodyPr/>
        <a:lstStyle/>
        <a:p>
          <a:endParaRPr lang="hu-HU"/>
        </a:p>
      </dgm:t>
    </dgm:pt>
    <dgm:pt modelId="{AF1A079C-4C9F-4944-97B9-3A43CB45A1B5}">
      <dgm:prSet phldrT="[Szöveg]"/>
      <dgm:spPr/>
      <dgm:t>
        <a:bodyPr/>
        <a:lstStyle/>
        <a:p>
          <a:r>
            <a:rPr lang="hu-HU" dirty="0" smtClean="0"/>
            <a:t>Adatszolgáltató terhek csökkentésére vonatkozó törekvések</a:t>
          </a:r>
          <a:endParaRPr lang="hu-HU" dirty="0"/>
        </a:p>
      </dgm:t>
    </dgm:pt>
    <dgm:pt modelId="{B4784D1B-F6C2-4FB5-A3DA-B0ED1AB7A0E8}" type="parTrans" cxnId="{E799C688-600D-4E54-9B92-9F4DA4769D9A}">
      <dgm:prSet/>
      <dgm:spPr/>
      <dgm:t>
        <a:bodyPr/>
        <a:lstStyle/>
        <a:p>
          <a:endParaRPr lang="hu-HU"/>
        </a:p>
      </dgm:t>
    </dgm:pt>
    <dgm:pt modelId="{5A1298B2-FF03-413F-A595-E0DF8267A7FB}" type="sibTrans" cxnId="{E799C688-600D-4E54-9B92-9F4DA4769D9A}">
      <dgm:prSet/>
      <dgm:spPr/>
      <dgm:t>
        <a:bodyPr/>
        <a:lstStyle/>
        <a:p>
          <a:endParaRPr lang="hu-HU"/>
        </a:p>
      </dgm:t>
    </dgm:pt>
    <dgm:pt modelId="{0F42023A-9DC3-4554-89F7-8DEF508EF607}">
      <dgm:prSet phldrT="[Szöveg]"/>
      <dgm:spPr/>
      <dgm:t>
        <a:bodyPr/>
        <a:lstStyle/>
        <a:p>
          <a:r>
            <a:rPr lang="hu-HU" dirty="0" smtClean="0"/>
            <a:t>Részletesebb bontások (foglalkozás, nem, kor, stb.)</a:t>
          </a:r>
          <a:endParaRPr lang="hu-HU" dirty="0"/>
        </a:p>
      </dgm:t>
    </dgm:pt>
    <dgm:pt modelId="{FD53C842-D5D0-4BD7-BAA4-DCC105FEF48C}" type="parTrans" cxnId="{511C28AE-E5FD-4F0C-9A7F-4054EF33542B}">
      <dgm:prSet/>
      <dgm:spPr/>
      <dgm:t>
        <a:bodyPr/>
        <a:lstStyle/>
        <a:p>
          <a:endParaRPr lang="hu-HU"/>
        </a:p>
      </dgm:t>
    </dgm:pt>
    <dgm:pt modelId="{B6C5382C-106A-4E28-8628-F76D13E9ED20}" type="sibTrans" cxnId="{511C28AE-E5FD-4F0C-9A7F-4054EF33542B}">
      <dgm:prSet/>
      <dgm:spPr/>
      <dgm:t>
        <a:bodyPr/>
        <a:lstStyle/>
        <a:p>
          <a:endParaRPr lang="hu-HU"/>
        </a:p>
      </dgm:t>
    </dgm:pt>
    <dgm:pt modelId="{B94D995C-8F9A-4D09-8F41-D30DD9747F8F}">
      <dgm:prSet phldrT="[Szöveg]"/>
      <dgm:spPr/>
      <dgm:t>
        <a:bodyPr/>
        <a:lstStyle/>
        <a:p>
          <a:r>
            <a:rPr lang="hu-HU" dirty="0" smtClean="0"/>
            <a:t>Gazdaság munkaerő-felhasználására vonatkozó részletesebb információk</a:t>
          </a:r>
          <a:endParaRPr lang="hu-HU" dirty="0"/>
        </a:p>
      </dgm:t>
    </dgm:pt>
    <dgm:pt modelId="{266D1B7D-D7D3-4884-A62E-E268A0E81C31}" type="parTrans" cxnId="{13E6CD52-7A6A-4FB8-9663-E38154ED4EDC}">
      <dgm:prSet/>
      <dgm:spPr/>
      <dgm:t>
        <a:bodyPr/>
        <a:lstStyle/>
        <a:p>
          <a:endParaRPr lang="hu-HU"/>
        </a:p>
      </dgm:t>
    </dgm:pt>
    <dgm:pt modelId="{A1DCF845-2012-413C-812F-8DF4C2E3104A}" type="sibTrans" cxnId="{13E6CD52-7A6A-4FB8-9663-E38154ED4EDC}">
      <dgm:prSet/>
      <dgm:spPr/>
      <dgm:t>
        <a:bodyPr/>
        <a:lstStyle/>
        <a:p>
          <a:endParaRPr lang="hu-HU"/>
        </a:p>
      </dgm:t>
    </dgm:pt>
    <dgm:pt modelId="{8588EB05-B2A3-488A-8BF8-653477024F82}">
      <dgm:prSet phldrT="[Szöveg]"/>
      <dgm:spPr/>
      <dgm:t>
        <a:bodyPr/>
        <a:lstStyle/>
        <a:p>
          <a:r>
            <a:rPr lang="hu-HU" dirty="0" smtClean="0"/>
            <a:t>KKV foglalkoztatási helyzete</a:t>
          </a:r>
          <a:endParaRPr lang="hu-HU" dirty="0"/>
        </a:p>
      </dgm:t>
    </dgm:pt>
    <dgm:pt modelId="{A6BA3BD1-9EE9-40C8-AEF3-DE9AF51B5F55}" type="parTrans" cxnId="{78523FF2-AB80-4D7E-A0E1-0BE5A86F7F3F}">
      <dgm:prSet/>
      <dgm:spPr/>
      <dgm:t>
        <a:bodyPr/>
        <a:lstStyle/>
        <a:p>
          <a:endParaRPr lang="hu-HU"/>
        </a:p>
      </dgm:t>
    </dgm:pt>
    <dgm:pt modelId="{51496513-8F63-4936-9740-7CE4AC258A3E}" type="sibTrans" cxnId="{78523FF2-AB80-4D7E-A0E1-0BE5A86F7F3F}">
      <dgm:prSet/>
      <dgm:spPr/>
      <dgm:t>
        <a:bodyPr/>
        <a:lstStyle/>
        <a:p>
          <a:endParaRPr lang="hu-HU"/>
        </a:p>
      </dgm:t>
    </dgm:pt>
    <dgm:pt modelId="{CE2E2CD9-6EBD-4931-84AF-ED72555721C0}">
      <dgm:prSet phldrT="[Szöveg]"/>
      <dgm:spPr/>
      <dgm:t>
        <a:bodyPr/>
        <a:lstStyle/>
        <a:p>
          <a:r>
            <a:rPr lang="hu-HU" dirty="0" smtClean="0"/>
            <a:t>Adminisztratív adatok statisztikai használatának bővítése</a:t>
          </a:r>
          <a:endParaRPr lang="hu-HU" dirty="0"/>
        </a:p>
      </dgm:t>
    </dgm:pt>
    <dgm:pt modelId="{F0B00806-9968-49F0-B626-B830E716AFEC}" type="parTrans" cxnId="{65264D21-DF10-43D2-B8F5-956AC9D4557D}">
      <dgm:prSet/>
      <dgm:spPr/>
      <dgm:t>
        <a:bodyPr/>
        <a:lstStyle/>
        <a:p>
          <a:endParaRPr lang="hu-HU"/>
        </a:p>
      </dgm:t>
    </dgm:pt>
    <dgm:pt modelId="{9ACC37CA-CF45-4FE5-A45D-D8C305E1F6ED}" type="sibTrans" cxnId="{65264D21-DF10-43D2-B8F5-956AC9D4557D}">
      <dgm:prSet/>
      <dgm:spPr/>
      <dgm:t>
        <a:bodyPr/>
        <a:lstStyle/>
        <a:p>
          <a:endParaRPr lang="hu-HU"/>
        </a:p>
      </dgm:t>
    </dgm:pt>
    <dgm:pt modelId="{4CCCE1D1-7371-4BEC-863F-70833D25FEA0}">
      <dgm:prSet phldrT="[Szöveg]"/>
      <dgm:spPr/>
      <dgm:t>
        <a:bodyPr/>
        <a:lstStyle/>
        <a:p>
          <a:r>
            <a:rPr lang="en-US" dirty="0" smtClean="0"/>
            <a:t>Improvement of the use of administrative sources </a:t>
          </a:r>
          <a:r>
            <a:rPr lang="hu-HU" dirty="0" smtClean="0"/>
            <a:t/>
          </a:r>
          <a:br>
            <a:rPr lang="hu-HU" dirty="0" smtClean="0"/>
          </a:br>
          <a:r>
            <a:rPr lang="en-US" dirty="0" smtClean="0"/>
            <a:t>(ESS.VIP ADMIN WP6 Pilot studies and applications) </a:t>
          </a:r>
          <a:endParaRPr lang="hu-HU" dirty="0"/>
        </a:p>
      </dgm:t>
    </dgm:pt>
    <dgm:pt modelId="{A47180A5-2267-4B88-B391-C8DD7D8297B0}" type="parTrans" cxnId="{F7A68B42-D001-4529-AA9E-37B2EC3FC9FD}">
      <dgm:prSet/>
      <dgm:spPr/>
      <dgm:t>
        <a:bodyPr/>
        <a:lstStyle/>
        <a:p>
          <a:endParaRPr lang="hu-HU"/>
        </a:p>
      </dgm:t>
    </dgm:pt>
    <dgm:pt modelId="{FA7EBA24-A50E-4661-A2E2-75368A759CA1}" type="sibTrans" cxnId="{F7A68B42-D001-4529-AA9E-37B2EC3FC9FD}">
      <dgm:prSet/>
      <dgm:spPr/>
      <dgm:t>
        <a:bodyPr/>
        <a:lstStyle/>
        <a:p>
          <a:endParaRPr lang="hu-HU"/>
        </a:p>
      </dgm:t>
    </dgm:pt>
    <dgm:pt modelId="{85B27F30-4378-433F-8631-DE166477F718}" type="pres">
      <dgm:prSet presAssocID="{E3C59804-36CC-454B-9E8A-6C1502448D94}" presName="linear" presStyleCnt="0">
        <dgm:presLayoutVars>
          <dgm:dir/>
          <dgm:animLvl val="lvl"/>
          <dgm:resizeHandles val="exact"/>
        </dgm:presLayoutVars>
      </dgm:prSet>
      <dgm:spPr/>
    </dgm:pt>
    <dgm:pt modelId="{9D66D0F3-0FBF-4364-A655-54EFFCBBD1C7}" type="pres">
      <dgm:prSet presAssocID="{BF4DDDBF-07F3-47C2-B5F7-0EB86BF0A575}" presName="parentLin" presStyleCnt="0"/>
      <dgm:spPr/>
    </dgm:pt>
    <dgm:pt modelId="{CC179DE7-63EA-4A3C-A4AD-661B25EAB687}" type="pres">
      <dgm:prSet presAssocID="{BF4DDDBF-07F3-47C2-B5F7-0EB86BF0A575}" presName="parentLeftMargin" presStyleLbl="node1" presStyleIdx="0" presStyleCnt="3"/>
      <dgm:spPr/>
      <dgm:t>
        <a:bodyPr/>
        <a:lstStyle/>
        <a:p>
          <a:endParaRPr lang="hu-HU"/>
        </a:p>
      </dgm:t>
    </dgm:pt>
    <dgm:pt modelId="{B7E88CA9-1979-40B7-B7B1-EC4D0D5E2C53}" type="pres">
      <dgm:prSet presAssocID="{BF4DDDBF-07F3-47C2-B5F7-0EB86BF0A57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C431143-45A1-4D31-A8B8-A40DE084E656}" type="pres">
      <dgm:prSet presAssocID="{BF4DDDBF-07F3-47C2-B5F7-0EB86BF0A575}" presName="negativeSpace" presStyleCnt="0"/>
      <dgm:spPr/>
    </dgm:pt>
    <dgm:pt modelId="{4CFBDAC3-32D8-4E0E-BABF-E3CBA7643DB2}" type="pres">
      <dgm:prSet presAssocID="{BF4DDDBF-07F3-47C2-B5F7-0EB86BF0A575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C8B004A-CCF8-40EA-BE35-0E0F659AE39C}" type="pres">
      <dgm:prSet presAssocID="{5E870D2F-3A26-48E0-948D-96E022521319}" presName="spaceBetweenRectangles" presStyleCnt="0"/>
      <dgm:spPr/>
    </dgm:pt>
    <dgm:pt modelId="{C497B1F0-A484-4CEC-B3EA-E13DEAA51C8B}" type="pres">
      <dgm:prSet presAssocID="{AF1A079C-4C9F-4944-97B9-3A43CB45A1B5}" presName="parentLin" presStyleCnt="0"/>
      <dgm:spPr/>
    </dgm:pt>
    <dgm:pt modelId="{13FE4B4D-2CC1-4299-9B6B-C1E5BE1E4CA4}" type="pres">
      <dgm:prSet presAssocID="{AF1A079C-4C9F-4944-97B9-3A43CB45A1B5}" presName="parentLeftMargin" presStyleLbl="node1" presStyleIdx="0" presStyleCnt="3"/>
      <dgm:spPr/>
      <dgm:t>
        <a:bodyPr/>
        <a:lstStyle/>
        <a:p>
          <a:endParaRPr lang="hu-HU"/>
        </a:p>
      </dgm:t>
    </dgm:pt>
    <dgm:pt modelId="{3F638146-C515-421B-A7BD-C39FF4B8077A}" type="pres">
      <dgm:prSet presAssocID="{AF1A079C-4C9F-4944-97B9-3A43CB45A1B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8A33AC4-5875-4211-A6C8-85E3887618F1}" type="pres">
      <dgm:prSet presAssocID="{AF1A079C-4C9F-4944-97B9-3A43CB45A1B5}" presName="negativeSpace" presStyleCnt="0"/>
      <dgm:spPr/>
    </dgm:pt>
    <dgm:pt modelId="{A15FBBE0-9E29-4592-9045-98E8B4249218}" type="pres">
      <dgm:prSet presAssocID="{AF1A079C-4C9F-4944-97B9-3A43CB45A1B5}" presName="childText" presStyleLbl="conFgAcc1" presStyleIdx="1" presStyleCnt="3">
        <dgm:presLayoutVars>
          <dgm:bulletEnabled val="1"/>
        </dgm:presLayoutVars>
      </dgm:prSet>
      <dgm:spPr/>
    </dgm:pt>
    <dgm:pt modelId="{1D2DBE70-9E19-4A50-9F22-21B8E8519BFD}" type="pres">
      <dgm:prSet presAssocID="{5A1298B2-FF03-413F-A595-E0DF8267A7FB}" presName="spaceBetweenRectangles" presStyleCnt="0"/>
      <dgm:spPr/>
    </dgm:pt>
    <dgm:pt modelId="{636CDD02-6E41-4FC1-B273-5C07E318216C}" type="pres">
      <dgm:prSet presAssocID="{CE2E2CD9-6EBD-4931-84AF-ED72555721C0}" presName="parentLin" presStyleCnt="0"/>
      <dgm:spPr/>
    </dgm:pt>
    <dgm:pt modelId="{94FBBBC5-4B5A-4C6D-8EA8-52B1648C6DE7}" type="pres">
      <dgm:prSet presAssocID="{CE2E2CD9-6EBD-4931-84AF-ED72555721C0}" presName="parentLeftMargin" presStyleLbl="node1" presStyleIdx="1" presStyleCnt="3"/>
      <dgm:spPr/>
      <dgm:t>
        <a:bodyPr/>
        <a:lstStyle/>
        <a:p>
          <a:endParaRPr lang="hu-HU"/>
        </a:p>
      </dgm:t>
    </dgm:pt>
    <dgm:pt modelId="{034713DA-8339-4611-B335-62143737EB2A}" type="pres">
      <dgm:prSet presAssocID="{CE2E2CD9-6EBD-4931-84AF-ED72555721C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460A477-711E-44F3-BA4E-897AF1A63A99}" type="pres">
      <dgm:prSet presAssocID="{CE2E2CD9-6EBD-4931-84AF-ED72555721C0}" presName="negativeSpace" presStyleCnt="0"/>
      <dgm:spPr/>
    </dgm:pt>
    <dgm:pt modelId="{A0CFEB04-6450-4E52-87A1-C3B88606C8F7}" type="pres">
      <dgm:prSet presAssocID="{CE2E2CD9-6EBD-4931-84AF-ED72555721C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0B3CDDDC-2FFD-404A-9E97-89A190AF4298}" srcId="{BF4DDDBF-07F3-47C2-B5F7-0EB86BF0A575}" destId="{78575901-2C3D-478D-8F30-7E00364BBC08}" srcOrd="0" destOrd="0" parTransId="{4CC079AB-EFD1-4304-8F10-6BABB27B9750}" sibTransId="{37FB9C9D-7D4F-44B0-A034-1F1B053CDCAA}"/>
    <dgm:cxn modelId="{11E5D5A1-164C-4957-ACD2-DEC4063E63EA}" type="presOf" srcId="{E3C59804-36CC-454B-9E8A-6C1502448D94}" destId="{85B27F30-4378-433F-8631-DE166477F718}" srcOrd="0" destOrd="0" presId="urn:microsoft.com/office/officeart/2005/8/layout/list1"/>
    <dgm:cxn modelId="{7D5D346E-7393-45F1-A83A-F11854638887}" type="presOf" srcId="{0F42023A-9DC3-4554-89F7-8DEF508EF607}" destId="{4CFBDAC3-32D8-4E0E-BABF-E3CBA7643DB2}" srcOrd="0" destOrd="2" presId="urn:microsoft.com/office/officeart/2005/8/layout/list1"/>
    <dgm:cxn modelId="{9A9A154F-6FDC-40C2-A95A-68B59E9B8EA8}" type="presOf" srcId="{BF4DDDBF-07F3-47C2-B5F7-0EB86BF0A575}" destId="{B7E88CA9-1979-40B7-B7B1-EC4D0D5E2C53}" srcOrd="1" destOrd="0" presId="urn:microsoft.com/office/officeart/2005/8/layout/list1"/>
    <dgm:cxn modelId="{511C28AE-E5FD-4F0C-9A7F-4054EF33542B}" srcId="{BF4DDDBF-07F3-47C2-B5F7-0EB86BF0A575}" destId="{0F42023A-9DC3-4554-89F7-8DEF508EF607}" srcOrd="2" destOrd="0" parTransId="{FD53C842-D5D0-4BD7-BAA4-DCC105FEF48C}" sibTransId="{B6C5382C-106A-4E28-8628-F76D13E9ED20}"/>
    <dgm:cxn modelId="{4EA7AC3C-4B47-4681-8658-7AD49CD5C2DF}" type="presOf" srcId="{8588EB05-B2A3-488A-8BF8-653477024F82}" destId="{4CFBDAC3-32D8-4E0E-BABF-E3CBA7643DB2}" srcOrd="0" destOrd="4" presId="urn:microsoft.com/office/officeart/2005/8/layout/list1"/>
    <dgm:cxn modelId="{F972E6A1-FBC9-4D5F-8C26-9019BFE0204A}" type="presOf" srcId="{B94D995C-8F9A-4D09-8F41-D30DD9747F8F}" destId="{4CFBDAC3-32D8-4E0E-BABF-E3CBA7643DB2}" srcOrd="0" destOrd="3" presId="urn:microsoft.com/office/officeart/2005/8/layout/list1"/>
    <dgm:cxn modelId="{C9985614-43EF-4B7F-A674-57B743273D84}" type="presOf" srcId="{BF4DDDBF-07F3-47C2-B5F7-0EB86BF0A575}" destId="{CC179DE7-63EA-4A3C-A4AD-661B25EAB687}" srcOrd="0" destOrd="0" presId="urn:microsoft.com/office/officeart/2005/8/layout/list1"/>
    <dgm:cxn modelId="{65264D21-DF10-43D2-B8F5-956AC9D4557D}" srcId="{E3C59804-36CC-454B-9E8A-6C1502448D94}" destId="{CE2E2CD9-6EBD-4931-84AF-ED72555721C0}" srcOrd="2" destOrd="0" parTransId="{F0B00806-9968-49F0-B626-B830E716AFEC}" sibTransId="{9ACC37CA-CF45-4FE5-A45D-D8C305E1F6ED}"/>
    <dgm:cxn modelId="{E799C688-600D-4E54-9B92-9F4DA4769D9A}" srcId="{E3C59804-36CC-454B-9E8A-6C1502448D94}" destId="{AF1A079C-4C9F-4944-97B9-3A43CB45A1B5}" srcOrd="1" destOrd="0" parTransId="{B4784D1B-F6C2-4FB5-A3DA-B0ED1AB7A0E8}" sibTransId="{5A1298B2-FF03-413F-A595-E0DF8267A7FB}"/>
    <dgm:cxn modelId="{4E4A661D-4DAE-48BE-9655-EBA3F10A2CCD}" type="presOf" srcId="{78575901-2C3D-478D-8F30-7E00364BBC08}" destId="{4CFBDAC3-32D8-4E0E-BABF-E3CBA7643DB2}" srcOrd="0" destOrd="0" presId="urn:microsoft.com/office/officeart/2005/8/layout/list1"/>
    <dgm:cxn modelId="{78523FF2-AB80-4D7E-A0E1-0BE5A86F7F3F}" srcId="{BF4DDDBF-07F3-47C2-B5F7-0EB86BF0A575}" destId="{8588EB05-B2A3-488A-8BF8-653477024F82}" srcOrd="4" destOrd="0" parTransId="{A6BA3BD1-9EE9-40C8-AEF3-DE9AF51B5F55}" sibTransId="{51496513-8F63-4936-9740-7CE4AC258A3E}"/>
    <dgm:cxn modelId="{F1905818-DA00-4485-9AC5-9456A2718889}" type="presOf" srcId="{2920B44B-AB40-4832-90FC-A5A533D828C5}" destId="{4CFBDAC3-32D8-4E0E-BABF-E3CBA7643DB2}" srcOrd="0" destOrd="1" presId="urn:microsoft.com/office/officeart/2005/8/layout/list1"/>
    <dgm:cxn modelId="{E4BE4A6A-B82D-4622-80DB-50D13D63CB0A}" type="presOf" srcId="{4CCCE1D1-7371-4BEC-863F-70833D25FEA0}" destId="{A0CFEB04-6450-4E52-87A1-C3B88606C8F7}" srcOrd="0" destOrd="0" presId="urn:microsoft.com/office/officeart/2005/8/layout/list1"/>
    <dgm:cxn modelId="{D0A0C41B-EFE6-48AA-A6E9-0F02A4590DE2}" type="presOf" srcId="{CE2E2CD9-6EBD-4931-84AF-ED72555721C0}" destId="{94FBBBC5-4B5A-4C6D-8EA8-52B1648C6DE7}" srcOrd="0" destOrd="0" presId="urn:microsoft.com/office/officeart/2005/8/layout/list1"/>
    <dgm:cxn modelId="{524E7473-29B3-4DE4-A9E2-C7744A252D83}" srcId="{E3C59804-36CC-454B-9E8A-6C1502448D94}" destId="{BF4DDDBF-07F3-47C2-B5F7-0EB86BF0A575}" srcOrd="0" destOrd="0" parTransId="{9C98AFB6-A253-4826-A34B-B2CB58A90484}" sibTransId="{5E870D2F-3A26-48E0-948D-96E022521319}"/>
    <dgm:cxn modelId="{B813F71E-84C3-41C3-9473-AF9187978A03}" srcId="{BF4DDDBF-07F3-47C2-B5F7-0EB86BF0A575}" destId="{2920B44B-AB40-4832-90FC-A5A533D828C5}" srcOrd="1" destOrd="0" parTransId="{BB2FF0C9-97FC-4537-B442-AE2739988072}" sibTransId="{50002D47-4B6F-4041-9CB2-36BEB33108DE}"/>
    <dgm:cxn modelId="{4C030C58-9AEF-4807-8B07-CBFA08572A93}" type="presOf" srcId="{AF1A079C-4C9F-4944-97B9-3A43CB45A1B5}" destId="{13FE4B4D-2CC1-4299-9B6B-C1E5BE1E4CA4}" srcOrd="0" destOrd="0" presId="urn:microsoft.com/office/officeart/2005/8/layout/list1"/>
    <dgm:cxn modelId="{13E6CD52-7A6A-4FB8-9663-E38154ED4EDC}" srcId="{BF4DDDBF-07F3-47C2-B5F7-0EB86BF0A575}" destId="{B94D995C-8F9A-4D09-8F41-D30DD9747F8F}" srcOrd="3" destOrd="0" parTransId="{266D1B7D-D7D3-4884-A62E-E268A0E81C31}" sibTransId="{A1DCF845-2012-413C-812F-8DF4C2E3104A}"/>
    <dgm:cxn modelId="{F7A68B42-D001-4529-AA9E-37B2EC3FC9FD}" srcId="{CE2E2CD9-6EBD-4931-84AF-ED72555721C0}" destId="{4CCCE1D1-7371-4BEC-863F-70833D25FEA0}" srcOrd="0" destOrd="0" parTransId="{A47180A5-2267-4B88-B391-C8DD7D8297B0}" sibTransId="{FA7EBA24-A50E-4661-A2E2-75368A759CA1}"/>
    <dgm:cxn modelId="{CFAD6ACA-D638-4BA0-9307-B955FE36FADD}" type="presOf" srcId="{CE2E2CD9-6EBD-4931-84AF-ED72555721C0}" destId="{034713DA-8339-4611-B335-62143737EB2A}" srcOrd="1" destOrd="0" presId="urn:microsoft.com/office/officeart/2005/8/layout/list1"/>
    <dgm:cxn modelId="{EA7EC68C-00F5-48D4-B02E-46AFEB223138}" type="presOf" srcId="{AF1A079C-4C9F-4944-97B9-3A43CB45A1B5}" destId="{3F638146-C515-421B-A7BD-C39FF4B8077A}" srcOrd="1" destOrd="0" presId="urn:microsoft.com/office/officeart/2005/8/layout/list1"/>
    <dgm:cxn modelId="{926AC729-1C0C-4BB5-BCC5-BB619A788938}" type="presParOf" srcId="{85B27F30-4378-433F-8631-DE166477F718}" destId="{9D66D0F3-0FBF-4364-A655-54EFFCBBD1C7}" srcOrd="0" destOrd="0" presId="urn:microsoft.com/office/officeart/2005/8/layout/list1"/>
    <dgm:cxn modelId="{F04C7CD9-8B46-488D-ACEA-BED9E201FE0A}" type="presParOf" srcId="{9D66D0F3-0FBF-4364-A655-54EFFCBBD1C7}" destId="{CC179DE7-63EA-4A3C-A4AD-661B25EAB687}" srcOrd="0" destOrd="0" presId="urn:microsoft.com/office/officeart/2005/8/layout/list1"/>
    <dgm:cxn modelId="{8DB46C20-C5D2-474C-A65F-A17ABB3FCF67}" type="presParOf" srcId="{9D66D0F3-0FBF-4364-A655-54EFFCBBD1C7}" destId="{B7E88CA9-1979-40B7-B7B1-EC4D0D5E2C53}" srcOrd="1" destOrd="0" presId="urn:microsoft.com/office/officeart/2005/8/layout/list1"/>
    <dgm:cxn modelId="{0F704C3B-4E4D-43FD-B658-FCD093C9169A}" type="presParOf" srcId="{85B27F30-4378-433F-8631-DE166477F718}" destId="{1C431143-45A1-4D31-A8B8-A40DE084E656}" srcOrd="1" destOrd="0" presId="urn:microsoft.com/office/officeart/2005/8/layout/list1"/>
    <dgm:cxn modelId="{FCA52E33-8993-4CA5-AFB0-DA671E1C90EF}" type="presParOf" srcId="{85B27F30-4378-433F-8631-DE166477F718}" destId="{4CFBDAC3-32D8-4E0E-BABF-E3CBA7643DB2}" srcOrd="2" destOrd="0" presId="urn:microsoft.com/office/officeart/2005/8/layout/list1"/>
    <dgm:cxn modelId="{EA426D94-C91B-44AE-87E1-E4A3268A515B}" type="presParOf" srcId="{85B27F30-4378-433F-8631-DE166477F718}" destId="{BC8B004A-CCF8-40EA-BE35-0E0F659AE39C}" srcOrd="3" destOrd="0" presId="urn:microsoft.com/office/officeart/2005/8/layout/list1"/>
    <dgm:cxn modelId="{73B622E4-0349-4DF0-85D9-D578C87CAEAA}" type="presParOf" srcId="{85B27F30-4378-433F-8631-DE166477F718}" destId="{C497B1F0-A484-4CEC-B3EA-E13DEAA51C8B}" srcOrd="4" destOrd="0" presId="urn:microsoft.com/office/officeart/2005/8/layout/list1"/>
    <dgm:cxn modelId="{ED2E6170-98E7-414B-8AF2-E6447930F173}" type="presParOf" srcId="{C497B1F0-A484-4CEC-B3EA-E13DEAA51C8B}" destId="{13FE4B4D-2CC1-4299-9B6B-C1E5BE1E4CA4}" srcOrd="0" destOrd="0" presId="urn:microsoft.com/office/officeart/2005/8/layout/list1"/>
    <dgm:cxn modelId="{BA282B4E-5B7D-415A-8B37-5D161D9AD11C}" type="presParOf" srcId="{C497B1F0-A484-4CEC-B3EA-E13DEAA51C8B}" destId="{3F638146-C515-421B-A7BD-C39FF4B8077A}" srcOrd="1" destOrd="0" presId="urn:microsoft.com/office/officeart/2005/8/layout/list1"/>
    <dgm:cxn modelId="{71ADF31C-DF52-44AF-8080-6D2DBA75747A}" type="presParOf" srcId="{85B27F30-4378-433F-8631-DE166477F718}" destId="{58A33AC4-5875-4211-A6C8-85E3887618F1}" srcOrd="5" destOrd="0" presId="urn:microsoft.com/office/officeart/2005/8/layout/list1"/>
    <dgm:cxn modelId="{9A8381AC-1858-4F56-A2C8-30E0186D1813}" type="presParOf" srcId="{85B27F30-4378-433F-8631-DE166477F718}" destId="{A15FBBE0-9E29-4592-9045-98E8B4249218}" srcOrd="6" destOrd="0" presId="urn:microsoft.com/office/officeart/2005/8/layout/list1"/>
    <dgm:cxn modelId="{79C28E82-8C71-4716-8C82-0150306AF712}" type="presParOf" srcId="{85B27F30-4378-433F-8631-DE166477F718}" destId="{1D2DBE70-9E19-4A50-9F22-21B8E8519BFD}" srcOrd="7" destOrd="0" presId="urn:microsoft.com/office/officeart/2005/8/layout/list1"/>
    <dgm:cxn modelId="{33F83B69-C9D9-42B5-A076-5CC1AC482435}" type="presParOf" srcId="{85B27F30-4378-433F-8631-DE166477F718}" destId="{636CDD02-6E41-4FC1-B273-5C07E318216C}" srcOrd="8" destOrd="0" presId="urn:microsoft.com/office/officeart/2005/8/layout/list1"/>
    <dgm:cxn modelId="{5C2180CE-D46A-4051-94E0-E97720E70841}" type="presParOf" srcId="{636CDD02-6E41-4FC1-B273-5C07E318216C}" destId="{94FBBBC5-4B5A-4C6D-8EA8-52B1648C6DE7}" srcOrd="0" destOrd="0" presId="urn:microsoft.com/office/officeart/2005/8/layout/list1"/>
    <dgm:cxn modelId="{F14F6D9A-4262-48D9-B9DA-28C4D3F6CDC1}" type="presParOf" srcId="{636CDD02-6E41-4FC1-B273-5C07E318216C}" destId="{034713DA-8339-4611-B335-62143737EB2A}" srcOrd="1" destOrd="0" presId="urn:microsoft.com/office/officeart/2005/8/layout/list1"/>
    <dgm:cxn modelId="{32AFE359-4DEA-4359-A06F-FF631ABDF37F}" type="presParOf" srcId="{85B27F30-4378-433F-8631-DE166477F718}" destId="{6460A477-711E-44F3-BA4E-897AF1A63A99}" srcOrd="9" destOrd="0" presId="urn:microsoft.com/office/officeart/2005/8/layout/list1"/>
    <dgm:cxn modelId="{00112B58-DE30-4EC3-80FB-660B5039A64A}" type="presParOf" srcId="{85B27F30-4378-433F-8631-DE166477F718}" destId="{A0CFEB04-6450-4E52-87A1-C3B88606C8F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CC01E2-BD81-4E08-97BB-20BC3680628E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CD8A0126-8CDB-40B2-892A-6E923300B45A}">
      <dgm:prSet phldrT="[Szöveg]"/>
      <dgm:spPr/>
      <dgm:t>
        <a:bodyPr/>
        <a:lstStyle/>
        <a:p>
          <a:r>
            <a:rPr lang="hu-HU" dirty="0" smtClean="0"/>
            <a:t>Járulékbevallás</a:t>
          </a:r>
          <a:br>
            <a:rPr lang="hu-HU" dirty="0" smtClean="0"/>
          </a:br>
          <a:r>
            <a:rPr lang="hu-HU" dirty="0" smtClean="0"/>
            <a:t>(´08)</a:t>
          </a:r>
          <a:endParaRPr lang="hu-HU" dirty="0"/>
        </a:p>
      </dgm:t>
    </dgm:pt>
    <dgm:pt modelId="{8659258B-DC45-4154-BBB9-86F387866CBD}" type="parTrans" cxnId="{2E288836-96B5-432C-9E20-22BD2AD05C60}">
      <dgm:prSet/>
      <dgm:spPr/>
      <dgm:t>
        <a:bodyPr/>
        <a:lstStyle/>
        <a:p>
          <a:endParaRPr lang="hu-HU"/>
        </a:p>
      </dgm:t>
    </dgm:pt>
    <dgm:pt modelId="{4E1F0584-F47E-4AA6-8A06-DF9219DE975D}" type="sibTrans" cxnId="{2E288836-96B5-432C-9E20-22BD2AD05C60}">
      <dgm:prSet/>
      <dgm:spPr/>
      <dgm:t>
        <a:bodyPr/>
        <a:lstStyle/>
        <a:p>
          <a:endParaRPr lang="hu-HU"/>
        </a:p>
      </dgm:t>
    </dgm:pt>
    <dgm:pt modelId="{B00B931A-D0D3-4DF0-8C8C-EC0263698FF3}">
      <dgm:prSet phldrT="[Szöveg]" custT="1"/>
      <dgm:spPr/>
      <dgm:t>
        <a:bodyPr/>
        <a:lstStyle/>
        <a:p>
          <a:r>
            <a:rPr lang="hu-HU" sz="2000" dirty="0" smtClean="0"/>
            <a:t>Kifizetőkre teljes körű </a:t>
          </a:r>
          <a:br>
            <a:rPr lang="hu-HU" sz="2000" dirty="0" smtClean="0"/>
          </a:br>
          <a:r>
            <a:rPr lang="hu-HU" sz="1600" dirty="0" smtClean="0">
              <a:solidFill>
                <a:schemeClr val="bg1">
                  <a:lumMod val="50000"/>
                </a:schemeClr>
              </a:solidFill>
            </a:rPr>
            <a:t>(</a:t>
          </a:r>
          <a:r>
            <a:rPr lang="hu-HU" sz="1600" dirty="0" err="1" smtClean="0">
              <a:solidFill>
                <a:schemeClr val="bg1">
                  <a:lumMod val="50000"/>
                </a:schemeClr>
              </a:solidFill>
            </a:rPr>
            <a:t>ev-re</a:t>
          </a:r>
          <a:r>
            <a:rPr lang="hu-HU" sz="1600" dirty="0" smtClean="0">
              <a:solidFill>
                <a:schemeClr val="bg1">
                  <a:lumMod val="50000"/>
                </a:schemeClr>
              </a:solidFill>
            </a:rPr>
            <a:t> más </a:t>
          </a:r>
          <a:r>
            <a:rPr lang="hu-HU" sz="1600" dirty="0" err="1" smtClean="0">
              <a:solidFill>
                <a:schemeClr val="bg1">
                  <a:lumMod val="50000"/>
                </a:schemeClr>
              </a:solidFill>
            </a:rPr>
            <a:t>nyomtatv</a:t>
          </a:r>
          <a:r>
            <a:rPr lang="hu-HU" sz="1600" dirty="0" smtClean="0">
              <a:solidFill>
                <a:schemeClr val="bg1">
                  <a:lumMod val="50000"/>
                </a:schemeClr>
              </a:solidFill>
            </a:rPr>
            <a:t>. (´58), </a:t>
          </a:r>
          <a:r>
            <a:rPr lang="hu-HU" sz="1600" dirty="0" err="1" smtClean="0">
              <a:solidFill>
                <a:schemeClr val="bg1">
                  <a:lumMod val="50000"/>
                </a:schemeClr>
              </a:solidFill>
            </a:rPr>
            <a:t>KATA-s</a:t>
          </a:r>
          <a:r>
            <a:rPr lang="hu-HU" sz="160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hu-HU" sz="1600" dirty="0" err="1" smtClean="0">
              <a:solidFill>
                <a:schemeClr val="bg1">
                  <a:lumMod val="50000"/>
                </a:schemeClr>
              </a:solidFill>
            </a:rPr>
            <a:t>vall-ra</a:t>
          </a:r>
          <a:r>
            <a:rPr lang="hu-HU" sz="1600" dirty="0" smtClean="0">
              <a:solidFill>
                <a:schemeClr val="bg1">
                  <a:lumMod val="50000"/>
                </a:schemeClr>
              </a:solidFill>
            </a:rPr>
            <a:t> nincs évközi ny. )</a:t>
          </a:r>
          <a:endParaRPr lang="hu-HU" sz="1600" dirty="0">
            <a:solidFill>
              <a:schemeClr val="bg1">
                <a:lumMod val="50000"/>
              </a:schemeClr>
            </a:solidFill>
          </a:endParaRPr>
        </a:p>
      </dgm:t>
    </dgm:pt>
    <dgm:pt modelId="{682AA26D-ECBD-46E0-825E-2FC3FAFCFD9D}" type="parTrans" cxnId="{B8352EC6-5E00-4FD8-BEB1-A58AE3038AFB}">
      <dgm:prSet/>
      <dgm:spPr/>
      <dgm:t>
        <a:bodyPr/>
        <a:lstStyle/>
        <a:p>
          <a:endParaRPr lang="hu-HU"/>
        </a:p>
      </dgm:t>
    </dgm:pt>
    <dgm:pt modelId="{3A2F9774-D817-400C-B262-A34F81A1282A}" type="sibTrans" cxnId="{B8352EC6-5E00-4FD8-BEB1-A58AE3038AFB}">
      <dgm:prSet/>
      <dgm:spPr/>
      <dgm:t>
        <a:bodyPr/>
        <a:lstStyle/>
        <a:p>
          <a:endParaRPr lang="hu-HU"/>
        </a:p>
      </dgm:t>
    </dgm:pt>
    <dgm:pt modelId="{AB5A979A-32C2-457D-BF84-709CE8AB96AD}">
      <dgm:prSet phldrT="[Szöveg]"/>
      <dgm:spPr/>
      <dgm:t>
        <a:bodyPr/>
        <a:lstStyle/>
        <a:p>
          <a:r>
            <a:rPr lang="hu-HU" dirty="0" smtClean="0"/>
            <a:t>Havi kereset-statisztikai adatgyűjtés</a:t>
          </a:r>
          <a:br>
            <a:rPr lang="hu-HU" dirty="0" smtClean="0"/>
          </a:br>
          <a:r>
            <a:rPr lang="hu-HU" dirty="0" smtClean="0"/>
            <a:t>kiváltása</a:t>
          </a:r>
          <a:endParaRPr lang="hu-HU" dirty="0"/>
        </a:p>
      </dgm:t>
    </dgm:pt>
    <dgm:pt modelId="{04B72A82-1410-4872-BD3B-F1BE57DE6045}" type="parTrans" cxnId="{D5DBB8F9-CD20-4439-86F5-D375886C86B8}">
      <dgm:prSet/>
      <dgm:spPr/>
      <dgm:t>
        <a:bodyPr/>
        <a:lstStyle/>
        <a:p>
          <a:endParaRPr lang="hu-HU"/>
        </a:p>
      </dgm:t>
    </dgm:pt>
    <dgm:pt modelId="{AC070AD6-8F1B-4325-9926-CFB5CC347E2A}" type="sibTrans" cxnId="{D5DBB8F9-CD20-4439-86F5-D375886C86B8}">
      <dgm:prSet/>
      <dgm:spPr/>
      <dgm:t>
        <a:bodyPr/>
        <a:lstStyle/>
        <a:p>
          <a:endParaRPr lang="hu-HU"/>
        </a:p>
      </dgm:t>
    </dgm:pt>
    <dgm:pt modelId="{E7BE2B58-1BAA-44AF-84D4-8B405DF17298}">
      <dgm:prSet phldrT="[Szöveg]" custT="1"/>
      <dgm:spPr/>
      <dgm:t>
        <a:bodyPr/>
        <a:lstStyle/>
        <a:p>
          <a:r>
            <a:rPr lang="hu-HU" sz="2000" dirty="0" smtClean="0"/>
            <a:t>Létszám</a:t>
          </a:r>
          <a:endParaRPr lang="hu-HU" sz="2000" dirty="0"/>
        </a:p>
      </dgm:t>
    </dgm:pt>
    <dgm:pt modelId="{FEBF8D3E-C0BD-4D03-B4BB-28081F311ED1}" type="parTrans" cxnId="{499C1A9A-F337-4D98-8DE2-1489BC718D5B}">
      <dgm:prSet/>
      <dgm:spPr/>
      <dgm:t>
        <a:bodyPr/>
        <a:lstStyle/>
        <a:p>
          <a:endParaRPr lang="hu-HU"/>
        </a:p>
      </dgm:t>
    </dgm:pt>
    <dgm:pt modelId="{EE9D41E5-44A1-401B-A8E3-D74760A5AD25}" type="sibTrans" cxnId="{499C1A9A-F337-4D98-8DE2-1489BC718D5B}">
      <dgm:prSet/>
      <dgm:spPr/>
      <dgm:t>
        <a:bodyPr/>
        <a:lstStyle/>
        <a:p>
          <a:endParaRPr lang="hu-HU"/>
        </a:p>
      </dgm:t>
    </dgm:pt>
    <dgm:pt modelId="{146A95D6-039C-4E56-B1D6-2F7A3C667EE3}">
      <dgm:prSet phldrT="[Szöveg]" custT="1"/>
      <dgm:spPr/>
      <dgm:t>
        <a:bodyPr/>
        <a:lstStyle/>
        <a:p>
          <a:r>
            <a:rPr lang="hu-HU" sz="2000" dirty="0" smtClean="0"/>
            <a:t>Kereset</a:t>
          </a:r>
          <a:endParaRPr lang="hu-HU" sz="2000" dirty="0"/>
        </a:p>
      </dgm:t>
    </dgm:pt>
    <dgm:pt modelId="{2EFDD218-940D-4822-BDEE-2A4CA36217A7}" type="parTrans" cxnId="{3B62579C-552F-42E6-93AB-8FF312F65E6A}">
      <dgm:prSet/>
      <dgm:spPr/>
      <dgm:t>
        <a:bodyPr/>
        <a:lstStyle/>
        <a:p>
          <a:endParaRPr lang="hu-HU"/>
        </a:p>
      </dgm:t>
    </dgm:pt>
    <dgm:pt modelId="{908172F9-FE20-4DF3-9724-F0926EF64E4D}" type="sibTrans" cxnId="{3B62579C-552F-42E6-93AB-8FF312F65E6A}">
      <dgm:prSet/>
      <dgm:spPr/>
      <dgm:t>
        <a:bodyPr/>
        <a:lstStyle/>
        <a:p>
          <a:endParaRPr lang="hu-HU"/>
        </a:p>
      </dgm:t>
    </dgm:pt>
    <dgm:pt modelId="{B1B93FA9-FD86-45EE-BB82-572B2DF3CAFA}">
      <dgm:prSet phldrT="[Szöveg]" custT="1"/>
      <dgm:spPr/>
      <dgm:t>
        <a:bodyPr/>
        <a:lstStyle/>
        <a:p>
          <a:r>
            <a:rPr lang="hu-HU" sz="2000" dirty="0" smtClean="0"/>
            <a:t>Egyéb munkajövedelem??</a:t>
          </a:r>
          <a:endParaRPr lang="hu-HU" sz="2000" dirty="0"/>
        </a:p>
      </dgm:t>
    </dgm:pt>
    <dgm:pt modelId="{CC710E70-88FF-40FE-BD64-7DBE6024A561}" type="parTrans" cxnId="{CDB658F5-DB3B-4D24-BB82-DA8217B0F720}">
      <dgm:prSet/>
      <dgm:spPr/>
      <dgm:t>
        <a:bodyPr/>
        <a:lstStyle/>
        <a:p>
          <a:endParaRPr lang="hu-HU"/>
        </a:p>
      </dgm:t>
    </dgm:pt>
    <dgm:pt modelId="{CB8CC62B-3902-44BB-A506-EAE7925080D8}" type="sibTrans" cxnId="{CDB658F5-DB3B-4D24-BB82-DA8217B0F720}">
      <dgm:prSet/>
      <dgm:spPr/>
      <dgm:t>
        <a:bodyPr/>
        <a:lstStyle/>
        <a:p>
          <a:endParaRPr lang="hu-HU"/>
        </a:p>
      </dgm:t>
    </dgm:pt>
    <dgm:pt modelId="{896A2109-C8F9-4659-A6AE-AF300ABB575C}">
      <dgm:prSet phldrT="[Szöveg]" custT="1"/>
      <dgm:spPr/>
      <dgm:t>
        <a:bodyPr/>
        <a:lstStyle/>
        <a:p>
          <a:r>
            <a:rPr lang="hu-HU" sz="2000" dirty="0" smtClean="0"/>
            <a:t>Jogviszony minősége, időtartama, </a:t>
          </a:r>
          <a:endParaRPr lang="hu-HU" sz="2000" dirty="0"/>
        </a:p>
      </dgm:t>
    </dgm:pt>
    <dgm:pt modelId="{038D30C7-BA01-4F88-9551-8F2DE4E1D6C6}" type="parTrans" cxnId="{5124E242-A645-4AA7-8087-E9FA36BCE8D3}">
      <dgm:prSet/>
      <dgm:spPr/>
      <dgm:t>
        <a:bodyPr/>
        <a:lstStyle/>
        <a:p>
          <a:endParaRPr lang="hu-HU"/>
        </a:p>
      </dgm:t>
    </dgm:pt>
    <dgm:pt modelId="{FDAF3CDC-801C-4B97-BAAC-D49E16EFA273}" type="sibTrans" cxnId="{5124E242-A645-4AA7-8087-E9FA36BCE8D3}">
      <dgm:prSet/>
      <dgm:spPr/>
      <dgm:t>
        <a:bodyPr/>
        <a:lstStyle/>
        <a:p>
          <a:endParaRPr lang="hu-HU"/>
        </a:p>
      </dgm:t>
    </dgm:pt>
    <dgm:pt modelId="{44C0C8AD-8EE1-4F79-A0EB-DDF926AA6F08}">
      <dgm:prSet phldrT="[Szöveg]" custT="1"/>
      <dgm:spPr/>
      <dgm:t>
        <a:bodyPr/>
        <a:lstStyle/>
        <a:p>
          <a:r>
            <a:rPr lang="hu-HU" sz="2000" dirty="0" smtClean="0"/>
            <a:t>Kifizetés, adóelőleg és járulék levonások</a:t>
          </a:r>
          <a:endParaRPr lang="hu-HU" sz="2000" dirty="0"/>
        </a:p>
      </dgm:t>
    </dgm:pt>
    <dgm:pt modelId="{61FAF906-F840-4C40-AF22-5F3D3F82C20F}" type="parTrans" cxnId="{0A4977C9-B870-4F35-B15F-F8CF6996663E}">
      <dgm:prSet/>
      <dgm:spPr/>
      <dgm:t>
        <a:bodyPr/>
        <a:lstStyle/>
        <a:p>
          <a:endParaRPr lang="hu-HU"/>
        </a:p>
      </dgm:t>
    </dgm:pt>
    <dgm:pt modelId="{C82808B6-57D9-4DE2-BFA6-AD77B7B04E95}" type="sibTrans" cxnId="{0A4977C9-B870-4F35-B15F-F8CF6996663E}">
      <dgm:prSet/>
      <dgm:spPr/>
      <dgm:t>
        <a:bodyPr/>
        <a:lstStyle/>
        <a:p>
          <a:endParaRPr lang="hu-HU"/>
        </a:p>
      </dgm:t>
    </dgm:pt>
    <dgm:pt modelId="{A0EB9DF2-A0BA-4D54-9EC7-C7F46952C888}">
      <dgm:prSet phldrT="[Szöveg]" custT="1"/>
      <dgm:spPr/>
      <dgm:t>
        <a:bodyPr/>
        <a:lstStyle/>
        <a:p>
          <a:r>
            <a:rPr lang="hu-HU" sz="2000" dirty="0" smtClean="0"/>
            <a:t>FEOR kód, </a:t>
          </a:r>
          <a:endParaRPr lang="hu-HU" sz="2000" dirty="0"/>
        </a:p>
      </dgm:t>
    </dgm:pt>
    <dgm:pt modelId="{962AB746-2F38-4EE8-8169-F97E55E4D05E}" type="parTrans" cxnId="{5D0475C2-992E-460D-A277-449F1B7885A2}">
      <dgm:prSet/>
      <dgm:spPr/>
      <dgm:t>
        <a:bodyPr/>
        <a:lstStyle/>
        <a:p>
          <a:endParaRPr lang="hu-HU"/>
        </a:p>
      </dgm:t>
    </dgm:pt>
    <dgm:pt modelId="{84EA0498-73D8-48C2-9ED0-BC4C4960E9AB}" type="sibTrans" cxnId="{5D0475C2-992E-460D-A277-449F1B7885A2}">
      <dgm:prSet/>
      <dgm:spPr/>
      <dgm:t>
        <a:bodyPr/>
        <a:lstStyle/>
        <a:p>
          <a:endParaRPr lang="hu-HU"/>
        </a:p>
      </dgm:t>
    </dgm:pt>
    <dgm:pt modelId="{A4054334-B33F-499D-8C6C-040B64353298}">
      <dgm:prSet phldrT="[Szöveg]" custT="1"/>
      <dgm:spPr/>
      <dgm:t>
        <a:bodyPr/>
        <a:lstStyle/>
        <a:p>
          <a:r>
            <a:rPr lang="hu-HU" sz="2000" dirty="0" smtClean="0"/>
            <a:t>Heti munkaidő (megállapodás szerinti)</a:t>
          </a:r>
          <a:endParaRPr lang="hu-HU" sz="2000" dirty="0"/>
        </a:p>
      </dgm:t>
    </dgm:pt>
    <dgm:pt modelId="{3FFCAF30-1A40-486A-BC15-3940E2E19AB8}" type="parTrans" cxnId="{49A28FD6-2195-406B-A75A-9CC9138F7CA3}">
      <dgm:prSet/>
      <dgm:spPr/>
      <dgm:t>
        <a:bodyPr/>
        <a:lstStyle/>
        <a:p>
          <a:endParaRPr lang="hu-HU"/>
        </a:p>
      </dgm:t>
    </dgm:pt>
    <dgm:pt modelId="{9A6E1628-0F12-4EF6-A32C-D7BA88E9CCE1}" type="sibTrans" cxnId="{49A28FD6-2195-406B-A75A-9CC9138F7CA3}">
      <dgm:prSet/>
      <dgm:spPr/>
      <dgm:t>
        <a:bodyPr/>
        <a:lstStyle/>
        <a:p>
          <a:endParaRPr lang="hu-HU"/>
        </a:p>
      </dgm:t>
    </dgm:pt>
    <dgm:pt modelId="{6B5A48EB-B43D-4D34-B68A-66D85964B08B}">
      <dgm:prSet phldrT="[Szöveg]" custT="1"/>
      <dgm:spPr/>
      <dgm:t>
        <a:bodyPr/>
        <a:lstStyle/>
        <a:p>
          <a:r>
            <a:rPr lang="hu-HU" sz="2000" dirty="0" smtClean="0"/>
            <a:t>Távollétek</a:t>
          </a:r>
          <a:endParaRPr lang="hu-HU" sz="2000" dirty="0"/>
        </a:p>
      </dgm:t>
    </dgm:pt>
    <dgm:pt modelId="{67D2CE39-D332-41F4-8FC3-43AC67873059}" type="parTrans" cxnId="{EDCAFCE4-A7B2-4F79-A69C-8831D017F1DC}">
      <dgm:prSet/>
      <dgm:spPr/>
      <dgm:t>
        <a:bodyPr/>
        <a:lstStyle/>
        <a:p>
          <a:endParaRPr lang="hu-HU"/>
        </a:p>
      </dgm:t>
    </dgm:pt>
    <dgm:pt modelId="{1AE3FA21-5C16-4382-BC2D-0946AF2693E0}" type="sibTrans" cxnId="{EDCAFCE4-A7B2-4F79-A69C-8831D017F1DC}">
      <dgm:prSet/>
      <dgm:spPr/>
      <dgm:t>
        <a:bodyPr/>
        <a:lstStyle/>
        <a:p>
          <a:endParaRPr lang="hu-HU"/>
        </a:p>
      </dgm:t>
    </dgm:pt>
    <dgm:pt modelId="{2573AF6C-C68E-4E54-A7AB-1D91E74A0E17}">
      <dgm:prSet phldrT="[Szöveg]" custT="1"/>
      <dgm:spPr/>
      <dgm:t>
        <a:bodyPr/>
        <a:lstStyle/>
        <a:p>
          <a:r>
            <a:rPr lang="hu-HU" sz="2000" strike="sngStrike" dirty="0" smtClean="0">
              <a:solidFill>
                <a:srgbClr val="FF0000"/>
              </a:solidFill>
            </a:rPr>
            <a:t>Ledolgozott munkaóra</a:t>
          </a:r>
          <a:endParaRPr lang="hu-HU" sz="2000" strike="sngStrike" dirty="0">
            <a:solidFill>
              <a:srgbClr val="FF0000"/>
            </a:solidFill>
          </a:endParaRPr>
        </a:p>
      </dgm:t>
    </dgm:pt>
    <dgm:pt modelId="{E601D122-D673-42F8-8884-7B93FF92D913}" type="parTrans" cxnId="{86AF00D4-0F0E-42E9-A8C0-37140DA74DC4}">
      <dgm:prSet/>
      <dgm:spPr/>
      <dgm:t>
        <a:bodyPr/>
        <a:lstStyle/>
        <a:p>
          <a:endParaRPr lang="hu-HU"/>
        </a:p>
      </dgm:t>
    </dgm:pt>
    <dgm:pt modelId="{A1495FD5-F0E2-4ACF-8794-8FFB36A5D187}" type="sibTrans" cxnId="{86AF00D4-0F0E-42E9-A8C0-37140DA74DC4}">
      <dgm:prSet/>
      <dgm:spPr/>
      <dgm:t>
        <a:bodyPr/>
        <a:lstStyle/>
        <a:p>
          <a:endParaRPr lang="hu-HU"/>
        </a:p>
      </dgm:t>
    </dgm:pt>
    <dgm:pt modelId="{5DA75E42-2978-4501-B7CF-28DCFC385BED}">
      <dgm:prSet phldrT="[Szöveg]" custT="1"/>
      <dgm:spPr/>
      <dgm:t>
        <a:bodyPr/>
        <a:lstStyle/>
        <a:p>
          <a:r>
            <a:rPr lang="hu-HU" sz="2000" strike="sngStrike" dirty="0" smtClean="0">
              <a:solidFill>
                <a:srgbClr val="FF0000"/>
              </a:solidFill>
            </a:rPr>
            <a:t>Kölcsönzött munkaerő</a:t>
          </a:r>
          <a:endParaRPr lang="hu-HU" sz="2000" strike="sngStrike" dirty="0">
            <a:solidFill>
              <a:srgbClr val="FF0000"/>
            </a:solidFill>
          </a:endParaRPr>
        </a:p>
      </dgm:t>
    </dgm:pt>
    <dgm:pt modelId="{AAD36BB6-22F7-4126-9417-283BD2AAABB5}" type="parTrans" cxnId="{D807DD1E-CFC2-4B49-BC25-7FA8E4FDDCC6}">
      <dgm:prSet/>
      <dgm:spPr/>
      <dgm:t>
        <a:bodyPr/>
        <a:lstStyle/>
        <a:p>
          <a:endParaRPr lang="hu-HU"/>
        </a:p>
      </dgm:t>
    </dgm:pt>
    <dgm:pt modelId="{F9FE5C6E-1B41-4B3C-B390-935992E2B3C5}" type="sibTrans" cxnId="{D807DD1E-CFC2-4B49-BC25-7FA8E4FDDCC6}">
      <dgm:prSet/>
      <dgm:spPr/>
      <dgm:t>
        <a:bodyPr/>
        <a:lstStyle/>
        <a:p>
          <a:endParaRPr lang="hu-HU"/>
        </a:p>
      </dgm:t>
    </dgm:pt>
    <dgm:pt modelId="{E4DEB153-01AA-43BD-9005-D1B0E02BBAF9}" type="pres">
      <dgm:prSet presAssocID="{01CC01E2-BD81-4E08-97BB-20BC3680628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199D3772-0A36-45A9-90DA-5B3500F44F3F}" type="pres">
      <dgm:prSet presAssocID="{CD8A0126-8CDB-40B2-892A-6E923300B45A}" presName="composite" presStyleCnt="0"/>
      <dgm:spPr/>
    </dgm:pt>
    <dgm:pt modelId="{A0DAFA44-F8F5-4492-BD16-4E07FB2AC022}" type="pres">
      <dgm:prSet presAssocID="{CD8A0126-8CDB-40B2-892A-6E923300B45A}" presName="bentUpArrow1" presStyleLbl="alignImgPlace1" presStyleIdx="0" presStyleCnt="1" custScaleX="76475" custScaleY="175557"/>
      <dgm:spPr/>
    </dgm:pt>
    <dgm:pt modelId="{46ACFBC8-4138-4116-A9F8-F7D4BEACFEA8}" type="pres">
      <dgm:prSet presAssocID="{CD8A0126-8CDB-40B2-892A-6E923300B45A}" presName="ParentText" presStyleLbl="node1" presStyleIdx="0" presStyleCnt="2" custScaleX="91667" custScaleY="11258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397FCD4-BE03-44BB-9824-6321E0E5CB08}" type="pres">
      <dgm:prSet presAssocID="{CD8A0126-8CDB-40B2-892A-6E923300B45A}" presName="ChildText" presStyleLbl="revTx" presStyleIdx="0" presStyleCnt="2" custScaleX="299220" custScaleY="149473" custLinFactX="1291" custLinFactNeighborX="100000" custLinFactNeighborY="26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FD4AE06-F38F-49A8-B407-62A5CA5C390E}" type="pres">
      <dgm:prSet presAssocID="{4E1F0584-F47E-4AA6-8A06-DF9219DE975D}" presName="sibTrans" presStyleCnt="0"/>
      <dgm:spPr/>
    </dgm:pt>
    <dgm:pt modelId="{1CAE063E-61EF-4674-A714-E0727B4C6B9A}" type="pres">
      <dgm:prSet presAssocID="{AB5A979A-32C2-457D-BF84-709CE8AB96AD}" presName="composite" presStyleCnt="0"/>
      <dgm:spPr/>
    </dgm:pt>
    <dgm:pt modelId="{2EDE392F-A986-4048-A72E-54F4C64C217D}" type="pres">
      <dgm:prSet presAssocID="{AB5A979A-32C2-457D-BF84-709CE8AB96AD}" presName="ParentText" presStyleLbl="node1" presStyleIdx="1" presStyleCnt="2" custLinFactNeighborX="-47221" custLinFactNeighborY="-261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B177733-615E-43B0-A48D-992D51EC26F5}" type="pres">
      <dgm:prSet presAssocID="{AB5A979A-32C2-457D-BF84-709CE8AB96AD}" presName="FinalChildText" presStyleLbl="revTx" presStyleIdx="1" presStyleCnt="2" custScaleX="178572" custScaleY="150645" custLinFactNeighborX="-16246" custLinFactNeighborY="-40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0A4977C9-B870-4F35-B15F-F8CF6996663E}" srcId="{CD8A0126-8CDB-40B2-892A-6E923300B45A}" destId="{44C0C8AD-8EE1-4F79-A0EB-DDF926AA6F08}" srcOrd="5" destOrd="0" parTransId="{61FAF906-F840-4C40-AF22-5F3D3F82C20F}" sibTransId="{C82808B6-57D9-4DE2-BFA6-AD77B7B04E95}"/>
    <dgm:cxn modelId="{2E288836-96B5-432C-9E20-22BD2AD05C60}" srcId="{01CC01E2-BD81-4E08-97BB-20BC3680628E}" destId="{CD8A0126-8CDB-40B2-892A-6E923300B45A}" srcOrd="0" destOrd="0" parTransId="{8659258B-DC45-4154-BBB9-86F387866CBD}" sibTransId="{4E1F0584-F47E-4AA6-8A06-DF9219DE975D}"/>
    <dgm:cxn modelId="{5D0475C2-992E-460D-A277-449F1B7885A2}" srcId="{CD8A0126-8CDB-40B2-892A-6E923300B45A}" destId="{A0EB9DF2-A0BA-4D54-9EC7-C7F46952C888}" srcOrd="2" destOrd="0" parTransId="{962AB746-2F38-4EE8-8169-F97E55E4D05E}" sibTransId="{84EA0498-73D8-48C2-9ED0-BC4C4960E9AB}"/>
    <dgm:cxn modelId="{B8352EC6-5E00-4FD8-BEB1-A58AE3038AFB}" srcId="{CD8A0126-8CDB-40B2-892A-6E923300B45A}" destId="{B00B931A-D0D3-4DF0-8C8C-EC0263698FF3}" srcOrd="0" destOrd="0" parTransId="{682AA26D-ECBD-46E0-825E-2FC3FAFCFD9D}" sibTransId="{3A2F9774-D817-400C-B262-A34F81A1282A}"/>
    <dgm:cxn modelId="{B44ACA5F-C443-4E0F-AE27-DE59E887AFA1}" type="presOf" srcId="{146A95D6-039C-4E56-B1D6-2F7A3C667EE3}" destId="{7B177733-615E-43B0-A48D-992D51EC26F5}" srcOrd="0" destOrd="1" presId="urn:microsoft.com/office/officeart/2005/8/layout/StepDownProcess"/>
    <dgm:cxn modelId="{765D83F2-6C64-482F-B22D-5ED71841A418}" type="presOf" srcId="{44C0C8AD-8EE1-4F79-A0EB-DDF926AA6F08}" destId="{7397FCD4-BE03-44BB-9824-6321E0E5CB08}" srcOrd="0" destOrd="5" presId="urn:microsoft.com/office/officeart/2005/8/layout/StepDownProcess"/>
    <dgm:cxn modelId="{EDCAFCE4-A7B2-4F79-A69C-8831D017F1DC}" srcId="{CD8A0126-8CDB-40B2-892A-6E923300B45A}" destId="{6B5A48EB-B43D-4D34-B68A-66D85964B08B}" srcOrd="4" destOrd="0" parTransId="{67D2CE39-D332-41F4-8FC3-43AC67873059}" sibTransId="{1AE3FA21-5C16-4382-BC2D-0946AF2693E0}"/>
    <dgm:cxn modelId="{E0E35F36-9909-4FFC-88CB-592BEF7F71C0}" type="presOf" srcId="{E7BE2B58-1BAA-44AF-84D4-8B405DF17298}" destId="{7B177733-615E-43B0-A48D-992D51EC26F5}" srcOrd="0" destOrd="0" presId="urn:microsoft.com/office/officeart/2005/8/layout/StepDownProcess"/>
    <dgm:cxn modelId="{86AF00D4-0F0E-42E9-A8C0-37140DA74DC4}" srcId="{AB5A979A-32C2-457D-BF84-709CE8AB96AD}" destId="{2573AF6C-C68E-4E54-A7AB-1D91E74A0E17}" srcOrd="3" destOrd="0" parTransId="{E601D122-D673-42F8-8884-7B93FF92D913}" sibTransId="{A1495FD5-F0E2-4ACF-8794-8FFB36A5D187}"/>
    <dgm:cxn modelId="{E1D6B9A5-5134-4489-AC5E-D46946FC6431}" type="presOf" srcId="{AB5A979A-32C2-457D-BF84-709CE8AB96AD}" destId="{2EDE392F-A986-4048-A72E-54F4C64C217D}" srcOrd="0" destOrd="0" presId="urn:microsoft.com/office/officeart/2005/8/layout/StepDownProcess"/>
    <dgm:cxn modelId="{3959D7F1-A5E4-453B-B3FC-427C974A1310}" type="presOf" srcId="{A4054334-B33F-499D-8C6C-040B64353298}" destId="{7397FCD4-BE03-44BB-9824-6321E0E5CB08}" srcOrd="0" destOrd="3" presId="urn:microsoft.com/office/officeart/2005/8/layout/StepDownProcess"/>
    <dgm:cxn modelId="{5124E242-A645-4AA7-8087-E9FA36BCE8D3}" srcId="{CD8A0126-8CDB-40B2-892A-6E923300B45A}" destId="{896A2109-C8F9-4659-A6AE-AF300ABB575C}" srcOrd="1" destOrd="0" parTransId="{038D30C7-BA01-4F88-9551-8F2DE4E1D6C6}" sibTransId="{FDAF3CDC-801C-4B97-BAAC-D49E16EFA273}"/>
    <dgm:cxn modelId="{499C1A9A-F337-4D98-8DE2-1489BC718D5B}" srcId="{AB5A979A-32C2-457D-BF84-709CE8AB96AD}" destId="{E7BE2B58-1BAA-44AF-84D4-8B405DF17298}" srcOrd="0" destOrd="0" parTransId="{FEBF8D3E-C0BD-4D03-B4BB-28081F311ED1}" sibTransId="{EE9D41E5-44A1-401B-A8E3-D74760A5AD25}"/>
    <dgm:cxn modelId="{CE6F6BE7-66D0-4C3A-915A-048E6AFC6EDF}" type="presOf" srcId="{B00B931A-D0D3-4DF0-8C8C-EC0263698FF3}" destId="{7397FCD4-BE03-44BB-9824-6321E0E5CB08}" srcOrd="0" destOrd="0" presId="urn:microsoft.com/office/officeart/2005/8/layout/StepDownProcess"/>
    <dgm:cxn modelId="{CDB658F5-DB3B-4D24-BB82-DA8217B0F720}" srcId="{AB5A979A-32C2-457D-BF84-709CE8AB96AD}" destId="{B1B93FA9-FD86-45EE-BB82-572B2DF3CAFA}" srcOrd="2" destOrd="0" parTransId="{CC710E70-88FF-40FE-BD64-7DBE6024A561}" sibTransId="{CB8CC62B-3902-44BB-A506-EAE7925080D8}"/>
    <dgm:cxn modelId="{01B50A09-7F0D-4E3E-8180-EA1A4D780A6F}" type="presOf" srcId="{B1B93FA9-FD86-45EE-BB82-572B2DF3CAFA}" destId="{7B177733-615E-43B0-A48D-992D51EC26F5}" srcOrd="0" destOrd="2" presId="urn:microsoft.com/office/officeart/2005/8/layout/StepDownProcess"/>
    <dgm:cxn modelId="{4F5B3C94-E385-44D6-8741-40A4C53371C8}" type="presOf" srcId="{A0EB9DF2-A0BA-4D54-9EC7-C7F46952C888}" destId="{7397FCD4-BE03-44BB-9824-6321E0E5CB08}" srcOrd="0" destOrd="2" presId="urn:microsoft.com/office/officeart/2005/8/layout/StepDownProcess"/>
    <dgm:cxn modelId="{7FB1F688-81BF-4B44-83EA-6C8AD5A18BA9}" type="presOf" srcId="{01CC01E2-BD81-4E08-97BB-20BC3680628E}" destId="{E4DEB153-01AA-43BD-9005-D1B0E02BBAF9}" srcOrd="0" destOrd="0" presId="urn:microsoft.com/office/officeart/2005/8/layout/StepDownProcess"/>
    <dgm:cxn modelId="{3B62579C-552F-42E6-93AB-8FF312F65E6A}" srcId="{AB5A979A-32C2-457D-BF84-709CE8AB96AD}" destId="{146A95D6-039C-4E56-B1D6-2F7A3C667EE3}" srcOrd="1" destOrd="0" parTransId="{2EFDD218-940D-4822-BDEE-2A4CA36217A7}" sibTransId="{908172F9-FE20-4DF3-9724-F0926EF64E4D}"/>
    <dgm:cxn modelId="{937E5C71-FB69-42E0-A1F0-A09650537D92}" type="presOf" srcId="{896A2109-C8F9-4659-A6AE-AF300ABB575C}" destId="{7397FCD4-BE03-44BB-9824-6321E0E5CB08}" srcOrd="0" destOrd="1" presId="urn:microsoft.com/office/officeart/2005/8/layout/StepDownProcess"/>
    <dgm:cxn modelId="{5B4607EC-873E-4E0E-A23C-039B88F1AB13}" type="presOf" srcId="{CD8A0126-8CDB-40B2-892A-6E923300B45A}" destId="{46ACFBC8-4138-4116-A9F8-F7D4BEACFEA8}" srcOrd="0" destOrd="0" presId="urn:microsoft.com/office/officeart/2005/8/layout/StepDownProcess"/>
    <dgm:cxn modelId="{49A28FD6-2195-406B-A75A-9CC9138F7CA3}" srcId="{CD8A0126-8CDB-40B2-892A-6E923300B45A}" destId="{A4054334-B33F-499D-8C6C-040B64353298}" srcOrd="3" destOrd="0" parTransId="{3FFCAF30-1A40-486A-BC15-3940E2E19AB8}" sibTransId="{9A6E1628-0F12-4EF6-A32C-D7BA88E9CCE1}"/>
    <dgm:cxn modelId="{CC3A871D-7388-48BB-92A9-6B6C756607DB}" type="presOf" srcId="{2573AF6C-C68E-4E54-A7AB-1D91E74A0E17}" destId="{7B177733-615E-43B0-A48D-992D51EC26F5}" srcOrd="0" destOrd="3" presId="urn:microsoft.com/office/officeart/2005/8/layout/StepDownProcess"/>
    <dgm:cxn modelId="{D807DD1E-CFC2-4B49-BC25-7FA8E4FDDCC6}" srcId="{AB5A979A-32C2-457D-BF84-709CE8AB96AD}" destId="{5DA75E42-2978-4501-B7CF-28DCFC385BED}" srcOrd="4" destOrd="0" parTransId="{AAD36BB6-22F7-4126-9417-283BD2AAABB5}" sibTransId="{F9FE5C6E-1B41-4B3C-B390-935992E2B3C5}"/>
    <dgm:cxn modelId="{1D8057EB-1B7F-4F78-B5BF-3A5CFAA0E2ED}" type="presOf" srcId="{6B5A48EB-B43D-4D34-B68A-66D85964B08B}" destId="{7397FCD4-BE03-44BB-9824-6321E0E5CB08}" srcOrd="0" destOrd="4" presId="urn:microsoft.com/office/officeart/2005/8/layout/StepDownProcess"/>
    <dgm:cxn modelId="{176DB494-E898-4132-AF21-D62B9AD8A439}" type="presOf" srcId="{5DA75E42-2978-4501-B7CF-28DCFC385BED}" destId="{7B177733-615E-43B0-A48D-992D51EC26F5}" srcOrd="0" destOrd="4" presId="urn:microsoft.com/office/officeart/2005/8/layout/StepDownProcess"/>
    <dgm:cxn modelId="{D5DBB8F9-CD20-4439-86F5-D375886C86B8}" srcId="{01CC01E2-BD81-4E08-97BB-20BC3680628E}" destId="{AB5A979A-32C2-457D-BF84-709CE8AB96AD}" srcOrd="1" destOrd="0" parTransId="{04B72A82-1410-4872-BD3B-F1BE57DE6045}" sibTransId="{AC070AD6-8F1B-4325-9926-CFB5CC347E2A}"/>
    <dgm:cxn modelId="{C8F68575-8591-4B11-A6C0-6D1A37B4F985}" type="presParOf" srcId="{E4DEB153-01AA-43BD-9005-D1B0E02BBAF9}" destId="{199D3772-0A36-45A9-90DA-5B3500F44F3F}" srcOrd="0" destOrd="0" presId="urn:microsoft.com/office/officeart/2005/8/layout/StepDownProcess"/>
    <dgm:cxn modelId="{94A6E64B-631B-4DC3-83A8-73E38CC43FDB}" type="presParOf" srcId="{199D3772-0A36-45A9-90DA-5B3500F44F3F}" destId="{A0DAFA44-F8F5-4492-BD16-4E07FB2AC022}" srcOrd="0" destOrd="0" presId="urn:microsoft.com/office/officeart/2005/8/layout/StepDownProcess"/>
    <dgm:cxn modelId="{F2EF2747-EFE8-4BEA-9F1B-ED34FA0770C5}" type="presParOf" srcId="{199D3772-0A36-45A9-90DA-5B3500F44F3F}" destId="{46ACFBC8-4138-4116-A9F8-F7D4BEACFEA8}" srcOrd="1" destOrd="0" presId="urn:microsoft.com/office/officeart/2005/8/layout/StepDownProcess"/>
    <dgm:cxn modelId="{9A553192-69D3-456B-B5BD-57E379F9DE03}" type="presParOf" srcId="{199D3772-0A36-45A9-90DA-5B3500F44F3F}" destId="{7397FCD4-BE03-44BB-9824-6321E0E5CB08}" srcOrd="2" destOrd="0" presId="urn:microsoft.com/office/officeart/2005/8/layout/StepDownProcess"/>
    <dgm:cxn modelId="{278AA978-4387-471C-B5B4-B6042D6C5DB0}" type="presParOf" srcId="{E4DEB153-01AA-43BD-9005-D1B0E02BBAF9}" destId="{BFD4AE06-F38F-49A8-B407-62A5CA5C390E}" srcOrd="1" destOrd="0" presId="urn:microsoft.com/office/officeart/2005/8/layout/StepDownProcess"/>
    <dgm:cxn modelId="{552DDA27-44C8-42CC-A167-1D02BF4B0162}" type="presParOf" srcId="{E4DEB153-01AA-43BD-9005-D1B0E02BBAF9}" destId="{1CAE063E-61EF-4674-A714-E0727B4C6B9A}" srcOrd="2" destOrd="0" presId="urn:microsoft.com/office/officeart/2005/8/layout/StepDownProcess"/>
    <dgm:cxn modelId="{6FD20713-D6E2-4215-8B6B-3EA704762B51}" type="presParOf" srcId="{1CAE063E-61EF-4674-A714-E0727B4C6B9A}" destId="{2EDE392F-A986-4048-A72E-54F4C64C217D}" srcOrd="0" destOrd="0" presId="urn:microsoft.com/office/officeart/2005/8/layout/StepDownProcess"/>
    <dgm:cxn modelId="{A9859A66-A89E-4CD3-8F57-B1B61EA9BB9A}" type="presParOf" srcId="{1CAE063E-61EF-4674-A714-E0727B4C6B9A}" destId="{7B177733-615E-43B0-A48D-992D51EC26F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27B48F-73A2-4F1F-A144-71A75A21DA0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DC8AEB6-BC7A-4AB3-8419-F6601417F3FC}">
      <dgm:prSet phldrT="[Szöveg]"/>
      <dgm:spPr/>
      <dgm:t>
        <a:bodyPr/>
        <a:lstStyle/>
        <a:p>
          <a:r>
            <a:rPr lang="hu-HU" dirty="0" smtClean="0"/>
            <a:t>Potenciális felhasználhatóság</a:t>
          </a:r>
          <a:endParaRPr lang="hu-HU" dirty="0"/>
        </a:p>
      </dgm:t>
    </dgm:pt>
    <dgm:pt modelId="{44CAD920-DFA9-4E20-A2FB-6D518E5FA351}" type="parTrans" cxnId="{839D314C-E875-49C4-A7F0-8632C83CFA98}">
      <dgm:prSet/>
      <dgm:spPr/>
      <dgm:t>
        <a:bodyPr/>
        <a:lstStyle/>
        <a:p>
          <a:endParaRPr lang="hu-HU"/>
        </a:p>
      </dgm:t>
    </dgm:pt>
    <dgm:pt modelId="{31BA4DE0-0AA5-4F6F-9FE6-CA011383E4FC}" type="sibTrans" cxnId="{839D314C-E875-49C4-A7F0-8632C83CFA98}">
      <dgm:prSet/>
      <dgm:spPr/>
      <dgm:t>
        <a:bodyPr/>
        <a:lstStyle/>
        <a:p>
          <a:endParaRPr lang="hu-HU"/>
        </a:p>
      </dgm:t>
    </dgm:pt>
    <dgm:pt modelId="{C7CBC04A-2889-420F-BEE9-A3764DB2E51E}">
      <dgm:prSet phldrT="[Szöveg]"/>
      <dgm:spPr/>
      <dgm:t>
        <a:bodyPr/>
        <a:lstStyle/>
        <a:p>
          <a:r>
            <a:rPr lang="hu-HU" dirty="0" smtClean="0"/>
            <a:t>Adatvizsgálat</a:t>
          </a:r>
        </a:p>
      </dgm:t>
    </dgm:pt>
    <dgm:pt modelId="{E47B7216-6A1D-4DEA-A33A-BDBF8F0F1EF0}" type="parTrans" cxnId="{E05F4F48-9431-4F2F-8900-F326A7FA33DD}">
      <dgm:prSet/>
      <dgm:spPr/>
      <dgm:t>
        <a:bodyPr/>
        <a:lstStyle/>
        <a:p>
          <a:endParaRPr lang="hu-HU"/>
        </a:p>
      </dgm:t>
    </dgm:pt>
    <dgm:pt modelId="{F4871F38-261C-4F30-8B98-BD442178F98C}" type="sibTrans" cxnId="{E05F4F48-9431-4F2F-8900-F326A7FA33DD}">
      <dgm:prSet/>
      <dgm:spPr/>
      <dgm:t>
        <a:bodyPr/>
        <a:lstStyle/>
        <a:p>
          <a:endParaRPr lang="hu-HU"/>
        </a:p>
      </dgm:t>
    </dgm:pt>
    <dgm:pt modelId="{126C68A4-5D75-4855-9658-D16D2FE115EC}">
      <dgm:prSet phldrT="[Szöveg]" custT="1"/>
      <dgm:spPr/>
      <dgm:t>
        <a:bodyPr/>
        <a:lstStyle/>
        <a:p>
          <a:r>
            <a:rPr lang="hu-HU" sz="2000" dirty="0" smtClean="0"/>
            <a:t>Javaslat</a:t>
          </a:r>
          <a:endParaRPr lang="hu-HU" sz="2000" dirty="0"/>
        </a:p>
      </dgm:t>
    </dgm:pt>
    <dgm:pt modelId="{33104C24-3AF6-42C2-A903-49839572A6B8}" type="parTrans" cxnId="{8717BAEF-8C9D-4DA6-9121-EB00B85CC0B7}">
      <dgm:prSet/>
      <dgm:spPr/>
      <dgm:t>
        <a:bodyPr/>
        <a:lstStyle/>
        <a:p>
          <a:endParaRPr lang="hu-HU"/>
        </a:p>
      </dgm:t>
    </dgm:pt>
    <dgm:pt modelId="{4D187703-670E-4A88-8F48-16C3C1B908D6}" type="sibTrans" cxnId="{8717BAEF-8C9D-4DA6-9121-EB00B85CC0B7}">
      <dgm:prSet/>
      <dgm:spPr/>
      <dgm:t>
        <a:bodyPr/>
        <a:lstStyle/>
        <a:p>
          <a:endParaRPr lang="hu-HU"/>
        </a:p>
      </dgm:t>
    </dgm:pt>
    <dgm:pt modelId="{84A5D288-1927-4A06-8892-BA2E9239C677}">
      <dgm:prSet/>
      <dgm:spPr/>
      <dgm:t>
        <a:bodyPr/>
        <a:lstStyle/>
        <a:p>
          <a:endParaRPr lang="hu-HU" sz="1400" dirty="0"/>
        </a:p>
      </dgm:t>
    </dgm:pt>
    <dgm:pt modelId="{CE8E93C6-0BD1-4EFC-B0DC-A513ABF91054}" type="parTrans" cxnId="{B95FB0F2-62D2-4A5B-AF90-EE1E20B6AA6A}">
      <dgm:prSet/>
      <dgm:spPr/>
      <dgm:t>
        <a:bodyPr/>
        <a:lstStyle/>
        <a:p>
          <a:endParaRPr lang="hu-HU"/>
        </a:p>
      </dgm:t>
    </dgm:pt>
    <dgm:pt modelId="{9A96D845-ED9A-4545-8C8F-9BB417A8A19D}" type="sibTrans" cxnId="{B95FB0F2-62D2-4A5B-AF90-EE1E20B6AA6A}">
      <dgm:prSet/>
      <dgm:spPr/>
      <dgm:t>
        <a:bodyPr/>
        <a:lstStyle/>
        <a:p>
          <a:endParaRPr lang="hu-HU"/>
        </a:p>
      </dgm:t>
    </dgm:pt>
    <dgm:pt modelId="{5769120C-2199-48B4-B9D7-E40F51BE6C19}">
      <dgm:prSet/>
      <dgm:spPr/>
      <dgm:t>
        <a:bodyPr/>
        <a:lstStyle/>
        <a:p>
          <a:r>
            <a:rPr lang="hu-HU" dirty="0" smtClean="0"/>
            <a:t>Lefedettség vizsgálata</a:t>
          </a:r>
          <a:endParaRPr lang="hu-HU" dirty="0"/>
        </a:p>
      </dgm:t>
    </dgm:pt>
    <dgm:pt modelId="{35977959-DFFA-4A6F-9761-7EB761E98967}" type="parTrans" cxnId="{33323C50-62A1-4A28-8550-1FFE435D4CAE}">
      <dgm:prSet/>
      <dgm:spPr/>
      <dgm:t>
        <a:bodyPr/>
        <a:lstStyle/>
        <a:p>
          <a:endParaRPr lang="hu-HU"/>
        </a:p>
      </dgm:t>
    </dgm:pt>
    <dgm:pt modelId="{262FD4C9-AE96-4EEC-8DFF-CC7A5EA500E2}" type="sibTrans" cxnId="{33323C50-62A1-4A28-8550-1FFE435D4CAE}">
      <dgm:prSet/>
      <dgm:spPr/>
      <dgm:t>
        <a:bodyPr/>
        <a:lstStyle/>
        <a:p>
          <a:endParaRPr lang="hu-HU"/>
        </a:p>
      </dgm:t>
    </dgm:pt>
    <dgm:pt modelId="{0023DBD5-D487-4710-B9DD-737D559F6145}">
      <dgm:prSet/>
      <dgm:spPr/>
      <dgm:t>
        <a:bodyPr/>
        <a:lstStyle/>
        <a:p>
          <a:r>
            <a:rPr lang="hu-HU" dirty="0" smtClean="0"/>
            <a:t>Módszertani fogalmi összehasonlítás</a:t>
          </a:r>
          <a:endParaRPr lang="hu-HU" dirty="0"/>
        </a:p>
      </dgm:t>
    </dgm:pt>
    <dgm:pt modelId="{9DA64E7F-A8B1-42FA-BC07-98BACAC89CFC}" type="parTrans" cxnId="{50A5FA95-490D-42A8-B2A8-11BE3256731D}">
      <dgm:prSet/>
      <dgm:spPr/>
      <dgm:t>
        <a:bodyPr/>
        <a:lstStyle/>
        <a:p>
          <a:endParaRPr lang="hu-HU"/>
        </a:p>
      </dgm:t>
    </dgm:pt>
    <dgm:pt modelId="{645B01D3-39BC-4F65-AFEA-CF59837AC79D}" type="sibTrans" cxnId="{50A5FA95-490D-42A8-B2A8-11BE3256731D}">
      <dgm:prSet/>
      <dgm:spPr/>
      <dgm:t>
        <a:bodyPr/>
        <a:lstStyle/>
        <a:p>
          <a:endParaRPr lang="hu-HU"/>
        </a:p>
      </dgm:t>
    </dgm:pt>
    <dgm:pt modelId="{1EFF784D-0BED-44C8-9B09-93B4898E14F4}">
      <dgm:prSet/>
      <dgm:spPr/>
      <dgm:t>
        <a:bodyPr/>
        <a:lstStyle/>
        <a:p>
          <a:endParaRPr lang="hu-HU" dirty="0"/>
        </a:p>
      </dgm:t>
    </dgm:pt>
    <dgm:pt modelId="{7A329B03-47AF-489A-AE41-76492454F44E}" type="parTrans" cxnId="{E0EA948E-5681-4A9D-9206-042F1F4BE6B0}">
      <dgm:prSet/>
      <dgm:spPr/>
      <dgm:t>
        <a:bodyPr/>
        <a:lstStyle/>
        <a:p>
          <a:endParaRPr lang="hu-HU"/>
        </a:p>
      </dgm:t>
    </dgm:pt>
    <dgm:pt modelId="{87227730-2A99-4445-B5CA-97A4148A10C9}" type="sibTrans" cxnId="{E0EA948E-5681-4A9D-9206-042F1F4BE6B0}">
      <dgm:prSet/>
      <dgm:spPr/>
      <dgm:t>
        <a:bodyPr/>
        <a:lstStyle/>
        <a:p>
          <a:endParaRPr lang="hu-HU"/>
        </a:p>
      </dgm:t>
    </dgm:pt>
    <dgm:pt modelId="{A75FC80F-4BAB-4CC8-BB23-62E2D15C974B}">
      <dgm:prSet/>
      <dgm:spPr/>
      <dgm:t>
        <a:bodyPr/>
        <a:lstStyle/>
        <a:p>
          <a:r>
            <a:rPr lang="hu-HU" dirty="0" smtClean="0"/>
            <a:t>Adatok átvétele</a:t>
          </a:r>
          <a:endParaRPr lang="hu-HU" dirty="0"/>
        </a:p>
      </dgm:t>
    </dgm:pt>
    <dgm:pt modelId="{657F6E3C-BAD2-4197-9816-ADAEB8885863}" type="parTrans" cxnId="{DC187147-1FC1-4D9A-B8EF-4B97AA5842E5}">
      <dgm:prSet/>
      <dgm:spPr/>
      <dgm:t>
        <a:bodyPr/>
        <a:lstStyle/>
        <a:p>
          <a:endParaRPr lang="hu-HU"/>
        </a:p>
      </dgm:t>
    </dgm:pt>
    <dgm:pt modelId="{969A96C0-F044-4FA0-96F3-C6B6E8831199}" type="sibTrans" cxnId="{DC187147-1FC1-4D9A-B8EF-4B97AA5842E5}">
      <dgm:prSet/>
      <dgm:spPr/>
      <dgm:t>
        <a:bodyPr/>
        <a:lstStyle/>
        <a:p>
          <a:endParaRPr lang="hu-HU"/>
        </a:p>
      </dgm:t>
    </dgm:pt>
    <dgm:pt modelId="{F2F754AF-C255-4072-ACB8-FBA339BE7A05}">
      <dgm:prSet/>
      <dgm:spPr/>
      <dgm:t>
        <a:bodyPr/>
        <a:lstStyle/>
        <a:p>
          <a:r>
            <a:rPr lang="hu-HU" dirty="0" smtClean="0"/>
            <a:t>Adatok feldolgozása, elemzése</a:t>
          </a:r>
          <a:endParaRPr lang="hu-HU" dirty="0"/>
        </a:p>
      </dgm:t>
    </dgm:pt>
    <dgm:pt modelId="{5AF9B479-5026-44A9-AE16-1874A8BDC745}" type="parTrans" cxnId="{EBA88D09-2436-44E2-936D-F247045E1D8A}">
      <dgm:prSet/>
      <dgm:spPr/>
      <dgm:t>
        <a:bodyPr/>
        <a:lstStyle/>
        <a:p>
          <a:endParaRPr lang="hu-HU"/>
        </a:p>
      </dgm:t>
    </dgm:pt>
    <dgm:pt modelId="{0375E9DC-BA33-41B1-B6EE-9EC4CB2FFE90}" type="sibTrans" cxnId="{EBA88D09-2436-44E2-936D-F247045E1D8A}">
      <dgm:prSet/>
      <dgm:spPr/>
      <dgm:t>
        <a:bodyPr/>
        <a:lstStyle/>
        <a:p>
          <a:endParaRPr lang="hu-HU"/>
        </a:p>
      </dgm:t>
    </dgm:pt>
    <dgm:pt modelId="{107956D8-F1AB-458A-98EC-886257F54B6E}">
      <dgm:prSet custT="1"/>
      <dgm:spPr/>
      <dgm:t>
        <a:bodyPr/>
        <a:lstStyle/>
        <a:p>
          <a:r>
            <a:rPr lang="hu-HU" sz="1800" dirty="0" smtClean="0"/>
            <a:t>Adathiányok pótlására tett javaslatok megfogalmazása</a:t>
          </a:r>
          <a:endParaRPr lang="hu-HU" sz="1800" dirty="0"/>
        </a:p>
      </dgm:t>
    </dgm:pt>
    <dgm:pt modelId="{F4A88E8A-F218-4A8F-8CC6-8E66CFD2CF7E}" type="parTrans" cxnId="{1131180A-8E1D-4780-9300-18B54AD7131C}">
      <dgm:prSet/>
      <dgm:spPr/>
      <dgm:t>
        <a:bodyPr/>
        <a:lstStyle/>
        <a:p>
          <a:endParaRPr lang="hu-HU"/>
        </a:p>
      </dgm:t>
    </dgm:pt>
    <dgm:pt modelId="{918BB4BD-CBEA-4B9F-AA01-54519D884A09}" type="sibTrans" cxnId="{1131180A-8E1D-4780-9300-18B54AD7131C}">
      <dgm:prSet/>
      <dgm:spPr/>
      <dgm:t>
        <a:bodyPr/>
        <a:lstStyle/>
        <a:p>
          <a:endParaRPr lang="hu-HU"/>
        </a:p>
      </dgm:t>
    </dgm:pt>
    <dgm:pt modelId="{323588F1-713D-44C1-A71C-E32C3116871C}">
      <dgm:prSet custT="1"/>
      <dgm:spPr/>
      <dgm:t>
        <a:bodyPr/>
        <a:lstStyle/>
        <a:p>
          <a:r>
            <a:rPr lang="hu-HU" sz="1800" dirty="0" smtClean="0"/>
            <a:t>Bevallást érintő módosítási javaslatok elküldése NAV, NGM részére</a:t>
          </a:r>
          <a:endParaRPr lang="hu-HU" sz="1800" dirty="0"/>
        </a:p>
      </dgm:t>
    </dgm:pt>
    <dgm:pt modelId="{65448CD5-3228-4F6A-BEE5-59BAF5B08561}" type="parTrans" cxnId="{3EACA33C-76DC-4E35-9317-C42CF0CB0406}">
      <dgm:prSet/>
      <dgm:spPr/>
      <dgm:t>
        <a:bodyPr/>
        <a:lstStyle/>
        <a:p>
          <a:endParaRPr lang="hu-HU"/>
        </a:p>
      </dgm:t>
    </dgm:pt>
    <dgm:pt modelId="{17C925CC-9394-4046-9772-0E4BC50C0A5F}" type="sibTrans" cxnId="{3EACA33C-76DC-4E35-9317-C42CF0CB0406}">
      <dgm:prSet/>
      <dgm:spPr/>
      <dgm:t>
        <a:bodyPr/>
        <a:lstStyle/>
        <a:p>
          <a:endParaRPr lang="hu-HU"/>
        </a:p>
      </dgm:t>
    </dgm:pt>
    <dgm:pt modelId="{B5F1C82E-C11A-4246-BF16-446BCD4D904E}" type="pres">
      <dgm:prSet presAssocID="{9327B48F-73A2-4F1F-A144-71A75A21DA05}" presName="CompostProcess" presStyleCnt="0">
        <dgm:presLayoutVars>
          <dgm:dir/>
          <dgm:resizeHandles val="exact"/>
        </dgm:presLayoutVars>
      </dgm:prSet>
      <dgm:spPr/>
    </dgm:pt>
    <dgm:pt modelId="{563C708D-BAFC-4F29-87AC-A6372E5D9C4A}" type="pres">
      <dgm:prSet presAssocID="{9327B48F-73A2-4F1F-A144-71A75A21DA05}" presName="arrow" presStyleLbl="bgShp" presStyleIdx="0" presStyleCnt="1"/>
      <dgm:spPr/>
    </dgm:pt>
    <dgm:pt modelId="{E06F1465-1E11-483B-8A14-66C8CBD0C263}" type="pres">
      <dgm:prSet presAssocID="{9327B48F-73A2-4F1F-A144-71A75A21DA05}" presName="linearProcess" presStyleCnt="0"/>
      <dgm:spPr/>
    </dgm:pt>
    <dgm:pt modelId="{0D461272-086F-460F-9E56-A3BFB98F2401}" type="pres">
      <dgm:prSet presAssocID="{ADC8AEB6-BC7A-4AB3-8419-F6601417F3FC}" presName="textNode" presStyleLbl="node1" presStyleIdx="0" presStyleCnt="3" custScaleY="10714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B9455F3-42A9-4EEA-8FF3-E4FFB7A97200}" type="pres">
      <dgm:prSet presAssocID="{31BA4DE0-0AA5-4F6F-9FE6-CA011383E4FC}" presName="sibTrans" presStyleCnt="0"/>
      <dgm:spPr/>
    </dgm:pt>
    <dgm:pt modelId="{9D67B463-BF5F-4CC5-80CD-9D803A57F012}" type="pres">
      <dgm:prSet presAssocID="{C7CBC04A-2889-420F-BEE9-A3764DB2E51E}" presName="textNode" presStyleLbl="node1" presStyleIdx="1" presStyleCnt="3" custScaleY="10714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497306B-8DD9-4B54-9B0C-0B374560DB75}" type="pres">
      <dgm:prSet presAssocID="{F4871F38-261C-4F30-8B98-BD442178F98C}" presName="sibTrans" presStyleCnt="0"/>
      <dgm:spPr/>
    </dgm:pt>
    <dgm:pt modelId="{3945AB0A-183B-4168-9A4A-407916B52C49}" type="pres">
      <dgm:prSet presAssocID="{126C68A4-5D75-4855-9658-D16D2FE115EC}" presName="textNode" presStyleLbl="node1" presStyleIdx="2" presStyleCnt="3" custScaleY="10714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E846EAF4-0176-49AA-BEC3-0F31C376A683}" type="presOf" srcId="{F2F754AF-C255-4072-ACB8-FBA339BE7A05}" destId="{9D67B463-BF5F-4CC5-80CD-9D803A57F012}" srcOrd="0" destOrd="3" presId="urn:microsoft.com/office/officeart/2005/8/layout/hProcess9"/>
    <dgm:cxn modelId="{E05F4F48-9431-4F2F-8900-F326A7FA33DD}" srcId="{9327B48F-73A2-4F1F-A144-71A75A21DA05}" destId="{C7CBC04A-2889-420F-BEE9-A3764DB2E51E}" srcOrd="1" destOrd="0" parTransId="{E47B7216-6A1D-4DEA-A33A-BDBF8F0F1EF0}" sibTransId="{F4871F38-261C-4F30-8B98-BD442178F98C}"/>
    <dgm:cxn modelId="{96808D4D-A4ED-42DE-A346-E45A8C8B3AC5}" type="presOf" srcId="{5769120C-2199-48B4-B9D7-E40F51BE6C19}" destId="{0D461272-086F-460F-9E56-A3BFB98F2401}" srcOrd="0" destOrd="1" presId="urn:microsoft.com/office/officeart/2005/8/layout/hProcess9"/>
    <dgm:cxn modelId="{33323C50-62A1-4A28-8550-1FFE435D4CAE}" srcId="{ADC8AEB6-BC7A-4AB3-8419-F6601417F3FC}" destId="{5769120C-2199-48B4-B9D7-E40F51BE6C19}" srcOrd="0" destOrd="0" parTransId="{35977959-DFFA-4A6F-9761-7EB761E98967}" sibTransId="{262FD4C9-AE96-4EEC-8DFF-CC7A5EA500E2}"/>
    <dgm:cxn modelId="{60EFA6F2-8358-4280-B2DD-F388A855D026}" type="presOf" srcId="{84A5D288-1927-4A06-8892-BA2E9239C677}" destId="{3945AB0A-183B-4168-9A4A-407916B52C49}" srcOrd="0" destOrd="1" presId="urn:microsoft.com/office/officeart/2005/8/layout/hProcess9"/>
    <dgm:cxn modelId="{3EACA33C-76DC-4E35-9317-C42CF0CB0406}" srcId="{126C68A4-5D75-4855-9658-D16D2FE115EC}" destId="{323588F1-713D-44C1-A71C-E32C3116871C}" srcOrd="2" destOrd="0" parTransId="{65448CD5-3228-4F6A-BEE5-59BAF5B08561}" sibTransId="{17C925CC-9394-4046-9772-0E4BC50C0A5F}"/>
    <dgm:cxn modelId="{50A5FA95-490D-42A8-B2A8-11BE3256731D}" srcId="{ADC8AEB6-BC7A-4AB3-8419-F6601417F3FC}" destId="{0023DBD5-D487-4710-B9DD-737D559F6145}" srcOrd="1" destOrd="0" parTransId="{9DA64E7F-A8B1-42FA-BC07-98BACAC89CFC}" sibTransId="{645B01D3-39BC-4F65-AFEA-CF59837AC79D}"/>
    <dgm:cxn modelId="{C0D3C921-39E2-4299-8994-C118BFE354E0}" type="presOf" srcId="{107956D8-F1AB-458A-98EC-886257F54B6E}" destId="{3945AB0A-183B-4168-9A4A-407916B52C49}" srcOrd="0" destOrd="2" presId="urn:microsoft.com/office/officeart/2005/8/layout/hProcess9"/>
    <dgm:cxn modelId="{2A0FA28F-F864-477A-9362-6E38DD287F49}" type="presOf" srcId="{126C68A4-5D75-4855-9658-D16D2FE115EC}" destId="{3945AB0A-183B-4168-9A4A-407916B52C49}" srcOrd="0" destOrd="0" presId="urn:microsoft.com/office/officeart/2005/8/layout/hProcess9"/>
    <dgm:cxn modelId="{DB9A85D6-8AA4-45FA-A05C-0C273C19162B}" type="presOf" srcId="{1EFF784D-0BED-44C8-9B09-93B4898E14F4}" destId="{9D67B463-BF5F-4CC5-80CD-9D803A57F012}" srcOrd="0" destOrd="1" presId="urn:microsoft.com/office/officeart/2005/8/layout/hProcess9"/>
    <dgm:cxn modelId="{1DE1A8A3-30D1-4165-8CC7-150C060D8D59}" type="presOf" srcId="{0023DBD5-D487-4710-B9DD-737D559F6145}" destId="{0D461272-086F-460F-9E56-A3BFB98F2401}" srcOrd="0" destOrd="2" presId="urn:microsoft.com/office/officeart/2005/8/layout/hProcess9"/>
    <dgm:cxn modelId="{1131180A-8E1D-4780-9300-18B54AD7131C}" srcId="{126C68A4-5D75-4855-9658-D16D2FE115EC}" destId="{107956D8-F1AB-458A-98EC-886257F54B6E}" srcOrd="1" destOrd="0" parTransId="{F4A88E8A-F218-4A8F-8CC6-8E66CFD2CF7E}" sibTransId="{918BB4BD-CBEA-4B9F-AA01-54519D884A09}"/>
    <dgm:cxn modelId="{E0EA948E-5681-4A9D-9206-042F1F4BE6B0}" srcId="{C7CBC04A-2889-420F-BEE9-A3764DB2E51E}" destId="{1EFF784D-0BED-44C8-9B09-93B4898E14F4}" srcOrd="0" destOrd="0" parTransId="{7A329B03-47AF-489A-AE41-76492454F44E}" sibTransId="{87227730-2A99-4445-B5CA-97A4148A10C9}"/>
    <dgm:cxn modelId="{893FB3C2-85EC-4913-9DC2-A78472B27333}" type="presOf" srcId="{ADC8AEB6-BC7A-4AB3-8419-F6601417F3FC}" destId="{0D461272-086F-460F-9E56-A3BFB98F2401}" srcOrd="0" destOrd="0" presId="urn:microsoft.com/office/officeart/2005/8/layout/hProcess9"/>
    <dgm:cxn modelId="{EBA88D09-2436-44E2-936D-F247045E1D8A}" srcId="{C7CBC04A-2889-420F-BEE9-A3764DB2E51E}" destId="{F2F754AF-C255-4072-ACB8-FBA339BE7A05}" srcOrd="2" destOrd="0" parTransId="{5AF9B479-5026-44A9-AE16-1874A8BDC745}" sibTransId="{0375E9DC-BA33-41B1-B6EE-9EC4CB2FFE90}"/>
    <dgm:cxn modelId="{DC187147-1FC1-4D9A-B8EF-4B97AA5842E5}" srcId="{C7CBC04A-2889-420F-BEE9-A3764DB2E51E}" destId="{A75FC80F-4BAB-4CC8-BB23-62E2D15C974B}" srcOrd="1" destOrd="0" parTransId="{657F6E3C-BAD2-4197-9816-ADAEB8885863}" sibTransId="{969A96C0-F044-4FA0-96F3-C6B6E8831199}"/>
    <dgm:cxn modelId="{839D314C-E875-49C4-A7F0-8632C83CFA98}" srcId="{9327B48F-73A2-4F1F-A144-71A75A21DA05}" destId="{ADC8AEB6-BC7A-4AB3-8419-F6601417F3FC}" srcOrd="0" destOrd="0" parTransId="{44CAD920-DFA9-4E20-A2FB-6D518E5FA351}" sibTransId="{31BA4DE0-0AA5-4F6F-9FE6-CA011383E4FC}"/>
    <dgm:cxn modelId="{594DBF82-61E6-443D-AC93-C3D2A5E80A28}" type="presOf" srcId="{C7CBC04A-2889-420F-BEE9-A3764DB2E51E}" destId="{9D67B463-BF5F-4CC5-80CD-9D803A57F012}" srcOrd="0" destOrd="0" presId="urn:microsoft.com/office/officeart/2005/8/layout/hProcess9"/>
    <dgm:cxn modelId="{06F56F3A-3C8A-4B1F-B89C-340382BACFEF}" type="presOf" srcId="{9327B48F-73A2-4F1F-A144-71A75A21DA05}" destId="{B5F1C82E-C11A-4246-BF16-446BCD4D904E}" srcOrd="0" destOrd="0" presId="urn:microsoft.com/office/officeart/2005/8/layout/hProcess9"/>
    <dgm:cxn modelId="{B95FB0F2-62D2-4A5B-AF90-EE1E20B6AA6A}" srcId="{126C68A4-5D75-4855-9658-D16D2FE115EC}" destId="{84A5D288-1927-4A06-8892-BA2E9239C677}" srcOrd="0" destOrd="0" parTransId="{CE8E93C6-0BD1-4EFC-B0DC-A513ABF91054}" sibTransId="{9A96D845-ED9A-4545-8C8F-9BB417A8A19D}"/>
    <dgm:cxn modelId="{52E371E4-F8C4-45AE-A03B-CB049C8BA509}" type="presOf" srcId="{A75FC80F-4BAB-4CC8-BB23-62E2D15C974B}" destId="{9D67B463-BF5F-4CC5-80CD-9D803A57F012}" srcOrd="0" destOrd="2" presId="urn:microsoft.com/office/officeart/2005/8/layout/hProcess9"/>
    <dgm:cxn modelId="{8717BAEF-8C9D-4DA6-9121-EB00B85CC0B7}" srcId="{9327B48F-73A2-4F1F-A144-71A75A21DA05}" destId="{126C68A4-5D75-4855-9658-D16D2FE115EC}" srcOrd="2" destOrd="0" parTransId="{33104C24-3AF6-42C2-A903-49839572A6B8}" sibTransId="{4D187703-670E-4A88-8F48-16C3C1B908D6}"/>
    <dgm:cxn modelId="{130B3EE7-0879-49EC-B0F2-67D6647D73FF}" type="presOf" srcId="{323588F1-713D-44C1-A71C-E32C3116871C}" destId="{3945AB0A-183B-4168-9A4A-407916B52C49}" srcOrd="0" destOrd="3" presId="urn:microsoft.com/office/officeart/2005/8/layout/hProcess9"/>
    <dgm:cxn modelId="{D7CD6FE8-5695-49CF-AFAC-7C8BA7F49185}" type="presParOf" srcId="{B5F1C82E-C11A-4246-BF16-446BCD4D904E}" destId="{563C708D-BAFC-4F29-87AC-A6372E5D9C4A}" srcOrd="0" destOrd="0" presId="urn:microsoft.com/office/officeart/2005/8/layout/hProcess9"/>
    <dgm:cxn modelId="{01C61956-70CA-490E-B696-2C68B757BE2D}" type="presParOf" srcId="{B5F1C82E-C11A-4246-BF16-446BCD4D904E}" destId="{E06F1465-1E11-483B-8A14-66C8CBD0C263}" srcOrd="1" destOrd="0" presId="urn:microsoft.com/office/officeart/2005/8/layout/hProcess9"/>
    <dgm:cxn modelId="{7B9D5F46-082F-4209-BB17-4C2789AA4FF8}" type="presParOf" srcId="{E06F1465-1E11-483B-8A14-66C8CBD0C263}" destId="{0D461272-086F-460F-9E56-A3BFB98F2401}" srcOrd="0" destOrd="0" presId="urn:microsoft.com/office/officeart/2005/8/layout/hProcess9"/>
    <dgm:cxn modelId="{5A1D3D47-7549-4DCF-94E4-F9417083332C}" type="presParOf" srcId="{E06F1465-1E11-483B-8A14-66C8CBD0C263}" destId="{0B9455F3-42A9-4EEA-8FF3-E4FFB7A97200}" srcOrd="1" destOrd="0" presId="urn:microsoft.com/office/officeart/2005/8/layout/hProcess9"/>
    <dgm:cxn modelId="{0B3CBE77-D637-4DD0-9AAD-0305DBD1F619}" type="presParOf" srcId="{E06F1465-1E11-483B-8A14-66C8CBD0C263}" destId="{9D67B463-BF5F-4CC5-80CD-9D803A57F012}" srcOrd="2" destOrd="0" presId="urn:microsoft.com/office/officeart/2005/8/layout/hProcess9"/>
    <dgm:cxn modelId="{C11FE5C6-95C8-4977-A037-080042C5C581}" type="presParOf" srcId="{E06F1465-1E11-483B-8A14-66C8CBD0C263}" destId="{1497306B-8DD9-4B54-9B0C-0B374560DB75}" srcOrd="3" destOrd="0" presId="urn:microsoft.com/office/officeart/2005/8/layout/hProcess9"/>
    <dgm:cxn modelId="{020416B1-C943-4426-92EE-F76826698428}" type="presParOf" srcId="{E06F1465-1E11-483B-8A14-66C8CBD0C263}" destId="{3945AB0A-183B-4168-9A4A-407916B52C4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64904D3-6634-41B8-B1B5-069949EA5A0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39E8C14A-EBA0-40A4-8948-1FB739D8B4B2}">
      <dgm:prSet phldrT="[Szöveg]"/>
      <dgm:spPr/>
      <dgm:t>
        <a:bodyPr/>
        <a:lstStyle/>
        <a:p>
          <a:r>
            <a:rPr lang="hu-HU" dirty="0" smtClean="0"/>
            <a:t>Járulékbevallás információinak kiegészítése legalább az alábbiakkal:</a:t>
          </a:r>
          <a:endParaRPr lang="hu-HU" dirty="0"/>
        </a:p>
      </dgm:t>
    </dgm:pt>
    <dgm:pt modelId="{5C4270E4-628D-4DB8-954C-A65B7B2BCDB4}" type="parTrans" cxnId="{BCF7D7C8-8AED-4711-974B-C0710EB69649}">
      <dgm:prSet/>
      <dgm:spPr/>
      <dgm:t>
        <a:bodyPr/>
        <a:lstStyle/>
        <a:p>
          <a:endParaRPr lang="hu-HU"/>
        </a:p>
      </dgm:t>
    </dgm:pt>
    <dgm:pt modelId="{F52CC387-E4FD-464E-B2E9-7EE4D8E58175}" type="sibTrans" cxnId="{BCF7D7C8-8AED-4711-974B-C0710EB69649}">
      <dgm:prSet/>
      <dgm:spPr/>
      <dgm:t>
        <a:bodyPr/>
        <a:lstStyle/>
        <a:p>
          <a:endParaRPr lang="hu-HU"/>
        </a:p>
      </dgm:t>
    </dgm:pt>
    <dgm:pt modelId="{AC219D36-85E5-4E4C-97D4-063D9D638003}">
      <dgm:prSet phldrT="[Szöveg]" custT="1"/>
      <dgm:spPr/>
      <dgm:t>
        <a:bodyPr/>
        <a:lstStyle/>
        <a:p>
          <a:r>
            <a:rPr lang="hu-HU" sz="2000" dirty="0" smtClean="0"/>
            <a:t>Munkavégzésre irányuló </a:t>
          </a:r>
          <a:r>
            <a:rPr lang="hu-HU" sz="2000" b="1" dirty="0" smtClean="0"/>
            <a:t>megállapodás szerinti munkaóra legyen kötelező </a:t>
          </a:r>
          <a:r>
            <a:rPr lang="hu-HU" sz="2000" dirty="0" smtClean="0"/>
            <a:t>(alkalmazottaknál)</a:t>
          </a:r>
          <a:endParaRPr lang="hu-HU" sz="2000" dirty="0"/>
        </a:p>
      </dgm:t>
    </dgm:pt>
    <dgm:pt modelId="{556191FD-E188-461D-86EF-833A2AC27E02}" type="parTrans" cxnId="{8B72CEC4-0042-44AF-AFBB-99E69E478F90}">
      <dgm:prSet/>
      <dgm:spPr/>
      <dgm:t>
        <a:bodyPr/>
        <a:lstStyle/>
        <a:p>
          <a:endParaRPr lang="hu-HU"/>
        </a:p>
      </dgm:t>
    </dgm:pt>
    <dgm:pt modelId="{D481120E-403F-44EB-A67C-5F694702AF0C}" type="sibTrans" cxnId="{8B72CEC4-0042-44AF-AFBB-99E69E478F90}">
      <dgm:prSet/>
      <dgm:spPr/>
      <dgm:t>
        <a:bodyPr/>
        <a:lstStyle/>
        <a:p>
          <a:endParaRPr lang="hu-HU"/>
        </a:p>
      </dgm:t>
    </dgm:pt>
    <dgm:pt modelId="{3DBE3AA6-AD23-4FC3-B330-9FC6C6EFFA22}">
      <dgm:prSet phldrT="[Szöveg]" custT="1"/>
      <dgm:spPr/>
      <dgm:t>
        <a:bodyPr/>
        <a:lstStyle/>
        <a:p>
          <a:r>
            <a:rPr lang="hu-HU" sz="2000" b="1" dirty="0" smtClean="0"/>
            <a:t>Foglalkozáskód</a:t>
          </a:r>
          <a:r>
            <a:rPr lang="hu-HU" sz="2000" dirty="0" smtClean="0"/>
            <a:t> mindenkinek legyen kötelező</a:t>
          </a:r>
          <a:endParaRPr lang="hu-HU" sz="2000" dirty="0"/>
        </a:p>
      </dgm:t>
    </dgm:pt>
    <dgm:pt modelId="{6FE89100-5FDA-454C-A473-08B57CC69773}" type="parTrans" cxnId="{2563F939-0A72-42B4-A4E7-34A878620DDA}">
      <dgm:prSet/>
      <dgm:spPr/>
      <dgm:t>
        <a:bodyPr/>
        <a:lstStyle/>
        <a:p>
          <a:endParaRPr lang="hu-HU"/>
        </a:p>
      </dgm:t>
    </dgm:pt>
    <dgm:pt modelId="{724F55F9-F91B-4812-8043-356BEEF56E47}" type="sibTrans" cxnId="{2563F939-0A72-42B4-A4E7-34A878620DDA}">
      <dgm:prSet/>
      <dgm:spPr/>
      <dgm:t>
        <a:bodyPr/>
        <a:lstStyle/>
        <a:p>
          <a:endParaRPr lang="hu-HU"/>
        </a:p>
      </dgm:t>
    </dgm:pt>
    <dgm:pt modelId="{9849E8DA-6F63-4D91-AC1F-C8A578290710}">
      <dgm:prSet phldrT="[Szöveg]" custT="1"/>
      <dgm:spPr/>
      <dgm:t>
        <a:bodyPr/>
        <a:lstStyle/>
        <a:p>
          <a:r>
            <a:rPr lang="hu-HU" sz="2000" b="1" dirty="0" smtClean="0"/>
            <a:t>Tanulószerződés esetén </a:t>
          </a:r>
          <a:r>
            <a:rPr lang="hu-HU" sz="2000" dirty="0" smtClean="0"/>
            <a:t>kerüljön rögzítésre </a:t>
          </a:r>
          <a:r>
            <a:rPr lang="hu-HU" sz="2000" b="1" dirty="0" smtClean="0"/>
            <a:t>mely napokon (vagy hány napig) dolgozott</a:t>
          </a:r>
          <a:endParaRPr lang="hu-HU" sz="2000" b="1" dirty="0"/>
        </a:p>
      </dgm:t>
    </dgm:pt>
    <dgm:pt modelId="{856D8358-8076-48C5-8286-4BBEAF46083E}" type="parTrans" cxnId="{30EB582B-D8D1-4302-8D1C-D2EFEDF652EB}">
      <dgm:prSet/>
      <dgm:spPr/>
      <dgm:t>
        <a:bodyPr/>
        <a:lstStyle/>
        <a:p>
          <a:endParaRPr lang="hu-HU"/>
        </a:p>
      </dgm:t>
    </dgm:pt>
    <dgm:pt modelId="{F807B29B-40FE-42B6-971B-AAABA9C3AF5C}" type="sibTrans" cxnId="{30EB582B-D8D1-4302-8D1C-D2EFEDF652EB}">
      <dgm:prSet/>
      <dgm:spPr/>
      <dgm:t>
        <a:bodyPr/>
        <a:lstStyle/>
        <a:p>
          <a:endParaRPr lang="hu-HU"/>
        </a:p>
      </dgm:t>
    </dgm:pt>
    <dgm:pt modelId="{CCB8FE6C-709E-4DBF-B371-C8FFB5C783B4}">
      <dgm:prSet phldrT="[Szöveg]" custT="1"/>
      <dgm:spPr/>
      <dgm:t>
        <a:bodyPr/>
        <a:lstStyle/>
        <a:p>
          <a:r>
            <a:rPr lang="hu-HU" sz="2000" b="0" dirty="0" smtClean="0"/>
            <a:t>„Normál” </a:t>
          </a:r>
          <a:r>
            <a:rPr lang="hu-HU" sz="2000" b="1" dirty="0" smtClean="0"/>
            <a:t>munkaviszonytól legyen elkülöníthető </a:t>
          </a:r>
          <a:r>
            <a:rPr lang="hu-HU" sz="2000" dirty="0" smtClean="0"/>
            <a:t>a vállalkozó </a:t>
          </a:r>
          <a:r>
            <a:rPr lang="hu-HU" sz="2000" b="1" dirty="0" smtClean="0"/>
            <a:t>dolgozó tulajdonosának munkaviszonya </a:t>
          </a:r>
          <a:r>
            <a:rPr lang="hu-HU" sz="2000" dirty="0" smtClean="0"/>
            <a:t>és a </a:t>
          </a:r>
          <a:r>
            <a:rPr lang="hu-HU" sz="2000" b="1" dirty="0" smtClean="0"/>
            <a:t>hallgatói munkaszerződéssel </a:t>
          </a:r>
          <a:r>
            <a:rPr lang="hu-HU" sz="2000" dirty="0" smtClean="0"/>
            <a:t>foglalkoztatottak munkaviszonya</a:t>
          </a:r>
          <a:endParaRPr lang="hu-HU" sz="2400" dirty="0"/>
        </a:p>
      </dgm:t>
    </dgm:pt>
    <dgm:pt modelId="{101E8A7B-063F-43CE-B634-6FF80187819D}" type="parTrans" cxnId="{FAABE6FB-08D2-4AAE-A5A6-2CD9E2A7F55D}">
      <dgm:prSet/>
      <dgm:spPr/>
      <dgm:t>
        <a:bodyPr/>
        <a:lstStyle/>
        <a:p>
          <a:endParaRPr lang="hu-HU"/>
        </a:p>
      </dgm:t>
    </dgm:pt>
    <dgm:pt modelId="{EDD48388-0C04-4110-A78C-B320FB880F16}" type="sibTrans" cxnId="{FAABE6FB-08D2-4AAE-A5A6-2CD9E2A7F55D}">
      <dgm:prSet/>
      <dgm:spPr/>
      <dgm:t>
        <a:bodyPr/>
        <a:lstStyle/>
        <a:p>
          <a:endParaRPr lang="hu-HU"/>
        </a:p>
      </dgm:t>
    </dgm:pt>
    <dgm:pt modelId="{9C02DF43-3896-48BE-BF62-03E052D90F11}">
      <dgm:prSet phldrT="[Szöveg]" custT="1"/>
      <dgm:spPr/>
      <dgm:t>
        <a:bodyPr/>
        <a:lstStyle/>
        <a:p>
          <a:r>
            <a:rPr lang="hu-HU" sz="2000" dirty="0" smtClean="0"/>
            <a:t>Betegszabadság távollétideje</a:t>
          </a:r>
          <a:endParaRPr lang="hu-HU" sz="2000" dirty="0"/>
        </a:p>
      </dgm:t>
    </dgm:pt>
    <dgm:pt modelId="{4C24E17D-7D4B-4C04-9EFA-459F30281564}" type="parTrans" cxnId="{4AA59917-E8B2-4946-9698-1E1C4B13D6AC}">
      <dgm:prSet/>
      <dgm:spPr/>
      <dgm:t>
        <a:bodyPr/>
        <a:lstStyle/>
        <a:p>
          <a:endParaRPr lang="hu-HU"/>
        </a:p>
      </dgm:t>
    </dgm:pt>
    <dgm:pt modelId="{E6B0C01A-8782-4E69-A9EE-BAF3225CA476}" type="sibTrans" cxnId="{4AA59917-E8B2-4946-9698-1E1C4B13D6AC}">
      <dgm:prSet/>
      <dgm:spPr/>
      <dgm:t>
        <a:bodyPr/>
        <a:lstStyle/>
        <a:p>
          <a:endParaRPr lang="hu-HU"/>
        </a:p>
      </dgm:t>
    </dgm:pt>
    <dgm:pt modelId="{8F78A300-4EA3-49BD-B5A0-34BBE18BD2BB}" type="pres">
      <dgm:prSet presAssocID="{964904D3-6634-41B8-B1B5-069949EA5A0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CC1AAC0B-FC1F-4A82-AC9E-3A6EF1373FAB}" type="pres">
      <dgm:prSet presAssocID="{39E8C14A-EBA0-40A4-8948-1FB739D8B4B2}" presName="parentLin" presStyleCnt="0"/>
      <dgm:spPr/>
    </dgm:pt>
    <dgm:pt modelId="{AA8585E2-A5FD-47A8-9806-F833A7431FBF}" type="pres">
      <dgm:prSet presAssocID="{39E8C14A-EBA0-40A4-8948-1FB739D8B4B2}" presName="parentLeftMargin" presStyleLbl="node1" presStyleIdx="0" presStyleCnt="1"/>
      <dgm:spPr/>
      <dgm:t>
        <a:bodyPr/>
        <a:lstStyle/>
        <a:p>
          <a:endParaRPr lang="hu-HU"/>
        </a:p>
      </dgm:t>
    </dgm:pt>
    <dgm:pt modelId="{AA15552A-5339-49C5-869F-914EAF74EAFD}" type="pres">
      <dgm:prSet presAssocID="{39E8C14A-EBA0-40A4-8948-1FB739D8B4B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161210F-6A3C-4CD2-B660-77E53FA9C7B2}" type="pres">
      <dgm:prSet presAssocID="{39E8C14A-EBA0-40A4-8948-1FB739D8B4B2}" presName="negativeSpace" presStyleCnt="0"/>
      <dgm:spPr/>
    </dgm:pt>
    <dgm:pt modelId="{E169905B-8520-494E-B627-F7ADC66967B8}" type="pres">
      <dgm:prSet presAssocID="{39E8C14A-EBA0-40A4-8948-1FB739D8B4B2}" presName="childText" presStyleLbl="conFgAcc1" presStyleIdx="0" presStyleCnt="1" custLinFactY="473" custLinFactNeighborX="-1974" custLinFactNeighborY="1000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4AA59917-E8B2-4946-9698-1E1C4B13D6AC}" srcId="{39E8C14A-EBA0-40A4-8948-1FB739D8B4B2}" destId="{9C02DF43-3896-48BE-BF62-03E052D90F11}" srcOrd="4" destOrd="0" parTransId="{4C24E17D-7D4B-4C04-9EFA-459F30281564}" sibTransId="{E6B0C01A-8782-4E69-A9EE-BAF3225CA476}"/>
    <dgm:cxn modelId="{2563F939-0A72-42B4-A4E7-34A878620DDA}" srcId="{39E8C14A-EBA0-40A4-8948-1FB739D8B4B2}" destId="{3DBE3AA6-AD23-4FC3-B330-9FC6C6EFFA22}" srcOrd="1" destOrd="0" parTransId="{6FE89100-5FDA-454C-A473-08B57CC69773}" sibTransId="{724F55F9-F91B-4812-8043-356BEEF56E47}"/>
    <dgm:cxn modelId="{1C466540-ABF9-45F7-827F-8AEF66876E22}" type="presOf" srcId="{39E8C14A-EBA0-40A4-8948-1FB739D8B4B2}" destId="{AA8585E2-A5FD-47A8-9806-F833A7431FBF}" srcOrd="0" destOrd="0" presId="urn:microsoft.com/office/officeart/2005/8/layout/list1"/>
    <dgm:cxn modelId="{1851D40D-1E2E-49F1-B9BE-46D98F732EC7}" type="presOf" srcId="{39E8C14A-EBA0-40A4-8948-1FB739D8B4B2}" destId="{AA15552A-5339-49C5-869F-914EAF74EAFD}" srcOrd="1" destOrd="0" presId="urn:microsoft.com/office/officeart/2005/8/layout/list1"/>
    <dgm:cxn modelId="{FAABE6FB-08D2-4AAE-A5A6-2CD9E2A7F55D}" srcId="{39E8C14A-EBA0-40A4-8948-1FB739D8B4B2}" destId="{CCB8FE6C-709E-4DBF-B371-C8FFB5C783B4}" srcOrd="3" destOrd="0" parTransId="{101E8A7B-063F-43CE-B634-6FF80187819D}" sibTransId="{EDD48388-0C04-4110-A78C-B320FB880F16}"/>
    <dgm:cxn modelId="{13E79D51-5DC9-4898-AF16-04909921CAF8}" type="presOf" srcId="{9C02DF43-3896-48BE-BF62-03E052D90F11}" destId="{E169905B-8520-494E-B627-F7ADC66967B8}" srcOrd="0" destOrd="4" presId="urn:microsoft.com/office/officeart/2005/8/layout/list1"/>
    <dgm:cxn modelId="{FAE940BC-0CDA-4CF7-A735-5A1BE1B37729}" type="presOf" srcId="{9849E8DA-6F63-4D91-AC1F-C8A578290710}" destId="{E169905B-8520-494E-B627-F7ADC66967B8}" srcOrd="0" destOrd="2" presId="urn:microsoft.com/office/officeart/2005/8/layout/list1"/>
    <dgm:cxn modelId="{5C565C2D-2EDC-4318-B95A-7527BEBFC511}" type="presOf" srcId="{3DBE3AA6-AD23-4FC3-B330-9FC6C6EFFA22}" destId="{E169905B-8520-494E-B627-F7ADC66967B8}" srcOrd="0" destOrd="1" presId="urn:microsoft.com/office/officeart/2005/8/layout/list1"/>
    <dgm:cxn modelId="{BCF7D7C8-8AED-4711-974B-C0710EB69649}" srcId="{964904D3-6634-41B8-B1B5-069949EA5A03}" destId="{39E8C14A-EBA0-40A4-8948-1FB739D8B4B2}" srcOrd="0" destOrd="0" parTransId="{5C4270E4-628D-4DB8-954C-A65B7B2BCDB4}" sibTransId="{F52CC387-E4FD-464E-B2E9-7EE4D8E58175}"/>
    <dgm:cxn modelId="{8B72CEC4-0042-44AF-AFBB-99E69E478F90}" srcId="{39E8C14A-EBA0-40A4-8948-1FB739D8B4B2}" destId="{AC219D36-85E5-4E4C-97D4-063D9D638003}" srcOrd="0" destOrd="0" parTransId="{556191FD-E188-461D-86EF-833A2AC27E02}" sibTransId="{D481120E-403F-44EB-A67C-5F694702AF0C}"/>
    <dgm:cxn modelId="{29DF508F-EC00-4813-BAE9-EC79920FF995}" type="presOf" srcId="{964904D3-6634-41B8-B1B5-069949EA5A03}" destId="{8F78A300-4EA3-49BD-B5A0-34BBE18BD2BB}" srcOrd="0" destOrd="0" presId="urn:microsoft.com/office/officeart/2005/8/layout/list1"/>
    <dgm:cxn modelId="{0B045FFC-7117-44A6-8220-C0D5D7D15652}" type="presOf" srcId="{CCB8FE6C-709E-4DBF-B371-C8FFB5C783B4}" destId="{E169905B-8520-494E-B627-F7ADC66967B8}" srcOrd="0" destOrd="3" presId="urn:microsoft.com/office/officeart/2005/8/layout/list1"/>
    <dgm:cxn modelId="{30EB582B-D8D1-4302-8D1C-D2EFEDF652EB}" srcId="{39E8C14A-EBA0-40A4-8948-1FB739D8B4B2}" destId="{9849E8DA-6F63-4D91-AC1F-C8A578290710}" srcOrd="2" destOrd="0" parTransId="{856D8358-8076-48C5-8286-4BBEAF46083E}" sibTransId="{F807B29B-40FE-42B6-971B-AAABA9C3AF5C}"/>
    <dgm:cxn modelId="{46FCE6E1-AE0D-4B8B-9EA1-9150D0C1A6F7}" type="presOf" srcId="{AC219D36-85E5-4E4C-97D4-063D9D638003}" destId="{E169905B-8520-494E-B627-F7ADC66967B8}" srcOrd="0" destOrd="0" presId="urn:microsoft.com/office/officeart/2005/8/layout/list1"/>
    <dgm:cxn modelId="{98124335-A4E2-4067-95D6-DC4DD4AF5748}" type="presParOf" srcId="{8F78A300-4EA3-49BD-B5A0-34BBE18BD2BB}" destId="{CC1AAC0B-FC1F-4A82-AC9E-3A6EF1373FAB}" srcOrd="0" destOrd="0" presId="urn:microsoft.com/office/officeart/2005/8/layout/list1"/>
    <dgm:cxn modelId="{797D1848-38D8-46D0-BE4C-705DDFF7085C}" type="presParOf" srcId="{CC1AAC0B-FC1F-4A82-AC9E-3A6EF1373FAB}" destId="{AA8585E2-A5FD-47A8-9806-F833A7431FBF}" srcOrd="0" destOrd="0" presId="urn:microsoft.com/office/officeart/2005/8/layout/list1"/>
    <dgm:cxn modelId="{0C2230EE-99FE-4ED8-93F5-98D382D67436}" type="presParOf" srcId="{CC1AAC0B-FC1F-4A82-AC9E-3A6EF1373FAB}" destId="{AA15552A-5339-49C5-869F-914EAF74EAFD}" srcOrd="1" destOrd="0" presId="urn:microsoft.com/office/officeart/2005/8/layout/list1"/>
    <dgm:cxn modelId="{E6681484-7B99-49E2-906D-4AFB378F4552}" type="presParOf" srcId="{8F78A300-4EA3-49BD-B5A0-34BBE18BD2BB}" destId="{E161210F-6A3C-4CD2-B660-77E53FA9C7B2}" srcOrd="1" destOrd="0" presId="urn:microsoft.com/office/officeart/2005/8/layout/list1"/>
    <dgm:cxn modelId="{EE1CCBFD-2968-43D3-B4C2-5D8D6AF2D8A6}" type="presParOf" srcId="{8F78A300-4EA3-49BD-B5A0-34BBE18BD2BB}" destId="{E169905B-8520-494E-B627-F7ADC66967B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A414B68-DAC3-4812-88F9-70BA08BD408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7FD4D53A-F8BD-427E-85CF-E741BAAAE170}">
      <dgm:prSet phldrT="[Szöveg]" custT="1"/>
      <dgm:spPr/>
      <dgm:t>
        <a:bodyPr/>
        <a:lstStyle/>
        <a:p>
          <a:r>
            <a:rPr lang="hu-HU" sz="2200" dirty="0" smtClean="0"/>
            <a:t>Járulékbevallások kiegészítése szükséges legalább az információkkal</a:t>
          </a:r>
          <a:endParaRPr lang="hu-HU" sz="2200" dirty="0"/>
        </a:p>
      </dgm:t>
    </dgm:pt>
    <dgm:pt modelId="{1550646F-31B0-4CEE-AD85-51D97DCBE974}" type="parTrans" cxnId="{3A43B754-F9FC-4DBD-BF4E-9142D92994BA}">
      <dgm:prSet/>
      <dgm:spPr/>
      <dgm:t>
        <a:bodyPr/>
        <a:lstStyle/>
        <a:p>
          <a:endParaRPr lang="hu-HU"/>
        </a:p>
      </dgm:t>
    </dgm:pt>
    <dgm:pt modelId="{9DF8E0EA-C1DC-4926-8272-C5EE30217735}" type="sibTrans" cxnId="{3A43B754-F9FC-4DBD-BF4E-9142D92994BA}">
      <dgm:prSet/>
      <dgm:spPr/>
      <dgm:t>
        <a:bodyPr/>
        <a:lstStyle/>
        <a:p>
          <a:endParaRPr lang="hu-HU"/>
        </a:p>
      </dgm:t>
    </dgm:pt>
    <dgm:pt modelId="{F797923E-4612-4AF1-A10D-8C078D64B149}">
      <dgm:prSet phldrT="[Szöveg]" custT="1"/>
      <dgm:spPr/>
      <dgm:t>
        <a:bodyPr/>
        <a:lstStyle/>
        <a:p>
          <a:r>
            <a:rPr lang="hu-HU" sz="2000" dirty="0" smtClean="0"/>
            <a:t>Nem rendszeres kereset </a:t>
          </a:r>
          <a:br>
            <a:rPr lang="hu-HU" sz="2000" dirty="0" smtClean="0"/>
          </a:br>
          <a:r>
            <a:rPr lang="hu-HU" sz="2000" dirty="0" smtClean="0"/>
            <a:t>(jutalom, prémium, 13. és további havi fizetés)</a:t>
          </a:r>
          <a:endParaRPr lang="hu-HU" sz="2000" dirty="0"/>
        </a:p>
      </dgm:t>
    </dgm:pt>
    <dgm:pt modelId="{34DF4920-FF7B-46C1-AB28-3497A971A14B}" type="parTrans" cxnId="{2226ABD5-1489-4873-B3A2-FB2D980AB78D}">
      <dgm:prSet/>
      <dgm:spPr/>
      <dgm:t>
        <a:bodyPr/>
        <a:lstStyle/>
        <a:p>
          <a:endParaRPr lang="hu-HU"/>
        </a:p>
      </dgm:t>
    </dgm:pt>
    <dgm:pt modelId="{A6C8789E-E492-42D5-9C43-19114A7DD68A}" type="sibTrans" cxnId="{2226ABD5-1489-4873-B3A2-FB2D980AB78D}">
      <dgm:prSet/>
      <dgm:spPr/>
      <dgm:t>
        <a:bodyPr/>
        <a:lstStyle/>
        <a:p>
          <a:endParaRPr lang="hu-HU"/>
        </a:p>
      </dgm:t>
    </dgm:pt>
    <dgm:pt modelId="{74664B8A-334F-4704-9F1D-17171B3BBBA9}">
      <dgm:prSet phldrT="[Szöveg]" custT="1"/>
      <dgm:spPr/>
      <dgm:t>
        <a:bodyPr/>
        <a:lstStyle/>
        <a:p>
          <a:r>
            <a:rPr lang="hu-HU" sz="2000" dirty="0" smtClean="0"/>
            <a:t>Jogviszonyhoz tartozó jövedelemben jelentett, de keresetként nem figyelembe vehető elemek kiemelése</a:t>
          </a:r>
          <a:endParaRPr lang="hu-HU" sz="2000" dirty="0"/>
        </a:p>
      </dgm:t>
    </dgm:pt>
    <dgm:pt modelId="{9F47AAAD-9739-49D4-8793-0BD398BC3D79}" type="parTrans" cxnId="{B892E3B7-F483-4AAA-8B08-3E035E58E8CE}">
      <dgm:prSet/>
      <dgm:spPr/>
      <dgm:t>
        <a:bodyPr/>
        <a:lstStyle/>
        <a:p>
          <a:endParaRPr lang="hu-HU"/>
        </a:p>
      </dgm:t>
    </dgm:pt>
    <dgm:pt modelId="{0A5ED14D-9A1B-44E6-B856-66BC7787B27D}" type="sibTrans" cxnId="{B892E3B7-F483-4AAA-8B08-3E035E58E8CE}">
      <dgm:prSet/>
      <dgm:spPr/>
      <dgm:t>
        <a:bodyPr/>
        <a:lstStyle/>
        <a:p>
          <a:endParaRPr lang="hu-HU"/>
        </a:p>
      </dgm:t>
    </dgm:pt>
    <dgm:pt modelId="{6EC51334-96C4-40E8-B497-ADA8FE7D3F31}" type="pres">
      <dgm:prSet presAssocID="{1A414B68-DAC3-4812-88F9-70BA08BD408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AA2DF24A-AD08-4251-9451-7DAE281A4D27}" type="pres">
      <dgm:prSet presAssocID="{7FD4D53A-F8BD-427E-85CF-E741BAAAE170}" presName="parentLin" presStyleCnt="0"/>
      <dgm:spPr/>
    </dgm:pt>
    <dgm:pt modelId="{E7E84023-1F61-470C-9287-29E7E6AD65BF}" type="pres">
      <dgm:prSet presAssocID="{7FD4D53A-F8BD-427E-85CF-E741BAAAE170}" presName="parentLeftMargin" presStyleLbl="node1" presStyleIdx="0" presStyleCnt="1"/>
      <dgm:spPr/>
      <dgm:t>
        <a:bodyPr/>
        <a:lstStyle/>
        <a:p>
          <a:endParaRPr lang="hu-HU"/>
        </a:p>
      </dgm:t>
    </dgm:pt>
    <dgm:pt modelId="{51D1FC95-BB79-4ACF-8672-AA2D64D3DFB3}" type="pres">
      <dgm:prSet presAssocID="{7FD4D53A-F8BD-427E-85CF-E741BAAAE170}" presName="parentText" presStyleLbl="node1" presStyleIdx="0" presStyleCnt="1" custScaleY="38330" custLinFactNeighborX="7512" custLinFactNeighborY="-3643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2FF48B1-C11F-4CAA-8A03-A7ACA2528DA1}" type="pres">
      <dgm:prSet presAssocID="{7FD4D53A-F8BD-427E-85CF-E741BAAAE170}" presName="negativeSpace" presStyleCnt="0"/>
      <dgm:spPr/>
    </dgm:pt>
    <dgm:pt modelId="{26EBBFCA-22FE-41E4-9692-FE6492A6F991}" type="pres">
      <dgm:prSet presAssocID="{7FD4D53A-F8BD-427E-85CF-E741BAAAE170}" presName="childText" presStyleLbl="conFgAcc1" presStyleIdx="0" presStyleCnt="1" custScaleY="64696" custLinFactNeighborY="-37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2226ABD5-1489-4873-B3A2-FB2D980AB78D}" srcId="{7FD4D53A-F8BD-427E-85CF-E741BAAAE170}" destId="{F797923E-4612-4AF1-A10D-8C078D64B149}" srcOrd="0" destOrd="0" parTransId="{34DF4920-FF7B-46C1-AB28-3497A971A14B}" sibTransId="{A6C8789E-E492-42D5-9C43-19114A7DD68A}"/>
    <dgm:cxn modelId="{3A43B754-F9FC-4DBD-BF4E-9142D92994BA}" srcId="{1A414B68-DAC3-4812-88F9-70BA08BD4087}" destId="{7FD4D53A-F8BD-427E-85CF-E741BAAAE170}" srcOrd="0" destOrd="0" parTransId="{1550646F-31B0-4CEE-AD85-51D97DCBE974}" sibTransId="{9DF8E0EA-C1DC-4926-8272-C5EE30217735}"/>
    <dgm:cxn modelId="{FAD39BE4-6D81-4C70-A9D1-416731D86C53}" type="presOf" srcId="{7FD4D53A-F8BD-427E-85CF-E741BAAAE170}" destId="{E7E84023-1F61-470C-9287-29E7E6AD65BF}" srcOrd="0" destOrd="0" presId="urn:microsoft.com/office/officeart/2005/8/layout/list1"/>
    <dgm:cxn modelId="{8F30D009-A953-4981-A336-637412D4BB6A}" type="presOf" srcId="{1A414B68-DAC3-4812-88F9-70BA08BD4087}" destId="{6EC51334-96C4-40E8-B497-ADA8FE7D3F31}" srcOrd="0" destOrd="0" presId="urn:microsoft.com/office/officeart/2005/8/layout/list1"/>
    <dgm:cxn modelId="{879222D9-1031-48AD-B840-540F4145533F}" type="presOf" srcId="{7FD4D53A-F8BD-427E-85CF-E741BAAAE170}" destId="{51D1FC95-BB79-4ACF-8672-AA2D64D3DFB3}" srcOrd="1" destOrd="0" presId="urn:microsoft.com/office/officeart/2005/8/layout/list1"/>
    <dgm:cxn modelId="{FD7CE965-1488-4D4A-8F6E-B8B2478F7B17}" type="presOf" srcId="{74664B8A-334F-4704-9F1D-17171B3BBBA9}" destId="{26EBBFCA-22FE-41E4-9692-FE6492A6F991}" srcOrd="0" destOrd="1" presId="urn:microsoft.com/office/officeart/2005/8/layout/list1"/>
    <dgm:cxn modelId="{3435283C-B186-4083-825D-A847760AC500}" type="presOf" srcId="{F797923E-4612-4AF1-A10D-8C078D64B149}" destId="{26EBBFCA-22FE-41E4-9692-FE6492A6F991}" srcOrd="0" destOrd="0" presId="urn:microsoft.com/office/officeart/2005/8/layout/list1"/>
    <dgm:cxn modelId="{B892E3B7-F483-4AAA-8B08-3E035E58E8CE}" srcId="{7FD4D53A-F8BD-427E-85CF-E741BAAAE170}" destId="{74664B8A-334F-4704-9F1D-17171B3BBBA9}" srcOrd="1" destOrd="0" parTransId="{9F47AAAD-9739-49D4-8793-0BD398BC3D79}" sibTransId="{0A5ED14D-9A1B-44E6-B856-66BC7787B27D}"/>
    <dgm:cxn modelId="{084C64FC-3BDB-4FD4-85E2-DD835B3AE777}" type="presParOf" srcId="{6EC51334-96C4-40E8-B497-ADA8FE7D3F31}" destId="{AA2DF24A-AD08-4251-9451-7DAE281A4D27}" srcOrd="0" destOrd="0" presId="urn:microsoft.com/office/officeart/2005/8/layout/list1"/>
    <dgm:cxn modelId="{C83C298B-2E35-4B5B-A554-D5A26CC0774A}" type="presParOf" srcId="{AA2DF24A-AD08-4251-9451-7DAE281A4D27}" destId="{E7E84023-1F61-470C-9287-29E7E6AD65BF}" srcOrd="0" destOrd="0" presId="urn:microsoft.com/office/officeart/2005/8/layout/list1"/>
    <dgm:cxn modelId="{DEC391B7-6332-46AA-95C2-193E0E9439A1}" type="presParOf" srcId="{AA2DF24A-AD08-4251-9451-7DAE281A4D27}" destId="{51D1FC95-BB79-4ACF-8672-AA2D64D3DFB3}" srcOrd="1" destOrd="0" presId="urn:microsoft.com/office/officeart/2005/8/layout/list1"/>
    <dgm:cxn modelId="{1999E8B0-504D-40DA-84D9-63F66E6C8FF5}" type="presParOf" srcId="{6EC51334-96C4-40E8-B497-ADA8FE7D3F31}" destId="{A2FF48B1-C11F-4CAA-8A03-A7ACA2528DA1}" srcOrd="1" destOrd="0" presId="urn:microsoft.com/office/officeart/2005/8/layout/list1"/>
    <dgm:cxn modelId="{BC877182-BAE8-4ABC-8A47-9B258F216101}" type="presParOf" srcId="{6EC51334-96C4-40E8-B497-ADA8FE7D3F31}" destId="{26EBBFCA-22FE-41E4-9692-FE6492A6F99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A414B68-DAC3-4812-88F9-70BA08BD408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7FD4D53A-F8BD-427E-85CF-E741BAAAE170}">
      <dgm:prSet phldrT="[Szöveg]" custT="1"/>
      <dgm:spPr/>
      <dgm:t>
        <a:bodyPr/>
        <a:lstStyle/>
        <a:p>
          <a:r>
            <a:rPr lang="hu-HU" sz="2200" dirty="0" smtClean="0"/>
            <a:t>Járulékbevallások kiegészítése szükséges legalább az információkkal</a:t>
          </a:r>
          <a:endParaRPr lang="hu-HU" sz="2200" dirty="0"/>
        </a:p>
      </dgm:t>
    </dgm:pt>
    <dgm:pt modelId="{1550646F-31B0-4CEE-AD85-51D97DCBE974}" type="parTrans" cxnId="{3A43B754-F9FC-4DBD-BF4E-9142D92994BA}">
      <dgm:prSet/>
      <dgm:spPr/>
      <dgm:t>
        <a:bodyPr/>
        <a:lstStyle/>
        <a:p>
          <a:endParaRPr lang="hu-HU"/>
        </a:p>
      </dgm:t>
    </dgm:pt>
    <dgm:pt modelId="{9DF8E0EA-C1DC-4926-8272-C5EE30217735}" type="sibTrans" cxnId="{3A43B754-F9FC-4DBD-BF4E-9142D92994BA}">
      <dgm:prSet/>
      <dgm:spPr/>
      <dgm:t>
        <a:bodyPr/>
        <a:lstStyle/>
        <a:p>
          <a:endParaRPr lang="hu-HU"/>
        </a:p>
      </dgm:t>
    </dgm:pt>
    <dgm:pt modelId="{F797923E-4612-4AF1-A10D-8C078D64B149}">
      <dgm:prSet phldrT="[Szöveg]" custT="1"/>
      <dgm:spPr/>
      <dgm:t>
        <a:bodyPr/>
        <a:lstStyle/>
        <a:p>
          <a:r>
            <a:rPr lang="hu-HU" sz="2000" dirty="0" smtClean="0"/>
            <a:t>KSH fogalmai szerinti egyéb munkajövedelem </a:t>
          </a:r>
          <a:br>
            <a:rPr lang="hu-HU" sz="2000" dirty="0" smtClean="0"/>
          </a:br>
          <a:r>
            <a:rPr lang="hu-HU" sz="2000" dirty="0" smtClean="0"/>
            <a:t/>
          </a:r>
          <a:br>
            <a:rPr lang="hu-HU" sz="2000" dirty="0" smtClean="0"/>
          </a:br>
          <a:r>
            <a:rPr lang="hu-HU" sz="2000" i="1" dirty="0" smtClean="0"/>
            <a:t>(utazási költségtérítés, étkezési térítés, lakhatási költségtérítés, részvényjuttatás, jubileumi jutalom, üzemanyag megtakarítás, egyéb természetbeni juttatás, stb.)</a:t>
          </a:r>
          <a:endParaRPr lang="hu-HU" sz="2000" i="1" dirty="0"/>
        </a:p>
      </dgm:t>
    </dgm:pt>
    <dgm:pt modelId="{34DF4920-FF7B-46C1-AB28-3497A971A14B}" type="parTrans" cxnId="{2226ABD5-1489-4873-B3A2-FB2D980AB78D}">
      <dgm:prSet/>
      <dgm:spPr/>
      <dgm:t>
        <a:bodyPr/>
        <a:lstStyle/>
        <a:p>
          <a:endParaRPr lang="hu-HU"/>
        </a:p>
      </dgm:t>
    </dgm:pt>
    <dgm:pt modelId="{A6C8789E-E492-42D5-9C43-19114A7DD68A}" type="sibTrans" cxnId="{2226ABD5-1489-4873-B3A2-FB2D980AB78D}">
      <dgm:prSet/>
      <dgm:spPr/>
      <dgm:t>
        <a:bodyPr/>
        <a:lstStyle/>
        <a:p>
          <a:endParaRPr lang="hu-HU"/>
        </a:p>
      </dgm:t>
    </dgm:pt>
    <dgm:pt modelId="{6EC51334-96C4-40E8-B497-ADA8FE7D3F31}" type="pres">
      <dgm:prSet presAssocID="{1A414B68-DAC3-4812-88F9-70BA08BD408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AA2DF24A-AD08-4251-9451-7DAE281A4D27}" type="pres">
      <dgm:prSet presAssocID="{7FD4D53A-F8BD-427E-85CF-E741BAAAE170}" presName="parentLin" presStyleCnt="0"/>
      <dgm:spPr/>
    </dgm:pt>
    <dgm:pt modelId="{E7E84023-1F61-470C-9287-29E7E6AD65BF}" type="pres">
      <dgm:prSet presAssocID="{7FD4D53A-F8BD-427E-85CF-E741BAAAE170}" presName="parentLeftMargin" presStyleLbl="node1" presStyleIdx="0" presStyleCnt="1"/>
      <dgm:spPr/>
      <dgm:t>
        <a:bodyPr/>
        <a:lstStyle/>
        <a:p>
          <a:endParaRPr lang="hu-HU"/>
        </a:p>
      </dgm:t>
    </dgm:pt>
    <dgm:pt modelId="{51D1FC95-BB79-4ACF-8672-AA2D64D3DFB3}" type="pres">
      <dgm:prSet presAssocID="{7FD4D53A-F8BD-427E-85CF-E741BAAAE170}" presName="parentText" presStyleLbl="node1" presStyleIdx="0" presStyleCnt="1" custScaleY="38330" custLinFactNeighborX="7512" custLinFactNeighborY="-3643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2FF48B1-C11F-4CAA-8A03-A7ACA2528DA1}" type="pres">
      <dgm:prSet presAssocID="{7FD4D53A-F8BD-427E-85CF-E741BAAAE170}" presName="negativeSpace" presStyleCnt="0"/>
      <dgm:spPr/>
    </dgm:pt>
    <dgm:pt modelId="{26EBBFCA-22FE-41E4-9692-FE6492A6F991}" type="pres">
      <dgm:prSet presAssocID="{7FD4D53A-F8BD-427E-85CF-E741BAAAE170}" presName="childText" presStyleLbl="conFgAcc1" presStyleIdx="0" presStyleCnt="1" custScaleY="64696" custLinFactNeighborY="-37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BBE99A8B-2F13-4F31-A7AE-CEE20D1B8761}" type="presOf" srcId="{7FD4D53A-F8BD-427E-85CF-E741BAAAE170}" destId="{E7E84023-1F61-470C-9287-29E7E6AD65BF}" srcOrd="0" destOrd="0" presId="urn:microsoft.com/office/officeart/2005/8/layout/list1"/>
    <dgm:cxn modelId="{2226ABD5-1489-4873-B3A2-FB2D980AB78D}" srcId="{7FD4D53A-F8BD-427E-85CF-E741BAAAE170}" destId="{F797923E-4612-4AF1-A10D-8C078D64B149}" srcOrd="0" destOrd="0" parTransId="{34DF4920-FF7B-46C1-AB28-3497A971A14B}" sibTransId="{A6C8789E-E492-42D5-9C43-19114A7DD68A}"/>
    <dgm:cxn modelId="{3A43B754-F9FC-4DBD-BF4E-9142D92994BA}" srcId="{1A414B68-DAC3-4812-88F9-70BA08BD4087}" destId="{7FD4D53A-F8BD-427E-85CF-E741BAAAE170}" srcOrd="0" destOrd="0" parTransId="{1550646F-31B0-4CEE-AD85-51D97DCBE974}" sibTransId="{9DF8E0EA-C1DC-4926-8272-C5EE30217735}"/>
    <dgm:cxn modelId="{DB16919A-B09E-4588-A73D-730F0F7C3A03}" type="presOf" srcId="{F797923E-4612-4AF1-A10D-8C078D64B149}" destId="{26EBBFCA-22FE-41E4-9692-FE6492A6F991}" srcOrd="0" destOrd="0" presId="urn:microsoft.com/office/officeart/2005/8/layout/list1"/>
    <dgm:cxn modelId="{53F82E25-86DE-4DC0-BE11-ACA9976EF5CB}" type="presOf" srcId="{7FD4D53A-F8BD-427E-85CF-E741BAAAE170}" destId="{51D1FC95-BB79-4ACF-8672-AA2D64D3DFB3}" srcOrd="1" destOrd="0" presId="urn:microsoft.com/office/officeart/2005/8/layout/list1"/>
    <dgm:cxn modelId="{72E423D9-2066-4231-ADC0-4D3A120F5C10}" type="presOf" srcId="{1A414B68-DAC3-4812-88F9-70BA08BD4087}" destId="{6EC51334-96C4-40E8-B497-ADA8FE7D3F31}" srcOrd="0" destOrd="0" presId="urn:microsoft.com/office/officeart/2005/8/layout/list1"/>
    <dgm:cxn modelId="{D8051D6D-C434-4BD6-BCA6-8ED9BFE321B6}" type="presParOf" srcId="{6EC51334-96C4-40E8-B497-ADA8FE7D3F31}" destId="{AA2DF24A-AD08-4251-9451-7DAE281A4D27}" srcOrd="0" destOrd="0" presId="urn:microsoft.com/office/officeart/2005/8/layout/list1"/>
    <dgm:cxn modelId="{D3F3F553-DFD8-40ED-9E24-D4B9287B249D}" type="presParOf" srcId="{AA2DF24A-AD08-4251-9451-7DAE281A4D27}" destId="{E7E84023-1F61-470C-9287-29E7E6AD65BF}" srcOrd="0" destOrd="0" presId="urn:microsoft.com/office/officeart/2005/8/layout/list1"/>
    <dgm:cxn modelId="{FC0BE7BD-001A-4E9D-AF7B-848C784B0B88}" type="presParOf" srcId="{AA2DF24A-AD08-4251-9451-7DAE281A4D27}" destId="{51D1FC95-BB79-4ACF-8672-AA2D64D3DFB3}" srcOrd="1" destOrd="0" presId="urn:microsoft.com/office/officeart/2005/8/layout/list1"/>
    <dgm:cxn modelId="{87A207D4-FBC2-4AD6-869A-78D2D414F67C}" type="presParOf" srcId="{6EC51334-96C4-40E8-B497-ADA8FE7D3F31}" destId="{A2FF48B1-C11F-4CAA-8A03-A7ACA2528DA1}" srcOrd="1" destOrd="0" presId="urn:microsoft.com/office/officeart/2005/8/layout/list1"/>
    <dgm:cxn modelId="{1CBCABC0-F9B4-45F9-983D-C246BBC4A5FB}" type="presParOf" srcId="{6EC51334-96C4-40E8-B497-ADA8FE7D3F31}" destId="{26EBBFCA-22FE-41E4-9692-FE6492A6F99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227FD0C-59DC-4253-93A2-0411D3F8BB76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9128CF5C-0A51-4B6B-A2EF-02DA986AEFD3}">
      <dgm:prSet phldrT="[Szöveg]" custT="1"/>
      <dgm:spPr/>
      <dgm:t>
        <a:bodyPr/>
        <a:lstStyle/>
        <a:p>
          <a:r>
            <a:rPr lang="hu-HU" sz="2100" b="1" dirty="0" smtClean="0">
              <a:solidFill>
                <a:schemeClr val="tx1"/>
              </a:solidFill>
            </a:rPr>
            <a:t>Munka-csoport alakult az NGM vezetésével</a:t>
          </a:r>
          <a:endParaRPr lang="hu-HU" sz="1800" dirty="0">
            <a:solidFill>
              <a:schemeClr val="tx1"/>
            </a:solidFill>
          </a:endParaRPr>
        </a:p>
      </dgm:t>
    </dgm:pt>
    <dgm:pt modelId="{19717FC9-34F6-4225-A232-97D22ED4A0CF}" type="parTrans" cxnId="{7B0CDFB4-FEDD-41F4-86AB-CA5912B22AEC}">
      <dgm:prSet/>
      <dgm:spPr/>
      <dgm:t>
        <a:bodyPr/>
        <a:lstStyle/>
        <a:p>
          <a:endParaRPr lang="hu-HU"/>
        </a:p>
      </dgm:t>
    </dgm:pt>
    <dgm:pt modelId="{00845740-9A3E-4B4A-B4E3-B9BF566C0CBA}" type="sibTrans" cxnId="{7B0CDFB4-FEDD-41F4-86AB-CA5912B22AEC}">
      <dgm:prSet/>
      <dgm:spPr/>
      <dgm:t>
        <a:bodyPr/>
        <a:lstStyle/>
        <a:p>
          <a:endParaRPr lang="hu-HU"/>
        </a:p>
      </dgm:t>
    </dgm:pt>
    <dgm:pt modelId="{FD9FC85F-32F9-4417-BCC2-199E9F3A49B5}">
      <dgm:prSet phldrT="[Szöveg]" custT="1"/>
      <dgm:spPr/>
      <dgm:t>
        <a:bodyPr/>
        <a:lstStyle/>
        <a:p>
          <a:r>
            <a:rPr lang="hu-HU" sz="1800" dirty="0" smtClean="0">
              <a:solidFill>
                <a:schemeClr val="tx1"/>
              </a:solidFill>
            </a:rPr>
            <a:t>NAV</a:t>
          </a:r>
          <a:endParaRPr lang="hu-HU" sz="1800" dirty="0">
            <a:solidFill>
              <a:schemeClr val="tx1"/>
            </a:solidFill>
          </a:endParaRPr>
        </a:p>
      </dgm:t>
    </dgm:pt>
    <dgm:pt modelId="{1A2A61AF-FB1B-4D54-9B7F-4B5754A4112F}" type="parTrans" cxnId="{F604EEE1-038D-49F6-9403-04BFA6FE4769}">
      <dgm:prSet/>
      <dgm:spPr/>
      <dgm:t>
        <a:bodyPr/>
        <a:lstStyle/>
        <a:p>
          <a:endParaRPr lang="hu-HU"/>
        </a:p>
      </dgm:t>
    </dgm:pt>
    <dgm:pt modelId="{3D0A8D7E-81B0-41AD-8A2D-A0217ECFB591}" type="sibTrans" cxnId="{F604EEE1-038D-49F6-9403-04BFA6FE4769}">
      <dgm:prSet/>
      <dgm:spPr/>
      <dgm:t>
        <a:bodyPr/>
        <a:lstStyle/>
        <a:p>
          <a:endParaRPr lang="hu-HU"/>
        </a:p>
      </dgm:t>
    </dgm:pt>
    <dgm:pt modelId="{EF89A60E-610B-40D2-8B56-50E72AFFA6F3}">
      <dgm:prSet phldrT="[Szöveg]"/>
      <dgm:spPr/>
      <dgm:t>
        <a:bodyPr/>
        <a:lstStyle/>
        <a:p>
          <a:r>
            <a:rPr lang="hu-HU" sz="2100" b="1" dirty="0" smtClean="0">
              <a:solidFill>
                <a:schemeClr val="tx1"/>
              </a:solidFill>
            </a:rPr>
            <a:t>Munkacsoport feladatai</a:t>
          </a:r>
          <a:endParaRPr lang="hu-HU" sz="2100" b="1" dirty="0">
            <a:solidFill>
              <a:schemeClr val="tx1"/>
            </a:solidFill>
          </a:endParaRPr>
        </a:p>
      </dgm:t>
    </dgm:pt>
    <dgm:pt modelId="{62045908-2CCF-4A74-B131-AF7A02908F22}" type="parTrans" cxnId="{5D1A1799-13DE-4827-9F72-0D9559786C60}">
      <dgm:prSet/>
      <dgm:spPr/>
      <dgm:t>
        <a:bodyPr/>
        <a:lstStyle/>
        <a:p>
          <a:endParaRPr lang="hu-HU"/>
        </a:p>
      </dgm:t>
    </dgm:pt>
    <dgm:pt modelId="{F3E9E6E3-14DF-4E77-B498-F5B952884C32}" type="sibTrans" cxnId="{5D1A1799-13DE-4827-9F72-0D9559786C60}">
      <dgm:prSet/>
      <dgm:spPr/>
      <dgm:t>
        <a:bodyPr/>
        <a:lstStyle/>
        <a:p>
          <a:endParaRPr lang="hu-HU"/>
        </a:p>
      </dgm:t>
    </dgm:pt>
    <dgm:pt modelId="{0E3A2500-8B09-404B-9854-6E9F47CAF179}">
      <dgm:prSet phldrT="[Szöveg]" custT="1"/>
      <dgm:spPr/>
      <dgm:t>
        <a:bodyPr/>
        <a:lstStyle/>
        <a:p>
          <a:r>
            <a:rPr lang="hu-HU" sz="1800" u="none" dirty="0" smtClean="0">
              <a:solidFill>
                <a:schemeClr val="tx1"/>
              </a:solidFill>
            </a:rPr>
            <a:t>Bevallások egyszerűsítése (anyagi jog változtatása nélkül)</a:t>
          </a:r>
          <a:r>
            <a:rPr lang="hu-HU" sz="1800" dirty="0" smtClean="0">
              <a:solidFill>
                <a:schemeClr val="tx1"/>
              </a:solidFill>
            </a:rPr>
            <a:t/>
          </a:r>
          <a:br>
            <a:rPr lang="hu-HU" sz="1800" dirty="0" smtClean="0">
              <a:solidFill>
                <a:schemeClr val="tx1"/>
              </a:solidFill>
            </a:rPr>
          </a:br>
          <a:endParaRPr lang="hu-HU" sz="1800" dirty="0">
            <a:solidFill>
              <a:schemeClr val="tx1"/>
            </a:solidFill>
          </a:endParaRPr>
        </a:p>
      </dgm:t>
    </dgm:pt>
    <dgm:pt modelId="{0370F867-302F-41C1-904B-7C8E8F3D2607}" type="parTrans" cxnId="{BBCF8D78-E1A9-4F19-BB7E-9F299394ED19}">
      <dgm:prSet/>
      <dgm:spPr/>
      <dgm:t>
        <a:bodyPr/>
        <a:lstStyle/>
        <a:p>
          <a:endParaRPr lang="hu-HU"/>
        </a:p>
      </dgm:t>
    </dgm:pt>
    <dgm:pt modelId="{59775298-98F3-4FA5-A83C-1A33A2715103}" type="sibTrans" cxnId="{BBCF8D78-E1A9-4F19-BB7E-9F299394ED19}">
      <dgm:prSet/>
      <dgm:spPr/>
      <dgm:t>
        <a:bodyPr/>
        <a:lstStyle/>
        <a:p>
          <a:endParaRPr lang="hu-HU"/>
        </a:p>
      </dgm:t>
    </dgm:pt>
    <dgm:pt modelId="{E2784CCF-90F9-4DE5-A4A0-72DD59FA1B18}">
      <dgm:prSet phldrT="[Szöveg]" custT="1"/>
      <dgm:spPr/>
      <dgm:t>
        <a:bodyPr/>
        <a:lstStyle/>
        <a:p>
          <a:r>
            <a:rPr lang="hu-HU" sz="1800" dirty="0" smtClean="0">
              <a:solidFill>
                <a:schemeClr val="tx1"/>
              </a:solidFill>
            </a:rPr>
            <a:t>Statisztikai adatgyűjtés integrálása</a:t>
          </a:r>
          <a:endParaRPr lang="hu-HU" sz="1800" dirty="0">
            <a:solidFill>
              <a:schemeClr val="tx1"/>
            </a:solidFill>
          </a:endParaRPr>
        </a:p>
      </dgm:t>
    </dgm:pt>
    <dgm:pt modelId="{ADA03375-0A39-478E-A3C0-00F8E63874D0}" type="parTrans" cxnId="{77E7C32E-7E01-4F4E-8A8A-195419B549E3}">
      <dgm:prSet/>
      <dgm:spPr/>
      <dgm:t>
        <a:bodyPr/>
        <a:lstStyle/>
        <a:p>
          <a:endParaRPr lang="hu-HU"/>
        </a:p>
      </dgm:t>
    </dgm:pt>
    <dgm:pt modelId="{F8C0AB26-B064-41AB-A9F2-CB262EA1D85F}" type="sibTrans" cxnId="{77E7C32E-7E01-4F4E-8A8A-195419B549E3}">
      <dgm:prSet/>
      <dgm:spPr/>
      <dgm:t>
        <a:bodyPr/>
        <a:lstStyle/>
        <a:p>
          <a:endParaRPr lang="hu-HU"/>
        </a:p>
      </dgm:t>
    </dgm:pt>
    <dgm:pt modelId="{BFD3B3CB-BAD7-4B6E-832A-075E14DE0596}">
      <dgm:prSet phldrT="[Szöveg]" custT="1"/>
      <dgm:spPr/>
      <dgm:t>
        <a:bodyPr/>
        <a:lstStyle/>
        <a:p>
          <a:r>
            <a:rPr lang="hu-HU" sz="2100" b="1" dirty="0" smtClean="0">
              <a:solidFill>
                <a:schemeClr val="tx1"/>
              </a:solidFill>
            </a:rPr>
            <a:t>Munkacsoport javaslatai</a:t>
          </a:r>
        </a:p>
      </dgm:t>
    </dgm:pt>
    <dgm:pt modelId="{54E0D709-9D6A-405D-8339-A5507580D76D}" type="parTrans" cxnId="{1A5F899C-5D40-4771-9E2F-685BA91927A2}">
      <dgm:prSet/>
      <dgm:spPr/>
      <dgm:t>
        <a:bodyPr/>
        <a:lstStyle/>
        <a:p>
          <a:endParaRPr lang="hu-HU"/>
        </a:p>
      </dgm:t>
    </dgm:pt>
    <dgm:pt modelId="{A13B6712-760E-486D-A76C-AA76A41A3380}" type="sibTrans" cxnId="{1A5F899C-5D40-4771-9E2F-685BA91927A2}">
      <dgm:prSet/>
      <dgm:spPr/>
      <dgm:t>
        <a:bodyPr/>
        <a:lstStyle/>
        <a:p>
          <a:endParaRPr lang="hu-HU"/>
        </a:p>
      </dgm:t>
    </dgm:pt>
    <dgm:pt modelId="{3B3CA3BF-376F-464B-9839-8FCEA6AE8C01}">
      <dgm:prSet phldrT="[Szöveg]" custT="1"/>
      <dgm:spPr/>
      <dgm:t>
        <a:bodyPr/>
        <a:lstStyle/>
        <a:p>
          <a:r>
            <a:rPr lang="hu-HU" sz="1800" dirty="0" smtClean="0">
              <a:solidFill>
                <a:schemeClr val="tx1"/>
              </a:solidFill>
            </a:rPr>
            <a:t>MÁK</a:t>
          </a:r>
          <a:endParaRPr lang="hu-HU" sz="1800" dirty="0">
            <a:solidFill>
              <a:schemeClr val="tx1"/>
            </a:solidFill>
          </a:endParaRPr>
        </a:p>
      </dgm:t>
    </dgm:pt>
    <dgm:pt modelId="{FCEF6C63-E8D6-4D87-B082-A9E02DE952F8}" type="parTrans" cxnId="{177F8022-67B3-48A9-9B0E-69131C308C8B}">
      <dgm:prSet/>
      <dgm:spPr/>
      <dgm:t>
        <a:bodyPr/>
        <a:lstStyle/>
        <a:p>
          <a:endParaRPr lang="hu-HU"/>
        </a:p>
      </dgm:t>
    </dgm:pt>
    <dgm:pt modelId="{78F30FCA-DE3C-437D-A69C-4F15104A234B}" type="sibTrans" cxnId="{177F8022-67B3-48A9-9B0E-69131C308C8B}">
      <dgm:prSet/>
      <dgm:spPr/>
      <dgm:t>
        <a:bodyPr/>
        <a:lstStyle/>
        <a:p>
          <a:endParaRPr lang="hu-HU"/>
        </a:p>
      </dgm:t>
    </dgm:pt>
    <dgm:pt modelId="{785D0945-6F86-4186-AFC3-CD84E00DE910}">
      <dgm:prSet phldrT="[Szöveg]" custT="1"/>
      <dgm:spPr/>
      <dgm:t>
        <a:bodyPr/>
        <a:lstStyle/>
        <a:p>
          <a:r>
            <a:rPr lang="hu-HU" sz="1800" dirty="0" smtClean="0">
              <a:solidFill>
                <a:schemeClr val="tx1"/>
              </a:solidFill>
            </a:rPr>
            <a:t>ONYF</a:t>
          </a:r>
          <a:endParaRPr lang="hu-HU" sz="1800" dirty="0">
            <a:solidFill>
              <a:schemeClr val="tx1"/>
            </a:solidFill>
          </a:endParaRPr>
        </a:p>
      </dgm:t>
    </dgm:pt>
    <dgm:pt modelId="{F2CD0784-D04B-479C-8EC0-6B7B8862610C}" type="parTrans" cxnId="{35996888-37F0-48AC-AD4F-BD85B406465F}">
      <dgm:prSet/>
      <dgm:spPr/>
      <dgm:t>
        <a:bodyPr/>
        <a:lstStyle/>
        <a:p>
          <a:endParaRPr lang="hu-HU"/>
        </a:p>
      </dgm:t>
    </dgm:pt>
    <dgm:pt modelId="{58A7D64A-56AE-4325-9C9C-0E93F0193223}" type="sibTrans" cxnId="{35996888-37F0-48AC-AD4F-BD85B406465F}">
      <dgm:prSet/>
      <dgm:spPr/>
      <dgm:t>
        <a:bodyPr/>
        <a:lstStyle/>
        <a:p>
          <a:endParaRPr lang="hu-HU"/>
        </a:p>
      </dgm:t>
    </dgm:pt>
    <dgm:pt modelId="{356EA4BD-8355-48FC-BA23-0A100EA609D5}">
      <dgm:prSet phldrT="[Szöveg]" custT="1"/>
      <dgm:spPr/>
      <dgm:t>
        <a:bodyPr/>
        <a:lstStyle/>
        <a:p>
          <a:r>
            <a:rPr lang="hu-HU" sz="1800" dirty="0" smtClean="0">
              <a:solidFill>
                <a:schemeClr val="tx1"/>
              </a:solidFill>
            </a:rPr>
            <a:t>NEAK</a:t>
          </a:r>
          <a:endParaRPr lang="hu-HU" sz="1800" dirty="0">
            <a:solidFill>
              <a:schemeClr val="tx1"/>
            </a:solidFill>
          </a:endParaRPr>
        </a:p>
      </dgm:t>
    </dgm:pt>
    <dgm:pt modelId="{F8D82125-9643-4705-955C-B020C3351C7D}" type="parTrans" cxnId="{1D57E941-05BD-4B24-BAAB-9C5122D5DFBF}">
      <dgm:prSet/>
      <dgm:spPr/>
      <dgm:t>
        <a:bodyPr/>
        <a:lstStyle/>
        <a:p>
          <a:endParaRPr lang="hu-HU"/>
        </a:p>
      </dgm:t>
    </dgm:pt>
    <dgm:pt modelId="{6F7D5A1B-0DBA-4042-AB36-A85B33A02C47}" type="sibTrans" cxnId="{1D57E941-05BD-4B24-BAAB-9C5122D5DFBF}">
      <dgm:prSet/>
      <dgm:spPr/>
      <dgm:t>
        <a:bodyPr/>
        <a:lstStyle/>
        <a:p>
          <a:endParaRPr lang="hu-HU"/>
        </a:p>
      </dgm:t>
    </dgm:pt>
    <dgm:pt modelId="{BBD86479-FE01-4694-B30C-6A0FFAC44228}">
      <dgm:prSet phldrT="[Szöveg]" custT="1"/>
      <dgm:spPr/>
      <dgm:t>
        <a:bodyPr/>
        <a:lstStyle/>
        <a:p>
          <a:r>
            <a:rPr lang="hu-HU" sz="1800" dirty="0" smtClean="0">
              <a:solidFill>
                <a:schemeClr val="tx1"/>
              </a:solidFill>
            </a:rPr>
            <a:t>KSH</a:t>
          </a:r>
          <a:endParaRPr lang="hu-HU" sz="1800" dirty="0">
            <a:solidFill>
              <a:schemeClr val="tx1"/>
            </a:solidFill>
          </a:endParaRPr>
        </a:p>
      </dgm:t>
    </dgm:pt>
    <dgm:pt modelId="{6D40AC85-48F9-4303-A01B-7D4C8BBA9CD8}" type="parTrans" cxnId="{8AA93887-1A78-409C-954E-42E173DF7F13}">
      <dgm:prSet/>
      <dgm:spPr/>
      <dgm:t>
        <a:bodyPr/>
        <a:lstStyle/>
        <a:p>
          <a:endParaRPr lang="hu-HU"/>
        </a:p>
      </dgm:t>
    </dgm:pt>
    <dgm:pt modelId="{F9AFCD00-8D3E-42AF-B7EC-7C1FB6DAA9ED}" type="sibTrans" cxnId="{8AA93887-1A78-409C-954E-42E173DF7F13}">
      <dgm:prSet/>
      <dgm:spPr/>
      <dgm:t>
        <a:bodyPr/>
        <a:lstStyle/>
        <a:p>
          <a:endParaRPr lang="hu-HU"/>
        </a:p>
      </dgm:t>
    </dgm:pt>
    <dgm:pt modelId="{70C015B6-51AC-4BC7-8807-CB8EFFE106DD}">
      <dgm:prSet phldrT="[Szöveg]" custT="1"/>
      <dgm:spPr/>
      <dgm:t>
        <a:bodyPr/>
        <a:lstStyle/>
        <a:p>
          <a:r>
            <a:rPr lang="hu-HU" sz="1800" dirty="0" smtClean="0">
              <a:solidFill>
                <a:schemeClr val="tx1"/>
              </a:solidFill>
            </a:rPr>
            <a:t>NRSZ</a:t>
          </a:r>
          <a:endParaRPr lang="hu-HU" sz="1800" dirty="0">
            <a:solidFill>
              <a:schemeClr val="tx1"/>
            </a:solidFill>
          </a:endParaRPr>
        </a:p>
      </dgm:t>
    </dgm:pt>
    <dgm:pt modelId="{F500A61E-C553-4443-9CFF-FE6ED49594C2}" type="parTrans" cxnId="{230B6900-283D-4469-89C8-518BFAA17D80}">
      <dgm:prSet/>
      <dgm:spPr/>
      <dgm:t>
        <a:bodyPr/>
        <a:lstStyle/>
        <a:p>
          <a:endParaRPr lang="hu-HU"/>
        </a:p>
      </dgm:t>
    </dgm:pt>
    <dgm:pt modelId="{6DBB1E5D-4727-415A-AC73-87CBD9B7A158}" type="sibTrans" cxnId="{230B6900-283D-4469-89C8-518BFAA17D80}">
      <dgm:prSet/>
      <dgm:spPr/>
      <dgm:t>
        <a:bodyPr/>
        <a:lstStyle/>
        <a:p>
          <a:endParaRPr lang="hu-HU"/>
        </a:p>
      </dgm:t>
    </dgm:pt>
    <dgm:pt modelId="{10813A6E-1CE8-44D3-8B0F-01D20C6FA175}">
      <dgm:prSet phldrT="[Szöveg]" custT="1"/>
      <dgm:spPr/>
      <dgm:t>
        <a:bodyPr/>
        <a:lstStyle/>
        <a:p>
          <a:r>
            <a:rPr lang="hu-HU" sz="1800" dirty="0" smtClean="0">
              <a:solidFill>
                <a:schemeClr val="tx1"/>
              </a:solidFill>
            </a:rPr>
            <a:t>A </a:t>
          </a:r>
          <a:r>
            <a:rPr lang="hu-HU" sz="1800" b="1" dirty="0" smtClean="0">
              <a:solidFill>
                <a:schemeClr val="tx1"/>
              </a:solidFill>
            </a:rPr>
            <a:t>bekért adatok köre </a:t>
          </a:r>
          <a:r>
            <a:rPr lang="hu-HU" sz="1800" dirty="0" smtClean="0">
              <a:solidFill>
                <a:schemeClr val="tx1"/>
              </a:solidFill>
            </a:rPr>
            <a:t>anyagi jog változatása nélkül </a:t>
          </a:r>
          <a:r>
            <a:rPr lang="hu-HU" sz="1800" b="1" dirty="0" smtClean="0">
              <a:solidFill>
                <a:schemeClr val="tx1"/>
              </a:solidFill>
            </a:rPr>
            <a:t>nem csökkenthető</a:t>
          </a:r>
          <a:endParaRPr lang="hu-HU" sz="1800" b="1" dirty="0">
            <a:solidFill>
              <a:schemeClr val="tx1"/>
            </a:solidFill>
          </a:endParaRPr>
        </a:p>
      </dgm:t>
    </dgm:pt>
    <dgm:pt modelId="{9F853288-3AB1-4D5A-80C7-F8B32A17AE2A}" type="parTrans" cxnId="{66A80811-F3A4-4F02-B209-77FE1F37A61C}">
      <dgm:prSet/>
      <dgm:spPr/>
      <dgm:t>
        <a:bodyPr/>
        <a:lstStyle/>
        <a:p>
          <a:endParaRPr lang="hu-HU"/>
        </a:p>
      </dgm:t>
    </dgm:pt>
    <dgm:pt modelId="{EA86B23E-F6B6-47B2-B31E-EE24A04AD53C}" type="sibTrans" cxnId="{66A80811-F3A4-4F02-B209-77FE1F37A61C}">
      <dgm:prSet/>
      <dgm:spPr/>
      <dgm:t>
        <a:bodyPr/>
        <a:lstStyle/>
        <a:p>
          <a:endParaRPr lang="hu-HU"/>
        </a:p>
      </dgm:t>
    </dgm:pt>
    <dgm:pt modelId="{17A07D72-C7A7-47F5-A225-A80B367218FE}">
      <dgm:prSet phldrT="[Szöveg]" custT="1"/>
      <dgm:spPr/>
      <dgm:t>
        <a:bodyPr/>
        <a:lstStyle/>
        <a:p>
          <a:r>
            <a:rPr lang="hu-HU" sz="1800" b="1" dirty="0" smtClean="0">
              <a:solidFill>
                <a:schemeClr val="tx1"/>
              </a:solidFill>
            </a:rPr>
            <a:t>Statisztika integrálható </a:t>
          </a:r>
          <a:r>
            <a:rPr lang="hu-HU" sz="1800" b="0" dirty="0" smtClean="0">
              <a:solidFill>
                <a:schemeClr val="tx1"/>
              </a:solidFill>
            </a:rPr>
            <a:t>(bekért adatok bővítésével)</a:t>
          </a:r>
          <a:endParaRPr lang="hu-HU" sz="1800" b="0" dirty="0">
            <a:solidFill>
              <a:schemeClr val="tx1"/>
            </a:solidFill>
          </a:endParaRPr>
        </a:p>
      </dgm:t>
    </dgm:pt>
    <dgm:pt modelId="{037F763F-1427-4741-AC29-420AC9C0C24D}" type="parTrans" cxnId="{B396DE24-D54A-40FB-BA96-2ECD1A7F63B2}">
      <dgm:prSet/>
      <dgm:spPr/>
      <dgm:t>
        <a:bodyPr/>
        <a:lstStyle/>
        <a:p>
          <a:endParaRPr lang="hu-HU"/>
        </a:p>
      </dgm:t>
    </dgm:pt>
    <dgm:pt modelId="{3115CFE8-03BC-4F06-8916-69A829EF6F62}" type="sibTrans" cxnId="{B396DE24-D54A-40FB-BA96-2ECD1A7F63B2}">
      <dgm:prSet/>
      <dgm:spPr/>
      <dgm:t>
        <a:bodyPr/>
        <a:lstStyle/>
        <a:p>
          <a:endParaRPr lang="hu-HU"/>
        </a:p>
      </dgm:t>
    </dgm:pt>
    <dgm:pt modelId="{208912D9-C9AD-4262-B63C-FA6275263A48}">
      <dgm:prSet phldrT="[Szöveg]" custT="1"/>
      <dgm:spPr/>
      <dgm:t>
        <a:bodyPr/>
        <a:lstStyle/>
        <a:p>
          <a:r>
            <a:rPr lang="hu-HU" sz="1800" dirty="0" smtClean="0">
              <a:solidFill>
                <a:schemeClr val="tx1"/>
              </a:solidFill>
            </a:rPr>
            <a:t>NGM</a:t>
          </a:r>
          <a:endParaRPr lang="hu-HU" sz="1800" dirty="0">
            <a:solidFill>
              <a:schemeClr val="tx1"/>
            </a:solidFill>
          </a:endParaRPr>
        </a:p>
      </dgm:t>
    </dgm:pt>
    <dgm:pt modelId="{79485DEE-53B6-4873-9006-594A0A3E050F}" type="parTrans" cxnId="{59497EEB-7C04-485B-80C9-B65A0558F4F3}">
      <dgm:prSet/>
      <dgm:spPr/>
      <dgm:t>
        <a:bodyPr/>
        <a:lstStyle/>
        <a:p>
          <a:endParaRPr lang="hu-HU"/>
        </a:p>
      </dgm:t>
    </dgm:pt>
    <dgm:pt modelId="{49870EFC-ACCA-44DB-B544-9E2493CFC602}" type="sibTrans" cxnId="{59497EEB-7C04-485B-80C9-B65A0558F4F3}">
      <dgm:prSet/>
      <dgm:spPr/>
      <dgm:t>
        <a:bodyPr/>
        <a:lstStyle/>
        <a:p>
          <a:endParaRPr lang="hu-HU"/>
        </a:p>
      </dgm:t>
    </dgm:pt>
    <dgm:pt modelId="{A54C377F-FB2E-466D-8DA3-DD201B479474}">
      <dgm:prSet phldrT="[Szöveg]" custT="1"/>
      <dgm:spPr/>
      <dgm:t>
        <a:bodyPr/>
        <a:lstStyle/>
        <a:p>
          <a:r>
            <a:rPr lang="hu-HU" sz="1800" dirty="0" smtClean="0">
              <a:solidFill>
                <a:schemeClr val="tx1"/>
              </a:solidFill>
            </a:rPr>
            <a:t>FELTÉTELEK</a:t>
          </a:r>
          <a:endParaRPr lang="hu-HU" sz="1800" dirty="0">
            <a:solidFill>
              <a:schemeClr val="tx1"/>
            </a:solidFill>
          </a:endParaRPr>
        </a:p>
      </dgm:t>
    </dgm:pt>
    <dgm:pt modelId="{7D6604BB-9849-46E7-88DD-A1CBA288A110}" type="parTrans" cxnId="{2168B1A6-1992-4F12-8110-27DBAA8F39DE}">
      <dgm:prSet/>
      <dgm:spPr/>
      <dgm:t>
        <a:bodyPr/>
        <a:lstStyle/>
        <a:p>
          <a:endParaRPr lang="hu-HU"/>
        </a:p>
      </dgm:t>
    </dgm:pt>
    <dgm:pt modelId="{FB954470-F883-4489-8131-72C4D411BF81}" type="sibTrans" cxnId="{2168B1A6-1992-4F12-8110-27DBAA8F39DE}">
      <dgm:prSet/>
      <dgm:spPr/>
      <dgm:t>
        <a:bodyPr/>
        <a:lstStyle/>
        <a:p>
          <a:endParaRPr lang="hu-HU"/>
        </a:p>
      </dgm:t>
    </dgm:pt>
    <dgm:pt modelId="{E83FB3F2-EE48-459C-BB57-BCEF6F5ABA43}">
      <dgm:prSet phldrT="[Szöveg]" custT="1"/>
      <dgm:spPr/>
      <dgm:t>
        <a:bodyPr/>
        <a:lstStyle/>
        <a:p>
          <a:r>
            <a:rPr lang="hu-HU" sz="1800" dirty="0" smtClean="0">
              <a:solidFill>
                <a:schemeClr val="tx1"/>
              </a:solidFill>
            </a:rPr>
            <a:t>JAVASLATOK</a:t>
          </a:r>
          <a:endParaRPr lang="hu-HU" sz="1800" dirty="0">
            <a:solidFill>
              <a:schemeClr val="tx1"/>
            </a:solidFill>
          </a:endParaRPr>
        </a:p>
      </dgm:t>
    </dgm:pt>
    <dgm:pt modelId="{06B9AAA7-EAC6-4FAD-8DA2-F7ECE5FA0911}" type="parTrans" cxnId="{3088F05A-6A6A-437F-B65A-B3C389C13147}">
      <dgm:prSet/>
      <dgm:spPr/>
      <dgm:t>
        <a:bodyPr/>
        <a:lstStyle/>
        <a:p>
          <a:endParaRPr lang="hu-HU"/>
        </a:p>
      </dgm:t>
    </dgm:pt>
    <dgm:pt modelId="{EBC3A87A-AA5B-40F7-BE27-1DD05D18D12E}" type="sibTrans" cxnId="{3088F05A-6A6A-437F-B65A-B3C389C13147}">
      <dgm:prSet/>
      <dgm:spPr/>
      <dgm:t>
        <a:bodyPr/>
        <a:lstStyle/>
        <a:p>
          <a:endParaRPr lang="hu-HU"/>
        </a:p>
      </dgm:t>
    </dgm:pt>
    <dgm:pt modelId="{0930F0C8-FD69-4D52-B6B2-84EE2E86709C}">
      <dgm:prSet phldrT="[Szöveg]" custT="1"/>
      <dgm:spPr/>
      <dgm:t>
        <a:bodyPr/>
        <a:lstStyle/>
        <a:p>
          <a:endParaRPr lang="hu-HU" sz="1400" dirty="0">
            <a:solidFill>
              <a:schemeClr val="tx1"/>
            </a:solidFill>
          </a:endParaRPr>
        </a:p>
      </dgm:t>
    </dgm:pt>
    <dgm:pt modelId="{629438B2-2898-4534-B1AB-787D09AC16CA}" type="parTrans" cxnId="{E9AD2577-CACC-466F-B183-210B2493A9F7}">
      <dgm:prSet/>
      <dgm:spPr/>
      <dgm:t>
        <a:bodyPr/>
        <a:lstStyle/>
        <a:p>
          <a:endParaRPr lang="hu-HU"/>
        </a:p>
      </dgm:t>
    </dgm:pt>
    <dgm:pt modelId="{23D7B0E4-0F7F-40BC-8559-716EA0D3B102}" type="sibTrans" cxnId="{E9AD2577-CACC-466F-B183-210B2493A9F7}">
      <dgm:prSet/>
      <dgm:spPr/>
      <dgm:t>
        <a:bodyPr/>
        <a:lstStyle/>
        <a:p>
          <a:endParaRPr lang="hu-HU"/>
        </a:p>
      </dgm:t>
    </dgm:pt>
    <dgm:pt modelId="{B194A3C1-346D-46F6-87D8-389C7070602B}">
      <dgm:prSet phldrT="[Szöveg]" custT="1"/>
      <dgm:spPr/>
      <dgm:t>
        <a:bodyPr/>
        <a:lstStyle/>
        <a:p>
          <a:r>
            <a:rPr lang="hu-HU" sz="1800" b="0" dirty="0" smtClean="0">
              <a:solidFill>
                <a:schemeClr val="tx1"/>
              </a:solidFill>
            </a:rPr>
            <a:t>Szerkezet javítható, egyszerűsíthető, tehát </a:t>
          </a:r>
          <a:r>
            <a:rPr lang="hu-HU" sz="1800" b="1" dirty="0" err="1" smtClean="0">
              <a:solidFill>
                <a:schemeClr val="tx1"/>
              </a:solidFill>
            </a:rPr>
            <a:t>admin</a:t>
          </a:r>
          <a:r>
            <a:rPr lang="hu-HU" sz="1800" b="1" dirty="0" smtClean="0">
              <a:solidFill>
                <a:schemeClr val="tx1"/>
              </a:solidFill>
            </a:rPr>
            <a:t>. teher csökkenthető</a:t>
          </a:r>
          <a:r>
            <a:rPr lang="hu-HU" sz="1800" dirty="0" smtClean="0">
              <a:solidFill>
                <a:schemeClr val="tx1"/>
              </a:solidFill>
            </a:rPr>
            <a:t>(bevallás-technikai eszközökkel)</a:t>
          </a:r>
          <a:endParaRPr lang="hu-HU" sz="1800" dirty="0">
            <a:solidFill>
              <a:schemeClr val="tx1"/>
            </a:solidFill>
          </a:endParaRPr>
        </a:p>
      </dgm:t>
    </dgm:pt>
    <dgm:pt modelId="{CEC47952-6C51-45F4-8473-2C320B16588D}" type="parTrans" cxnId="{2D4267C0-62D3-4534-92FE-1EC448092EE7}">
      <dgm:prSet/>
      <dgm:spPr/>
      <dgm:t>
        <a:bodyPr/>
        <a:lstStyle/>
        <a:p>
          <a:endParaRPr lang="hu-HU"/>
        </a:p>
      </dgm:t>
    </dgm:pt>
    <dgm:pt modelId="{2AAA5958-5855-4EE2-BF97-0ED57B989F35}" type="sibTrans" cxnId="{2D4267C0-62D3-4534-92FE-1EC448092EE7}">
      <dgm:prSet/>
      <dgm:spPr/>
      <dgm:t>
        <a:bodyPr/>
        <a:lstStyle/>
        <a:p>
          <a:endParaRPr lang="hu-HU"/>
        </a:p>
      </dgm:t>
    </dgm:pt>
    <dgm:pt modelId="{78A6E102-C81A-4F54-B210-C1EBB3A2F9E7}">
      <dgm:prSet phldrT="[Szöveg]" custT="1"/>
      <dgm:spPr/>
      <dgm:t>
        <a:bodyPr/>
        <a:lstStyle/>
        <a:p>
          <a:r>
            <a:rPr lang="hu-HU" sz="1800" b="1" dirty="0" smtClean="0">
              <a:solidFill>
                <a:schemeClr val="tx1"/>
              </a:solidFill>
            </a:rPr>
            <a:t>Piaci szereplők </a:t>
          </a:r>
          <a:br>
            <a:rPr lang="hu-HU" sz="1800" b="1" dirty="0" smtClean="0">
              <a:solidFill>
                <a:schemeClr val="tx1"/>
              </a:solidFill>
            </a:rPr>
          </a:br>
          <a:r>
            <a:rPr lang="hu-HU" sz="1800" b="1" dirty="0" smtClean="0">
              <a:solidFill>
                <a:schemeClr val="tx1"/>
              </a:solidFill>
            </a:rPr>
            <a:t>bevonása, egyeztetés</a:t>
          </a:r>
          <a:endParaRPr lang="hu-HU" sz="1800" b="1" dirty="0">
            <a:solidFill>
              <a:schemeClr val="tx1"/>
            </a:solidFill>
          </a:endParaRPr>
        </a:p>
      </dgm:t>
    </dgm:pt>
    <dgm:pt modelId="{4FAAE36C-5887-4F8F-8E2F-E535E3116ABE}" type="parTrans" cxnId="{1DC37313-DD93-43DF-AD99-E604BF2C64B5}">
      <dgm:prSet/>
      <dgm:spPr/>
      <dgm:t>
        <a:bodyPr/>
        <a:lstStyle/>
        <a:p>
          <a:endParaRPr lang="hu-HU"/>
        </a:p>
      </dgm:t>
    </dgm:pt>
    <dgm:pt modelId="{4D023CB3-35BE-4A66-A166-9EE54BB9BBB3}" type="sibTrans" cxnId="{1DC37313-DD93-43DF-AD99-E604BF2C64B5}">
      <dgm:prSet/>
      <dgm:spPr/>
      <dgm:t>
        <a:bodyPr/>
        <a:lstStyle/>
        <a:p>
          <a:endParaRPr lang="hu-HU"/>
        </a:p>
      </dgm:t>
    </dgm:pt>
    <dgm:pt modelId="{DDBF410B-A516-4DEB-920C-F6B5432D5B40}">
      <dgm:prSet phldrT="[Szöveg]" custT="1"/>
      <dgm:spPr/>
      <dgm:t>
        <a:bodyPr/>
        <a:lstStyle/>
        <a:p>
          <a:r>
            <a:rPr lang="hu-HU" sz="1800" b="1" dirty="0" smtClean="0">
              <a:solidFill>
                <a:schemeClr val="tx1"/>
              </a:solidFill>
            </a:rPr>
            <a:t>Bevallás gyakorisága nem változhat </a:t>
          </a:r>
          <a:r>
            <a:rPr lang="hu-HU" sz="1800" b="0" dirty="0" smtClean="0">
              <a:solidFill>
                <a:schemeClr val="tx1"/>
              </a:solidFill>
            </a:rPr>
            <a:t>(jelenlegi Tb miatt)</a:t>
          </a:r>
          <a:endParaRPr lang="hu-HU" sz="1800" b="0" dirty="0">
            <a:solidFill>
              <a:schemeClr val="tx1"/>
            </a:solidFill>
          </a:endParaRPr>
        </a:p>
      </dgm:t>
    </dgm:pt>
    <dgm:pt modelId="{9C082396-E386-42B9-96A6-576A5085BBD6}" type="sibTrans" cxnId="{4A28034C-9D96-461D-B99F-CD7AE4CABA50}">
      <dgm:prSet/>
      <dgm:spPr/>
      <dgm:t>
        <a:bodyPr/>
        <a:lstStyle/>
        <a:p>
          <a:endParaRPr lang="hu-HU"/>
        </a:p>
      </dgm:t>
    </dgm:pt>
    <dgm:pt modelId="{47101D6B-D6F8-4EDC-A67F-B6859ABCDBBA}" type="parTrans" cxnId="{4A28034C-9D96-461D-B99F-CD7AE4CABA50}">
      <dgm:prSet/>
      <dgm:spPr/>
      <dgm:t>
        <a:bodyPr/>
        <a:lstStyle/>
        <a:p>
          <a:endParaRPr lang="hu-HU"/>
        </a:p>
      </dgm:t>
    </dgm:pt>
    <dgm:pt modelId="{2A2ACEF0-8D54-4C3F-AE46-561418BF9DBD}" type="pres">
      <dgm:prSet presAssocID="{6227FD0C-59DC-4253-93A2-0411D3F8BB7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F4BACA9C-55EB-4428-BAB6-3E4ACF75E60D}" type="pres">
      <dgm:prSet presAssocID="{9128CF5C-0A51-4B6B-A2EF-02DA986AEFD3}" presName="node" presStyleLbl="node1" presStyleIdx="0" presStyleCnt="3" custScaleX="5413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AEAA56D-DD2A-4FED-9DF2-D22BB62881EA}" type="pres">
      <dgm:prSet presAssocID="{00845740-9A3E-4B4A-B4E3-B9BF566C0CBA}" presName="sibTrans" presStyleCnt="0"/>
      <dgm:spPr/>
    </dgm:pt>
    <dgm:pt modelId="{15B199DF-E16A-4CDF-9209-C26EBBB664C2}" type="pres">
      <dgm:prSet presAssocID="{EF89A60E-610B-40D2-8B56-50E72AFFA6F3}" presName="node" presStyleLbl="node1" presStyleIdx="1" presStyleCnt="3" custScaleX="6997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A88E0EA-338E-42A3-8AA9-EC206FA036B0}" type="pres">
      <dgm:prSet presAssocID="{F3E9E6E3-14DF-4E77-B498-F5B952884C32}" presName="sibTrans" presStyleCnt="0"/>
      <dgm:spPr/>
    </dgm:pt>
    <dgm:pt modelId="{F3378176-19C1-4326-8D5C-70922C72D8AD}" type="pres">
      <dgm:prSet presAssocID="{BFD3B3CB-BAD7-4B6E-832A-075E14DE059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4A28034C-9D96-461D-B99F-CD7AE4CABA50}" srcId="{BFD3B3CB-BAD7-4B6E-832A-075E14DE0596}" destId="{DDBF410B-A516-4DEB-920C-F6B5432D5B40}" srcOrd="0" destOrd="0" parTransId="{47101D6B-D6F8-4EDC-A67F-B6859ABCDBBA}" sibTransId="{9C082396-E386-42B9-96A6-576A5085BBD6}"/>
    <dgm:cxn modelId="{1844297A-ED11-492E-9A21-ACF089998B8D}" type="presOf" srcId="{0E3A2500-8B09-404B-9854-6E9F47CAF179}" destId="{15B199DF-E16A-4CDF-9209-C26EBBB664C2}" srcOrd="0" destOrd="1" presId="urn:microsoft.com/office/officeart/2005/8/layout/hList6"/>
    <dgm:cxn modelId="{4240483B-925D-462D-8DA8-63E0B32D4BC5}" type="presOf" srcId="{208912D9-C9AD-4262-B63C-FA6275263A48}" destId="{F4BACA9C-55EB-4428-BAB6-3E4ACF75E60D}" srcOrd="0" destOrd="1" presId="urn:microsoft.com/office/officeart/2005/8/layout/hList6"/>
    <dgm:cxn modelId="{A829C19D-2446-4B61-8634-3BFFBC9EA452}" type="presOf" srcId="{B194A3C1-346D-46F6-87D8-389C7070602B}" destId="{F3378176-19C1-4326-8D5C-70922C72D8AD}" srcOrd="0" destOrd="3" presId="urn:microsoft.com/office/officeart/2005/8/layout/hList6"/>
    <dgm:cxn modelId="{8E8144F7-2198-455C-AAB3-3209329F355C}" type="presOf" srcId="{78A6E102-C81A-4F54-B210-C1EBB3A2F9E7}" destId="{F3378176-19C1-4326-8D5C-70922C72D8AD}" srcOrd="0" destOrd="5" presId="urn:microsoft.com/office/officeart/2005/8/layout/hList6"/>
    <dgm:cxn modelId="{177F8022-67B3-48A9-9B0E-69131C308C8B}" srcId="{9128CF5C-0A51-4B6B-A2EF-02DA986AEFD3}" destId="{3B3CA3BF-376F-464B-9839-8FCEA6AE8C01}" srcOrd="2" destOrd="0" parTransId="{FCEF6C63-E8D6-4D87-B082-A9E02DE952F8}" sibTransId="{78F30FCA-DE3C-437D-A69C-4F15104A234B}"/>
    <dgm:cxn modelId="{5D1A1799-13DE-4827-9F72-0D9559786C60}" srcId="{6227FD0C-59DC-4253-93A2-0411D3F8BB76}" destId="{EF89A60E-610B-40D2-8B56-50E72AFFA6F3}" srcOrd="1" destOrd="0" parTransId="{62045908-2CCF-4A74-B131-AF7A02908F22}" sibTransId="{F3E9E6E3-14DF-4E77-B498-F5B952884C32}"/>
    <dgm:cxn modelId="{2C2E456A-C968-49C9-B3ED-2D0BB8D5FF03}" type="presOf" srcId="{FD9FC85F-32F9-4417-BCC2-199E9F3A49B5}" destId="{F4BACA9C-55EB-4428-BAB6-3E4ACF75E60D}" srcOrd="0" destOrd="2" presId="urn:microsoft.com/office/officeart/2005/8/layout/hList6"/>
    <dgm:cxn modelId="{62F141B6-9BCB-40FB-932F-9E995EDED16D}" type="presOf" srcId="{E2784CCF-90F9-4DE5-A4A0-72DD59FA1B18}" destId="{15B199DF-E16A-4CDF-9209-C26EBBB664C2}" srcOrd="0" destOrd="2" presId="urn:microsoft.com/office/officeart/2005/8/layout/hList6"/>
    <dgm:cxn modelId="{6EC1B2A9-7C15-4613-9441-605F4ABB2741}" type="presOf" srcId="{A54C377F-FB2E-466D-8DA3-DD201B479474}" destId="{15B199DF-E16A-4CDF-9209-C26EBBB664C2}" srcOrd="0" destOrd="4" presId="urn:microsoft.com/office/officeart/2005/8/layout/hList6"/>
    <dgm:cxn modelId="{89E132FE-F354-4355-BAFF-7FC4CCD8F3A1}" type="presOf" srcId="{0930F0C8-FD69-4D52-B6B2-84EE2E86709C}" destId="{15B199DF-E16A-4CDF-9209-C26EBBB664C2}" srcOrd="0" destOrd="3" presId="urn:microsoft.com/office/officeart/2005/8/layout/hList6"/>
    <dgm:cxn modelId="{1D57E941-05BD-4B24-BAAB-9C5122D5DFBF}" srcId="{9128CF5C-0A51-4B6B-A2EF-02DA986AEFD3}" destId="{356EA4BD-8355-48FC-BA23-0A100EA609D5}" srcOrd="4" destOrd="0" parTransId="{F8D82125-9643-4705-955C-B020C3351C7D}" sibTransId="{6F7D5A1B-0DBA-4042-AB36-A85B33A02C47}"/>
    <dgm:cxn modelId="{47544593-C81B-429D-ADF2-F81C392BD89F}" type="presOf" srcId="{EF89A60E-610B-40D2-8B56-50E72AFFA6F3}" destId="{15B199DF-E16A-4CDF-9209-C26EBBB664C2}" srcOrd="0" destOrd="0" presId="urn:microsoft.com/office/officeart/2005/8/layout/hList6"/>
    <dgm:cxn modelId="{59497EEB-7C04-485B-80C9-B65A0558F4F3}" srcId="{9128CF5C-0A51-4B6B-A2EF-02DA986AEFD3}" destId="{208912D9-C9AD-4262-B63C-FA6275263A48}" srcOrd="0" destOrd="0" parTransId="{79485DEE-53B6-4873-9006-594A0A3E050F}" sibTransId="{49870EFC-ACCA-44DB-B544-9E2493CFC602}"/>
    <dgm:cxn modelId="{1A5F899C-5D40-4771-9E2F-685BA91927A2}" srcId="{6227FD0C-59DC-4253-93A2-0411D3F8BB76}" destId="{BFD3B3CB-BAD7-4B6E-832A-075E14DE0596}" srcOrd="2" destOrd="0" parTransId="{54E0D709-9D6A-405D-8339-A5507580D76D}" sibTransId="{A13B6712-760E-486D-A76C-AA76A41A3380}"/>
    <dgm:cxn modelId="{88E9D331-D834-4CDA-ACC3-31DF0A31876A}" type="presOf" srcId="{BFD3B3CB-BAD7-4B6E-832A-075E14DE0596}" destId="{F3378176-19C1-4326-8D5C-70922C72D8AD}" srcOrd="0" destOrd="0" presId="urn:microsoft.com/office/officeart/2005/8/layout/hList6"/>
    <dgm:cxn modelId="{F604EEE1-038D-49F6-9403-04BFA6FE4769}" srcId="{9128CF5C-0A51-4B6B-A2EF-02DA986AEFD3}" destId="{FD9FC85F-32F9-4417-BCC2-199E9F3A49B5}" srcOrd="1" destOrd="0" parTransId="{1A2A61AF-FB1B-4D54-9B7F-4B5754A4112F}" sibTransId="{3D0A8D7E-81B0-41AD-8A2D-A0217ECFB591}"/>
    <dgm:cxn modelId="{251DB9D2-1305-44C2-AEAD-9E51AED6179F}" type="presOf" srcId="{BBD86479-FE01-4694-B30C-6A0FFAC44228}" destId="{F4BACA9C-55EB-4428-BAB6-3E4ACF75E60D}" srcOrd="0" destOrd="7" presId="urn:microsoft.com/office/officeart/2005/8/layout/hList6"/>
    <dgm:cxn modelId="{66A80811-F3A4-4F02-B209-77FE1F37A61C}" srcId="{BFD3B3CB-BAD7-4B6E-832A-075E14DE0596}" destId="{10813A6E-1CE8-44D3-8B0F-01D20C6FA175}" srcOrd="1" destOrd="0" parTransId="{9F853288-3AB1-4D5A-80C7-F8B32A17AE2A}" sibTransId="{EA86B23E-F6B6-47B2-B31E-EE24A04AD53C}"/>
    <dgm:cxn modelId="{B396DE24-D54A-40FB-BA96-2ECD1A7F63B2}" srcId="{BFD3B3CB-BAD7-4B6E-832A-075E14DE0596}" destId="{17A07D72-C7A7-47F5-A225-A80B367218FE}" srcOrd="3" destOrd="0" parTransId="{037F763F-1427-4741-AC29-420AC9C0C24D}" sibTransId="{3115CFE8-03BC-4F06-8916-69A829EF6F62}"/>
    <dgm:cxn modelId="{A8F5F5FF-594E-496A-A60D-4638BDC78248}" type="presOf" srcId="{E83FB3F2-EE48-459C-BB57-BCEF6F5ABA43}" destId="{15B199DF-E16A-4CDF-9209-C26EBBB664C2}" srcOrd="0" destOrd="5" presId="urn:microsoft.com/office/officeart/2005/8/layout/hList6"/>
    <dgm:cxn modelId="{7B0CDFB4-FEDD-41F4-86AB-CA5912B22AEC}" srcId="{6227FD0C-59DC-4253-93A2-0411D3F8BB76}" destId="{9128CF5C-0A51-4B6B-A2EF-02DA986AEFD3}" srcOrd="0" destOrd="0" parTransId="{19717FC9-34F6-4225-A232-97D22ED4A0CF}" sibTransId="{00845740-9A3E-4B4A-B4E3-B9BF566C0CBA}"/>
    <dgm:cxn modelId="{3088F05A-6A6A-437F-B65A-B3C389C13147}" srcId="{EF89A60E-610B-40D2-8B56-50E72AFFA6F3}" destId="{E83FB3F2-EE48-459C-BB57-BCEF6F5ABA43}" srcOrd="4" destOrd="0" parTransId="{06B9AAA7-EAC6-4FAD-8DA2-F7ECE5FA0911}" sibTransId="{EBC3A87A-AA5B-40F7-BE27-1DD05D18D12E}"/>
    <dgm:cxn modelId="{BBCF8D78-E1A9-4F19-BB7E-9F299394ED19}" srcId="{EF89A60E-610B-40D2-8B56-50E72AFFA6F3}" destId="{0E3A2500-8B09-404B-9854-6E9F47CAF179}" srcOrd="0" destOrd="0" parTransId="{0370F867-302F-41C1-904B-7C8E8F3D2607}" sibTransId="{59775298-98F3-4FA5-A83C-1A33A2715103}"/>
    <dgm:cxn modelId="{BD410A64-8A2B-49F1-918F-78E5DEAF2D49}" type="presOf" srcId="{9128CF5C-0A51-4B6B-A2EF-02DA986AEFD3}" destId="{F4BACA9C-55EB-4428-BAB6-3E4ACF75E60D}" srcOrd="0" destOrd="0" presId="urn:microsoft.com/office/officeart/2005/8/layout/hList6"/>
    <dgm:cxn modelId="{3B4953DA-89CC-4EC2-B2B2-06FDDAEF070F}" type="presOf" srcId="{70C015B6-51AC-4BC7-8807-CB8EFFE106DD}" destId="{F4BACA9C-55EB-4428-BAB6-3E4ACF75E60D}" srcOrd="0" destOrd="6" presId="urn:microsoft.com/office/officeart/2005/8/layout/hList6"/>
    <dgm:cxn modelId="{D4EAF553-467D-4BB7-9E2B-9508D53E83B8}" type="presOf" srcId="{17A07D72-C7A7-47F5-A225-A80B367218FE}" destId="{F3378176-19C1-4326-8D5C-70922C72D8AD}" srcOrd="0" destOrd="4" presId="urn:microsoft.com/office/officeart/2005/8/layout/hList6"/>
    <dgm:cxn modelId="{FDEF3F32-9A31-4D46-A7C6-15B67F3393CF}" type="presOf" srcId="{10813A6E-1CE8-44D3-8B0F-01D20C6FA175}" destId="{F3378176-19C1-4326-8D5C-70922C72D8AD}" srcOrd="0" destOrd="2" presId="urn:microsoft.com/office/officeart/2005/8/layout/hList6"/>
    <dgm:cxn modelId="{2D4267C0-62D3-4534-92FE-1EC448092EE7}" srcId="{BFD3B3CB-BAD7-4B6E-832A-075E14DE0596}" destId="{B194A3C1-346D-46F6-87D8-389C7070602B}" srcOrd="2" destOrd="0" parTransId="{CEC47952-6C51-45F4-8473-2C320B16588D}" sibTransId="{2AAA5958-5855-4EE2-BF97-0ED57B989F35}"/>
    <dgm:cxn modelId="{230B6900-283D-4469-89C8-518BFAA17D80}" srcId="{9128CF5C-0A51-4B6B-A2EF-02DA986AEFD3}" destId="{70C015B6-51AC-4BC7-8807-CB8EFFE106DD}" srcOrd="5" destOrd="0" parTransId="{F500A61E-C553-4443-9CFF-FE6ED49594C2}" sibTransId="{6DBB1E5D-4727-415A-AC73-87CBD9B7A158}"/>
    <dgm:cxn modelId="{35996888-37F0-48AC-AD4F-BD85B406465F}" srcId="{9128CF5C-0A51-4B6B-A2EF-02DA986AEFD3}" destId="{785D0945-6F86-4186-AFC3-CD84E00DE910}" srcOrd="3" destOrd="0" parTransId="{F2CD0784-D04B-479C-8EC0-6B7B8862610C}" sibTransId="{58A7D64A-56AE-4325-9C9C-0E93F0193223}"/>
    <dgm:cxn modelId="{8AA93887-1A78-409C-954E-42E173DF7F13}" srcId="{9128CF5C-0A51-4B6B-A2EF-02DA986AEFD3}" destId="{BBD86479-FE01-4694-B30C-6A0FFAC44228}" srcOrd="6" destOrd="0" parTransId="{6D40AC85-48F9-4303-A01B-7D4C8BBA9CD8}" sibTransId="{F9AFCD00-8D3E-42AF-B7EC-7C1FB6DAA9ED}"/>
    <dgm:cxn modelId="{77E7C32E-7E01-4F4E-8A8A-195419B549E3}" srcId="{EF89A60E-610B-40D2-8B56-50E72AFFA6F3}" destId="{E2784CCF-90F9-4DE5-A4A0-72DD59FA1B18}" srcOrd="1" destOrd="0" parTransId="{ADA03375-0A39-478E-A3C0-00F8E63874D0}" sibTransId="{F8C0AB26-B064-41AB-A9F2-CB262EA1D85F}"/>
    <dgm:cxn modelId="{9813A657-C1C7-49A7-B2D5-9101AE535462}" type="presOf" srcId="{3B3CA3BF-376F-464B-9839-8FCEA6AE8C01}" destId="{F4BACA9C-55EB-4428-BAB6-3E4ACF75E60D}" srcOrd="0" destOrd="3" presId="urn:microsoft.com/office/officeart/2005/8/layout/hList6"/>
    <dgm:cxn modelId="{E9AD2577-CACC-466F-B183-210B2493A9F7}" srcId="{EF89A60E-610B-40D2-8B56-50E72AFFA6F3}" destId="{0930F0C8-FD69-4D52-B6B2-84EE2E86709C}" srcOrd="2" destOrd="0" parTransId="{629438B2-2898-4534-B1AB-787D09AC16CA}" sibTransId="{23D7B0E4-0F7F-40BC-8559-716EA0D3B102}"/>
    <dgm:cxn modelId="{238AE71E-363A-4C46-BA09-7D2FEC8B2761}" type="presOf" srcId="{785D0945-6F86-4186-AFC3-CD84E00DE910}" destId="{F4BACA9C-55EB-4428-BAB6-3E4ACF75E60D}" srcOrd="0" destOrd="4" presId="urn:microsoft.com/office/officeart/2005/8/layout/hList6"/>
    <dgm:cxn modelId="{1DC37313-DD93-43DF-AD99-E604BF2C64B5}" srcId="{BFD3B3CB-BAD7-4B6E-832A-075E14DE0596}" destId="{78A6E102-C81A-4F54-B210-C1EBB3A2F9E7}" srcOrd="4" destOrd="0" parTransId="{4FAAE36C-5887-4F8F-8E2F-E535E3116ABE}" sibTransId="{4D023CB3-35BE-4A66-A166-9EE54BB9BBB3}"/>
    <dgm:cxn modelId="{2168B1A6-1992-4F12-8110-27DBAA8F39DE}" srcId="{EF89A60E-610B-40D2-8B56-50E72AFFA6F3}" destId="{A54C377F-FB2E-466D-8DA3-DD201B479474}" srcOrd="3" destOrd="0" parTransId="{7D6604BB-9849-46E7-88DD-A1CBA288A110}" sibTransId="{FB954470-F883-4489-8131-72C4D411BF81}"/>
    <dgm:cxn modelId="{072A959C-9C63-4653-9FCD-316DE9B1E5F3}" type="presOf" srcId="{356EA4BD-8355-48FC-BA23-0A100EA609D5}" destId="{F4BACA9C-55EB-4428-BAB6-3E4ACF75E60D}" srcOrd="0" destOrd="5" presId="urn:microsoft.com/office/officeart/2005/8/layout/hList6"/>
    <dgm:cxn modelId="{F18FB70F-5C62-40A7-A46A-9062D9361405}" type="presOf" srcId="{6227FD0C-59DC-4253-93A2-0411D3F8BB76}" destId="{2A2ACEF0-8D54-4C3F-AE46-561418BF9DBD}" srcOrd="0" destOrd="0" presId="urn:microsoft.com/office/officeart/2005/8/layout/hList6"/>
    <dgm:cxn modelId="{D9E88560-52F2-4C59-A303-6C6DC4F037F6}" type="presOf" srcId="{DDBF410B-A516-4DEB-920C-F6B5432D5B40}" destId="{F3378176-19C1-4326-8D5C-70922C72D8AD}" srcOrd="0" destOrd="1" presId="urn:microsoft.com/office/officeart/2005/8/layout/hList6"/>
    <dgm:cxn modelId="{AC4DAE1E-610A-4BB5-8F80-F23E3B8B7907}" type="presParOf" srcId="{2A2ACEF0-8D54-4C3F-AE46-561418BF9DBD}" destId="{F4BACA9C-55EB-4428-BAB6-3E4ACF75E60D}" srcOrd="0" destOrd="0" presId="urn:microsoft.com/office/officeart/2005/8/layout/hList6"/>
    <dgm:cxn modelId="{E2D0257E-50A7-4709-9691-D7C454AA499A}" type="presParOf" srcId="{2A2ACEF0-8D54-4C3F-AE46-561418BF9DBD}" destId="{2AEAA56D-DD2A-4FED-9DF2-D22BB62881EA}" srcOrd="1" destOrd="0" presId="urn:microsoft.com/office/officeart/2005/8/layout/hList6"/>
    <dgm:cxn modelId="{3A53B5B8-C7B0-49E8-A767-A13B0851213F}" type="presParOf" srcId="{2A2ACEF0-8D54-4C3F-AE46-561418BF9DBD}" destId="{15B199DF-E16A-4CDF-9209-C26EBBB664C2}" srcOrd="2" destOrd="0" presId="urn:microsoft.com/office/officeart/2005/8/layout/hList6"/>
    <dgm:cxn modelId="{6EA0147F-E969-42E8-ABC4-AFE47A20EEB6}" type="presParOf" srcId="{2A2ACEF0-8D54-4C3F-AE46-561418BF9DBD}" destId="{1A88E0EA-338E-42A3-8AA9-EC206FA036B0}" srcOrd="3" destOrd="0" presId="urn:microsoft.com/office/officeart/2005/8/layout/hList6"/>
    <dgm:cxn modelId="{BAE773DE-D733-405B-B426-D54E6399D484}" type="presParOf" srcId="{2A2ACEF0-8D54-4C3F-AE46-561418BF9DBD}" destId="{F3378176-19C1-4326-8D5C-70922C72D8AD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3766DBA-8914-4F55-B4EC-BF09693CC21C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AE82463A-8DE4-4CBB-81EA-1EA660F14D7B}">
      <dgm:prSet phldrT="[Szöveg]"/>
      <dgm:spPr/>
      <dgm:t>
        <a:bodyPr/>
        <a:lstStyle/>
        <a:p>
          <a:r>
            <a:rPr lang="hu-HU" sz="2300" b="1" dirty="0" smtClean="0">
              <a:solidFill>
                <a:schemeClr val="accent5">
                  <a:lumMod val="50000"/>
                </a:schemeClr>
              </a:solidFill>
            </a:rPr>
            <a:t>                  Erősségek, </a:t>
          </a:r>
          <a:br>
            <a:rPr lang="hu-HU" sz="2300" b="1" dirty="0" smtClean="0">
              <a:solidFill>
                <a:schemeClr val="accent5">
                  <a:lumMod val="50000"/>
                </a:schemeClr>
              </a:solidFill>
            </a:rPr>
          </a:br>
          <a:r>
            <a:rPr lang="hu-HU" sz="2300" b="1" dirty="0" smtClean="0">
              <a:solidFill>
                <a:schemeClr val="accent5">
                  <a:lumMod val="50000"/>
                </a:schemeClr>
              </a:solidFill>
            </a:rPr>
            <a:t>                lehetőségek</a:t>
          </a:r>
          <a:br>
            <a:rPr lang="hu-HU" sz="2300" b="1" dirty="0" smtClean="0">
              <a:solidFill>
                <a:schemeClr val="accent5">
                  <a:lumMod val="50000"/>
                </a:schemeClr>
              </a:solidFill>
            </a:rPr>
          </a:br>
          <a:endParaRPr lang="hu-HU" sz="2300" b="1" dirty="0">
            <a:solidFill>
              <a:schemeClr val="accent5">
                <a:lumMod val="50000"/>
              </a:schemeClr>
            </a:solidFill>
          </a:endParaRPr>
        </a:p>
      </dgm:t>
    </dgm:pt>
    <dgm:pt modelId="{12CA73E4-2FAE-4BC7-92B8-EF8F6121969A}" type="parTrans" cxnId="{23FD9A63-D670-43DD-837B-EE24572B9089}">
      <dgm:prSet/>
      <dgm:spPr/>
      <dgm:t>
        <a:bodyPr/>
        <a:lstStyle/>
        <a:p>
          <a:endParaRPr lang="hu-HU"/>
        </a:p>
      </dgm:t>
    </dgm:pt>
    <dgm:pt modelId="{1B860CB4-24C4-40A5-B29E-ECB9BF6E9297}" type="sibTrans" cxnId="{23FD9A63-D670-43DD-837B-EE24572B9089}">
      <dgm:prSet/>
      <dgm:spPr/>
      <dgm:t>
        <a:bodyPr/>
        <a:lstStyle/>
        <a:p>
          <a:endParaRPr lang="hu-HU"/>
        </a:p>
      </dgm:t>
    </dgm:pt>
    <dgm:pt modelId="{75BEFED2-8740-443F-97F8-5D8101014C47}">
      <dgm:prSet phldrT="[Szöveg]" custT="1"/>
      <dgm:spPr/>
      <dgm:t>
        <a:bodyPr/>
        <a:lstStyle/>
        <a:p>
          <a:pPr>
            <a:lnSpc>
              <a:spcPct val="90000"/>
            </a:lnSpc>
            <a:spcBef>
              <a:spcPct val="0"/>
            </a:spcBef>
          </a:pPr>
          <a:r>
            <a:rPr lang="hu-HU" sz="2300" b="1" dirty="0" smtClean="0">
              <a:solidFill>
                <a:schemeClr val="accent5">
                  <a:lumMod val="50000"/>
                </a:schemeClr>
              </a:solidFill>
            </a:rPr>
            <a:t>          Gyengeségek,      </a:t>
          </a:r>
          <a:br>
            <a:rPr lang="hu-HU" sz="2300" b="1" dirty="0" smtClean="0">
              <a:solidFill>
                <a:schemeClr val="accent5">
                  <a:lumMod val="50000"/>
                </a:schemeClr>
              </a:solidFill>
            </a:rPr>
          </a:br>
          <a:r>
            <a:rPr lang="hu-HU" sz="2300" b="1" dirty="0" smtClean="0">
              <a:solidFill>
                <a:schemeClr val="accent5">
                  <a:lumMod val="50000"/>
                </a:schemeClr>
              </a:solidFill>
            </a:rPr>
            <a:t>             veszélyek</a:t>
          </a:r>
          <a:r>
            <a:rPr lang="hu-HU" sz="2600" b="1" dirty="0" smtClean="0">
              <a:solidFill>
                <a:schemeClr val="accent5">
                  <a:lumMod val="50000"/>
                </a:schemeClr>
              </a:solidFill>
            </a:rPr>
            <a:t/>
          </a:r>
          <a:br>
            <a:rPr lang="hu-HU" sz="2600" b="1" dirty="0" smtClean="0">
              <a:solidFill>
                <a:schemeClr val="accent5">
                  <a:lumMod val="50000"/>
                </a:schemeClr>
              </a:solidFill>
            </a:rPr>
          </a:br>
          <a:endParaRPr lang="hu-HU" sz="2600" b="1" dirty="0">
            <a:solidFill>
              <a:schemeClr val="accent5">
                <a:lumMod val="50000"/>
              </a:schemeClr>
            </a:solidFill>
          </a:endParaRPr>
        </a:p>
      </dgm:t>
    </dgm:pt>
    <dgm:pt modelId="{322F7F6A-7F74-44BD-990B-1A74CF3C108F}" type="parTrans" cxnId="{3EF4F744-6EB9-4E8E-AFB0-FD1C84869AB8}">
      <dgm:prSet/>
      <dgm:spPr/>
      <dgm:t>
        <a:bodyPr/>
        <a:lstStyle/>
        <a:p>
          <a:endParaRPr lang="hu-HU"/>
        </a:p>
      </dgm:t>
    </dgm:pt>
    <dgm:pt modelId="{1E9C2F73-0DE5-4296-A083-BAD895CE9974}" type="sibTrans" cxnId="{3EF4F744-6EB9-4E8E-AFB0-FD1C84869AB8}">
      <dgm:prSet/>
      <dgm:spPr/>
      <dgm:t>
        <a:bodyPr/>
        <a:lstStyle/>
        <a:p>
          <a:endParaRPr lang="hu-HU"/>
        </a:p>
      </dgm:t>
    </dgm:pt>
    <dgm:pt modelId="{A5EC9E01-C460-4B25-B493-E08ED62D5DD1}">
      <dgm:prSet custT="1"/>
      <dgm:spPr/>
      <dgm:t>
        <a:bodyPr/>
        <a:lstStyle/>
        <a:p>
          <a:r>
            <a:rPr lang="hu-HU" sz="2000" b="1" dirty="0" smtClean="0"/>
            <a:t>Teljes körű </a:t>
          </a:r>
          <a:r>
            <a:rPr lang="hu-HU" sz="1800" dirty="0" smtClean="0"/>
            <a:t>(lényegében)</a:t>
          </a:r>
          <a:endParaRPr lang="hu-HU" sz="1800" dirty="0"/>
        </a:p>
      </dgm:t>
    </dgm:pt>
    <dgm:pt modelId="{4BBAF0B2-A761-4E42-BD4E-B6B7643F2F24}" type="parTrans" cxnId="{67FCB7A6-A06A-450E-837C-959D427B3A43}">
      <dgm:prSet/>
      <dgm:spPr/>
      <dgm:t>
        <a:bodyPr/>
        <a:lstStyle/>
        <a:p>
          <a:endParaRPr lang="hu-HU"/>
        </a:p>
      </dgm:t>
    </dgm:pt>
    <dgm:pt modelId="{8D1760C6-F355-4DEE-852D-055132F42657}" type="sibTrans" cxnId="{67FCB7A6-A06A-450E-837C-959D427B3A43}">
      <dgm:prSet/>
      <dgm:spPr/>
      <dgm:t>
        <a:bodyPr/>
        <a:lstStyle/>
        <a:p>
          <a:endParaRPr lang="hu-HU"/>
        </a:p>
      </dgm:t>
    </dgm:pt>
    <dgm:pt modelId="{ACF4F5C8-7280-4557-AFCF-9F7E9252258E}">
      <dgm:prSet custT="1"/>
      <dgm:spPr/>
      <dgm:t>
        <a:bodyPr/>
        <a:lstStyle/>
        <a:p>
          <a:r>
            <a:rPr lang="hu-HU" sz="2000" b="1" dirty="0" smtClean="0"/>
            <a:t>Keresetek eloszlása</a:t>
          </a:r>
          <a:endParaRPr lang="hu-HU" sz="2000" b="1" dirty="0"/>
        </a:p>
      </dgm:t>
    </dgm:pt>
    <dgm:pt modelId="{D402F374-D5E9-40F2-920C-AC49E2725093}" type="parTrans" cxnId="{E0734708-B1B0-46EE-83CD-F964F8FE8CA0}">
      <dgm:prSet/>
      <dgm:spPr/>
      <dgm:t>
        <a:bodyPr/>
        <a:lstStyle/>
        <a:p>
          <a:endParaRPr lang="hu-HU"/>
        </a:p>
      </dgm:t>
    </dgm:pt>
    <dgm:pt modelId="{02CD36E8-89B7-4E15-9739-935C80E5C0E7}" type="sibTrans" cxnId="{E0734708-B1B0-46EE-83CD-F964F8FE8CA0}">
      <dgm:prSet/>
      <dgm:spPr/>
      <dgm:t>
        <a:bodyPr/>
        <a:lstStyle/>
        <a:p>
          <a:endParaRPr lang="hu-HU"/>
        </a:p>
      </dgm:t>
    </dgm:pt>
    <dgm:pt modelId="{E1872775-7969-4085-B0E5-7BC6C5052577}">
      <dgm:prSet custT="1"/>
      <dgm:spPr/>
      <dgm:t>
        <a:bodyPr/>
        <a:lstStyle/>
        <a:p>
          <a:r>
            <a:rPr lang="hu-HU" sz="2000" b="1" dirty="0" smtClean="0"/>
            <a:t>Több háttérváltozó </a:t>
          </a:r>
          <a:r>
            <a:rPr lang="hu-HU" sz="1800" b="1" dirty="0" smtClean="0"/>
            <a:t/>
          </a:r>
          <a:br>
            <a:rPr lang="hu-HU" sz="1800" b="1" dirty="0" smtClean="0"/>
          </a:br>
          <a:r>
            <a:rPr lang="hu-HU" sz="1800" dirty="0" smtClean="0"/>
            <a:t>(nem, foglalkozás, kor, stb.)</a:t>
          </a:r>
          <a:endParaRPr lang="hu-HU" sz="1800" dirty="0"/>
        </a:p>
      </dgm:t>
    </dgm:pt>
    <dgm:pt modelId="{544325F1-BD17-4A78-A4AF-6617BC5CA23D}" type="parTrans" cxnId="{4E82F6F1-D4E8-4C1D-B9A7-54B8AE13632B}">
      <dgm:prSet/>
      <dgm:spPr/>
      <dgm:t>
        <a:bodyPr/>
        <a:lstStyle/>
        <a:p>
          <a:endParaRPr lang="hu-HU"/>
        </a:p>
      </dgm:t>
    </dgm:pt>
    <dgm:pt modelId="{6D7F4049-D0F3-4595-8728-B5D7893448BA}" type="sibTrans" cxnId="{4E82F6F1-D4E8-4C1D-B9A7-54B8AE13632B}">
      <dgm:prSet/>
      <dgm:spPr/>
      <dgm:t>
        <a:bodyPr/>
        <a:lstStyle/>
        <a:p>
          <a:endParaRPr lang="hu-HU"/>
        </a:p>
      </dgm:t>
    </dgm:pt>
    <dgm:pt modelId="{A45990FD-32C1-4C39-B12C-BE2C49843057}">
      <dgm:prSet custT="1"/>
      <dgm:spPr/>
      <dgm:t>
        <a:bodyPr/>
        <a:lstStyle/>
        <a:p>
          <a:r>
            <a:rPr lang="hu-HU" sz="2000" b="1" dirty="0" smtClean="0"/>
            <a:t>Pontosabb nettó kereset </a:t>
          </a:r>
          <a:br>
            <a:rPr lang="hu-HU" sz="2000" b="1" dirty="0" smtClean="0"/>
          </a:br>
          <a:r>
            <a:rPr lang="hu-HU" sz="1800" dirty="0" smtClean="0"/>
            <a:t>(adó és </a:t>
          </a:r>
          <a:r>
            <a:rPr lang="hu-HU" sz="1800" dirty="0" err="1" smtClean="0"/>
            <a:t>járulékkedvezm</a:t>
          </a:r>
          <a:r>
            <a:rPr lang="hu-HU" sz="1800" dirty="0" smtClean="0"/>
            <a:t>.)</a:t>
          </a:r>
          <a:endParaRPr lang="hu-HU" sz="1800" dirty="0"/>
        </a:p>
      </dgm:t>
    </dgm:pt>
    <dgm:pt modelId="{07AA4CC1-0465-4639-A63B-1838F20EE88A}" type="parTrans" cxnId="{5D42E1B9-640B-4055-B35C-378FCE24A96C}">
      <dgm:prSet/>
      <dgm:spPr/>
      <dgm:t>
        <a:bodyPr/>
        <a:lstStyle/>
        <a:p>
          <a:endParaRPr lang="hu-HU"/>
        </a:p>
      </dgm:t>
    </dgm:pt>
    <dgm:pt modelId="{76714941-69FB-4FB6-B580-2AB2DFA83304}" type="sibTrans" cxnId="{5D42E1B9-640B-4055-B35C-378FCE24A96C}">
      <dgm:prSet/>
      <dgm:spPr/>
      <dgm:t>
        <a:bodyPr/>
        <a:lstStyle/>
        <a:p>
          <a:endParaRPr lang="hu-HU"/>
        </a:p>
      </dgm:t>
    </dgm:pt>
    <dgm:pt modelId="{278CD924-FD19-4617-9A1E-322FAA11A7D5}">
      <dgm:prSet custT="1"/>
      <dgm:spPr/>
      <dgm:t>
        <a:bodyPr/>
        <a:lstStyle/>
        <a:p>
          <a:r>
            <a:rPr lang="hu-HU" sz="2000" b="1" dirty="0" err="1" smtClean="0"/>
            <a:t>Admin</a:t>
          </a:r>
          <a:r>
            <a:rPr lang="hu-HU" sz="2000" b="1" dirty="0" smtClean="0"/>
            <a:t>. Tehercsökkenés </a:t>
          </a:r>
          <a:br>
            <a:rPr lang="hu-HU" sz="2000" b="1" dirty="0" smtClean="0"/>
          </a:br>
          <a:r>
            <a:rPr lang="hu-HU" sz="1800" dirty="0" smtClean="0"/>
            <a:t>az eddigi adatszolgáltatók körében</a:t>
          </a:r>
          <a:endParaRPr lang="hu-HU" sz="1800" dirty="0"/>
        </a:p>
      </dgm:t>
    </dgm:pt>
    <dgm:pt modelId="{05D3C983-AE19-465B-8C43-C837ED494750}" type="parTrans" cxnId="{F751B795-0BA8-4B9F-9058-FD031E97807C}">
      <dgm:prSet/>
      <dgm:spPr/>
      <dgm:t>
        <a:bodyPr/>
        <a:lstStyle/>
        <a:p>
          <a:endParaRPr lang="hu-HU"/>
        </a:p>
      </dgm:t>
    </dgm:pt>
    <dgm:pt modelId="{0468DFB6-F785-4858-BFDB-76F7BFC174D0}" type="sibTrans" cxnId="{F751B795-0BA8-4B9F-9058-FD031E97807C}">
      <dgm:prSet/>
      <dgm:spPr/>
      <dgm:t>
        <a:bodyPr/>
        <a:lstStyle/>
        <a:p>
          <a:endParaRPr lang="hu-HU"/>
        </a:p>
      </dgm:t>
    </dgm:pt>
    <dgm:pt modelId="{C305EB45-547D-4D8F-A56F-8ACDB0A672AB}">
      <dgm:prSet custT="1"/>
      <dgm:spPr/>
      <dgm:t>
        <a:bodyPr/>
        <a:lstStyle/>
        <a:p>
          <a:r>
            <a:rPr lang="hu-HU" sz="2000" b="1" dirty="0" smtClean="0"/>
            <a:t>További</a:t>
          </a:r>
          <a:r>
            <a:rPr lang="hu-HU" sz="2000" dirty="0" smtClean="0"/>
            <a:t> </a:t>
          </a:r>
          <a:r>
            <a:rPr lang="hu-HU" sz="2000" b="1" dirty="0" smtClean="0"/>
            <a:t>releváns információk hozzákapcsolhatósága </a:t>
          </a:r>
          <a:r>
            <a:rPr lang="hu-HU" sz="1800" dirty="0" smtClean="0"/>
            <a:t>(foglalkozás-bejelentés)</a:t>
          </a:r>
          <a:endParaRPr lang="hu-HU" sz="1800" dirty="0"/>
        </a:p>
      </dgm:t>
    </dgm:pt>
    <dgm:pt modelId="{0B3B301C-EC20-49C7-99CC-17A39EB03494}" type="parTrans" cxnId="{F0002B93-F3B5-46A5-9861-3868DC241E9F}">
      <dgm:prSet/>
      <dgm:spPr/>
      <dgm:t>
        <a:bodyPr/>
        <a:lstStyle/>
        <a:p>
          <a:endParaRPr lang="hu-HU"/>
        </a:p>
      </dgm:t>
    </dgm:pt>
    <dgm:pt modelId="{D6C10F47-4452-486D-B6D4-646F6AAFCE6C}" type="sibTrans" cxnId="{F0002B93-F3B5-46A5-9861-3868DC241E9F}">
      <dgm:prSet/>
      <dgm:spPr/>
      <dgm:t>
        <a:bodyPr/>
        <a:lstStyle/>
        <a:p>
          <a:endParaRPr lang="hu-HU"/>
        </a:p>
      </dgm:t>
    </dgm:pt>
    <dgm:pt modelId="{5DFA67EF-5CA0-4D46-8407-2D78D7A3E84C}">
      <dgm:prSet/>
      <dgm:spPr/>
      <dgm:t>
        <a:bodyPr/>
        <a:lstStyle/>
        <a:p>
          <a:pPr>
            <a:lnSpc>
              <a:spcPct val="90000"/>
            </a:lnSpc>
            <a:spcBef>
              <a:spcPct val="0"/>
            </a:spcBef>
          </a:pPr>
          <a:endParaRPr lang="hu-HU" sz="2000" dirty="0"/>
        </a:p>
      </dgm:t>
    </dgm:pt>
    <dgm:pt modelId="{84CAF4E4-837E-4590-BB13-5C773867725C}" type="parTrans" cxnId="{5CAA3F2E-6286-48C8-85B1-72599E9EDEA5}">
      <dgm:prSet/>
      <dgm:spPr/>
      <dgm:t>
        <a:bodyPr/>
        <a:lstStyle/>
        <a:p>
          <a:endParaRPr lang="hu-HU"/>
        </a:p>
      </dgm:t>
    </dgm:pt>
    <dgm:pt modelId="{7AC082D1-9619-4897-A80F-1E290A29EF4D}" type="sibTrans" cxnId="{5CAA3F2E-6286-48C8-85B1-72599E9EDEA5}">
      <dgm:prSet/>
      <dgm:spPr/>
      <dgm:t>
        <a:bodyPr/>
        <a:lstStyle/>
        <a:p>
          <a:endParaRPr lang="hu-HU"/>
        </a:p>
      </dgm:t>
    </dgm:pt>
    <dgm:pt modelId="{39B19ABB-5B6B-48CF-89D2-C56CF38CAD12}">
      <dgm:prSet/>
      <dgm:spPr/>
      <dgm:t>
        <a:bodyPr/>
        <a:lstStyle/>
        <a:p>
          <a:pPr>
            <a:lnSpc>
              <a:spcPts val="2400"/>
            </a:lnSpc>
            <a:spcBef>
              <a:spcPts val="600"/>
            </a:spcBef>
          </a:pPr>
          <a:r>
            <a:rPr lang="hu-HU" sz="2000" b="1" dirty="0" smtClean="0"/>
            <a:t>Nem tiszta kereset</a:t>
          </a:r>
          <a:endParaRPr lang="hu-HU" sz="2000" b="1" dirty="0"/>
        </a:p>
      </dgm:t>
    </dgm:pt>
    <dgm:pt modelId="{A73B0301-4519-47C5-9534-38AA620AA76F}" type="parTrans" cxnId="{DB8B50A5-E6BD-4D3C-AB8A-684D67A2282F}">
      <dgm:prSet/>
      <dgm:spPr/>
      <dgm:t>
        <a:bodyPr/>
        <a:lstStyle/>
        <a:p>
          <a:endParaRPr lang="hu-HU"/>
        </a:p>
      </dgm:t>
    </dgm:pt>
    <dgm:pt modelId="{4B0B1C18-E0D5-4BE1-9335-EA3D5181BDFF}" type="sibTrans" cxnId="{DB8B50A5-E6BD-4D3C-AB8A-684D67A2282F}">
      <dgm:prSet/>
      <dgm:spPr/>
      <dgm:t>
        <a:bodyPr/>
        <a:lstStyle/>
        <a:p>
          <a:endParaRPr lang="hu-HU"/>
        </a:p>
      </dgm:t>
    </dgm:pt>
    <dgm:pt modelId="{D2E19676-7731-481D-AA46-5890BB6D7A83}">
      <dgm:prSet custT="1"/>
      <dgm:spPr/>
      <dgm:t>
        <a:bodyPr/>
        <a:lstStyle/>
        <a:p>
          <a:r>
            <a:rPr lang="hu-HU" sz="2000" b="1" dirty="0" smtClean="0"/>
            <a:t>Hatékonyabb, jobb felhasználás</a:t>
          </a:r>
          <a:r>
            <a:rPr lang="hu-HU" sz="1800" b="0" dirty="0" smtClean="0"/>
            <a:t/>
          </a:r>
          <a:br>
            <a:rPr lang="hu-HU" sz="1800" b="0" dirty="0" smtClean="0"/>
          </a:br>
          <a:r>
            <a:rPr lang="hu-HU" sz="1800" b="0" dirty="0" smtClean="0"/>
            <a:t>(munkaerő-piaci elemzés, döntés-előkészítés)</a:t>
          </a:r>
          <a:endParaRPr lang="hu-HU" sz="1800" dirty="0"/>
        </a:p>
      </dgm:t>
    </dgm:pt>
    <dgm:pt modelId="{4AC2A85E-5692-44D6-BB2E-9283E1752DE6}" type="parTrans" cxnId="{03ECEAB1-8BFD-4C7A-BD17-4B9F87CD9069}">
      <dgm:prSet/>
      <dgm:spPr/>
      <dgm:t>
        <a:bodyPr/>
        <a:lstStyle/>
        <a:p>
          <a:endParaRPr lang="hu-HU"/>
        </a:p>
      </dgm:t>
    </dgm:pt>
    <dgm:pt modelId="{DDB0AB39-DC70-40BB-8473-F4840DA4328E}" type="sibTrans" cxnId="{03ECEAB1-8BFD-4C7A-BD17-4B9F87CD9069}">
      <dgm:prSet/>
      <dgm:spPr/>
      <dgm:t>
        <a:bodyPr/>
        <a:lstStyle/>
        <a:p>
          <a:endParaRPr lang="hu-HU"/>
        </a:p>
      </dgm:t>
    </dgm:pt>
    <dgm:pt modelId="{02AC07E8-831F-4859-BF96-6A3D54FF1EE6}">
      <dgm:prSet/>
      <dgm:spPr/>
      <dgm:t>
        <a:bodyPr/>
        <a:lstStyle/>
        <a:p>
          <a:pPr>
            <a:lnSpc>
              <a:spcPts val="2400"/>
            </a:lnSpc>
            <a:spcBef>
              <a:spcPts val="600"/>
            </a:spcBef>
          </a:pPr>
          <a:r>
            <a:rPr lang="hu-HU" sz="2000" b="1" dirty="0" smtClean="0"/>
            <a:t>Nem tiszta egyéb munkajövedelem</a:t>
          </a:r>
          <a:endParaRPr lang="hu-HU" sz="2000" b="1" dirty="0"/>
        </a:p>
      </dgm:t>
    </dgm:pt>
    <dgm:pt modelId="{1ACF730D-9175-4E5C-B508-3255CD63BDC5}" type="parTrans" cxnId="{64CD2286-EE28-4193-A47A-2E3F2FAF8992}">
      <dgm:prSet/>
      <dgm:spPr/>
      <dgm:t>
        <a:bodyPr/>
        <a:lstStyle/>
        <a:p>
          <a:endParaRPr lang="hu-HU"/>
        </a:p>
      </dgm:t>
    </dgm:pt>
    <dgm:pt modelId="{850E6764-16A4-4724-A79C-7AD8F90646BA}" type="sibTrans" cxnId="{64CD2286-EE28-4193-A47A-2E3F2FAF8992}">
      <dgm:prSet/>
      <dgm:spPr/>
      <dgm:t>
        <a:bodyPr/>
        <a:lstStyle/>
        <a:p>
          <a:endParaRPr lang="hu-HU"/>
        </a:p>
      </dgm:t>
    </dgm:pt>
    <dgm:pt modelId="{AEF67009-C296-482D-8778-1E0B09CBCEA6}">
      <dgm:prSet/>
      <dgm:spPr/>
      <dgm:t>
        <a:bodyPr/>
        <a:lstStyle/>
        <a:p>
          <a:pPr>
            <a:lnSpc>
              <a:spcPct val="90000"/>
            </a:lnSpc>
            <a:spcBef>
              <a:spcPct val="0"/>
            </a:spcBef>
          </a:pPr>
          <a:endParaRPr lang="hu-HU" sz="2000" dirty="0"/>
        </a:p>
      </dgm:t>
    </dgm:pt>
    <dgm:pt modelId="{AAF633A8-DB93-410E-B65C-408E9567777D}" type="parTrans" cxnId="{9359F607-7EE6-432D-B7A5-486032BD12D9}">
      <dgm:prSet/>
      <dgm:spPr/>
      <dgm:t>
        <a:bodyPr/>
        <a:lstStyle/>
        <a:p>
          <a:endParaRPr lang="hu-HU"/>
        </a:p>
      </dgm:t>
    </dgm:pt>
    <dgm:pt modelId="{F47E8A93-BDBB-42F6-A37D-68F2DA374BC8}" type="sibTrans" cxnId="{9359F607-7EE6-432D-B7A5-486032BD12D9}">
      <dgm:prSet/>
      <dgm:spPr/>
      <dgm:t>
        <a:bodyPr/>
        <a:lstStyle/>
        <a:p>
          <a:endParaRPr lang="hu-HU"/>
        </a:p>
      </dgm:t>
    </dgm:pt>
    <dgm:pt modelId="{C1B6A078-31DC-4651-BB36-212D6B4FE926}">
      <dgm:prSet/>
      <dgm:spPr/>
      <dgm:t>
        <a:bodyPr/>
        <a:lstStyle/>
        <a:p>
          <a:pPr>
            <a:lnSpc>
              <a:spcPts val="2400"/>
            </a:lnSpc>
            <a:spcBef>
              <a:spcPts val="600"/>
            </a:spcBef>
          </a:pPr>
          <a:r>
            <a:rPr lang="hu-HU" sz="2000" b="1" dirty="0" smtClean="0"/>
            <a:t>Hibás bevallások</a:t>
          </a:r>
          <a:endParaRPr lang="hu-HU" sz="2000" b="1" dirty="0"/>
        </a:p>
      </dgm:t>
    </dgm:pt>
    <dgm:pt modelId="{19082651-D274-441B-868F-978DF423D1BF}" type="parTrans" cxnId="{C0CD0D6F-6C70-4CD8-AD22-DCFC92198E36}">
      <dgm:prSet/>
      <dgm:spPr/>
      <dgm:t>
        <a:bodyPr/>
        <a:lstStyle/>
        <a:p>
          <a:endParaRPr lang="hu-HU"/>
        </a:p>
      </dgm:t>
    </dgm:pt>
    <dgm:pt modelId="{D1271A17-94E4-4C4C-9823-D09837CB1544}" type="sibTrans" cxnId="{C0CD0D6F-6C70-4CD8-AD22-DCFC92198E36}">
      <dgm:prSet/>
      <dgm:spPr/>
      <dgm:t>
        <a:bodyPr/>
        <a:lstStyle/>
        <a:p>
          <a:endParaRPr lang="hu-HU"/>
        </a:p>
      </dgm:t>
    </dgm:pt>
    <dgm:pt modelId="{D7418E14-18E8-4202-95CB-834FB5597BDA}">
      <dgm:prSet/>
      <dgm:spPr/>
      <dgm:t>
        <a:bodyPr/>
        <a:lstStyle/>
        <a:p>
          <a:pPr>
            <a:lnSpc>
              <a:spcPts val="2400"/>
            </a:lnSpc>
            <a:spcBef>
              <a:spcPts val="600"/>
            </a:spcBef>
          </a:pPr>
          <a:r>
            <a:rPr lang="hu-HU" sz="2000" b="1" dirty="0" smtClean="0"/>
            <a:t>Megszűnik a kapcsolat a KSH és az adatszolgáltatók között</a:t>
          </a:r>
          <a:endParaRPr lang="hu-HU" sz="2000" b="1" dirty="0"/>
        </a:p>
      </dgm:t>
    </dgm:pt>
    <dgm:pt modelId="{25F0AF06-0C04-4BE1-950C-BD9C4876A179}" type="parTrans" cxnId="{D2B8F048-283B-4F5D-9AD9-533160DA4399}">
      <dgm:prSet/>
      <dgm:spPr/>
      <dgm:t>
        <a:bodyPr/>
        <a:lstStyle/>
        <a:p>
          <a:endParaRPr lang="hu-HU"/>
        </a:p>
      </dgm:t>
    </dgm:pt>
    <dgm:pt modelId="{DC7200EA-8B91-4119-B7B1-1EC7DAA7308E}" type="sibTrans" cxnId="{D2B8F048-283B-4F5D-9AD9-533160DA4399}">
      <dgm:prSet/>
      <dgm:spPr/>
      <dgm:t>
        <a:bodyPr/>
        <a:lstStyle/>
        <a:p>
          <a:endParaRPr lang="hu-HU"/>
        </a:p>
      </dgm:t>
    </dgm:pt>
    <dgm:pt modelId="{9903D512-B023-420C-94FE-8128FC47E4A2}">
      <dgm:prSet/>
      <dgm:spPr/>
      <dgm:t>
        <a:bodyPr/>
        <a:lstStyle/>
        <a:p>
          <a:pPr>
            <a:lnSpc>
              <a:spcPts val="2400"/>
            </a:lnSpc>
            <a:spcBef>
              <a:spcPts val="600"/>
            </a:spcBef>
          </a:pPr>
          <a:r>
            <a:rPr lang="hu-HU" sz="2000" b="1" dirty="0" smtClean="0"/>
            <a:t>Adó és járulékszabályok változásának rendkívüli kitettség</a:t>
          </a:r>
          <a:endParaRPr lang="hu-HU" sz="2000" b="1" dirty="0"/>
        </a:p>
      </dgm:t>
    </dgm:pt>
    <dgm:pt modelId="{E34073F0-5785-4842-B968-18962BC2E183}" type="parTrans" cxnId="{B4050BFB-E019-498A-BD21-A2DF029458C2}">
      <dgm:prSet/>
      <dgm:spPr/>
      <dgm:t>
        <a:bodyPr/>
        <a:lstStyle/>
        <a:p>
          <a:endParaRPr lang="hu-HU"/>
        </a:p>
      </dgm:t>
    </dgm:pt>
    <dgm:pt modelId="{E54823AB-484E-4B5F-88B6-C7475BA88D23}" type="sibTrans" cxnId="{B4050BFB-E019-498A-BD21-A2DF029458C2}">
      <dgm:prSet/>
      <dgm:spPr/>
      <dgm:t>
        <a:bodyPr/>
        <a:lstStyle/>
        <a:p>
          <a:endParaRPr lang="hu-HU"/>
        </a:p>
      </dgm:t>
    </dgm:pt>
    <dgm:pt modelId="{8FFDF86F-1182-4CE1-834D-BE5A48E3B6FD}">
      <dgm:prSet/>
      <dgm:spPr/>
      <dgm:t>
        <a:bodyPr/>
        <a:lstStyle/>
        <a:p>
          <a:pPr>
            <a:lnSpc>
              <a:spcPts val="2400"/>
            </a:lnSpc>
            <a:spcBef>
              <a:spcPts val="600"/>
            </a:spcBef>
          </a:pPr>
          <a:r>
            <a:rPr lang="hu-HU" sz="2000" b="1" dirty="0" smtClean="0"/>
            <a:t>Minimális </a:t>
          </a:r>
          <a:r>
            <a:rPr lang="hu-HU" sz="2000" b="1" dirty="0" err="1" smtClean="0"/>
            <a:t>admin</a:t>
          </a:r>
          <a:r>
            <a:rPr lang="hu-HU" sz="2000" b="1" dirty="0" smtClean="0"/>
            <a:t>. Tehernövekedés a </a:t>
          </a:r>
          <a:r>
            <a:rPr lang="hu-HU" sz="2000" b="1" dirty="0" err="1" smtClean="0"/>
            <a:t>stat</a:t>
          </a:r>
          <a:r>
            <a:rPr lang="hu-HU" sz="2000" b="1" dirty="0" smtClean="0"/>
            <a:t>. Infók miatt</a:t>
          </a:r>
          <a:endParaRPr lang="hu-HU" sz="2000" b="1" dirty="0"/>
        </a:p>
      </dgm:t>
    </dgm:pt>
    <dgm:pt modelId="{B1BDB08C-970D-4EBA-882E-4E04A254D7DE}" type="parTrans" cxnId="{4979832E-3D10-469E-8FAB-A1E43927E1C1}">
      <dgm:prSet/>
      <dgm:spPr/>
      <dgm:t>
        <a:bodyPr/>
        <a:lstStyle/>
        <a:p>
          <a:endParaRPr lang="hu-HU"/>
        </a:p>
      </dgm:t>
    </dgm:pt>
    <dgm:pt modelId="{8F3B76C6-C758-42CE-87DB-48334FF0E20E}" type="sibTrans" cxnId="{4979832E-3D10-469E-8FAB-A1E43927E1C1}">
      <dgm:prSet/>
      <dgm:spPr/>
      <dgm:t>
        <a:bodyPr/>
        <a:lstStyle/>
        <a:p>
          <a:endParaRPr lang="hu-HU"/>
        </a:p>
      </dgm:t>
    </dgm:pt>
    <dgm:pt modelId="{6551CB44-81D8-44A2-A097-C56BDB3B5201}" type="pres">
      <dgm:prSet presAssocID="{A3766DBA-8914-4F55-B4EC-BF09693CC21C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41391939-AFB5-42D5-A083-26B66768D568}" type="pres">
      <dgm:prSet presAssocID="{A3766DBA-8914-4F55-B4EC-BF09693CC21C}" presName="Background" presStyleLbl="bgImgPlace1" presStyleIdx="0" presStyleCnt="1" custScaleX="110148" custScaleY="128988"/>
      <dgm:spPr/>
    </dgm:pt>
    <dgm:pt modelId="{9F9C9CC8-8CE4-49AB-8E30-E2EF9A4C2F7E}" type="pres">
      <dgm:prSet presAssocID="{A3766DBA-8914-4F55-B4EC-BF09693CC21C}" presName="ParentText1" presStyleLbl="revTx" presStyleIdx="0" presStyleCnt="2" custScaleX="115201" custScaleY="144652" custLinFactNeighborX="583" custLinFactNeighborY="-63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48AFC0D-8F3C-454F-9BD7-7F172EB0F915}" type="pres">
      <dgm:prSet presAssocID="{A3766DBA-8914-4F55-B4EC-BF09693CC21C}" presName="ParentText2" presStyleLbl="revTx" presStyleIdx="1" presStyleCnt="2" custScaleX="99603" custScaleY="141162" custLinFactNeighborX="6929" custLinFactNeighborY="-81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DA14D75-E28E-4867-85D9-CFEF905D0504}" type="pres">
      <dgm:prSet presAssocID="{A3766DBA-8914-4F55-B4EC-BF09693CC21C}" presName="Plus" presStyleLbl="alignNode1" presStyleIdx="0" presStyleCnt="2" custScaleX="57880" custScaleY="58533" custLinFactNeighborX="2374" custLinFactNeighborY="3140"/>
      <dgm:spPr/>
    </dgm:pt>
    <dgm:pt modelId="{88499D86-3154-4DB1-8296-C1EEC13983FC}" type="pres">
      <dgm:prSet presAssocID="{A3766DBA-8914-4F55-B4EC-BF09693CC21C}" presName="Minus" presStyleLbl="alignNode1" presStyleIdx="1" presStyleCnt="2" custScaleX="65711" custScaleY="54279" custLinFactNeighborX="4218" custLinFactNeighborY="-17713"/>
      <dgm:spPr/>
    </dgm:pt>
    <dgm:pt modelId="{ABA7CD45-86E1-4AB3-9B69-5FF7A289651C}" type="pres">
      <dgm:prSet presAssocID="{A3766DBA-8914-4F55-B4EC-BF09693CC21C}" presName="Divider" presStyleLbl="parChTrans1D1" presStyleIdx="0" presStyleCnt="1" custFlipHor="0" custScaleX="2000000" custScaleY="108676" custLinFactX="12877026" custLinFactNeighborX="12900000" custLinFactNeighborY="8748"/>
      <dgm:spPr/>
    </dgm:pt>
  </dgm:ptLst>
  <dgm:cxnLst>
    <dgm:cxn modelId="{64CD2286-EE28-4193-A47A-2E3F2FAF8992}" srcId="{75BEFED2-8740-443F-97F8-5D8101014C47}" destId="{02AC07E8-831F-4859-BF96-6A3D54FF1EE6}" srcOrd="1" destOrd="0" parTransId="{1ACF730D-9175-4E5C-B508-3255CD63BDC5}" sibTransId="{850E6764-16A4-4724-A79C-7AD8F90646BA}"/>
    <dgm:cxn modelId="{14DFE116-290A-4840-8742-19AC965D8ECA}" type="presOf" srcId="{75BEFED2-8740-443F-97F8-5D8101014C47}" destId="{548AFC0D-8F3C-454F-9BD7-7F172EB0F915}" srcOrd="0" destOrd="0" presId="urn:microsoft.com/office/officeart/2009/3/layout/PlusandMinus"/>
    <dgm:cxn modelId="{3037DA2C-0367-4DBF-9B2E-53C668E39438}" type="presOf" srcId="{D2E19676-7731-481D-AA46-5890BB6D7A83}" destId="{9F9C9CC8-8CE4-49AB-8E30-E2EF9A4C2F7E}" srcOrd="0" destOrd="7" presId="urn:microsoft.com/office/officeart/2009/3/layout/PlusandMinus"/>
    <dgm:cxn modelId="{AA482D30-3DC6-418B-BD54-7C97F09C5C98}" type="presOf" srcId="{AE82463A-8DE4-4CBB-81EA-1EA660F14D7B}" destId="{9F9C9CC8-8CE4-49AB-8E30-E2EF9A4C2F7E}" srcOrd="0" destOrd="0" presId="urn:microsoft.com/office/officeart/2009/3/layout/PlusandMinus"/>
    <dgm:cxn modelId="{F9D14202-12BF-48B8-B8ED-70D8BD94C3FB}" type="presOf" srcId="{5DFA67EF-5CA0-4D46-8407-2D78D7A3E84C}" destId="{548AFC0D-8F3C-454F-9BD7-7F172EB0F915}" srcOrd="0" destOrd="8" presId="urn:microsoft.com/office/officeart/2009/3/layout/PlusandMinus"/>
    <dgm:cxn modelId="{23FD9A63-D670-43DD-837B-EE24572B9089}" srcId="{A3766DBA-8914-4F55-B4EC-BF09693CC21C}" destId="{AE82463A-8DE4-4CBB-81EA-1EA660F14D7B}" srcOrd="0" destOrd="0" parTransId="{12CA73E4-2FAE-4BC7-92B8-EF8F6121969A}" sibTransId="{1B860CB4-24C4-40A5-B29E-ECB9BF6E9297}"/>
    <dgm:cxn modelId="{EBE388B0-820B-42E9-908C-18565677E6B1}" type="presOf" srcId="{D7418E14-18E8-4202-95CB-834FB5597BDA}" destId="{548AFC0D-8F3C-454F-9BD7-7F172EB0F915}" srcOrd="0" destOrd="5" presId="urn:microsoft.com/office/officeart/2009/3/layout/PlusandMinus"/>
    <dgm:cxn modelId="{287CC2DF-0F09-4B44-A266-6FEDF241AD06}" type="presOf" srcId="{A3766DBA-8914-4F55-B4EC-BF09693CC21C}" destId="{6551CB44-81D8-44A2-A097-C56BDB3B5201}" srcOrd="0" destOrd="0" presId="urn:microsoft.com/office/officeart/2009/3/layout/PlusandMinus"/>
    <dgm:cxn modelId="{3EF4F744-6EB9-4E8E-AFB0-FD1C84869AB8}" srcId="{A3766DBA-8914-4F55-B4EC-BF09693CC21C}" destId="{75BEFED2-8740-443F-97F8-5D8101014C47}" srcOrd="1" destOrd="0" parTransId="{322F7F6A-7F74-44BD-990B-1A74CF3C108F}" sibTransId="{1E9C2F73-0DE5-4296-A083-BAD895CE9974}"/>
    <dgm:cxn modelId="{B4050BFB-E019-498A-BD21-A2DF029458C2}" srcId="{75BEFED2-8740-443F-97F8-5D8101014C47}" destId="{9903D512-B023-420C-94FE-8128FC47E4A2}" srcOrd="5" destOrd="0" parTransId="{E34073F0-5785-4842-B968-18962BC2E183}" sibTransId="{E54823AB-484E-4B5F-88B6-C7475BA88D23}"/>
    <dgm:cxn modelId="{DB8B50A5-E6BD-4D3C-AB8A-684D67A2282F}" srcId="{75BEFED2-8740-443F-97F8-5D8101014C47}" destId="{39B19ABB-5B6B-48CF-89D2-C56CF38CAD12}" srcOrd="0" destOrd="0" parTransId="{A73B0301-4519-47C5-9534-38AA620AA76F}" sibTransId="{4B0B1C18-E0D5-4BE1-9335-EA3D5181BDFF}"/>
    <dgm:cxn modelId="{C0CD0D6F-6C70-4CD8-AD22-DCFC92198E36}" srcId="{75BEFED2-8740-443F-97F8-5D8101014C47}" destId="{C1B6A078-31DC-4651-BB36-212D6B4FE926}" srcOrd="2" destOrd="0" parTransId="{19082651-D274-441B-868F-978DF423D1BF}" sibTransId="{D1271A17-94E4-4C4C-9823-D09837CB1544}"/>
    <dgm:cxn modelId="{8A8CBE24-6566-4C2D-9858-292EDA116632}" type="presOf" srcId="{9903D512-B023-420C-94FE-8128FC47E4A2}" destId="{548AFC0D-8F3C-454F-9BD7-7F172EB0F915}" srcOrd="0" destOrd="6" presId="urn:microsoft.com/office/officeart/2009/3/layout/PlusandMinus"/>
    <dgm:cxn modelId="{D4EF591F-7869-4217-9B9E-9DB360AF5E4B}" type="presOf" srcId="{A45990FD-32C1-4C39-B12C-BE2C49843057}" destId="{9F9C9CC8-8CE4-49AB-8E30-E2EF9A4C2F7E}" srcOrd="0" destOrd="4" presId="urn:microsoft.com/office/officeart/2009/3/layout/PlusandMinus"/>
    <dgm:cxn modelId="{9D13BBC6-EC12-4607-828B-C0BEA103A412}" type="presOf" srcId="{8FFDF86F-1182-4CE1-834D-BE5A48E3B6FD}" destId="{548AFC0D-8F3C-454F-9BD7-7F172EB0F915}" srcOrd="0" destOrd="4" presId="urn:microsoft.com/office/officeart/2009/3/layout/PlusandMinus"/>
    <dgm:cxn modelId="{DB92034E-1986-4B03-B378-C69A242CF344}" type="presOf" srcId="{02AC07E8-831F-4859-BF96-6A3D54FF1EE6}" destId="{548AFC0D-8F3C-454F-9BD7-7F172EB0F915}" srcOrd="0" destOrd="2" presId="urn:microsoft.com/office/officeart/2009/3/layout/PlusandMinus"/>
    <dgm:cxn modelId="{C202003E-10D8-4200-A212-A0DECA63A819}" type="presOf" srcId="{C305EB45-547D-4D8F-A56F-8ACDB0A672AB}" destId="{9F9C9CC8-8CE4-49AB-8E30-E2EF9A4C2F7E}" srcOrd="0" destOrd="6" presId="urn:microsoft.com/office/officeart/2009/3/layout/PlusandMinus"/>
    <dgm:cxn modelId="{F751B795-0BA8-4B9F-9058-FD031E97807C}" srcId="{AE82463A-8DE4-4CBB-81EA-1EA660F14D7B}" destId="{278CD924-FD19-4617-9A1E-322FAA11A7D5}" srcOrd="4" destOrd="0" parTransId="{05D3C983-AE19-465B-8C43-C837ED494750}" sibTransId="{0468DFB6-F785-4858-BFDB-76F7BFC174D0}"/>
    <dgm:cxn modelId="{D2B8F048-283B-4F5D-9AD9-533160DA4399}" srcId="{75BEFED2-8740-443F-97F8-5D8101014C47}" destId="{D7418E14-18E8-4202-95CB-834FB5597BDA}" srcOrd="4" destOrd="0" parTransId="{25F0AF06-0C04-4BE1-950C-BD9C4876A179}" sibTransId="{DC7200EA-8B91-4119-B7B1-1EC7DAA7308E}"/>
    <dgm:cxn modelId="{67FCB7A6-A06A-450E-837C-959D427B3A43}" srcId="{AE82463A-8DE4-4CBB-81EA-1EA660F14D7B}" destId="{A5EC9E01-C460-4B25-B493-E08ED62D5DD1}" srcOrd="0" destOrd="0" parTransId="{4BBAF0B2-A761-4E42-BD4E-B6B7643F2F24}" sibTransId="{8D1760C6-F355-4DEE-852D-055132F42657}"/>
    <dgm:cxn modelId="{8C6BE0B2-C6DC-4D4E-9640-0EFC88B1D9D6}" type="presOf" srcId="{278CD924-FD19-4617-9A1E-322FAA11A7D5}" destId="{9F9C9CC8-8CE4-49AB-8E30-E2EF9A4C2F7E}" srcOrd="0" destOrd="5" presId="urn:microsoft.com/office/officeart/2009/3/layout/PlusandMinus"/>
    <dgm:cxn modelId="{03ECEAB1-8BFD-4C7A-BD17-4B9F87CD9069}" srcId="{AE82463A-8DE4-4CBB-81EA-1EA660F14D7B}" destId="{D2E19676-7731-481D-AA46-5890BB6D7A83}" srcOrd="6" destOrd="0" parTransId="{4AC2A85E-5692-44D6-BB2E-9283E1752DE6}" sibTransId="{DDB0AB39-DC70-40BB-8473-F4840DA4328E}"/>
    <dgm:cxn modelId="{9359F607-7EE6-432D-B7A5-486032BD12D9}" srcId="{75BEFED2-8740-443F-97F8-5D8101014C47}" destId="{AEF67009-C296-482D-8778-1E0B09CBCEA6}" srcOrd="6" destOrd="0" parTransId="{AAF633A8-DB93-410E-B65C-408E9567777D}" sibTransId="{F47E8A93-BDBB-42F6-A37D-68F2DA374BC8}"/>
    <dgm:cxn modelId="{4979832E-3D10-469E-8FAB-A1E43927E1C1}" srcId="{75BEFED2-8740-443F-97F8-5D8101014C47}" destId="{8FFDF86F-1182-4CE1-834D-BE5A48E3B6FD}" srcOrd="3" destOrd="0" parTransId="{B1BDB08C-970D-4EBA-882E-4E04A254D7DE}" sibTransId="{8F3B76C6-C758-42CE-87DB-48334FF0E20E}"/>
    <dgm:cxn modelId="{5D42E1B9-640B-4055-B35C-378FCE24A96C}" srcId="{AE82463A-8DE4-4CBB-81EA-1EA660F14D7B}" destId="{A45990FD-32C1-4C39-B12C-BE2C49843057}" srcOrd="3" destOrd="0" parTransId="{07AA4CC1-0465-4639-A63B-1838F20EE88A}" sibTransId="{76714941-69FB-4FB6-B580-2AB2DFA83304}"/>
    <dgm:cxn modelId="{EB26AC28-2FA7-4776-AAF2-395448CC6C86}" type="presOf" srcId="{A5EC9E01-C460-4B25-B493-E08ED62D5DD1}" destId="{9F9C9CC8-8CE4-49AB-8E30-E2EF9A4C2F7E}" srcOrd="0" destOrd="1" presId="urn:microsoft.com/office/officeart/2009/3/layout/PlusandMinus"/>
    <dgm:cxn modelId="{4E82F6F1-D4E8-4C1D-B9A7-54B8AE13632B}" srcId="{AE82463A-8DE4-4CBB-81EA-1EA660F14D7B}" destId="{E1872775-7969-4085-B0E5-7BC6C5052577}" srcOrd="2" destOrd="0" parTransId="{544325F1-BD17-4A78-A4AF-6617BC5CA23D}" sibTransId="{6D7F4049-D0F3-4595-8728-B5D7893448BA}"/>
    <dgm:cxn modelId="{F0002B93-F3B5-46A5-9861-3868DC241E9F}" srcId="{AE82463A-8DE4-4CBB-81EA-1EA660F14D7B}" destId="{C305EB45-547D-4D8F-A56F-8ACDB0A672AB}" srcOrd="5" destOrd="0" parTransId="{0B3B301C-EC20-49C7-99CC-17A39EB03494}" sibTransId="{D6C10F47-4452-486D-B6D4-646F6AAFCE6C}"/>
    <dgm:cxn modelId="{87F41762-08C0-4531-B028-C523B95FEF22}" type="presOf" srcId="{E1872775-7969-4085-B0E5-7BC6C5052577}" destId="{9F9C9CC8-8CE4-49AB-8E30-E2EF9A4C2F7E}" srcOrd="0" destOrd="3" presId="urn:microsoft.com/office/officeart/2009/3/layout/PlusandMinus"/>
    <dgm:cxn modelId="{5CAA3F2E-6286-48C8-85B1-72599E9EDEA5}" srcId="{75BEFED2-8740-443F-97F8-5D8101014C47}" destId="{5DFA67EF-5CA0-4D46-8407-2D78D7A3E84C}" srcOrd="7" destOrd="0" parTransId="{84CAF4E4-837E-4590-BB13-5C773867725C}" sibTransId="{7AC082D1-9619-4897-A80F-1E290A29EF4D}"/>
    <dgm:cxn modelId="{AB4B2567-3117-47DB-BA74-B25D61E703D7}" type="presOf" srcId="{AEF67009-C296-482D-8778-1E0B09CBCEA6}" destId="{548AFC0D-8F3C-454F-9BD7-7F172EB0F915}" srcOrd="0" destOrd="7" presId="urn:microsoft.com/office/officeart/2009/3/layout/PlusandMinus"/>
    <dgm:cxn modelId="{736F10C9-4836-4D6C-B999-68DB2C0E711E}" type="presOf" srcId="{C1B6A078-31DC-4651-BB36-212D6B4FE926}" destId="{548AFC0D-8F3C-454F-9BD7-7F172EB0F915}" srcOrd="0" destOrd="3" presId="urn:microsoft.com/office/officeart/2009/3/layout/PlusandMinus"/>
    <dgm:cxn modelId="{E0734708-B1B0-46EE-83CD-F964F8FE8CA0}" srcId="{AE82463A-8DE4-4CBB-81EA-1EA660F14D7B}" destId="{ACF4F5C8-7280-4557-AFCF-9F7E9252258E}" srcOrd="1" destOrd="0" parTransId="{D402F374-D5E9-40F2-920C-AC49E2725093}" sibTransId="{02CD36E8-89B7-4E15-9739-935C80E5C0E7}"/>
    <dgm:cxn modelId="{15D701A8-0B4A-419A-B2B3-FDE528E13BAB}" type="presOf" srcId="{ACF4F5C8-7280-4557-AFCF-9F7E9252258E}" destId="{9F9C9CC8-8CE4-49AB-8E30-E2EF9A4C2F7E}" srcOrd="0" destOrd="2" presId="urn:microsoft.com/office/officeart/2009/3/layout/PlusandMinus"/>
    <dgm:cxn modelId="{18A4C0DC-A458-4573-AE85-0C74F5B693AB}" type="presOf" srcId="{39B19ABB-5B6B-48CF-89D2-C56CF38CAD12}" destId="{548AFC0D-8F3C-454F-9BD7-7F172EB0F915}" srcOrd="0" destOrd="1" presId="urn:microsoft.com/office/officeart/2009/3/layout/PlusandMinus"/>
    <dgm:cxn modelId="{764412F9-A3EE-4327-9457-C182DFEC6655}" type="presParOf" srcId="{6551CB44-81D8-44A2-A097-C56BDB3B5201}" destId="{41391939-AFB5-42D5-A083-26B66768D568}" srcOrd="0" destOrd="0" presId="urn:microsoft.com/office/officeart/2009/3/layout/PlusandMinus"/>
    <dgm:cxn modelId="{4B7BCC44-9616-4A59-B4EA-D7A14F24676F}" type="presParOf" srcId="{6551CB44-81D8-44A2-A097-C56BDB3B5201}" destId="{9F9C9CC8-8CE4-49AB-8E30-E2EF9A4C2F7E}" srcOrd="1" destOrd="0" presId="urn:microsoft.com/office/officeart/2009/3/layout/PlusandMinus"/>
    <dgm:cxn modelId="{21CE49E1-AE7D-48D4-A50A-70F1651B2A78}" type="presParOf" srcId="{6551CB44-81D8-44A2-A097-C56BDB3B5201}" destId="{548AFC0D-8F3C-454F-9BD7-7F172EB0F915}" srcOrd="2" destOrd="0" presId="urn:microsoft.com/office/officeart/2009/3/layout/PlusandMinus"/>
    <dgm:cxn modelId="{7F3A08B9-2AC5-4BE2-9D3F-E16B77A43F2A}" type="presParOf" srcId="{6551CB44-81D8-44A2-A097-C56BDB3B5201}" destId="{9DA14D75-E28E-4867-85D9-CFEF905D0504}" srcOrd="3" destOrd="0" presId="urn:microsoft.com/office/officeart/2009/3/layout/PlusandMinus"/>
    <dgm:cxn modelId="{D2304F2D-658A-4CD4-A5E9-D67E926084F7}" type="presParOf" srcId="{6551CB44-81D8-44A2-A097-C56BDB3B5201}" destId="{88499D86-3154-4DB1-8296-C1EEC13983FC}" srcOrd="4" destOrd="0" presId="urn:microsoft.com/office/officeart/2009/3/layout/PlusandMinus"/>
    <dgm:cxn modelId="{54682DF6-A2B9-4FB4-92ED-F8E5F7AC4940}" type="presParOf" srcId="{6551CB44-81D8-44A2-A097-C56BDB3B5201}" destId="{ABA7CD45-86E1-4AB3-9B69-5FF7A289651C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67C59-F0B4-4F73-A3E7-AA3EF758D63E}">
      <dsp:nvSpPr>
        <dsp:cNvPr id="0" name=""/>
        <dsp:cNvSpPr/>
      </dsp:nvSpPr>
      <dsp:spPr>
        <a:xfrm>
          <a:off x="0" y="0"/>
          <a:ext cx="9505056" cy="11792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300" kern="1200" dirty="0" smtClean="0">
              <a:solidFill>
                <a:schemeClr val="tx1"/>
              </a:solidFill>
            </a:rPr>
            <a:t>Intézményi munkaügy-statisztikai témák és adatforrások</a:t>
          </a:r>
          <a:endParaRPr lang="hu-HU" sz="3300" kern="1200" dirty="0">
            <a:solidFill>
              <a:schemeClr val="tx1"/>
            </a:solidFill>
          </a:endParaRPr>
        </a:p>
      </dsp:txBody>
      <dsp:txXfrm>
        <a:off x="2018933" y="0"/>
        <a:ext cx="7486122" cy="1179227"/>
      </dsp:txXfrm>
    </dsp:sp>
    <dsp:sp modelId="{2EBC8A51-7767-4CF5-9B2C-0919FFDB3562}">
      <dsp:nvSpPr>
        <dsp:cNvPr id="0" name=""/>
        <dsp:cNvSpPr/>
      </dsp:nvSpPr>
      <dsp:spPr>
        <a:xfrm>
          <a:off x="117922" y="117922"/>
          <a:ext cx="1901011" cy="94338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518CC4-611E-49ED-8555-7495B4C187B4}">
      <dsp:nvSpPr>
        <dsp:cNvPr id="0" name=""/>
        <dsp:cNvSpPr/>
      </dsp:nvSpPr>
      <dsp:spPr>
        <a:xfrm>
          <a:off x="0" y="1297149"/>
          <a:ext cx="9505056" cy="11792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300" kern="1200" dirty="0" smtClean="0">
              <a:solidFill>
                <a:schemeClr val="tx1"/>
              </a:solidFill>
            </a:rPr>
            <a:t>Havi létszám és kereset-statisztika kiválthatósága adminisztratív adatokkal</a:t>
          </a:r>
          <a:endParaRPr lang="hu-HU" sz="3300" kern="1200" dirty="0">
            <a:solidFill>
              <a:schemeClr val="tx1"/>
            </a:solidFill>
          </a:endParaRPr>
        </a:p>
      </dsp:txBody>
      <dsp:txXfrm>
        <a:off x="2018933" y="1297149"/>
        <a:ext cx="7486122" cy="1179227"/>
      </dsp:txXfrm>
    </dsp:sp>
    <dsp:sp modelId="{3398FF37-B34B-4045-90EC-CCB1111B145F}">
      <dsp:nvSpPr>
        <dsp:cNvPr id="0" name=""/>
        <dsp:cNvSpPr/>
      </dsp:nvSpPr>
      <dsp:spPr>
        <a:xfrm>
          <a:off x="117922" y="1415072"/>
          <a:ext cx="1901011" cy="94338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86C405-7BDB-41B8-BE4A-E0AC825D37F2}">
      <dsp:nvSpPr>
        <dsp:cNvPr id="0" name=""/>
        <dsp:cNvSpPr/>
      </dsp:nvSpPr>
      <dsp:spPr>
        <a:xfrm>
          <a:off x="0" y="2594299"/>
          <a:ext cx="9505056" cy="11792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300" kern="1200" dirty="0" smtClean="0">
              <a:solidFill>
                <a:schemeClr val="tx1"/>
              </a:solidFill>
            </a:rPr>
            <a:t>Adminisztratív adatok </a:t>
          </a:r>
          <a:r>
            <a:rPr lang="hu-HU" sz="3300" kern="1200" dirty="0" smtClean="0">
              <a:solidFill>
                <a:schemeClr val="tx1"/>
              </a:solidFill>
            </a:rPr>
            <a:t>felhasználásának egyéb területei</a:t>
          </a:r>
        </a:p>
      </dsp:txBody>
      <dsp:txXfrm>
        <a:off x="2018933" y="2594299"/>
        <a:ext cx="7486122" cy="1179227"/>
      </dsp:txXfrm>
    </dsp:sp>
    <dsp:sp modelId="{14A65522-927D-4945-A686-FCA7775FEDA0}">
      <dsp:nvSpPr>
        <dsp:cNvPr id="0" name=""/>
        <dsp:cNvSpPr/>
      </dsp:nvSpPr>
      <dsp:spPr>
        <a:xfrm>
          <a:off x="117922" y="2712222"/>
          <a:ext cx="1901011" cy="94338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28B972-FFAD-4C6E-9EF6-7ABBD4EE9EDB}">
      <dsp:nvSpPr>
        <dsp:cNvPr id="0" name=""/>
        <dsp:cNvSpPr/>
      </dsp:nvSpPr>
      <dsp:spPr>
        <a:xfrm>
          <a:off x="0" y="3891449"/>
          <a:ext cx="9505056" cy="11792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300" kern="1200" dirty="0" smtClean="0">
              <a:solidFill>
                <a:schemeClr val="tx1"/>
              </a:solidFill>
            </a:rPr>
            <a:t>Adminisztratív adatok az üres álláshely statisztikában</a:t>
          </a:r>
        </a:p>
      </dsp:txBody>
      <dsp:txXfrm>
        <a:off x="2018933" y="3891449"/>
        <a:ext cx="7486122" cy="1179227"/>
      </dsp:txXfrm>
    </dsp:sp>
    <dsp:sp modelId="{C2B92107-8819-4130-98FA-D882C7C72549}">
      <dsp:nvSpPr>
        <dsp:cNvPr id="0" name=""/>
        <dsp:cNvSpPr/>
      </dsp:nvSpPr>
      <dsp:spPr>
        <a:xfrm>
          <a:off x="117922" y="4009372"/>
          <a:ext cx="1901011" cy="94338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FBDAC3-32D8-4E0E-BABF-E3CBA7643DB2}">
      <dsp:nvSpPr>
        <dsp:cNvPr id="0" name=""/>
        <dsp:cNvSpPr/>
      </dsp:nvSpPr>
      <dsp:spPr>
        <a:xfrm>
          <a:off x="0" y="903437"/>
          <a:ext cx="9721079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4464" tIns="416560" rIns="754464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Részletesebb információk a munkaerő-keresletről (betöltetlen álláshelyekről)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Hiányszakmák?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Lefedettség növelése (</a:t>
          </a:r>
          <a:r>
            <a:rPr lang="hu-HU" sz="2000" kern="1200" dirty="0" err="1" smtClean="0"/>
            <a:t>Eurostat</a:t>
          </a:r>
          <a:r>
            <a:rPr lang="hu-HU" sz="2000" kern="1200" dirty="0" smtClean="0"/>
            <a:t> elvárás is!!)</a:t>
          </a:r>
          <a:endParaRPr lang="hu-HU" sz="2000" kern="1200" dirty="0"/>
        </a:p>
      </dsp:txBody>
      <dsp:txXfrm>
        <a:off x="0" y="903437"/>
        <a:ext cx="9721079" cy="1512000"/>
      </dsp:txXfrm>
    </dsp:sp>
    <dsp:sp modelId="{B7E88CA9-1979-40B7-B7B1-EC4D0D5E2C53}">
      <dsp:nvSpPr>
        <dsp:cNvPr id="0" name=""/>
        <dsp:cNvSpPr/>
      </dsp:nvSpPr>
      <dsp:spPr>
        <a:xfrm>
          <a:off x="486054" y="608237"/>
          <a:ext cx="6804756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204" tIns="0" rIns="25720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Növekvő felhasználói igények</a:t>
          </a:r>
          <a:endParaRPr lang="hu-HU" sz="2000" kern="1200" dirty="0"/>
        </a:p>
      </dsp:txBody>
      <dsp:txXfrm>
        <a:off x="514875" y="637058"/>
        <a:ext cx="6747114" cy="532758"/>
      </dsp:txXfrm>
    </dsp:sp>
    <dsp:sp modelId="{A15FBBE0-9E29-4592-9045-98E8B4249218}">
      <dsp:nvSpPr>
        <dsp:cNvPr id="0" name=""/>
        <dsp:cNvSpPr/>
      </dsp:nvSpPr>
      <dsp:spPr>
        <a:xfrm>
          <a:off x="0" y="2818638"/>
          <a:ext cx="9721079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638146-C515-421B-A7BD-C39FF4B8077A}">
      <dsp:nvSpPr>
        <dsp:cNvPr id="0" name=""/>
        <dsp:cNvSpPr/>
      </dsp:nvSpPr>
      <dsp:spPr>
        <a:xfrm>
          <a:off x="486054" y="2523438"/>
          <a:ext cx="6804756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204" tIns="0" rIns="25720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Adminisztratív terhek csökkentésére vonatkozó törekvések</a:t>
          </a:r>
          <a:endParaRPr lang="hu-HU" sz="2000" kern="1200" dirty="0"/>
        </a:p>
      </dsp:txBody>
      <dsp:txXfrm>
        <a:off x="514875" y="2552259"/>
        <a:ext cx="6747114" cy="532758"/>
      </dsp:txXfrm>
    </dsp:sp>
    <dsp:sp modelId="{9DD13C2D-82FC-4188-8A8C-266E3BEE94AD}">
      <dsp:nvSpPr>
        <dsp:cNvPr id="0" name=""/>
        <dsp:cNvSpPr/>
      </dsp:nvSpPr>
      <dsp:spPr>
        <a:xfrm>
          <a:off x="0" y="3725838"/>
          <a:ext cx="9721079" cy="85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4464" tIns="416560" rIns="754464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0" kern="1200" dirty="0" smtClean="0"/>
            <a:t>UNECE Data </a:t>
          </a:r>
          <a:r>
            <a:rPr lang="hu-HU" sz="2000" b="0" kern="1200" dirty="0" err="1" smtClean="0"/>
            <a:t>Integration</a:t>
          </a:r>
          <a:r>
            <a:rPr lang="hu-HU" sz="2000" b="0" kern="1200" dirty="0" smtClean="0"/>
            <a:t> projekt</a:t>
          </a:r>
          <a:endParaRPr lang="hu-HU" sz="2000" b="0" kern="1200" dirty="0"/>
        </a:p>
      </dsp:txBody>
      <dsp:txXfrm>
        <a:off x="0" y="3725838"/>
        <a:ext cx="9721079" cy="850500"/>
      </dsp:txXfrm>
    </dsp:sp>
    <dsp:sp modelId="{AECFEE80-1E60-4F31-B154-1CBE99EA2033}">
      <dsp:nvSpPr>
        <dsp:cNvPr id="0" name=""/>
        <dsp:cNvSpPr/>
      </dsp:nvSpPr>
      <dsp:spPr>
        <a:xfrm>
          <a:off x="486054" y="3430638"/>
          <a:ext cx="6804756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7204" tIns="0" rIns="25720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Adminisztratív adatok statisztikai használatának bővítése</a:t>
          </a:r>
          <a:endParaRPr lang="hu-HU" sz="2000" kern="1200" dirty="0"/>
        </a:p>
      </dsp:txBody>
      <dsp:txXfrm>
        <a:off x="514875" y="3459459"/>
        <a:ext cx="6747114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FBDAC3-32D8-4E0E-BABF-E3CBA7643DB2}">
      <dsp:nvSpPr>
        <dsp:cNvPr id="0" name=""/>
        <dsp:cNvSpPr/>
      </dsp:nvSpPr>
      <dsp:spPr>
        <a:xfrm>
          <a:off x="0" y="498505"/>
          <a:ext cx="9083352" cy="2034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969" tIns="395732" rIns="70496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900" kern="1200" dirty="0" smtClean="0"/>
            <a:t>Keresetek eloszlása!!!</a:t>
          </a:r>
          <a:endParaRPr lang="hu-H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900" kern="1200" dirty="0" smtClean="0"/>
            <a:t>Kereset a teljes nemzetgazdaságra</a:t>
          </a:r>
          <a:endParaRPr lang="hu-H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900" kern="1200" dirty="0" smtClean="0"/>
            <a:t>Részletesebb bontások (foglalkozás, nem, kor, stb.)</a:t>
          </a:r>
          <a:endParaRPr lang="hu-H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900" kern="1200" dirty="0" smtClean="0"/>
            <a:t>Gazdaság munkaerő-felhasználására vonatkozó részletesebb információk</a:t>
          </a:r>
          <a:endParaRPr lang="hu-H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900" kern="1200" dirty="0" smtClean="0"/>
            <a:t>KKV foglalkoztatási helyzete</a:t>
          </a:r>
          <a:endParaRPr lang="hu-HU" sz="1900" kern="1200" dirty="0"/>
        </a:p>
      </dsp:txBody>
      <dsp:txXfrm>
        <a:off x="0" y="498505"/>
        <a:ext cx="9083352" cy="2034900"/>
      </dsp:txXfrm>
    </dsp:sp>
    <dsp:sp modelId="{B7E88CA9-1979-40B7-B7B1-EC4D0D5E2C53}">
      <dsp:nvSpPr>
        <dsp:cNvPr id="0" name=""/>
        <dsp:cNvSpPr/>
      </dsp:nvSpPr>
      <dsp:spPr>
        <a:xfrm>
          <a:off x="454167" y="218065"/>
          <a:ext cx="6358346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330" tIns="0" rIns="2403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kern="1200" dirty="0" smtClean="0"/>
            <a:t>Növekvő felhasználói igények</a:t>
          </a:r>
          <a:endParaRPr lang="hu-HU" sz="1900" kern="1200" dirty="0"/>
        </a:p>
      </dsp:txBody>
      <dsp:txXfrm>
        <a:off x="481547" y="245445"/>
        <a:ext cx="6303586" cy="506120"/>
      </dsp:txXfrm>
    </dsp:sp>
    <dsp:sp modelId="{A15FBBE0-9E29-4592-9045-98E8B4249218}">
      <dsp:nvSpPr>
        <dsp:cNvPr id="0" name=""/>
        <dsp:cNvSpPr/>
      </dsp:nvSpPr>
      <dsp:spPr>
        <a:xfrm>
          <a:off x="0" y="2916445"/>
          <a:ext cx="908335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638146-C515-421B-A7BD-C39FF4B8077A}">
      <dsp:nvSpPr>
        <dsp:cNvPr id="0" name=""/>
        <dsp:cNvSpPr/>
      </dsp:nvSpPr>
      <dsp:spPr>
        <a:xfrm>
          <a:off x="454167" y="2636005"/>
          <a:ext cx="6358346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330" tIns="0" rIns="2403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kern="1200" dirty="0" smtClean="0"/>
            <a:t>Adatszolgáltató terhek csökkentésére vonatkozó törekvések</a:t>
          </a:r>
          <a:endParaRPr lang="hu-HU" sz="1900" kern="1200" dirty="0"/>
        </a:p>
      </dsp:txBody>
      <dsp:txXfrm>
        <a:off x="481547" y="2663385"/>
        <a:ext cx="6303586" cy="506120"/>
      </dsp:txXfrm>
    </dsp:sp>
    <dsp:sp modelId="{A0CFEB04-6450-4E52-87A1-C3B88606C8F7}">
      <dsp:nvSpPr>
        <dsp:cNvPr id="0" name=""/>
        <dsp:cNvSpPr/>
      </dsp:nvSpPr>
      <dsp:spPr>
        <a:xfrm>
          <a:off x="0" y="3778285"/>
          <a:ext cx="9083352" cy="1077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4969" tIns="395732" rIns="704969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Improvement of the use of administrative sources </a:t>
          </a:r>
          <a:r>
            <a:rPr lang="hu-HU" sz="1900" kern="1200" dirty="0" smtClean="0"/>
            <a:t/>
          </a:r>
          <a:br>
            <a:rPr lang="hu-HU" sz="1900" kern="1200" dirty="0" smtClean="0"/>
          </a:br>
          <a:r>
            <a:rPr lang="en-US" sz="1900" kern="1200" dirty="0" smtClean="0"/>
            <a:t>(ESS.VIP ADMIN WP6 Pilot studies and applications) </a:t>
          </a:r>
          <a:endParaRPr lang="hu-HU" sz="1900" kern="1200" dirty="0"/>
        </a:p>
      </dsp:txBody>
      <dsp:txXfrm>
        <a:off x="0" y="3778285"/>
        <a:ext cx="9083352" cy="1077300"/>
      </dsp:txXfrm>
    </dsp:sp>
    <dsp:sp modelId="{034713DA-8339-4611-B335-62143737EB2A}">
      <dsp:nvSpPr>
        <dsp:cNvPr id="0" name=""/>
        <dsp:cNvSpPr/>
      </dsp:nvSpPr>
      <dsp:spPr>
        <a:xfrm>
          <a:off x="454167" y="3497845"/>
          <a:ext cx="6358346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330" tIns="0" rIns="240330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kern="1200" dirty="0" smtClean="0"/>
            <a:t>Adminisztratív adatok statisztikai használatának bővítése</a:t>
          </a:r>
          <a:endParaRPr lang="hu-HU" sz="1900" kern="1200" dirty="0"/>
        </a:p>
      </dsp:txBody>
      <dsp:txXfrm>
        <a:off x="481547" y="3525225"/>
        <a:ext cx="6303586" cy="5061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AFA44-F8F5-4492-BD16-4E07FB2AC022}">
      <dsp:nvSpPr>
        <dsp:cNvPr id="0" name=""/>
        <dsp:cNvSpPr/>
      </dsp:nvSpPr>
      <dsp:spPr>
        <a:xfrm rot="5400000">
          <a:off x="324997" y="2113686"/>
          <a:ext cx="2704094" cy="134104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ACFBC8-4138-4116-A9F8-F7D4BEACFEA8}">
      <dsp:nvSpPr>
        <dsp:cNvPr id="0" name=""/>
        <dsp:cNvSpPr/>
      </dsp:nvSpPr>
      <dsp:spPr>
        <a:xfrm>
          <a:off x="606848" y="85732"/>
          <a:ext cx="2376878" cy="204346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kern="1200" dirty="0" smtClean="0"/>
            <a:t>Járulékbevallás</a:t>
          </a:r>
          <a:br>
            <a:rPr lang="hu-HU" sz="2500" kern="1200" dirty="0" smtClean="0"/>
          </a:br>
          <a:r>
            <a:rPr lang="hu-HU" sz="2500" kern="1200" dirty="0" smtClean="0"/>
            <a:t>(´08)</a:t>
          </a:r>
          <a:endParaRPr lang="hu-HU" sz="2500" kern="1200" dirty="0"/>
        </a:p>
      </dsp:txBody>
      <dsp:txXfrm>
        <a:off x="706620" y="185504"/>
        <a:ext cx="2177334" cy="1843923"/>
      </dsp:txXfrm>
    </dsp:sp>
    <dsp:sp modelId="{7397FCD4-BE03-44BB-9824-6321E0E5CB08}">
      <dsp:nvSpPr>
        <dsp:cNvPr id="0" name=""/>
        <dsp:cNvSpPr/>
      </dsp:nvSpPr>
      <dsp:spPr>
        <a:xfrm>
          <a:off x="3123463" y="49254"/>
          <a:ext cx="5642881" cy="2192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Kifizetőkre teljes körű </a:t>
          </a:r>
          <a:br>
            <a:rPr lang="hu-HU" sz="2000" kern="1200" dirty="0" smtClean="0"/>
          </a:br>
          <a:r>
            <a:rPr lang="hu-HU" sz="1600" kern="1200" dirty="0" smtClean="0">
              <a:solidFill>
                <a:schemeClr val="bg1">
                  <a:lumMod val="50000"/>
                </a:schemeClr>
              </a:solidFill>
            </a:rPr>
            <a:t>(</a:t>
          </a:r>
          <a:r>
            <a:rPr lang="hu-HU" sz="1600" kern="1200" dirty="0" err="1" smtClean="0">
              <a:solidFill>
                <a:schemeClr val="bg1">
                  <a:lumMod val="50000"/>
                </a:schemeClr>
              </a:solidFill>
            </a:rPr>
            <a:t>ev-re</a:t>
          </a:r>
          <a:r>
            <a:rPr lang="hu-HU" sz="1600" kern="1200" dirty="0" smtClean="0">
              <a:solidFill>
                <a:schemeClr val="bg1">
                  <a:lumMod val="50000"/>
                </a:schemeClr>
              </a:solidFill>
            </a:rPr>
            <a:t> más </a:t>
          </a:r>
          <a:r>
            <a:rPr lang="hu-HU" sz="1600" kern="1200" dirty="0" err="1" smtClean="0">
              <a:solidFill>
                <a:schemeClr val="bg1">
                  <a:lumMod val="50000"/>
                </a:schemeClr>
              </a:solidFill>
            </a:rPr>
            <a:t>nyomtatv</a:t>
          </a:r>
          <a:r>
            <a:rPr lang="hu-HU" sz="1600" kern="1200" dirty="0" smtClean="0">
              <a:solidFill>
                <a:schemeClr val="bg1">
                  <a:lumMod val="50000"/>
                </a:schemeClr>
              </a:solidFill>
            </a:rPr>
            <a:t>. (´58), </a:t>
          </a:r>
          <a:r>
            <a:rPr lang="hu-HU" sz="1600" kern="1200" dirty="0" err="1" smtClean="0">
              <a:solidFill>
                <a:schemeClr val="bg1">
                  <a:lumMod val="50000"/>
                </a:schemeClr>
              </a:solidFill>
            </a:rPr>
            <a:t>KATA-s</a:t>
          </a:r>
          <a:r>
            <a:rPr lang="hu-HU" sz="1600" kern="1200" dirty="0" smtClean="0">
              <a:solidFill>
                <a:schemeClr val="bg1">
                  <a:lumMod val="50000"/>
                </a:schemeClr>
              </a:solidFill>
            </a:rPr>
            <a:t> </a:t>
          </a:r>
          <a:r>
            <a:rPr lang="hu-HU" sz="1600" kern="1200" dirty="0" err="1" smtClean="0">
              <a:solidFill>
                <a:schemeClr val="bg1">
                  <a:lumMod val="50000"/>
                </a:schemeClr>
              </a:solidFill>
            </a:rPr>
            <a:t>vall-ra</a:t>
          </a:r>
          <a:r>
            <a:rPr lang="hu-HU" sz="1600" kern="1200" dirty="0" smtClean="0">
              <a:solidFill>
                <a:schemeClr val="bg1">
                  <a:lumMod val="50000"/>
                </a:schemeClr>
              </a:solidFill>
            </a:rPr>
            <a:t> nincs évközi ny. )</a:t>
          </a:r>
          <a:endParaRPr lang="hu-HU" sz="16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Jogviszony minősége, időtartama, 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FEOR kód, 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Heti munkaidő (megállapodás szerinti)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Távollétek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Kifizetés, adóelőleg és járulék levonások</a:t>
          </a:r>
          <a:endParaRPr lang="hu-HU" sz="2000" kern="1200" dirty="0"/>
        </a:p>
      </dsp:txBody>
      <dsp:txXfrm>
        <a:off x="3123463" y="49254"/>
        <a:ext cx="5642881" cy="2192689"/>
      </dsp:txXfrm>
    </dsp:sp>
    <dsp:sp modelId="{2EDE392F-A986-4048-A72E-54F4C64C217D}">
      <dsp:nvSpPr>
        <dsp:cNvPr id="0" name=""/>
        <dsp:cNvSpPr/>
      </dsp:nvSpPr>
      <dsp:spPr>
        <a:xfrm>
          <a:off x="2382089" y="2971567"/>
          <a:ext cx="2592948" cy="181498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kern="1200" dirty="0" smtClean="0"/>
            <a:t>Havi kereset-statisztikai adatgyűjtés</a:t>
          </a:r>
          <a:br>
            <a:rPr lang="hu-HU" sz="2500" kern="1200" dirty="0" smtClean="0"/>
          </a:br>
          <a:r>
            <a:rPr lang="hu-HU" sz="2500" kern="1200" dirty="0" smtClean="0"/>
            <a:t>kiváltása</a:t>
          </a:r>
          <a:endParaRPr lang="hu-HU" sz="2500" kern="1200" dirty="0"/>
        </a:p>
      </dsp:txBody>
      <dsp:txXfrm>
        <a:off x="2470705" y="3060183"/>
        <a:ext cx="2415716" cy="1637748"/>
      </dsp:txXfrm>
    </dsp:sp>
    <dsp:sp modelId="{7B177733-615E-43B0-A48D-992D51EC26F5}">
      <dsp:nvSpPr>
        <dsp:cNvPr id="0" name=""/>
        <dsp:cNvSpPr/>
      </dsp:nvSpPr>
      <dsp:spPr>
        <a:xfrm>
          <a:off x="5152197" y="2761755"/>
          <a:ext cx="3367624" cy="2209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Létszám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Kereset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Egyéb munkajövedelem??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strike="sngStrike" kern="1200" dirty="0" smtClean="0">
              <a:solidFill>
                <a:srgbClr val="FF0000"/>
              </a:solidFill>
            </a:rPr>
            <a:t>Ledolgozott munkaóra</a:t>
          </a:r>
          <a:endParaRPr lang="hu-HU" sz="2000" strike="sngStrike" kern="1200" dirty="0">
            <a:solidFill>
              <a:srgbClr val="FF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strike="sngStrike" kern="1200" dirty="0" smtClean="0">
              <a:solidFill>
                <a:srgbClr val="FF0000"/>
              </a:solidFill>
            </a:rPr>
            <a:t>Kölcsönzött munkaerő</a:t>
          </a:r>
          <a:endParaRPr lang="hu-HU" sz="2000" strike="sngStrike" kern="1200" dirty="0">
            <a:solidFill>
              <a:srgbClr val="FF0000"/>
            </a:solidFill>
          </a:endParaRPr>
        </a:p>
      </dsp:txBody>
      <dsp:txXfrm>
        <a:off x="5152197" y="2761755"/>
        <a:ext cx="3367624" cy="22098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3C708D-BAFC-4F29-87AC-A6372E5D9C4A}">
      <dsp:nvSpPr>
        <dsp:cNvPr id="0" name=""/>
        <dsp:cNvSpPr/>
      </dsp:nvSpPr>
      <dsp:spPr>
        <a:xfrm>
          <a:off x="755293" y="0"/>
          <a:ext cx="8559992" cy="504055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461272-086F-460F-9E56-A3BFB98F2401}">
      <dsp:nvSpPr>
        <dsp:cNvPr id="0" name=""/>
        <dsp:cNvSpPr/>
      </dsp:nvSpPr>
      <dsp:spPr>
        <a:xfrm>
          <a:off x="4917" y="1440158"/>
          <a:ext cx="3245401" cy="2160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/>
            <a:t>Potenciális felhasználhatóság</a:t>
          </a:r>
          <a:endParaRPr lang="hu-HU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Lefedettség vizsgálata</a:t>
          </a:r>
          <a:endParaRPr lang="hu-H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Módszertani fogalmi összehasonlítás</a:t>
          </a:r>
          <a:endParaRPr lang="hu-HU" sz="1800" kern="1200" dirty="0"/>
        </a:p>
      </dsp:txBody>
      <dsp:txXfrm>
        <a:off x="110371" y="1545612"/>
        <a:ext cx="3034493" cy="1949334"/>
      </dsp:txXfrm>
    </dsp:sp>
    <dsp:sp modelId="{9D67B463-BF5F-4CC5-80CD-9D803A57F012}">
      <dsp:nvSpPr>
        <dsp:cNvPr id="0" name=""/>
        <dsp:cNvSpPr/>
      </dsp:nvSpPr>
      <dsp:spPr>
        <a:xfrm>
          <a:off x="3412588" y="1440158"/>
          <a:ext cx="3245401" cy="2160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/>
            <a:t>Adatvizsgálat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Adatok átvétele</a:t>
          </a:r>
          <a:endParaRPr lang="hu-H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Adatok feldolgozása, elemzése</a:t>
          </a:r>
          <a:endParaRPr lang="hu-HU" sz="1800" kern="1200" dirty="0"/>
        </a:p>
      </dsp:txBody>
      <dsp:txXfrm>
        <a:off x="3518042" y="1545612"/>
        <a:ext cx="3034493" cy="1949334"/>
      </dsp:txXfrm>
    </dsp:sp>
    <dsp:sp modelId="{3945AB0A-183B-4168-9A4A-407916B52C49}">
      <dsp:nvSpPr>
        <dsp:cNvPr id="0" name=""/>
        <dsp:cNvSpPr/>
      </dsp:nvSpPr>
      <dsp:spPr>
        <a:xfrm>
          <a:off x="6820260" y="1440158"/>
          <a:ext cx="3245401" cy="2160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Javaslat</a:t>
          </a:r>
          <a:endParaRPr lang="hu-HU" sz="20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14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Adathiányok pótlására tett javaslatok megfogalmazása</a:t>
          </a:r>
          <a:endParaRPr lang="hu-H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/>
            <a:t>Bevallást érintő módosítási javaslatok elküldése NAV, NGM részére</a:t>
          </a:r>
          <a:endParaRPr lang="hu-HU" sz="1800" kern="1200" dirty="0"/>
        </a:p>
      </dsp:txBody>
      <dsp:txXfrm>
        <a:off x="6925714" y="1545612"/>
        <a:ext cx="3034493" cy="19493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69905B-8520-494E-B627-F7ADC66967B8}">
      <dsp:nvSpPr>
        <dsp:cNvPr id="0" name=""/>
        <dsp:cNvSpPr/>
      </dsp:nvSpPr>
      <dsp:spPr>
        <a:xfrm>
          <a:off x="0" y="784867"/>
          <a:ext cx="9443391" cy="321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912" tIns="354076" rIns="732912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Munkavégzésre irányuló </a:t>
          </a:r>
          <a:r>
            <a:rPr lang="hu-HU" sz="2000" b="1" kern="1200" dirty="0" smtClean="0"/>
            <a:t>megállapodás szerinti munkaóra legyen kötelező </a:t>
          </a:r>
          <a:r>
            <a:rPr lang="hu-HU" sz="2000" kern="1200" dirty="0" smtClean="0"/>
            <a:t>(alkalmazottaknál)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1" kern="1200" dirty="0" smtClean="0"/>
            <a:t>Foglalkozáskód</a:t>
          </a:r>
          <a:r>
            <a:rPr lang="hu-HU" sz="2000" kern="1200" dirty="0" smtClean="0"/>
            <a:t> mindenkinek legyen kötelező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1" kern="1200" dirty="0" smtClean="0"/>
            <a:t>Tanulószerződés esetén </a:t>
          </a:r>
          <a:r>
            <a:rPr lang="hu-HU" sz="2000" kern="1200" dirty="0" smtClean="0"/>
            <a:t>kerüljön rögzítésre </a:t>
          </a:r>
          <a:r>
            <a:rPr lang="hu-HU" sz="2000" b="1" kern="1200" dirty="0" smtClean="0"/>
            <a:t>mely napokon (vagy hány napig) dolgozott</a:t>
          </a:r>
          <a:endParaRPr lang="hu-HU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0" kern="1200" dirty="0" smtClean="0"/>
            <a:t>„Normál” </a:t>
          </a:r>
          <a:r>
            <a:rPr lang="hu-HU" sz="2000" b="1" kern="1200" dirty="0" smtClean="0"/>
            <a:t>munkaviszonytól legyen elkülöníthető </a:t>
          </a:r>
          <a:r>
            <a:rPr lang="hu-HU" sz="2000" kern="1200" dirty="0" smtClean="0"/>
            <a:t>a vállalkozó </a:t>
          </a:r>
          <a:r>
            <a:rPr lang="hu-HU" sz="2000" b="1" kern="1200" dirty="0" smtClean="0"/>
            <a:t>dolgozó tulajdonosának munkaviszonya </a:t>
          </a:r>
          <a:r>
            <a:rPr lang="hu-HU" sz="2000" kern="1200" dirty="0" smtClean="0"/>
            <a:t>és a </a:t>
          </a:r>
          <a:r>
            <a:rPr lang="hu-HU" sz="2000" b="1" kern="1200" dirty="0" smtClean="0"/>
            <a:t>hallgatói munkaszerződéssel </a:t>
          </a:r>
          <a:r>
            <a:rPr lang="hu-HU" sz="2000" kern="1200" dirty="0" smtClean="0"/>
            <a:t>foglalkoztatottak munkaviszonya</a:t>
          </a:r>
          <a:endParaRPr lang="hu-HU" sz="24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Betegszabadság távollétideje</a:t>
          </a:r>
          <a:endParaRPr lang="hu-HU" sz="2000" kern="1200" dirty="0"/>
        </a:p>
      </dsp:txBody>
      <dsp:txXfrm>
        <a:off x="0" y="784867"/>
        <a:ext cx="9443391" cy="3213000"/>
      </dsp:txXfrm>
    </dsp:sp>
    <dsp:sp modelId="{AA15552A-5339-49C5-869F-914EAF74EAFD}">
      <dsp:nvSpPr>
        <dsp:cNvPr id="0" name=""/>
        <dsp:cNvSpPr/>
      </dsp:nvSpPr>
      <dsp:spPr>
        <a:xfrm>
          <a:off x="472169" y="267830"/>
          <a:ext cx="6610373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9856" tIns="0" rIns="249856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Járulékbevallás információinak kiegészítése legalább az alábbiakkal:</a:t>
          </a:r>
          <a:endParaRPr lang="hu-HU" sz="1700" kern="1200" dirty="0"/>
        </a:p>
      </dsp:txBody>
      <dsp:txXfrm>
        <a:off x="496667" y="292328"/>
        <a:ext cx="6561377" cy="4528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EBBFCA-22FE-41E4-9692-FE6492A6F991}">
      <dsp:nvSpPr>
        <dsp:cNvPr id="0" name=""/>
        <dsp:cNvSpPr/>
      </dsp:nvSpPr>
      <dsp:spPr>
        <a:xfrm>
          <a:off x="0" y="805042"/>
          <a:ext cx="9227368" cy="172815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6146" tIns="416560" rIns="71614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Nem rendszeres kereset </a:t>
          </a:r>
          <a:br>
            <a:rPr lang="hu-HU" sz="2000" kern="1200" dirty="0" smtClean="0"/>
          </a:br>
          <a:r>
            <a:rPr lang="hu-HU" sz="2000" kern="1200" dirty="0" smtClean="0"/>
            <a:t>(jutalom, prémium, 13. és további havi fizetés)</a:t>
          </a: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Jogviszonyhoz tartozó jövedelemben jelentett, de keresetként nem figyelembe vehető elemek kiemelése</a:t>
          </a:r>
          <a:endParaRPr lang="hu-HU" sz="2000" kern="1200" dirty="0"/>
        </a:p>
      </dsp:txBody>
      <dsp:txXfrm>
        <a:off x="0" y="805042"/>
        <a:ext cx="9227368" cy="1728159"/>
      </dsp:txXfrm>
    </dsp:sp>
    <dsp:sp modelId="{51D1FC95-BB79-4ACF-8672-AA2D64D3DFB3}">
      <dsp:nvSpPr>
        <dsp:cNvPr id="0" name=""/>
        <dsp:cNvSpPr/>
      </dsp:nvSpPr>
      <dsp:spPr>
        <a:xfrm>
          <a:off x="496026" y="340675"/>
          <a:ext cx="6459157" cy="7241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4141" tIns="0" rIns="244141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Járulékbevallások kiegészítése szükséges legalább az információkkal</a:t>
          </a:r>
          <a:endParaRPr lang="hu-HU" sz="2200" kern="1200" dirty="0"/>
        </a:p>
      </dsp:txBody>
      <dsp:txXfrm>
        <a:off x="531377" y="376026"/>
        <a:ext cx="6388455" cy="6534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EBBFCA-22FE-41E4-9692-FE6492A6F991}">
      <dsp:nvSpPr>
        <dsp:cNvPr id="0" name=""/>
        <dsp:cNvSpPr/>
      </dsp:nvSpPr>
      <dsp:spPr>
        <a:xfrm>
          <a:off x="0" y="739828"/>
          <a:ext cx="9361040" cy="18585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6521" tIns="395732" rIns="72652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kern="1200" dirty="0" smtClean="0"/>
            <a:t>KSH fogalmai szerinti egyéb munkajövedelem </a:t>
          </a:r>
          <a:br>
            <a:rPr lang="hu-HU" sz="2000" kern="1200" dirty="0" smtClean="0"/>
          </a:br>
          <a:r>
            <a:rPr lang="hu-HU" sz="2000" kern="1200" dirty="0" smtClean="0"/>
            <a:t/>
          </a:r>
          <a:br>
            <a:rPr lang="hu-HU" sz="2000" kern="1200" dirty="0" smtClean="0"/>
          </a:br>
          <a:r>
            <a:rPr lang="hu-HU" sz="2000" i="1" kern="1200" dirty="0" smtClean="0"/>
            <a:t>(utazási költségtérítés, étkezési térítés, lakhatási költségtérítés, részvényjuttatás, jubileumi jutalom, üzemanyag megtakarítás, egyéb természetbeni juttatás, stb.)</a:t>
          </a:r>
          <a:endParaRPr lang="hu-HU" sz="2000" i="1" kern="1200" dirty="0"/>
        </a:p>
      </dsp:txBody>
      <dsp:txXfrm>
        <a:off x="0" y="739828"/>
        <a:ext cx="9361040" cy="1858586"/>
      </dsp:txXfrm>
    </dsp:sp>
    <dsp:sp modelId="{51D1FC95-BB79-4ACF-8672-AA2D64D3DFB3}">
      <dsp:nvSpPr>
        <dsp:cNvPr id="0" name=""/>
        <dsp:cNvSpPr/>
      </dsp:nvSpPr>
      <dsp:spPr>
        <a:xfrm>
          <a:off x="503212" y="275462"/>
          <a:ext cx="6552728" cy="7241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78" tIns="0" rIns="247678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200" kern="1200" dirty="0" smtClean="0"/>
            <a:t>Járulékbevallások kiegészítése szükséges legalább az információkkal</a:t>
          </a:r>
          <a:endParaRPr lang="hu-HU" sz="2200" kern="1200" dirty="0"/>
        </a:p>
      </dsp:txBody>
      <dsp:txXfrm>
        <a:off x="538563" y="310813"/>
        <a:ext cx="6482026" cy="65345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BACA9C-55EB-4428-BAB6-3E4ACF75E60D}">
      <dsp:nvSpPr>
        <dsp:cNvPr id="0" name=""/>
        <dsp:cNvSpPr/>
      </dsp:nvSpPr>
      <dsp:spPr>
        <a:xfrm rot="16200000">
          <a:off x="-1580218" y="1582987"/>
          <a:ext cx="5302048" cy="213607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3350" bIns="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b="1" kern="1200" dirty="0" smtClean="0">
              <a:solidFill>
                <a:schemeClr val="tx1"/>
              </a:solidFill>
            </a:rPr>
            <a:t>Munka-csoport alakult az NGM vezetésével</a:t>
          </a:r>
          <a:endParaRPr lang="hu-HU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solidFill>
                <a:schemeClr val="tx1"/>
              </a:solidFill>
            </a:rPr>
            <a:t>NGM</a:t>
          </a:r>
          <a:endParaRPr lang="hu-HU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solidFill>
                <a:schemeClr val="tx1"/>
              </a:solidFill>
            </a:rPr>
            <a:t>NAV</a:t>
          </a:r>
          <a:endParaRPr lang="hu-HU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solidFill>
                <a:schemeClr val="tx1"/>
              </a:solidFill>
            </a:rPr>
            <a:t>MÁK</a:t>
          </a:r>
          <a:endParaRPr lang="hu-HU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solidFill>
                <a:schemeClr val="tx1"/>
              </a:solidFill>
            </a:rPr>
            <a:t>ONYF</a:t>
          </a:r>
          <a:endParaRPr lang="hu-HU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solidFill>
                <a:schemeClr val="tx1"/>
              </a:solidFill>
            </a:rPr>
            <a:t>NEAK</a:t>
          </a:r>
          <a:endParaRPr lang="hu-HU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solidFill>
                <a:schemeClr val="tx1"/>
              </a:solidFill>
            </a:rPr>
            <a:t>NRSZ</a:t>
          </a:r>
          <a:endParaRPr lang="hu-HU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solidFill>
                <a:schemeClr val="tx1"/>
              </a:solidFill>
            </a:rPr>
            <a:t>KSH</a:t>
          </a:r>
          <a:endParaRPr lang="hu-HU" sz="1800" kern="1200" dirty="0">
            <a:solidFill>
              <a:schemeClr val="tx1"/>
            </a:solidFill>
          </a:endParaRPr>
        </a:p>
      </dsp:txBody>
      <dsp:txXfrm rot="5400000">
        <a:off x="2770" y="1060409"/>
        <a:ext cx="2136072" cy="3181228"/>
      </dsp:txXfrm>
    </dsp:sp>
    <dsp:sp modelId="{15B199DF-E16A-4CDF-9209-C26EBBB664C2}">
      <dsp:nvSpPr>
        <dsp:cNvPr id="0" name=""/>
        <dsp:cNvSpPr/>
      </dsp:nvSpPr>
      <dsp:spPr>
        <a:xfrm rot="16200000">
          <a:off x="1164187" y="1270574"/>
          <a:ext cx="5302048" cy="276089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b="1" kern="1200" dirty="0" smtClean="0">
              <a:solidFill>
                <a:schemeClr val="tx1"/>
              </a:solidFill>
            </a:rPr>
            <a:t>Munkacsoport feladatai</a:t>
          </a:r>
          <a:endParaRPr lang="hu-HU" sz="2100" b="1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u="none" kern="1200" dirty="0" smtClean="0">
              <a:solidFill>
                <a:schemeClr val="tx1"/>
              </a:solidFill>
            </a:rPr>
            <a:t>Bevallások egyszerűsítése (anyagi jog változtatása nélkül)</a:t>
          </a:r>
          <a:r>
            <a:rPr lang="hu-HU" sz="1800" kern="1200" dirty="0" smtClean="0">
              <a:solidFill>
                <a:schemeClr val="tx1"/>
              </a:solidFill>
            </a:rPr>
            <a:t/>
          </a:r>
          <a:br>
            <a:rPr lang="hu-HU" sz="1800" kern="1200" dirty="0" smtClean="0">
              <a:solidFill>
                <a:schemeClr val="tx1"/>
              </a:solidFill>
            </a:rPr>
          </a:br>
          <a:endParaRPr lang="hu-HU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solidFill>
                <a:schemeClr val="tx1"/>
              </a:solidFill>
            </a:rPr>
            <a:t>Statisztikai adatgyűjtés integrálása</a:t>
          </a:r>
          <a:endParaRPr lang="hu-HU" sz="1800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14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solidFill>
                <a:schemeClr val="tx1"/>
              </a:solidFill>
            </a:rPr>
            <a:t>FELTÉTELEK</a:t>
          </a:r>
          <a:endParaRPr lang="hu-HU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solidFill>
                <a:schemeClr val="tx1"/>
              </a:solidFill>
            </a:rPr>
            <a:t>JAVASLATOK</a:t>
          </a:r>
          <a:endParaRPr lang="hu-HU" sz="1800" kern="1200" dirty="0">
            <a:solidFill>
              <a:schemeClr val="tx1"/>
            </a:solidFill>
          </a:endParaRPr>
        </a:p>
      </dsp:txBody>
      <dsp:txXfrm rot="5400000">
        <a:off x="2434761" y="1060410"/>
        <a:ext cx="2760899" cy="3181228"/>
      </dsp:txXfrm>
    </dsp:sp>
    <dsp:sp modelId="{F3378176-19C1-4326-8D5C-70922C72D8AD}">
      <dsp:nvSpPr>
        <dsp:cNvPr id="0" name=""/>
        <dsp:cNvSpPr/>
      </dsp:nvSpPr>
      <dsp:spPr>
        <a:xfrm rot="16200000">
          <a:off x="4813361" y="678220"/>
          <a:ext cx="5302048" cy="394560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3350" bIns="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b="1" kern="1200" dirty="0" smtClean="0">
              <a:solidFill>
                <a:schemeClr val="tx1"/>
              </a:solidFill>
            </a:rPr>
            <a:t>Munkacsoport javaslatai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b="1" kern="1200" dirty="0" smtClean="0">
              <a:solidFill>
                <a:schemeClr val="tx1"/>
              </a:solidFill>
            </a:rPr>
            <a:t>Bevallás gyakorisága nem változhat </a:t>
          </a:r>
          <a:r>
            <a:rPr lang="hu-HU" sz="1800" b="0" kern="1200" dirty="0" smtClean="0">
              <a:solidFill>
                <a:schemeClr val="tx1"/>
              </a:solidFill>
            </a:rPr>
            <a:t>(jelenlegi Tb miatt)</a:t>
          </a:r>
          <a:endParaRPr lang="hu-HU" sz="1800" b="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solidFill>
                <a:schemeClr val="tx1"/>
              </a:solidFill>
            </a:rPr>
            <a:t>A </a:t>
          </a:r>
          <a:r>
            <a:rPr lang="hu-HU" sz="1800" b="1" kern="1200" dirty="0" smtClean="0">
              <a:solidFill>
                <a:schemeClr val="tx1"/>
              </a:solidFill>
            </a:rPr>
            <a:t>bekért adatok köre </a:t>
          </a:r>
          <a:r>
            <a:rPr lang="hu-HU" sz="1800" kern="1200" dirty="0" smtClean="0">
              <a:solidFill>
                <a:schemeClr val="tx1"/>
              </a:solidFill>
            </a:rPr>
            <a:t>anyagi jog változatása nélkül </a:t>
          </a:r>
          <a:r>
            <a:rPr lang="hu-HU" sz="1800" b="1" kern="1200" dirty="0" smtClean="0">
              <a:solidFill>
                <a:schemeClr val="tx1"/>
              </a:solidFill>
            </a:rPr>
            <a:t>nem csökkenthető</a:t>
          </a:r>
          <a:endParaRPr lang="hu-HU" sz="1800" b="1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b="0" kern="1200" dirty="0" smtClean="0">
              <a:solidFill>
                <a:schemeClr val="tx1"/>
              </a:solidFill>
            </a:rPr>
            <a:t>Szerkezet javítható, egyszerűsíthető, tehát </a:t>
          </a:r>
          <a:r>
            <a:rPr lang="hu-HU" sz="1800" b="1" kern="1200" dirty="0" err="1" smtClean="0">
              <a:solidFill>
                <a:schemeClr val="tx1"/>
              </a:solidFill>
            </a:rPr>
            <a:t>admin</a:t>
          </a:r>
          <a:r>
            <a:rPr lang="hu-HU" sz="1800" b="1" kern="1200" dirty="0" smtClean="0">
              <a:solidFill>
                <a:schemeClr val="tx1"/>
              </a:solidFill>
            </a:rPr>
            <a:t>. teher csökkenthető</a:t>
          </a:r>
          <a:r>
            <a:rPr lang="hu-HU" sz="1800" kern="1200" dirty="0" smtClean="0">
              <a:solidFill>
                <a:schemeClr val="tx1"/>
              </a:solidFill>
            </a:rPr>
            <a:t>(bevallás-technikai eszközökkel)</a:t>
          </a:r>
          <a:endParaRPr lang="hu-HU" sz="180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b="1" kern="1200" dirty="0" smtClean="0">
              <a:solidFill>
                <a:schemeClr val="tx1"/>
              </a:solidFill>
            </a:rPr>
            <a:t>Statisztika integrálható </a:t>
          </a:r>
          <a:r>
            <a:rPr lang="hu-HU" sz="1800" b="0" kern="1200" dirty="0" smtClean="0">
              <a:solidFill>
                <a:schemeClr val="tx1"/>
              </a:solidFill>
            </a:rPr>
            <a:t>(bekért adatok bővítésével)</a:t>
          </a:r>
          <a:endParaRPr lang="hu-HU" sz="1800" b="0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b="1" kern="1200" dirty="0" smtClean="0">
              <a:solidFill>
                <a:schemeClr val="tx1"/>
              </a:solidFill>
            </a:rPr>
            <a:t>Piaci szereplők </a:t>
          </a:r>
          <a:br>
            <a:rPr lang="hu-HU" sz="1800" b="1" kern="1200" dirty="0" smtClean="0">
              <a:solidFill>
                <a:schemeClr val="tx1"/>
              </a:solidFill>
            </a:rPr>
          </a:br>
          <a:r>
            <a:rPr lang="hu-HU" sz="1800" b="1" kern="1200" dirty="0" smtClean="0">
              <a:solidFill>
                <a:schemeClr val="tx1"/>
              </a:solidFill>
            </a:rPr>
            <a:t>bevonása, egyeztetés</a:t>
          </a:r>
          <a:endParaRPr lang="hu-HU" sz="1800" b="1" kern="1200" dirty="0">
            <a:solidFill>
              <a:schemeClr val="tx1"/>
            </a:solidFill>
          </a:endParaRPr>
        </a:p>
      </dsp:txBody>
      <dsp:txXfrm rot="5400000">
        <a:off x="5491582" y="1060409"/>
        <a:ext cx="3945607" cy="318122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391939-AFB5-42D5-A083-26B66768D568}">
      <dsp:nvSpPr>
        <dsp:cNvPr id="0" name=""/>
        <dsp:cNvSpPr/>
      </dsp:nvSpPr>
      <dsp:spPr>
        <a:xfrm>
          <a:off x="250005" y="-189713"/>
          <a:ext cx="9100526" cy="550752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9C9CC8-8CE4-49AB-8E30-E2EF9A4C2F7E}">
      <dsp:nvSpPr>
        <dsp:cNvPr id="0" name=""/>
        <dsp:cNvSpPr/>
      </dsp:nvSpPr>
      <dsp:spPr>
        <a:xfrm>
          <a:off x="646900" y="0"/>
          <a:ext cx="4419857" cy="5283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b="1" kern="1200" dirty="0" smtClean="0">
              <a:solidFill>
                <a:schemeClr val="accent5">
                  <a:lumMod val="50000"/>
                </a:schemeClr>
              </a:solidFill>
            </a:rPr>
            <a:t>                  Erősségek, </a:t>
          </a:r>
          <a:br>
            <a:rPr lang="hu-HU" sz="2300" b="1" kern="1200" dirty="0" smtClean="0">
              <a:solidFill>
                <a:schemeClr val="accent5">
                  <a:lumMod val="50000"/>
                </a:schemeClr>
              </a:solidFill>
            </a:rPr>
          </a:br>
          <a:r>
            <a:rPr lang="hu-HU" sz="2300" b="1" kern="1200" dirty="0" smtClean="0">
              <a:solidFill>
                <a:schemeClr val="accent5">
                  <a:lumMod val="50000"/>
                </a:schemeClr>
              </a:solidFill>
            </a:rPr>
            <a:t>                lehetőségek</a:t>
          </a:r>
          <a:br>
            <a:rPr lang="hu-HU" sz="2300" b="1" kern="1200" dirty="0" smtClean="0">
              <a:solidFill>
                <a:schemeClr val="accent5">
                  <a:lumMod val="50000"/>
                </a:schemeClr>
              </a:solidFill>
            </a:rPr>
          </a:br>
          <a:endParaRPr lang="hu-HU" sz="2300" b="1" kern="1200" dirty="0">
            <a:solidFill>
              <a:schemeClr val="accent5">
                <a:lumMod val="50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1" kern="1200" dirty="0" smtClean="0"/>
            <a:t>Teljes körű </a:t>
          </a:r>
          <a:r>
            <a:rPr lang="hu-HU" sz="1800" kern="1200" dirty="0" smtClean="0"/>
            <a:t>(lényegében)</a:t>
          </a:r>
          <a:endParaRPr lang="hu-HU" sz="1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1" kern="1200" dirty="0" smtClean="0"/>
            <a:t>Keresetek eloszlása</a:t>
          </a:r>
          <a:endParaRPr lang="hu-HU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1" kern="1200" dirty="0" smtClean="0"/>
            <a:t>Több háttérváltozó </a:t>
          </a:r>
          <a:r>
            <a:rPr lang="hu-HU" sz="1800" b="1" kern="1200" dirty="0" smtClean="0"/>
            <a:t/>
          </a:r>
          <a:br>
            <a:rPr lang="hu-HU" sz="1800" b="1" kern="1200" dirty="0" smtClean="0"/>
          </a:br>
          <a:r>
            <a:rPr lang="hu-HU" sz="1800" kern="1200" dirty="0" smtClean="0"/>
            <a:t>(nem, foglalkozás, kor, stb.)</a:t>
          </a:r>
          <a:endParaRPr lang="hu-HU" sz="1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1" kern="1200" dirty="0" smtClean="0"/>
            <a:t>Pontosabb nettó kereset </a:t>
          </a:r>
          <a:br>
            <a:rPr lang="hu-HU" sz="2000" b="1" kern="1200" dirty="0" smtClean="0"/>
          </a:br>
          <a:r>
            <a:rPr lang="hu-HU" sz="1800" kern="1200" dirty="0" smtClean="0"/>
            <a:t>(adó és </a:t>
          </a:r>
          <a:r>
            <a:rPr lang="hu-HU" sz="1800" kern="1200" dirty="0" err="1" smtClean="0"/>
            <a:t>járulékkedvezm</a:t>
          </a:r>
          <a:r>
            <a:rPr lang="hu-HU" sz="1800" kern="1200" dirty="0" smtClean="0"/>
            <a:t>.)</a:t>
          </a:r>
          <a:endParaRPr lang="hu-HU" sz="1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1" kern="1200" dirty="0" err="1" smtClean="0"/>
            <a:t>Admin</a:t>
          </a:r>
          <a:r>
            <a:rPr lang="hu-HU" sz="2000" b="1" kern="1200" dirty="0" smtClean="0"/>
            <a:t>. Tehercsökkenés </a:t>
          </a:r>
          <a:br>
            <a:rPr lang="hu-HU" sz="2000" b="1" kern="1200" dirty="0" smtClean="0"/>
          </a:br>
          <a:r>
            <a:rPr lang="hu-HU" sz="1800" kern="1200" dirty="0" smtClean="0"/>
            <a:t>az eddigi adatszolgáltatók körében</a:t>
          </a:r>
          <a:endParaRPr lang="hu-HU" sz="1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1" kern="1200" dirty="0" smtClean="0"/>
            <a:t>További</a:t>
          </a:r>
          <a:r>
            <a:rPr lang="hu-HU" sz="2000" kern="1200" dirty="0" smtClean="0"/>
            <a:t> </a:t>
          </a:r>
          <a:r>
            <a:rPr lang="hu-HU" sz="2000" b="1" kern="1200" dirty="0" smtClean="0"/>
            <a:t>releváns információk hozzákapcsolhatósága </a:t>
          </a:r>
          <a:r>
            <a:rPr lang="hu-HU" sz="1800" kern="1200" dirty="0" smtClean="0"/>
            <a:t>(foglalkozás-bejelentés)</a:t>
          </a:r>
          <a:endParaRPr lang="hu-HU" sz="1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1" kern="1200" dirty="0" smtClean="0"/>
            <a:t>Hatékonyabb, jobb felhasználás</a:t>
          </a:r>
          <a:r>
            <a:rPr lang="hu-HU" sz="1800" b="0" kern="1200" dirty="0" smtClean="0"/>
            <a:t/>
          </a:r>
          <a:br>
            <a:rPr lang="hu-HU" sz="1800" b="0" kern="1200" dirty="0" smtClean="0"/>
          </a:br>
          <a:r>
            <a:rPr lang="hu-HU" sz="1800" b="0" kern="1200" dirty="0" smtClean="0"/>
            <a:t>(munkaerő-piaci elemzés, döntés-előkészítés)</a:t>
          </a:r>
          <a:endParaRPr lang="hu-HU" sz="1800" kern="1200" dirty="0"/>
        </a:p>
      </dsp:txBody>
      <dsp:txXfrm>
        <a:off x="646900" y="0"/>
        <a:ext cx="4419857" cy="5283789"/>
      </dsp:txXfrm>
    </dsp:sp>
    <dsp:sp modelId="{548AFC0D-8F3C-454F-9BD7-7F172EB0F915}">
      <dsp:nvSpPr>
        <dsp:cNvPr id="0" name=""/>
        <dsp:cNvSpPr/>
      </dsp:nvSpPr>
      <dsp:spPr>
        <a:xfrm>
          <a:off x="5111712" y="0"/>
          <a:ext cx="3821416" cy="51563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43815" rIns="43815" bIns="43815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b="1" kern="1200" dirty="0" smtClean="0">
              <a:solidFill>
                <a:schemeClr val="accent5">
                  <a:lumMod val="50000"/>
                </a:schemeClr>
              </a:solidFill>
            </a:rPr>
            <a:t>          Gyengeségek,      </a:t>
          </a:r>
          <a:br>
            <a:rPr lang="hu-HU" sz="2300" b="1" kern="1200" dirty="0" smtClean="0">
              <a:solidFill>
                <a:schemeClr val="accent5">
                  <a:lumMod val="50000"/>
                </a:schemeClr>
              </a:solidFill>
            </a:rPr>
          </a:br>
          <a:r>
            <a:rPr lang="hu-HU" sz="2300" b="1" kern="1200" dirty="0" smtClean="0">
              <a:solidFill>
                <a:schemeClr val="accent5">
                  <a:lumMod val="50000"/>
                </a:schemeClr>
              </a:solidFill>
            </a:rPr>
            <a:t>             veszélyek</a:t>
          </a:r>
          <a:r>
            <a:rPr lang="hu-HU" sz="2600" b="1" kern="1200" dirty="0" smtClean="0">
              <a:solidFill>
                <a:schemeClr val="accent5">
                  <a:lumMod val="50000"/>
                </a:schemeClr>
              </a:solidFill>
            </a:rPr>
            <a:t/>
          </a:r>
          <a:br>
            <a:rPr lang="hu-HU" sz="2600" b="1" kern="1200" dirty="0" smtClean="0">
              <a:solidFill>
                <a:schemeClr val="accent5">
                  <a:lumMod val="50000"/>
                </a:schemeClr>
              </a:solidFill>
            </a:rPr>
          </a:br>
          <a:endParaRPr lang="hu-HU" sz="2600" b="1" kern="1200" dirty="0">
            <a:solidFill>
              <a:schemeClr val="accent5">
                <a:lumMod val="50000"/>
              </a:schemeClr>
            </a:solidFill>
          </a:endParaRPr>
        </a:p>
        <a:p>
          <a:pPr marL="228600" lvl="1" indent="-228600" algn="l" defTabSz="889000">
            <a:lnSpc>
              <a:spcPts val="24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1" kern="1200" dirty="0" smtClean="0"/>
            <a:t>Nem tiszta kereset</a:t>
          </a:r>
          <a:endParaRPr lang="hu-HU" sz="2000" b="1" kern="1200" dirty="0"/>
        </a:p>
        <a:p>
          <a:pPr marL="228600" lvl="1" indent="-228600" algn="l" defTabSz="889000">
            <a:lnSpc>
              <a:spcPts val="24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1" kern="1200" dirty="0" smtClean="0"/>
            <a:t>Nem tiszta egyéb munkajövedelem</a:t>
          </a:r>
          <a:endParaRPr lang="hu-HU" sz="2000" b="1" kern="1200" dirty="0"/>
        </a:p>
        <a:p>
          <a:pPr marL="228600" lvl="1" indent="-228600" algn="l" defTabSz="889000">
            <a:lnSpc>
              <a:spcPts val="24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1" kern="1200" dirty="0" smtClean="0"/>
            <a:t>Hibás bevallások</a:t>
          </a:r>
          <a:endParaRPr lang="hu-HU" sz="2000" b="1" kern="1200" dirty="0"/>
        </a:p>
        <a:p>
          <a:pPr marL="228600" lvl="1" indent="-228600" algn="l" defTabSz="889000">
            <a:lnSpc>
              <a:spcPts val="24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1" kern="1200" dirty="0" smtClean="0"/>
            <a:t>Minimális </a:t>
          </a:r>
          <a:r>
            <a:rPr lang="hu-HU" sz="2000" b="1" kern="1200" dirty="0" err="1" smtClean="0"/>
            <a:t>admin</a:t>
          </a:r>
          <a:r>
            <a:rPr lang="hu-HU" sz="2000" b="1" kern="1200" dirty="0" smtClean="0"/>
            <a:t>. Tehernövekedés a </a:t>
          </a:r>
          <a:r>
            <a:rPr lang="hu-HU" sz="2000" b="1" kern="1200" dirty="0" err="1" smtClean="0"/>
            <a:t>stat</a:t>
          </a:r>
          <a:r>
            <a:rPr lang="hu-HU" sz="2000" b="1" kern="1200" dirty="0" smtClean="0"/>
            <a:t>. Infók miatt</a:t>
          </a:r>
          <a:endParaRPr lang="hu-HU" sz="2000" b="1" kern="1200" dirty="0"/>
        </a:p>
        <a:p>
          <a:pPr marL="228600" lvl="1" indent="-228600" algn="l" defTabSz="889000">
            <a:lnSpc>
              <a:spcPts val="24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1" kern="1200" dirty="0" smtClean="0"/>
            <a:t>Megszűnik a kapcsolat a KSH és az adatszolgáltatók között</a:t>
          </a:r>
          <a:endParaRPr lang="hu-HU" sz="2000" b="1" kern="1200" dirty="0"/>
        </a:p>
        <a:p>
          <a:pPr marL="228600" lvl="1" indent="-228600" algn="l" defTabSz="889000">
            <a:lnSpc>
              <a:spcPts val="24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000" b="1" kern="1200" dirty="0" smtClean="0"/>
            <a:t>Adó és járulékszabályok változásának rendkívüli kitettség</a:t>
          </a:r>
          <a:endParaRPr lang="hu-HU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2000" kern="1200" dirty="0"/>
        </a:p>
      </dsp:txBody>
      <dsp:txXfrm>
        <a:off x="5111712" y="0"/>
        <a:ext cx="3821416" cy="5156308"/>
      </dsp:txXfrm>
    </dsp:sp>
    <dsp:sp modelId="{9DA14D75-E28E-4867-85D9-CFEF905D0504}">
      <dsp:nvSpPr>
        <dsp:cNvPr id="0" name=""/>
        <dsp:cNvSpPr/>
      </dsp:nvSpPr>
      <dsp:spPr>
        <a:xfrm>
          <a:off x="192850" y="-39908"/>
          <a:ext cx="934432" cy="944975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499D86-3154-4DB1-8296-C1EEC13983FC}">
      <dsp:nvSpPr>
        <dsp:cNvPr id="0" name=""/>
        <dsp:cNvSpPr/>
      </dsp:nvSpPr>
      <dsp:spPr>
        <a:xfrm>
          <a:off x="8116310" y="182062"/>
          <a:ext cx="998455" cy="2826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A7CD45-86E1-4AB3-9B69-5FF7A289651C}">
      <dsp:nvSpPr>
        <dsp:cNvPr id="0" name=""/>
        <dsp:cNvSpPr/>
      </dsp:nvSpPr>
      <dsp:spPr>
        <a:xfrm>
          <a:off x="5036042" y="1090172"/>
          <a:ext cx="18993" cy="3791419"/>
        </a:xfrm>
        <a:prstGeom prst="line">
          <a:avLst/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9" tIns="47780" rIns="95559" bIns="47780" numCol="1" anchor="t" anchorCtr="0" compatLnSpc="1">
            <a:prstTxWarp prst="textNoShape">
              <a:avLst/>
            </a:prstTxWarp>
          </a:bodyPr>
          <a:lstStyle>
            <a:lvl1pPr defTabSz="955622">
              <a:defRPr sz="13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1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9" tIns="47780" rIns="95559" bIns="47780" numCol="1" anchor="t" anchorCtr="0" compatLnSpc="1">
            <a:prstTxWarp prst="textNoShape">
              <a:avLst/>
            </a:prstTxWarp>
          </a:bodyPr>
          <a:lstStyle>
            <a:lvl1pPr algn="r" defTabSz="955622">
              <a:defRPr sz="1300"/>
            </a:lvl1pPr>
          </a:lstStyle>
          <a:p>
            <a:pPr>
              <a:defRPr/>
            </a:pPr>
            <a:fld id="{FB395E35-6C0F-4F9F-AB8D-F6FCF737D322}" type="datetimeFigureOut">
              <a:rPr lang="hu-HU"/>
              <a:pPr>
                <a:defRPr/>
              </a:pPr>
              <a:t>2017.09.14.</a:t>
            </a:fld>
            <a:endParaRPr lang="hu-HU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9" tIns="47780" rIns="95559" bIns="47780" numCol="1" anchor="b" anchorCtr="0" compatLnSpc="1">
            <a:prstTxWarp prst="textNoShape">
              <a:avLst/>
            </a:prstTxWarp>
          </a:bodyPr>
          <a:lstStyle>
            <a:lvl1pPr defTabSz="955622">
              <a:defRPr sz="13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59" tIns="47780" rIns="95559" bIns="47780" numCol="1" anchor="b" anchorCtr="0" compatLnSpc="1">
            <a:prstTxWarp prst="textNoShape">
              <a:avLst/>
            </a:prstTxWarp>
          </a:bodyPr>
          <a:lstStyle>
            <a:lvl1pPr algn="r" defTabSz="955622">
              <a:defRPr sz="1300"/>
            </a:lvl1pPr>
          </a:lstStyle>
          <a:p>
            <a:pPr>
              <a:defRPr/>
            </a:pPr>
            <a:fld id="{908324D9-CB14-46B9-BC05-C177A26CE09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5254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59" tIns="47780" rIns="95559" bIns="47780" numCol="1" anchor="t" anchorCtr="0" compatLnSpc="1">
            <a:prstTxWarp prst="textNoShape">
              <a:avLst/>
            </a:prstTxWarp>
          </a:bodyPr>
          <a:lstStyle>
            <a:lvl1pPr defTabSz="955622" eaLnBrk="1" hangingPunct="1">
              <a:defRPr sz="13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1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59" tIns="47780" rIns="95559" bIns="47780" numCol="1" anchor="t" anchorCtr="0" compatLnSpc="1">
            <a:prstTxWarp prst="textNoShape">
              <a:avLst/>
            </a:prstTxWarp>
          </a:bodyPr>
          <a:lstStyle>
            <a:lvl1pPr algn="r" defTabSz="955622" eaLnBrk="1" hangingPunct="1">
              <a:defRPr sz="13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6"/>
            <a:ext cx="5438775" cy="446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59" tIns="47780" rIns="95559" bIns="47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59" tIns="47780" rIns="95559" bIns="47780" numCol="1" anchor="b" anchorCtr="0" compatLnSpc="1">
            <a:prstTxWarp prst="textNoShape">
              <a:avLst/>
            </a:prstTxWarp>
          </a:bodyPr>
          <a:lstStyle>
            <a:lvl1pPr defTabSz="955622" eaLnBrk="1" hangingPunct="1">
              <a:defRPr sz="13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559" tIns="47780" rIns="95559" bIns="47780" numCol="1" anchor="b" anchorCtr="0" compatLnSpc="1">
            <a:prstTxWarp prst="textNoShape">
              <a:avLst/>
            </a:prstTxWarp>
          </a:bodyPr>
          <a:lstStyle>
            <a:lvl1pPr algn="r" defTabSz="955622" eaLnBrk="1" hangingPunct="1">
              <a:defRPr sz="1300"/>
            </a:lvl1pPr>
          </a:lstStyle>
          <a:p>
            <a:pPr>
              <a:defRPr/>
            </a:pPr>
            <a:fld id="{0D5248B1-B263-4DFA-AD75-D4A9351D95E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24794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5248B1-B263-4DFA-AD75-D4A9351D95E8}" type="slidenum">
              <a:rPr lang="hu-HU" smtClean="0"/>
              <a:pPr>
                <a:defRPr/>
              </a:pPr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3487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87B07-2996-4597-8F34-7E568E30A43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626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678AE-D588-4E7D-A911-E4B2E1002DF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748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179389"/>
            <a:ext cx="2743200" cy="594677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179389"/>
            <a:ext cx="8026400" cy="59467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9C62A-A93B-4EE7-844B-6F16AC81506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2758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665A7-7C90-441F-814E-162199447E9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8573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935B2-B4EC-413E-8759-82EDCB69CF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0308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0EC08-BC0D-49BE-B492-C77CA162E24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1122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052513"/>
            <a:ext cx="53848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052513"/>
            <a:ext cx="53848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3C7CF-F579-4469-A56D-662C7B4FF31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58256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2A243-49C2-407F-881C-CB348A28453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0708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1DF05-7067-4119-A1F6-FCD034D45DE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93338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F8521-ED4F-4DF1-986F-3A43F91EE69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6922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0BDC6-B149-43A8-87EC-1171CFB1D89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1799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5D488-7823-41FE-BEDF-B1558FEFC88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37267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2C1E8-035E-4076-98A9-27537D5BC62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359731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AF4F0-FC3C-4DA5-8934-C1BF5326CF0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6767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179389"/>
            <a:ext cx="2743200" cy="594677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179389"/>
            <a:ext cx="8026400" cy="594677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247D2-42A4-4081-A539-10D6F824A7D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05586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933EC-A989-430D-BF6F-57977BAB7BF8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703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6E64C-7459-44A1-932E-21BFD3E96472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68817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13169-7602-4690-B528-B234EE630B77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02475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060C54-5ACB-4F97-9505-224BA3833F0B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18129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9B44E-D85D-46DD-B2C2-B9B7953EF751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924704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9902A2-1E73-4F51-A76A-119D3DC209C2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745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790D5C-14CC-4791-9444-27EFE6A2513A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33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8F8B2-8731-4840-9407-42F10EEE8ED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72721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8B21A2-B750-485F-A69E-2D8FF6B88212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7793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5D747-53C6-4D6B-8C36-D1AA4AC4DC42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06939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0E0AFF-EC03-4212-8DFF-6F1214F69A86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10563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492E0-7253-42B1-9977-08369D178CAF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1796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7936E-9AAA-45B9-8842-DBCD2F0871D3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1245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2180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27862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692421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7547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101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052513"/>
            <a:ext cx="53848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052513"/>
            <a:ext cx="53848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2B003-E8DD-4E77-89B3-6BCA3B87959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04031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25200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66854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525665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922384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07938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9210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3311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93B6A-1EE5-4742-A0CC-A11571D052E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475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F0235-4633-4606-8825-26E96F8D595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2437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2B924-8C8E-470C-B600-53370E0E46E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730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0CE14-A677-4D5C-BBDD-1CFFFDAD85A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7728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088F8-BB5C-4706-A810-455544F2B20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4626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auto">
          <a:xfrm>
            <a:off x="0" y="1"/>
            <a:ext cx="12192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hu-HU" smtClean="0"/>
          </a:p>
        </p:txBody>
      </p:sp>
      <p:pic>
        <p:nvPicPr>
          <p:cNvPr id="1027" name="Picture 10" descr="KSH_logo_2012_felirattal_60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434" y="692150"/>
            <a:ext cx="5933017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12584" y="179388"/>
            <a:ext cx="8269816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052513"/>
            <a:ext cx="10972800" cy="507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szinta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39E97E9-D455-4C02-BB48-523919EA507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1" r:id="rId1"/>
    <p:sldLayoutId id="2147484102" r:id="rId2"/>
    <p:sldLayoutId id="2147484103" r:id="rId3"/>
    <p:sldLayoutId id="2147484104" r:id="rId4"/>
    <p:sldLayoutId id="2147484105" r:id="rId5"/>
    <p:sldLayoutId id="2147484106" r:id="rId6"/>
    <p:sldLayoutId id="2147484107" r:id="rId7"/>
    <p:sldLayoutId id="2147484108" r:id="rId8"/>
    <p:sldLayoutId id="2147484109" r:id="rId9"/>
    <p:sldLayoutId id="2147484110" r:id="rId10"/>
    <p:sldLayoutId id="21474841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0" y="1"/>
            <a:ext cx="12192000" cy="989013"/>
          </a:xfrm>
          <a:prstGeom prst="rect">
            <a:avLst/>
          </a:prstGeom>
          <a:gradFill rotWithShape="1">
            <a:gsLst>
              <a:gs pos="0">
                <a:srgbClr val="9FC9EB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hu-HU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12584" y="179388"/>
            <a:ext cx="8269816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052513"/>
            <a:ext cx="10972800" cy="507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D18D85B-B393-4360-9149-9BF1539038A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pic>
        <p:nvPicPr>
          <p:cNvPr id="2056" name="Picture 15" descr="KSH_logo_2012_felirattal_200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79388"/>
            <a:ext cx="2216151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2326821" y="849086"/>
            <a:ext cx="8294915" cy="841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326821" y="1877785"/>
            <a:ext cx="8294915" cy="4299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9E97E9-D455-4C02-BB48-523919EA507A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7782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5" r:id="rId1"/>
    <p:sldLayoutId id="2147484136" r:id="rId2"/>
    <p:sldLayoutId id="2147484137" r:id="rId3"/>
    <p:sldLayoutId id="2147484138" r:id="rId4"/>
    <p:sldLayoutId id="2147484139" r:id="rId5"/>
    <p:sldLayoutId id="2147484140" r:id="rId6"/>
    <p:sldLayoutId id="2147484141" r:id="rId7"/>
    <p:sldLayoutId id="2147484142" r:id="rId8"/>
    <p:sldLayoutId id="2147484143" r:id="rId9"/>
    <p:sldLayoutId id="2147484144" r:id="rId10"/>
    <p:sldLayoutId id="2147484145" r:id="rId11"/>
    <p:sldLayoutId id="2147484146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/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2326821" y="849086"/>
            <a:ext cx="8294915" cy="8416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326821" y="1877785"/>
            <a:ext cx="8294915" cy="4299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5E0C-656F-4DD2-9568-7C8370A1E6C5}" type="datetimeFigureOut">
              <a:rPr lang="hu-HU" smtClean="0"/>
              <a:t>2017.09.14.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7D50C-9BA5-4C92-A06F-3FFA7D39F7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1582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49" r:id="rId2"/>
    <p:sldLayoutId id="2147484150" r:id="rId3"/>
    <p:sldLayoutId id="2147484151" r:id="rId4"/>
    <p:sldLayoutId id="2147484152" r:id="rId5"/>
    <p:sldLayoutId id="2147484153" r:id="rId6"/>
    <p:sldLayoutId id="2147484154" r:id="rId7"/>
    <p:sldLayoutId id="2147484155" r:id="rId8"/>
    <p:sldLayoutId id="2147484156" r:id="rId9"/>
    <p:sldLayoutId id="2147484157" r:id="rId10"/>
    <p:sldLayoutId id="2147484158" r:id="rId11"/>
    <p:sldLayoutId id="2147484159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79576" y="1340768"/>
            <a:ext cx="7776864" cy="2376264"/>
          </a:xfrm>
        </p:spPr>
        <p:txBody>
          <a:bodyPr/>
          <a:lstStyle/>
          <a:p>
            <a:r>
              <a:rPr lang="hu-HU" altLang="hu-HU" sz="2800" b="1" dirty="0">
                <a:solidFill>
                  <a:schemeClr val="tx1"/>
                </a:solidFill>
              </a:rPr>
              <a:t>Intézményi munkaügy-statisztika megújításának lehetőségei</a:t>
            </a:r>
            <a:br>
              <a:rPr lang="hu-HU" altLang="hu-HU" sz="2800" b="1" dirty="0">
                <a:solidFill>
                  <a:schemeClr val="tx1"/>
                </a:solidFill>
              </a:rPr>
            </a:br>
            <a:r>
              <a:rPr lang="hu-HU" altLang="hu-HU" sz="2800" dirty="0">
                <a:solidFill>
                  <a:schemeClr val="tx1"/>
                </a:solidFill>
              </a:rPr>
              <a:t/>
            </a:r>
            <a:br>
              <a:rPr lang="hu-HU" altLang="hu-HU" sz="2800" dirty="0">
                <a:solidFill>
                  <a:schemeClr val="tx1"/>
                </a:solidFill>
              </a:rPr>
            </a:br>
            <a:r>
              <a:rPr lang="hu-HU" altLang="hu-HU" sz="2800" dirty="0">
                <a:solidFill>
                  <a:schemeClr val="tx1"/>
                </a:solidFill>
              </a:rPr>
              <a:t>Adminisztratív adatok felhasználásával</a:t>
            </a:r>
            <a:endParaRPr lang="hu-HU" sz="2800" dirty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47528" y="4509121"/>
            <a:ext cx="7632700" cy="1656210"/>
          </a:xfrm>
        </p:spPr>
        <p:txBody>
          <a:bodyPr>
            <a:no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hu-HU" altLang="hu-HU" sz="1800" dirty="0"/>
              <a:t>Kadlecsik Roland</a:t>
            </a:r>
          </a:p>
          <a:p>
            <a:pPr algn="l" eaLnBrk="1" hangingPunct="1">
              <a:lnSpc>
                <a:spcPct val="90000"/>
              </a:lnSpc>
            </a:pPr>
            <a:r>
              <a:rPr lang="hu-HU" altLang="hu-HU" sz="1800" dirty="0"/>
              <a:t>Életmód,- foglalkoztatás- és oktatásstatisztikai főosztály</a:t>
            </a:r>
          </a:p>
          <a:p>
            <a:pPr algn="l" eaLnBrk="1" hangingPunct="1">
              <a:lnSpc>
                <a:spcPct val="90000"/>
              </a:lnSpc>
            </a:pPr>
            <a:r>
              <a:rPr lang="hu-HU" altLang="hu-HU" sz="1800" dirty="0"/>
              <a:t>Munkaügy-statisztikai osztály </a:t>
            </a:r>
          </a:p>
          <a:p>
            <a:pPr algn="l" eaLnBrk="1" hangingPunct="1">
              <a:lnSpc>
                <a:spcPct val="90000"/>
              </a:lnSpc>
            </a:pPr>
            <a:r>
              <a:rPr lang="hu-HU" altLang="hu-HU" sz="1800" dirty="0"/>
              <a:t>Budapest, 2017. szeptember 14.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75520" y="548680"/>
            <a:ext cx="8870979" cy="841602"/>
          </a:xfrm>
        </p:spPr>
        <p:txBody>
          <a:bodyPr/>
          <a:lstStyle/>
          <a:p>
            <a:pPr algn="ctr"/>
            <a:r>
              <a:rPr lang="hu-HU" sz="2800" b="1" dirty="0"/>
              <a:t>Kereset a járulékbevallásban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5520" y="994625"/>
            <a:ext cx="8568952" cy="5649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37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643183"/>
            <a:ext cx="8294915" cy="625577"/>
          </a:xfrm>
        </p:spPr>
        <p:txBody>
          <a:bodyPr/>
          <a:lstStyle/>
          <a:p>
            <a:pPr algn="ctr"/>
            <a:r>
              <a:rPr lang="hu-HU" sz="2800" b="1" dirty="0"/>
              <a:t>Kereset információk kinyerése a járulékbevallásból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795748"/>
              </p:ext>
            </p:extLst>
          </p:nvPr>
        </p:nvGraphicFramePr>
        <p:xfrm>
          <a:off x="983432" y="2780928"/>
          <a:ext cx="9227368" cy="3345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983433" y="1484785"/>
            <a:ext cx="90894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/>
              <a:t>Jellemzően elegendő információ áll rendelkezésre a jogviszonyhoz tartozó összes jövedelem lehatárolásához, de tiszta kereset adat nem állítható elő</a:t>
            </a:r>
            <a:endParaRPr lang="hu-HU" sz="1600" b="1" dirty="0"/>
          </a:p>
        </p:txBody>
      </p:sp>
    </p:spTree>
    <p:extLst>
      <p:ext uri="{BB962C8B-B14F-4D97-AF65-F5344CB8AC3E}">
        <p14:creationId xmlns:p14="http://schemas.microsoft.com/office/powerpoint/2010/main" val="247898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5440" y="620688"/>
            <a:ext cx="9375035" cy="491682"/>
          </a:xfrm>
        </p:spPr>
        <p:txBody>
          <a:bodyPr/>
          <a:lstStyle/>
          <a:p>
            <a:pPr algn="ctr"/>
            <a:r>
              <a:rPr lang="hu-HU" sz="2800" b="1" dirty="0"/>
              <a:t>Egyéb munkajövedelem a járulékbevalláson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456" y="1112370"/>
            <a:ext cx="9001000" cy="548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038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47528" y="620735"/>
            <a:ext cx="8294915" cy="841602"/>
          </a:xfrm>
        </p:spPr>
        <p:txBody>
          <a:bodyPr>
            <a:noAutofit/>
          </a:bodyPr>
          <a:lstStyle/>
          <a:p>
            <a:pPr algn="ctr"/>
            <a:r>
              <a:rPr lang="hu-HU" sz="2800" b="1" dirty="0"/>
              <a:t>Munkajövedelem információk kinyerése a járulékbevallásból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9462120"/>
              </p:ext>
            </p:extLst>
          </p:nvPr>
        </p:nvGraphicFramePr>
        <p:xfrm>
          <a:off x="1055440" y="2780928"/>
          <a:ext cx="9361040" cy="3345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983432" y="1767689"/>
            <a:ext cx="93610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/>
              <a:t>A kereseten felüli munkajövedelem elemek nagy része nem szerepel a bevalláson</a:t>
            </a:r>
            <a:endParaRPr lang="hu-HU" sz="1600" b="1" dirty="0"/>
          </a:p>
        </p:txBody>
      </p:sp>
    </p:spTree>
    <p:extLst>
      <p:ext uri="{BB962C8B-B14F-4D97-AF65-F5344CB8AC3E}">
        <p14:creationId xmlns:p14="http://schemas.microsoft.com/office/powerpoint/2010/main" val="2246507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26821" y="849086"/>
            <a:ext cx="8294915" cy="647014"/>
          </a:xfrm>
        </p:spPr>
        <p:txBody>
          <a:bodyPr/>
          <a:lstStyle/>
          <a:p>
            <a:pPr algn="ctr"/>
            <a:r>
              <a:rPr lang="hu-HU" sz="2800" b="1" dirty="0"/>
              <a:t>Járulékbevallásból hiányzó adatkörök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31503" y="1877785"/>
            <a:ext cx="8990233" cy="4299177"/>
          </a:xfrm>
        </p:spPr>
        <p:txBody>
          <a:bodyPr/>
          <a:lstStyle/>
          <a:p>
            <a:pPr marL="0" indent="0">
              <a:buNone/>
            </a:pPr>
            <a:endParaRPr lang="hu-HU" sz="1400" dirty="0"/>
          </a:p>
          <a:p>
            <a:pPr marL="0" indent="0">
              <a:buNone/>
            </a:pPr>
            <a:endParaRPr lang="hu-HU" sz="1400" dirty="0"/>
          </a:p>
          <a:p>
            <a:pPr marL="0" indent="0">
              <a:buNone/>
            </a:pPr>
            <a:endParaRPr lang="hu-HU" sz="1050" dirty="0"/>
          </a:p>
          <a:p>
            <a:pPr marL="457200" lvl="1" indent="0">
              <a:buNone/>
            </a:pPr>
            <a:endParaRPr lang="hu-HU" sz="1200" dirty="0"/>
          </a:p>
          <a:p>
            <a:pPr lvl="1">
              <a:buFont typeface="Wingdings" panose="05000000000000000000" pitchFamily="2" charset="2"/>
              <a:buChar char="Ø"/>
            </a:pPr>
            <a:endParaRPr lang="hu-HU" sz="1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hu-HU" dirty="0" smtClean="0"/>
              <a:t>Ledolgozott munkaóra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hu-HU" sz="1200" dirty="0"/>
          </a:p>
          <a:p>
            <a:pPr lvl="1">
              <a:buFont typeface="Wingdings" panose="05000000000000000000" pitchFamily="2" charset="2"/>
              <a:buChar char="Ø"/>
            </a:pPr>
            <a:endParaRPr lang="hu-HU" sz="1200" dirty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u-HU" dirty="0" smtClean="0"/>
              <a:t>Munkaerő-kölcsönző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hu-HU" dirty="0" smtClean="0"/>
              <a:t>   ügynökségtől igénybevett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hu-HU" dirty="0" smtClean="0"/>
              <a:t>   munkavállalók</a:t>
            </a:r>
          </a:p>
          <a:p>
            <a:pPr lvl="1"/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7032104" y="3223719"/>
            <a:ext cx="2906788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Negyedéves adatgyűjtés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7536160" y="4211975"/>
            <a:ext cx="210335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Adminisztratív adatok (TMUNK) ? </a:t>
            </a:r>
            <a:endParaRPr lang="hu-HU" dirty="0"/>
          </a:p>
        </p:txBody>
      </p:sp>
      <p:sp>
        <p:nvSpPr>
          <p:cNvPr id="10" name="Jobbra nyíl 9"/>
          <p:cNvSpPr/>
          <p:nvPr/>
        </p:nvSpPr>
        <p:spPr>
          <a:xfrm>
            <a:off x="5629180" y="3166339"/>
            <a:ext cx="720080" cy="4840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Jobbra nyíl 10"/>
          <p:cNvSpPr/>
          <p:nvPr/>
        </p:nvSpPr>
        <p:spPr>
          <a:xfrm>
            <a:off x="6132854" y="4248267"/>
            <a:ext cx="720080" cy="4840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401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15680" y="584548"/>
            <a:ext cx="6202362" cy="684212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800" b="1" dirty="0"/>
              <a:t>Létszám a járulékbevallásból és a KSH adatgyűjtéséből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9456" y="1844824"/>
            <a:ext cx="8901354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400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artalom helye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8731" y="1916832"/>
            <a:ext cx="6984776" cy="4403123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2351584" y="836712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Teljes munkaidőben alkalmazásban állók bruttó átlagkeresete (KSH) és bruttó munkajövedelme (Járulékbevallásból) a legalább öt főt foglalkoztató vállalkozások körében, 2016 január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85227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90836" y="692696"/>
            <a:ext cx="8294915" cy="491682"/>
          </a:xfrm>
        </p:spPr>
        <p:txBody>
          <a:bodyPr>
            <a:noAutofit/>
          </a:bodyPr>
          <a:lstStyle/>
          <a:p>
            <a:pPr algn="ctr"/>
            <a:r>
              <a:rPr lang="hu-HU" sz="2800" b="1" dirty="0" smtClean="0"/>
              <a:t>Járulékbevallások átalakítása</a:t>
            </a:r>
            <a:endParaRPr lang="hu-HU" sz="2800" b="1" dirty="0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98218"/>
              </p:ext>
            </p:extLst>
          </p:nvPr>
        </p:nvGraphicFramePr>
        <p:xfrm>
          <a:off x="983432" y="1184378"/>
          <a:ext cx="9439958" cy="530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Kanyar felfelé 6"/>
          <p:cNvSpPr/>
          <p:nvPr/>
        </p:nvSpPr>
        <p:spPr>
          <a:xfrm>
            <a:off x="5015880" y="4293096"/>
            <a:ext cx="560814" cy="820176"/>
          </a:xfrm>
          <a:prstGeom prst="bentUpArrow">
            <a:avLst>
              <a:gd name="adj1" fmla="val 25000"/>
              <a:gd name="adj2" fmla="val 25000"/>
              <a:gd name="adj3" fmla="val 36487"/>
            </a:avLst>
          </a:prstGeom>
          <a:solidFill>
            <a:schemeClr val="accent5">
              <a:lumMod val="90000"/>
              <a:alpha val="5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3074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03478" y="116632"/>
            <a:ext cx="8294915" cy="504056"/>
          </a:xfrm>
        </p:spPr>
        <p:txBody>
          <a:bodyPr/>
          <a:lstStyle/>
          <a:p>
            <a:pPr algn="r"/>
            <a:r>
              <a:rPr lang="hu-HU" sz="2800" b="1" dirty="0"/>
              <a:t>KSH kéréseinek fogadtatása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5022173"/>
              </p:ext>
            </p:extLst>
          </p:nvPr>
        </p:nvGraphicFramePr>
        <p:xfrm>
          <a:off x="1199456" y="764704"/>
          <a:ext cx="9217023" cy="5926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0207"/>
                <a:gridCol w="1078408"/>
                <a:gridCol w="1078408"/>
              </a:tblGrid>
              <a:tr h="682883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Információhiány feloldására tett javaslat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Bevallást bővíti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Fogad-tatás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42796">
                <a:tc>
                  <a:txBody>
                    <a:bodyPr/>
                    <a:lstStyle/>
                    <a:p>
                      <a:pPr lvl="0"/>
                      <a:r>
                        <a:rPr lang="hu-HU" sz="1900" dirty="0" smtClean="0"/>
                        <a:t>Munkavégzésre irányuló </a:t>
                      </a:r>
                      <a:r>
                        <a:rPr lang="hu-HU" sz="1900" b="1" dirty="0" smtClean="0"/>
                        <a:t>megállapodás szerinti munkaóra </a:t>
                      </a:r>
                      <a:br>
                        <a:rPr lang="hu-HU" sz="1900" b="1" dirty="0" smtClean="0"/>
                      </a:br>
                      <a:r>
                        <a:rPr lang="hu-HU" sz="1900" b="1" dirty="0" smtClean="0"/>
                        <a:t>legyen kötelező </a:t>
                      </a:r>
                      <a:r>
                        <a:rPr lang="hu-HU" sz="1900" dirty="0" smtClean="0"/>
                        <a:t>(alkalmazottaknál)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u-HU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92D05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hu-HU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</a:tr>
              <a:tr h="4220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900" b="1" dirty="0" smtClean="0"/>
                        <a:t>Foglalkozáskód</a:t>
                      </a:r>
                      <a:r>
                        <a:rPr lang="hu-HU" sz="1900" dirty="0" smtClean="0"/>
                        <a:t> mindenkinek legyen kötelező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u-HU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92D05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hu-HU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</a:tr>
              <a:tr h="7427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900" b="1" dirty="0" smtClean="0"/>
                        <a:t>Tanulószerződés esetén </a:t>
                      </a:r>
                      <a:r>
                        <a:rPr lang="hu-HU" sz="1900" dirty="0" smtClean="0"/>
                        <a:t>kerüljön rögzítésre </a:t>
                      </a:r>
                      <a:r>
                        <a:rPr lang="hu-HU" sz="1900" b="1" dirty="0" smtClean="0"/>
                        <a:t>mely napokon </a:t>
                      </a:r>
                      <a:br>
                        <a:rPr lang="hu-HU" sz="1900" b="1" dirty="0" smtClean="0"/>
                      </a:br>
                      <a:r>
                        <a:rPr lang="hu-HU" sz="1900" b="1" dirty="0" smtClean="0"/>
                        <a:t>(vagy hány napig) dolgozott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u-HU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92D05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hu-HU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</a:tr>
              <a:tr h="10635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900" dirty="0" smtClean="0"/>
                        <a:t>„Normál” </a:t>
                      </a:r>
                      <a:r>
                        <a:rPr lang="hu-HU" sz="1900" b="1" dirty="0" smtClean="0"/>
                        <a:t>munkaviszonytól legyen elkülöníthető </a:t>
                      </a:r>
                      <a:r>
                        <a:rPr lang="hu-HU" sz="1900" dirty="0" smtClean="0"/>
                        <a:t>a vállalkozó </a:t>
                      </a:r>
                      <a:r>
                        <a:rPr lang="hu-HU" sz="1900" b="1" dirty="0" smtClean="0"/>
                        <a:t>dolgozó tulajdonosának munkaviszonya </a:t>
                      </a:r>
                      <a:r>
                        <a:rPr lang="hu-HU" sz="1900" dirty="0" smtClean="0"/>
                        <a:t>és a </a:t>
                      </a:r>
                      <a:r>
                        <a:rPr lang="hu-HU" sz="1900" b="1" dirty="0" smtClean="0"/>
                        <a:t>hallgatói munkaszerződéssel </a:t>
                      </a:r>
                      <a:r>
                        <a:rPr lang="hu-HU" sz="1900" dirty="0" smtClean="0"/>
                        <a:t>foglalkoztatottak munkaviszonya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u-HU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92D05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hu-HU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</a:tr>
              <a:tr h="4220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900" dirty="0" smtClean="0"/>
                        <a:t>Betegszabadság távollétideje kerüljön rögzítésre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r>
                        <a:rPr lang="hu-HU" dirty="0" smtClean="0">
                          <a:solidFill>
                            <a:srgbClr val="92D05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r>
                        <a:rPr lang="hu-HU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7427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900" dirty="0" smtClean="0"/>
                        <a:t>Nem rendszeres kereset kiemelése</a:t>
                      </a:r>
                      <a:br>
                        <a:rPr lang="hu-HU" sz="1900" dirty="0" smtClean="0"/>
                      </a:br>
                      <a:r>
                        <a:rPr lang="hu-HU" sz="1900" dirty="0" smtClean="0"/>
                        <a:t>(jutalom, prémium, 13. és további havi fizetés)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92D05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hu-HU" dirty="0">
                        <a:solidFill>
                          <a:srgbClr val="92D050"/>
                        </a:solidFill>
                      </a:endParaRPr>
                    </a:p>
                  </a:txBody>
                  <a:tcPr anchor="ctr"/>
                </a:tc>
              </a:tr>
              <a:tr h="6859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900" dirty="0" smtClean="0"/>
                        <a:t>keresetként nem figyelembe vehető elemek kiemelése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r>
                        <a:rPr lang="hu-HU" dirty="0" smtClean="0">
                          <a:solidFill>
                            <a:srgbClr val="92D05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r>
                        <a:rPr lang="hu-HU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2044">
                <a:tc>
                  <a:txBody>
                    <a:bodyPr/>
                    <a:lstStyle/>
                    <a:p>
                      <a:r>
                        <a:rPr lang="hu-HU" sz="1900" dirty="0" smtClean="0"/>
                        <a:t>KSH fogalmai szerinti egyéb munkajövedelem </a:t>
                      </a:r>
                      <a:endParaRPr lang="hu-HU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</a:t>
                      </a:r>
                      <a:r>
                        <a:rPr lang="hu-HU" dirty="0" smtClean="0">
                          <a:solidFill>
                            <a:srgbClr val="92D05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hu-HU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9612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94790" y="476672"/>
            <a:ext cx="8294915" cy="841602"/>
          </a:xfrm>
        </p:spPr>
        <p:txBody>
          <a:bodyPr/>
          <a:lstStyle/>
          <a:p>
            <a:pPr algn="ctr"/>
            <a:r>
              <a:rPr lang="hu-HU" sz="2800" b="1" dirty="0"/>
              <a:t>Járulékbevallás használatának előnyei,hátrányai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1432249"/>
              </p:ext>
            </p:extLst>
          </p:nvPr>
        </p:nvGraphicFramePr>
        <p:xfrm>
          <a:off x="1055440" y="1318274"/>
          <a:ext cx="9505056" cy="5207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7665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46965" y="408136"/>
            <a:ext cx="8294915" cy="841602"/>
          </a:xfrm>
        </p:spPr>
        <p:txBody>
          <a:bodyPr/>
          <a:lstStyle/>
          <a:p>
            <a:pPr algn="ctr"/>
            <a:r>
              <a:rPr lang="hu-HU" sz="2800" b="1" dirty="0"/>
              <a:t>Tartalom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2140100"/>
              </p:ext>
            </p:extLst>
          </p:nvPr>
        </p:nvGraphicFramePr>
        <p:xfrm>
          <a:off x="839416" y="1246266"/>
          <a:ext cx="9505056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674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649403" y="548680"/>
            <a:ext cx="6779096" cy="684212"/>
          </a:xfrm>
        </p:spPr>
        <p:txBody>
          <a:bodyPr/>
          <a:lstStyle/>
          <a:p>
            <a:pPr algn="r"/>
            <a:r>
              <a:rPr lang="hu-HU" sz="2800" b="1" dirty="0"/>
              <a:t>Járulékbevallások további felhasználása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11424" y="1412776"/>
            <a:ext cx="9505056" cy="50736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u-HU" sz="2400" b="1" dirty="0" smtClean="0"/>
              <a:t>Éves gazdaság-szerkezeti statisztika munkaügyi inputadatai </a:t>
            </a:r>
            <a:r>
              <a:rPr lang="hu-HU" sz="2400" dirty="0" smtClean="0"/>
              <a:t>(kérdőívvel meg nem figyelt vállalkozások)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 smtClean="0"/>
              <a:t>Jelenleg is használjuk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 smtClean="0"/>
              <a:t>Jövőben erre alapozzuk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hu-HU" sz="300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 smtClean="0"/>
              <a:t>Munkaerőköltség-index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dirty="0" smtClean="0"/>
              <a:t>Minőségjavítás (nagyobb lefedettség, több információ)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hu-HU" sz="700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 smtClean="0"/>
              <a:t>Gazdasági Szervezetek </a:t>
            </a:r>
            <a:r>
              <a:rPr lang="hu-HU" sz="2400" b="1" dirty="0"/>
              <a:t>R</a:t>
            </a:r>
            <a:r>
              <a:rPr lang="hu-HU" sz="2400" b="1" dirty="0" smtClean="0"/>
              <a:t>egisztere</a:t>
            </a:r>
          </a:p>
          <a:p>
            <a:pPr lvl="1"/>
            <a:r>
              <a:rPr lang="hu-HU" dirty="0" smtClean="0"/>
              <a:t>Kérdőívvel meg nem figyelt szervezetek létszáma</a:t>
            </a:r>
          </a:p>
          <a:p>
            <a:pPr lvl="1"/>
            <a:endParaRPr lang="hu-HU" sz="700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sz="2400" b="1" dirty="0" smtClean="0"/>
              <a:t>Lakossági adatgyűjtésekben </a:t>
            </a:r>
            <a:r>
              <a:rPr lang="hu-HU" dirty="0" smtClean="0"/>
              <a:t>(MEF, HKÉF) a kereseti adatra vonatkozó válaszmegtagadások kezelésére (</a:t>
            </a:r>
            <a:r>
              <a:rPr lang="hu-HU" dirty="0" err="1" smtClean="0"/>
              <a:t>imputálás</a:t>
            </a:r>
            <a:r>
              <a:rPr lang="hu-HU" dirty="0" smtClean="0"/>
              <a:t>)</a:t>
            </a:r>
          </a:p>
        </p:txBody>
      </p:sp>
      <p:cxnSp>
        <p:nvCxnSpPr>
          <p:cNvPr id="5" name="Egyenes összekötő 4"/>
          <p:cNvCxnSpPr/>
          <p:nvPr/>
        </p:nvCxnSpPr>
        <p:spPr>
          <a:xfrm>
            <a:off x="623392" y="3933056"/>
            <a:ext cx="9649072" cy="0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27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50468" y="692696"/>
            <a:ext cx="6491064" cy="684212"/>
          </a:xfrm>
        </p:spPr>
        <p:txBody>
          <a:bodyPr>
            <a:normAutofit fontScale="90000"/>
          </a:bodyPr>
          <a:lstStyle/>
          <a:p>
            <a:pPr algn="r"/>
            <a:r>
              <a:rPr lang="hu-HU" sz="2800" b="1" dirty="0"/>
              <a:t>Üres álláshely megújításának szükségszerűsége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752881"/>
              </p:ext>
            </p:extLst>
          </p:nvPr>
        </p:nvGraphicFramePr>
        <p:xfrm>
          <a:off x="911424" y="1196752"/>
          <a:ext cx="972108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6631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03512" y="476672"/>
            <a:ext cx="8294915" cy="841602"/>
          </a:xfrm>
        </p:spPr>
        <p:txBody>
          <a:bodyPr/>
          <a:lstStyle/>
          <a:p>
            <a:pPr algn="r"/>
            <a:r>
              <a:rPr lang="hu-HU" sz="2800" b="1" dirty="0"/>
              <a:t>Üres álláshely statisztika megújításának lehetőségei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99456" y="1556792"/>
            <a:ext cx="9011344" cy="49685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hu-HU" sz="1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hu-HU" b="1" dirty="0" smtClean="0"/>
              <a:t>Üres álláshelyek számára vonatkozó alternatívák</a:t>
            </a:r>
          </a:p>
          <a:p>
            <a:pPr lvl="1"/>
            <a:r>
              <a:rPr lang="hu-HU" dirty="0" smtClean="0"/>
              <a:t>Lehetséges-e az NFSZ üres álláshely adataira alapozni a statisztikát a közeljövőben?</a:t>
            </a:r>
          </a:p>
          <a:p>
            <a:pPr lvl="1"/>
            <a:r>
              <a:rPr lang="hu-HU" dirty="0" smtClean="0"/>
              <a:t>Lehetséges-e felhasználni „</a:t>
            </a:r>
            <a:r>
              <a:rPr lang="hu-HU" dirty="0" err="1" smtClean="0"/>
              <a:t>big</a:t>
            </a:r>
            <a:r>
              <a:rPr lang="hu-HU" dirty="0" smtClean="0"/>
              <a:t> </a:t>
            </a:r>
            <a:r>
              <a:rPr lang="hu-HU" dirty="0" err="1" smtClean="0"/>
              <a:t>data</a:t>
            </a:r>
            <a:r>
              <a:rPr lang="hu-HU" dirty="0" smtClean="0"/>
              <a:t>”</a:t>
            </a:r>
            <a:r>
              <a:rPr lang="hu-HU" dirty="0" err="1" smtClean="0"/>
              <a:t>-t</a:t>
            </a:r>
            <a:r>
              <a:rPr lang="hu-HU" dirty="0" smtClean="0"/>
              <a:t> az </a:t>
            </a:r>
            <a:r>
              <a:rPr lang="hu-HU" dirty="0" smtClean="0"/>
              <a:t>üres álláshely statisztika előállítása során? (web </a:t>
            </a:r>
            <a:r>
              <a:rPr lang="hu-HU" dirty="0" err="1" smtClean="0"/>
              <a:t>scraping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Nyitott kérdőív bevezetése??</a:t>
            </a:r>
          </a:p>
          <a:p>
            <a:pPr lvl="1"/>
            <a:endParaRPr lang="hu-HU" sz="14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u-HU" b="1" dirty="0" smtClean="0"/>
              <a:t>Zárónapi betöltött álláshelyek száma</a:t>
            </a:r>
            <a:endParaRPr lang="hu-HU" dirty="0" smtClean="0"/>
          </a:p>
          <a:p>
            <a:pPr lvl="1" indent="-342900"/>
            <a:r>
              <a:rPr lang="hu-HU" dirty="0" smtClean="0"/>
              <a:t>Járulékbevallással kiváltani az adatgyűjtés vonatkozó részét</a:t>
            </a:r>
          </a:p>
          <a:p>
            <a:pPr lvl="1" indent="-342900"/>
            <a:endParaRPr lang="hu-HU" dirty="0"/>
          </a:p>
          <a:p>
            <a:pPr marL="400050" lvl="1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34221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35560" y="404664"/>
            <a:ext cx="8294915" cy="841602"/>
          </a:xfrm>
        </p:spPr>
        <p:txBody>
          <a:bodyPr/>
          <a:lstStyle/>
          <a:p>
            <a:pPr algn="ctr"/>
            <a:r>
              <a:rPr lang="hu-HU" sz="2800" b="1" dirty="0"/>
              <a:t>Intézményi munkaügy-statisztika területei</a:t>
            </a:r>
            <a:endParaRPr lang="hu-HU" sz="2800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5560" y="1246266"/>
            <a:ext cx="7920880" cy="5098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13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55640" y="692696"/>
            <a:ext cx="6851104" cy="684212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800" b="1" dirty="0"/>
              <a:t>Intézményi munkaügy-statisztikai adatforrások főbb jellemzői</a:t>
            </a:r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7528" y="1386428"/>
            <a:ext cx="8064896" cy="4973682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5560" y="6382582"/>
            <a:ext cx="7296975" cy="393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88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67608" y="764704"/>
            <a:ext cx="7776864" cy="684212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800" b="1" dirty="0"/>
              <a:t>Havi kereset, létszám statisztika megújításának </a:t>
            </a:r>
            <a:r>
              <a:rPr lang="hu-HU" sz="2800" b="1" dirty="0" smtClean="0"/>
              <a:t>szükségszerűsége, kerete</a:t>
            </a:r>
            <a:endParaRPr lang="hu-HU" sz="2800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207794"/>
              </p:ext>
            </p:extLst>
          </p:nvPr>
        </p:nvGraphicFramePr>
        <p:xfrm>
          <a:off x="1127448" y="1556792"/>
          <a:ext cx="9083352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24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79576" y="692696"/>
            <a:ext cx="8290594" cy="684212"/>
          </a:xfrm>
        </p:spPr>
        <p:txBody>
          <a:bodyPr>
            <a:normAutofit/>
          </a:bodyPr>
          <a:lstStyle/>
          <a:p>
            <a:pPr algn="ctr"/>
            <a:r>
              <a:rPr lang="hu-HU" sz="2800" b="1" dirty="0"/>
              <a:t>Havi kereset, létszám statisztika megújításának lehetősége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197439"/>
              </p:ext>
            </p:extLst>
          </p:nvPr>
        </p:nvGraphicFramePr>
        <p:xfrm>
          <a:off x="983432" y="1556792"/>
          <a:ext cx="9433048" cy="5040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761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b="1" dirty="0" smtClean="0"/>
              <a:t>Járulékbevallások felhasználása</a:t>
            </a:r>
            <a:endParaRPr lang="hu-HU" sz="2800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222229"/>
              </p:ext>
            </p:extLst>
          </p:nvPr>
        </p:nvGraphicFramePr>
        <p:xfrm>
          <a:off x="551384" y="1484784"/>
          <a:ext cx="10070579" cy="5040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6185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63553" y="849086"/>
            <a:ext cx="8136903" cy="419674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500" b="1" dirty="0"/>
              <a:t>Létszám-lehatárolás problémái a járulékbevallásban</a:t>
            </a:r>
          </a:p>
        </p:txBody>
      </p:sp>
      <p:pic>
        <p:nvPicPr>
          <p:cNvPr id="7" name="Tartalom helye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3552" y="1286288"/>
            <a:ext cx="8136904" cy="5375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9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27448" y="467554"/>
            <a:ext cx="9663067" cy="841602"/>
          </a:xfrm>
        </p:spPr>
        <p:txBody>
          <a:bodyPr/>
          <a:lstStyle/>
          <a:p>
            <a:pPr algn="ctr"/>
            <a:r>
              <a:rPr lang="hu-HU" sz="2800" b="1" dirty="0"/>
              <a:t>Létszám-információk kinyerése a járulékbevallásból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67409" y="1484784"/>
            <a:ext cx="9854328" cy="4692179"/>
          </a:xfrm>
        </p:spPr>
        <p:txBody>
          <a:bodyPr/>
          <a:lstStyle/>
          <a:p>
            <a:pPr marL="457200" lvl="1" indent="0">
              <a:buNone/>
            </a:pPr>
            <a:r>
              <a:rPr lang="hu-HU" sz="2000" b="1" dirty="0" smtClean="0"/>
              <a:t>Munkavállalók többségénél elegendő az információ az állománycsoportok lehatárolására és átlagos állományi számuk számítására (DE vannak kivételek!!)</a:t>
            </a:r>
          </a:p>
          <a:p>
            <a:endParaRPr lang="hu-HU" b="1" dirty="0" smtClean="0"/>
          </a:p>
          <a:p>
            <a:pPr marL="0" indent="0">
              <a:buNone/>
            </a:pPr>
            <a:endParaRPr lang="hu-HU" b="1" dirty="0" smtClean="0"/>
          </a:p>
          <a:p>
            <a:pPr marL="0" indent="0">
              <a:buNone/>
            </a:pPr>
            <a:endParaRPr lang="hu-HU" sz="1400" b="1" dirty="0"/>
          </a:p>
          <a:p>
            <a:pPr>
              <a:buFont typeface="Wingdings" panose="05000000000000000000" pitchFamily="2" charset="2"/>
              <a:buChar char="Ø"/>
            </a:pPr>
            <a:endParaRPr lang="hu-HU" sz="1600" dirty="0"/>
          </a:p>
          <a:p>
            <a:pPr lvl="1"/>
            <a:endParaRPr lang="hu-HU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89640025"/>
              </p:ext>
            </p:extLst>
          </p:nvPr>
        </p:nvGraphicFramePr>
        <p:xfrm>
          <a:off x="767409" y="2453755"/>
          <a:ext cx="9443391" cy="399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370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lapértelmezett terv">
  <a:themeElements>
    <a:clrScheme name="1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ksh_sablon</Template>
  <TotalTime>7344</TotalTime>
  <Words>751</Words>
  <Application>Microsoft Office PowerPoint</Application>
  <PresentationFormat>Szélesvásznú</PresentationFormat>
  <Paragraphs>175</Paragraphs>
  <Slides>22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4</vt:i4>
      </vt:variant>
      <vt:variant>
        <vt:lpstr>Diacímek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1_Alapértelmezett terv</vt:lpstr>
      <vt:lpstr>Alapértelmezett terv</vt:lpstr>
      <vt:lpstr>1_Office-téma</vt:lpstr>
      <vt:lpstr>2_Office-téma</vt:lpstr>
      <vt:lpstr>Intézményi munkaügy-statisztika megújításának lehetőségei  Adminisztratív adatok felhasználásával</vt:lpstr>
      <vt:lpstr>Tartalom</vt:lpstr>
      <vt:lpstr>Intézményi munkaügy-statisztika területei</vt:lpstr>
      <vt:lpstr>Intézményi munkaügy-statisztikai adatforrások főbb jellemzői</vt:lpstr>
      <vt:lpstr>Havi kereset, létszám statisztika megújításának szükségszerűsége, kerete</vt:lpstr>
      <vt:lpstr>Havi kereset, létszám statisztika megújításának lehetősége</vt:lpstr>
      <vt:lpstr>Járulékbevallások felhasználása</vt:lpstr>
      <vt:lpstr>Létszám-lehatárolás problémái a járulékbevallásban</vt:lpstr>
      <vt:lpstr>Létszám-információk kinyerése a járulékbevallásból</vt:lpstr>
      <vt:lpstr>Kereset a járulékbevallásban</vt:lpstr>
      <vt:lpstr>Kereset információk kinyerése a járulékbevallásból</vt:lpstr>
      <vt:lpstr>Egyéb munkajövedelem a járulékbevalláson</vt:lpstr>
      <vt:lpstr>Munkajövedelem információk kinyerése a járulékbevallásból</vt:lpstr>
      <vt:lpstr>Járulékbevallásból hiányzó adatkörök</vt:lpstr>
      <vt:lpstr>Létszám a járulékbevallásból és a KSH adatgyűjtéséből</vt:lpstr>
      <vt:lpstr>PowerPoint bemutató</vt:lpstr>
      <vt:lpstr>Járulékbevallások átalakítása</vt:lpstr>
      <vt:lpstr>KSH kéréseinek fogadtatása</vt:lpstr>
      <vt:lpstr>Járulékbevallás használatának előnyei,hátrányai</vt:lpstr>
      <vt:lpstr>Járulékbevallások további felhasználása</vt:lpstr>
      <vt:lpstr>Üres álláshely megújításának szükségszerűsége</vt:lpstr>
      <vt:lpstr>Üres álláshely statisztika megújításának lehetőségei</vt:lpstr>
    </vt:vector>
  </TitlesOfParts>
  <Company>Home Office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15-34 éves népesség munkaerő-piaci helyzetének és a munkaerő-piacra való belépést meghatározó tényezőknek a statisztikai elemzése a munkaerő-felmérés adatai alapján</dc:title>
  <dc:creator>Roland</dc:creator>
  <cp:lastModifiedBy>Kadlecsik Roland</cp:lastModifiedBy>
  <cp:revision>445</cp:revision>
  <cp:lastPrinted>2017-09-13T15:32:19Z</cp:lastPrinted>
  <dcterms:created xsi:type="dcterms:W3CDTF">2010-01-31T16:41:05Z</dcterms:created>
  <dcterms:modified xsi:type="dcterms:W3CDTF">2017-09-14T06:50:09Z</dcterms:modified>
</cp:coreProperties>
</file>