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2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95" r:id="rId2"/>
    <p:sldId id="311" r:id="rId3"/>
    <p:sldId id="290" r:id="rId4"/>
    <p:sldId id="296" r:id="rId5"/>
    <p:sldId id="286" r:id="rId6"/>
    <p:sldId id="256" r:id="rId7"/>
    <p:sldId id="291" r:id="rId8"/>
    <p:sldId id="292" r:id="rId9"/>
    <p:sldId id="294" r:id="rId10"/>
    <p:sldId id="301" r:id="rId11"/>
    <p:sldId id="299" r:id="rId12"/>
    <p:sldId id="287" r:id="rId13"/>
    <p:sldId id="258" r:id="rId14"/>
    <p:sldId id="261" r:id="rId15"/>
    <p:sldId id="303" r:id="rId16"/>
    <p:sldId id="270" r:id="rId17"/>
    <p:sldId id="273" r:id="rId18"/>
    <p:sldId id="275" r:id="rId19"/>
    <p:sldId id="277" r:id="rId20"/>
    <p:sldId id="279" r:id="rId21"/>
    <p:sldId id="283" r:id="rId22"/>
    <p:sldId id="309" r:id="rId2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761" autoAdjust="0"/>
  </p:normalViewPr>
  <p:slideViewPr>
    <p:cSldViewPr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kumentum2\GDP\2015\implar\&#225;rindexek-%20&#246;sszefoglal&#24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2\GDP\2015\implar\&#225;rindexek-%20&#246;sszefoglal&#24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'Árindexek (3)'!$B$2</c:f>
              <c:strCache>
                <c:ptCount val="1"/>
                <c:pt idx="0">
                  <c:v>GDP implicit árindexe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'Árindexek (3)'!$A$4:$A$17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(3)'!$B$4:$B$17</c:f>
              <c:numCache>
                <c:formatCode>0.0</c:formatCode>
                <c:ptCount val="14"/>
                <c:pt idx="0">
                  <c:v>111.2</c:v>
                </c:pt>
                <c:pt idx="1">
                  <c:v>108.4</c:v>
                </c:pt>
                <c:pt idx="2">
                  <c:v>105.4</c:v>
                </c:pt>
                <c:pt idx="3">
                  <c:v>105</c:v>
                </c:pt>
                <c:pt idx="4">
                  <c:v>102.4</c:v>
                </c:pt>
                <c:pt idx="5">
                  <c:v>103.5</c:v>
                </c:pt>
                <c:pt idx="6">
                  <c:v>105.3</c:v>
                </c:pt>
                <c:pt idx="7">
                  <c:v>105</c:v>
                </c:pt>
                <c:pt idx="8">
                  <c:v>103.9</c:v>
                </c:pt>
                <c:pt idx="9">
                  <c:v>102.1</c:v>
                </c:pt>
                <c:pt idx="10">
                  <c:v>102.2</c:v>
                </c:pt>
                <c:pt idx="11">
                  <c:v>103.4</c:v>
                </c:pt>
                <c:pt idx="12">
                  <c:v>103</c:v>
                </c:pt>
                <c:pt idx="13">
                  <c:v>103.1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'Árindexek (3)'!$C$2</c:f>
              <c:strCache>
                <c:ptCount val="1"/>
                <c:pt idx="0">
                  <c:v>Fogyasztóiár index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'Árindexek (3)'!$A$4:$A$17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(3)'!$C$4:$C$17</c:f>
              <c:numCache>
                <c:formatCode>General</c:formatCode>
                <c:ptCount val="14"/>
                <c:pt idx="0">
                  <c:v>109.2</c:v>
                </c:pt>
                <c:pt idx="1">
                  <c:v>105.3</c:v>
                </c:pt>
                <c:pt idx="2">
                  <c:v>104.7</c:v>
                </c:pt>
                <c:pt idx="3">
                  <c:v>106.8</c:v>
                </c:pt>
                <c:pt idx="4">
                  <c:v>103.6</c:v>
                </c:pt>
                <c:pt idx="5">
                  <c:v>103.9</c:v>
                </c:pt>
                <c:pt idx="6" formatCode="0.0">
                  <c:v>108</c:v>
                </c:pt>
                <c:pt idx="7">
                  <c:v>106.1</c:v>
                </c:pt>
                <c:pt idx="8">
                  <c:v>104.2</c:v>
                </c:pt>
                <c:pt idx="9">
                  <c:v>104.9</c:v>
                </c:pt>
                <c:pt idx="10">
                  <c:v>103.9</c:v>
                </c:pt>
                <c:pt idx="11">
                  <c:v>105.7</c:v>
                </c:pt>
                <c:pt idx="12">
                  <c:v>101.7</c:v>
                </c:pt>
                <c:pt idx="13">
                  <c:v>99.8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'Árindexek (3)'!$D$2</c:f>
              <c:strCache>
                <c:ptCount val="1"/>
                <c:pt idx="0">
                  <c:v>Szezonálisan kiigazított maginfláció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'Árindexek (3)'!$A$4:$A$17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(3)'!$D$4:$D$17</c:f>
              <c:numCache>
                <c:formatCode>General</c:formatCode>
                <c:ptCount val="14"/>
                <c:pt idx="0">
                  <c:v>109.4</c:v>
                </c:pt>
                <c:pt idx="1">
                  <c:v>105.8</c:v>
                </c:pt>
                <c:pt idx="2">
                  <c:v>104.5</c:v>
                </c:pt>
                <c:pt idx="3">
                  <c:v>105.7</c:v>
                </c:pt>
                <c:pt idx="4">
                  <c:v>102.1</c:v>
                </c:pt>
                <c:pt idx="5">
                  <c:v>102.2</c:v>
                </c:pt>
                <c:pt idx="6" formatCode="0.0">
                  <c:v>105.3</c:v>
                </c:pt>
                <c:pt idx="7">
                  <c:v>105.1</c:v>
                </c:pt>
                <c:pt idx="8">
                  <c:v>104.1</c:v>
                </c:pt>
                <c:pt idx="9" formatCode="0.0">
                  <c:v>103</c:v>
                </c:pt>
                <c:pt idx="10">
                  <c:v>102.7</c:v>
                </c:pt>
                <c:pt idx="11">
                  <c:v>105.1</c:v>
                </c:pt>
                <c:pt idx="12">
                  <c:v>103.3</c:v>
                </c:pt>
                <c:pt idx="13">
                  <c:v>102.2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'Árindexek (3)'!$E$2</c:f>
              <c:strCache>
                <c:ptCount val="1"/>
                <c:pt idx="0">
                  <c:v>Ipari termelői árindex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'Árindexek (3)'!$A$4:$A$17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(3)'!$E$4:$E$17</c:f>
              <c:numCache>
                <c:formatCode>0.0</c:formatCode>
                <c:ptCount val="14"/>
                <c:pt idx="0">
                  <c:v>106.1</c:v>
                </c:pt>
                <c:pt idx="1">
                  <c:v>99.2</c:v>
                </c:pt>
                <c:pt idx="2">
                  <c:v>102.7</c:v>
                </c:pt>
                <c:pt idx="3">
                  <c:v>104</c:v>
                </c:pt>
                <c:pt idx="4">
                  <c:v>103.1</c:v>
                </c:pt>
                <c:pt idx="5">
                  <c:v>106.6</c:v>
                </c:pt>
                <c:pt idx="6">
                  <c:v>100.3</c:v>
                </c:pt>
                <c:pt idx="7">
                  <c:v>105</c:v>
                </c:pt>
                <c:pt idx="8">
                  <c:v>104.9</c:v>
                </c:pt>
                <c:pt idx="9">
                  <c:v>104.5</c:v>
                </c:pt>
                <c:pt idx="10">
                  <c:v>104.2</c:v>
                </c:pt>
                <c:pt idx="11">
                  <c:v>104.3</c:v>
                </c:pt>
                <c:pt idx="12">
                  <c:v>100.7</c:v>
                </c:pt>
                <c:pt idx="13">
                  <c:v>99.6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657000"/>
        <c:axId val="51641200"/>
      </c:lineChart>
      <c:catAx>
        <c:axId val="138657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641200"/>
        <c:crosses val="autoZero"/>
        <c:auto val="1"/>
        <c:lblAlgn val="ctr"/>
        <c:lblOffset val="100"/>
        <c:noMultiLvlLbl val="0"/>
      </c:catAx>
      <c:valAx>
        <c:axId val="51641200"/>
        <c:scaling>
          <c:orientation val="minMax"/>
          <c:min val="97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65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'Árindexek (4)'!$B$2</c:f>
              <c:strCache>
                <c:ptCount val="1"/>
                <c:pt idx="0">
                  <c:v>Fogyasztóiár index</c:v>
                </c:pt>
              </c:strCache>
            </c:strRef>
          </c:tx>
          <c:marker>
            <c:symbol val="none"/>
          </c:marker>
          <c:cat>
            <c:strRef>
              <c:f>'Árindexek (4)'!$A$4:$A$17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(4)'!$B$4:$B$17</c:f>
              <c:numCache>
                <c:formatCode>General</c:formatCode>
                <c:ptCount val="14"/>
                <c:pt idx="0">
                  <c:v>109.2</c:v>
                </c:pt>
                <c:pt idx="1">
                  <c:v>105.3</c:v>
                </c:pt>
                <c:pt idx="2">
                  <c:v>104.7</c:v>
                </c:pt>
                <c:pt idx="3">
                  <c:v>106.8</c:v>
                </c:pt>
                <c:pt idx="4">
                  <c:v>103.6</c:v>
                </c:pt>
                <c:pt idx="5">
                  <c:v>103.9</c:v>
                </c:pt>
                <c:pt idx="6" formatCode="0.0">
                  <c:v>108</c:v>
                </c:pt>
                <c:pt idx="7">
                  <c:v>106.1</c:v>
                </c:pt>
                <c:pt idx="8">
                  <c:v>104.2</c:v>
                </c:pt>
                <c:pt idx="9">
                  <c:v>104.9</c:v>
                </c:pt>
                <c:pt idx="10">
                  <c:v>103.9</c:v>
                </c:pt>
                <c:pt idx="11">
                  <c:v>105.7</c:v>
                </c:pt>
                <c:pt idx="12">
                  <c:v>101.7</c:v>
                </c:pt>
                <c:pt idx="13">
                  <c:v>99.8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'Árindexek (4)'!$C$2</c:f>
              <c:strCache>
                <c:ptCount val="1"/>
                <c:pt idx="0">
                  <c:v>Szezonálisan kiigazított maginfláció</c:v>
                </c:pt>
              </c:strCache>
            </c:strRef>
          </c:tx>
          <c:marker>
            <c:symbol val="none"/>
          </c:marker>
          <c:cat>
            <c:strRef>
              <c:f>'Árindexek (4)'!$A$4:$A$17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(4)'!$C$4:$C$17</c:f>
              <c:numCache>
                <c:formatCode>General</c:formatCode>
                <c:ptCount val="14"/>
                <c:pt idx="0">
                  <c:v>109.4</c:v>
                </c:pt>
                <c:pt idx="1">
                  <c:v>105.8</c:v>
                </c:pt>
                <c:pt idx="2">
                  <c:v>104.5</c:v>
                </c:pt>
                <c:pt idx="3">
                  <c:v>105.7</c:v>
                </c:pt>
                <c:pt idx="4">
                  <c:v>102.1</c:v>
                </c:pt>
                <c:pt idx="5">
                  <c:v>102.2</c:v>
                </c:pt>
                <c:pt idx="6" formatCode="0.0">
                  <c:v>105.3</c:v>
                </c:pt>
                <c:pt idx="7">
                  <c:v>105.1</c:v>
                </c:pt>
                <c:pt idx="8">
                  <c:v>104.1</c:v>
                </c:pt>
                <c:pt idx="9" formatCode="0.0">
                  <c:v>103</c:v>
                </c:pt>
                <c:pt idx="10">
                  <c:v>102.7</c:v>
                </c:pt>
                <c:pt idx="11">
                  <c:v>105.1</c:v>
                </c:pt>
                <c:pt idx="12">
                  <c:v>103.3</c:v>
                </c:pt>
                <c:pt idx="13">
                  <c:v>102.2</c:v>
                </c:pt>
              </c:numCache>
            </c:numRef>
          </c:val>
          <c:smooth val="0"/>
        </c:ser>
        <c:ser>
          <c:idx val="2"/>
          <c:order val="2"/>
          <c:tx>
            <c:v>rezidens fogyasztás implicit árindex</c:v>
          </c:tx>
          <c:spPr>
            <a:ln w="31750">
              <a:solidFill>
                <a:prstClr val="black"/>
              </a:solidFill>
            </a:ln>
          </c:spPr>
          <c:marker>
            <c:symbol val="none"/>
          </c:marker>
          <c:cat>
            <c:strRef>
              <c:f>'Árindexek (4)'!$A$4:$A$17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(4)'!$D$4:$D$17</c:f>
              <c:numCache>
                <c:formatCode>0.0</c:formatCode>
                <c:ptCount val="14"/>
                <c:pt idx="0">
                  <c:v>109.52753018714951</c:v>
                </c:pt>
                <c:pt idx="1">
                  <c:v>105.95847318333125</c:v>
                </c:pt>
                <c:pt idx="2">
                  <c:v>104.27027111597144</c:v>
                </c:pt>
                <c:pt idx="3">
                  <c:v>105.39254334830896</c:v>
                </c:pt>
                <c:pt idx="4">
                  <c:v>103.46019019088315</c:v>
                </c:pt>
                <c:pt idx="5">
                  <c:v>103.22816705401561</c:v>
                </c:pt>
                <c:pt idx="6">
                  <c:v>106.69647645100555</c:v>
                </c:pt>
                <c:pt idx="7">
                  <c:v>105.5777390499717</c:v>
                </c:pt>
                <c:pt idx="8">
                  <c:v>104.08763646708879</c:v>
                </c:pt>
                <c:pt idx="9">
                  <c:v>103.69025065887863</c:v>
                </c:pt>
                <c:pt idx="10">
                  <c:v>103.62023345558755</c:v>
                </c:pt>
                <c:pt idx="11">
                  <c:v>106.23850453464469</c:v>
                </c:pt>
                <c:pt idx="12">
                  <c:v>102.43434694787513</c:v>
                </c:pt>
                <c:pt idx="13">
                  <c:v>100.65229048447313</c:v>
                </c:pt>
              </c:numCache>
            </c:numRef>
          </c:val>
          <c:smooth val="0"/>
        </c:ser>
        <c:ser>
          <c:idx val="3"/>
          <c:order val="3"/>
          <c:tx>
            <c:v>hazai fogyasztás implicit árindex</c:v>
          </c:tx>
          <c:marker>
            <c:symbol val="none"/>
          </c:marker>
          <c:cat>
            <c:strRef>
              <c:f>'Árindexek (4)'!$A$4:$A$17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2014e</c:v>
                </c:pt>
              </c:strCache>
            </c:strRef>
          </c:cat>
          <c:val>
            <c:numRef>
              <c:f>'Árindexek (4)'!$E$4:$E$17</c:f>
              <c:numCache>
                <c:formatCode>0.0</c:formatCode>
                <c:ptCount val="14"/>
                <c:pt idx="0">
                  <c:v>109.94546355630773</c:v>
                </c:pt>
                <c:pt idx="1">
                  <c:v>106.37333258272184</c:v>
                </c:pt>
                <c:pt idx="2">
                  <c:v>104.1937670362426</c:v>
                </c:pt>
                <c:pt idx="3">
                  <c:v>106.03171388004365</c:v>
                </c:pt>
                <c:pt idx="4">
                  <c:v>103.82994476559905</c:v>
                </c:pt>
                <c:pt idx="5">
                  <c:v>103.39949933338117</c:v>
                </c:pt>
                <c:pt idx="6">
                  <c:v>107.32470548087151</c:v>
                </c:pt>
                <c:pt idx="7">
                  <c:v>105.68073352191851</c:v>
                </c:pt>
                <c:pt idx="8">
                  <c:v>103.83934204478018</c:v>
                </c:pt>
                <c:pt idx="9">
                  <c:v>103.87363026199006</c:v>
                </c:pt>
                <c:pt idx="10">
                  <c:v>103.614333037663</c:v>
                </c:pt>
                <c:pt idx="11">
                  <c:v>106.16471425422817</c:v>
                </c:pt>
                <c:pt idx="12">
                  <c:v>102.39538921191198</c:v>
                </c:pt>
                <c:pt idx="13">
                  <c:v>99.817463797025894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745888"/>
        <c:axId val="139758560"/>
      </c:lineChart>
      <c:catAx>
        <c:axId val="139745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9758560"/>
        <c:crosses val="autoZero"/>
        <c:auto val="1"/>
        <c:lblAlgn val="ctr"/>
        <c:lblOffset val="100"/>
        <c:noMultiLvlLbl val="0"/>
      </c:catAx>
      <c:valAx>
        <c:axId val="139758560"/>
        <c:scaling>
          <c:orientation val="minMax"/>
          <c:min val="98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39745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91BD5-B9DE-4C63-8DEE-0866B5D58249}" type="doc">
      <dgm:prSet loTypeId="urn:microsoft.com/office/officeart/2005/8/layout/lProcess2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hu-HU"/>
        </a:p>
      </dgm:t>
    </dgm:pt>
    <dgm:pt modelId="{78AA2707-C897-4ACE-B0B5-6898B0CC7CDF}">
      <dgm:prSet phldrT="[Szöveg]" custT="1"/>
      <dgm:spPr/>
      <dgm:t>
        <a:bodyPr/>
        <a:lstStyle/>
        <a:p>
          <a:r>
            <a:rPr lang="hu-HU" sz="2000" dirty="0" smtClean="0"/>
            <a:t>Folyó számlák</a:t>
          </a:r>
          <a:endParaRPr lang="hu-HU" sz="2000" dirty="0"/>
        </a:p>
      </dgm:t>
    </dgm:pt>
    <dgm:pt modelId="{97DF0FC9-D341-44AA-B74F-2EC747FD657B}" type="parTrans" cxnId="{7D77E6F1-B929-42E2-8C8C-79F95CE58CED}">
      <dgm:prSet/>
      <dgm:spPr/>
      <dgm:t>
        <a:bodyPr/>
        <a:lstStyle/>
        <a:p>
          <a:endParaRPr lang="hu-HU"/>
        </a:p>
      </dgm:t>
    </dgm:pt>
    <dgm:pt modelId="{9425E38C-A499-4453-8B81-D5D7F465A53E}" type="sibTrans" cxnId="{7D77E6F1-B929-42E2-8C8C-79F95CE58CED}">
      <dgm:prSet/>
      <dgm:spPr/>
      <dgm:t>
        <a:bodyPr/>
        <a:lstStyle/>
        <a:p>
          <a:endParaRPr lang="hu-HU"/>
        </a:p>
      </dgm:t>
    </dgm:pt>
    <dgm:pt modelId="{5AA8FFEB-B9C5-4ECF-8743-BE95BEB49B0C}">
      <dgm:prSet phldrT="[Szöveg]" custT="1"/>
      <dgm:spPr/>
      <dgm:t>
        <a:bodyPr/>
        <a:lstStyle/>
        <a:p>
          <a:r>
            <a:rPr lang="hu-HU" sz="1200" dirty="0" smtClean="0"/>
            <a:t>0</a:t>
          </a:r>
          <a:r>
            <a:rPr lang="hu-HU" sz="1000" dirty="0" smtClean="0"/>
            <a:t>. Termék és szolgáltatások számla</a:t>
          </a:r>
          <a:endParaRPr lang="hu-HU" sz="1000" dirty="0"/>
        </a:p>
      </dgm:t>
    </dgm:pt>
    <dgm:pt modelId="{00631F5F-2578-4C6D-BF3B-64485D2D0D3C}" type="parTrans" cxnId="{2007FE21-CE04-4CC7-8C20-FBDB75B052DB}">
      <dgm:prSet/>
      <dgm:spPr/>
      <dgm:t>
        <a:bodyPr/>
        <a:lstStyle/>
        <a:p>
          <a:endParaRPr lang="hu-HU"/>
        </a:p>
      </dgm:t>
    </dgm:pt>
    <dgm:pt modelId="{7DE01C88-D2DD-4200-9E5E-6C23BA0DD1B4}" type="sibTrans" cxnId="{2007FE21-CE04-4CC7-8C20-FBDB75B052DB}">
      <dgm:prSet/>
      <dgm:spPr/>
      <dgm:t>
        <a:bodyPr/>
        <a:lstStyle/>
        <a:p>
          <a:endParaRPr lang="hu-HU"/>
        </a:p>
      </dgm:t>
    </dgm:pt>
    <dgm:pt modelId="{5B7FD7B3-C82B-44DF-930A-12CD3C0B3E53}">
      <dgm:prSet phldrT="[Szöveg]" custT="1"/>
      <dgm:spPr/>
      <dgm:t>
        <a:bodyPr/>
        <a:lstStyle/>
        <a:p>
          <a:r>
            <a:rPr lang="hu-HU" sz="1000" dirty="0" smtClean="0"/>
            <a:t>I. Termelési számla</a:t>
          </a:r>
        </a:p>
      </dgm:t>
    </dgm:pt>
    <dgm:pt modelId="{5E04429A-2E65-416B-B39B-B43E17757E07}" type="parTrans" cxnId="{B8118182-49C1-4939-89A9-771DA800318B}">
      <dgm:prSet/>
      <dgm:spPr/>
      <dgm:t>
        <a:bodyPr/>
        <a:lstStyle/>
        <a:p>
          <a:endParaRPr lang="hu-HU"/>
        </a:p>
      </dgm:t>
    </dgm:pt>
    <dgm:pt modelId="{FDFAF887-35F7-4A5C-889F-549F13FE05DF}" type="sibTrans" cxnId="{B8118182-49C1-4939-89A9-771DA800318B}">
      <dgm:prSet/>
      <dgm:spPr/>
      <dgm:t>
        <a:bodyPr/>
        <a:lstStyle/>
        <a:p>
          <a:endParaRPr lang="hu-HU"/>
        </a:p>
      </dgm:t>
    </dgm:pt>
    <dgm:pt modelId="{ACA67851-4178-4387-91B5-0201F7EF6252}">
      <dgm:prSet phldrT="[Szöveg]" custT="1"/>
      <dgm:spPr/>
      <dgm:t>
        <a:bodyPr/>
        <a:lstStyle/>
        <a:p>
          <a:r>
            <a:rPr lang="hu-HU" sz="2000" dirty="0" smtClean="0"/>
            <a:t>Felhalmozási számlák</a:t>
          </a:r>
          <a:endParaRPr lang="hu-HU" sz="2000" dirty="0"/>
        </a:p>
      </dgm:t>
    </dgm:pt>
    <dgm:pt modelId="{00E6877B-6299-48EE-B9E3-A4EDB55EE316}" type="parTrans" cxnId="{A80E4B4F-828F-4497-A96E-90EF0063E7A9}">
      <dgm:prSet/>
      <dgm:spPr/>
      <dgm:t>
        <a:bodyPr/>
        <a:lstStyle/>
        <a:p>
          <a:endParaRPr lang="hu-HU"/>
        </a:p>
      </dgm:t>
    </dgm:pt>
    <dgm:pt modelId="{644302BD-FD5A-418E-9AF2-BD216C9BAAED}" type="sibTrans" cxnId="{A80E4B4F-828F-4497-A96E-90EF0063E7A9}">
      <dgm:prSet/>
      <dgm:spPr/>
      <dgm:t>
        <a:bodyPr/>
        <a:lstStyle/>
        <a:p>
          <a:endParaRPr lang="hu-HU"/>
        </a:p>
      </dgm:t>
    </dgm:pt>
    <dgm:pt modelId="{8FCFB123-B5AC-4032-8834-522A71182F08}">
      <dgm:prSet phldrT="[Szöveg]"/>
      <dgm:spPr/>
      <dgm:t>
        <a:bodyPr/>
        <a:lstStyle/>
        <a:p>
          <a:r>
            <a:rPr lang="hu-HU" dirty="0" smtClean="0"/>
            <a:t>III.1 Tőkeszámla</a:t>
          </a:r>
          <a:endParaRPr lang="hu-HU" dirty="0"/>
        </a:p>
      </dgm:t>
    </dgm:pt>
    <dgm:pt modelId="{F2881529-3297-4174-882A-59B0E92B179E}" type="parTrans" cxnId="{1253C8F9-7933-41BD-A648-C9F6DFB1A0EE}">
      <dgm:prSet/>
      <dgm:spPr/>
      <dgm:t>
        <a:bodyPr/>
        <a:lstStyle/>
        <a:p>
          <a:endParaRPr lang="hu-HU"/>
        </a:p>
      </dgm:t>
    </dgm:pt>
    <dgm:pt modelId="{63E11A52-9F9D-4970-B847-907BDE6B73DD}" type="sibTrans" cxnId="{1253C8F9-7933-41BD-A648-C9F6DFB1A0EE}">
      <dgm:prSet/>
      <dgm:spPr/>
      <dgm:t>
        <a:bodyPr/>
        <a:lstStyle/>
        <a:p>
          <a:endParaRPr lang="hu-HU"/>
        </a:p>
      </dgm:t>
    </dgm:pt>
    <dgm:pt modelId="{9443E77F-56F5-48E7-80CC-32909D0C9008}">
      <dgm:prSet phldrT="[Szöveg]"/>
      <dgm:spPr/>
      <dgm:t>
        <a:bodyPr/>
        <a:lstStyle/>
        <a:p>
          <a:r>
            <a:rPr lang="hu-HU" dirty="0" smtClean="0"/>
            <a:t>III.2 Pénzügyi számla</a:t>
          </a:r>
          <a:endParaRPr lang="hu-HU" dirty="0"/>
        </a:p>
      </dgm:t>
    </dgm:pt>
    <dgm:pt modelId="{6E8ADF10-48EF-4F5D-B6B4-4C3522A215ED}" type="parTrans" cxnId="{4D42499B-7361-450F-8E43-E22D2CE2068E}">
      <dgm:prSet/>
      <dgm:spPr/>
      <dgm:t>
        <a:bodyPr/>
        <a:lstStyle/>
        <a:p>
          <a:endParaRPr lang="hu-HU"/>
        </a:p>
      </dgm:t>
    </dgm:pt>
    <dgm:pt modelId="{43503886-9D6F-4FCC-9800-08BFAD9A7CD0}" type="sibTrans" cxnId="{4D42499B-7361-450F-8E43-E22D2CE2068E}">
      <dgm:prSet/>
      <dgm:spPr/>
      <dgm:t>
        <a:bodyPr/>
        <a:lstStyle/>
        <a:p>
          <a:endParaRPr lang="hu-HU"/>
        </a:p>
      </dgm:t>
    </dgm:pt>
    <dgm:pt modelId="{A898DCE9-56A1-4FBD-8C2D-DDB9301BC155}">
      <dgm:prSet phldrT="[Szöveg]" custT="1"/>
      <dgm:spPr/>
      <dgm:t>
        <a:bodyPr/>
        <a:lstStyle/>
        <a:p>
          <a:r>
            <a:rPr lang="hu-HU" sz="2000" dirty="0" smtClean="0"/>
            <a:t>Mérlegek</a:t>
          </a:r>
          <a:endParaRPr lang="hu-HU" sz="2000" dirty="0"/>
        </a:p>
      </dgm:t>
    </dgm:pt>
    <dgm:pt modelId="{466FA90B-8B0E-4439-B7BC-63D4CBBC09B6}" type="parTrans" cxnId="{44CCC927-7F1D-444F-8572-E216FA9F3524}">
      <dgm:prSet/>
      <dgm:spPr/>
      <dgm:t>
        <a:bodyPr/>
        <a:lstStyle/>
        <a:p>
          <a:endParaRPr lang="hu-HU"/>
        </a:p>
      </dgm:t>
    </dgm:pt>
    <dgm:pt modelId="{E4AE2DB2-DEA3-4007-A44F-E9F5F99270BD}" type="sibTrans" cxnId="{44CCC927-7F1D-444F-8572-E216FA9F3524}">
      <dgm:prSet/>
      <dgm:spPr/>
      <dgm:t>
        <a:bodyPr/>
        <a:lstStyle/>
        <a:p>
          <a:endParaRPr lang="hu-HU"/>
        </a:p>
      </dgm:t>
    </dgm:pt>
    <dgm:pt modelId="{A5EF41B5-7533-48F2-A9DA-EBE7D675B814}">
      <dgm:prSet phldrT="[Szöveg]"/>
      <dgm:spPr/>
      <dgm:t>
        <a:bodyPr/>
        <a:lstStyle/>
        <a:p>
          <a:r>
            <a:rPr lang="hu-HU" dirty="0" smtClean="0"/>
            <a:t>IV.1 Nyitó vagyonmérleg</a:t>
          </a:r>
          <a:endParaRPr lang="hu-HU" dirty="0"/>
        </a:p>
      </dgm:t>
    </dgm:pt>
    <dgm:pt modelId="{C67C1732-6932-492E-A656-8405869F8856}" type="parTrans" cxnId="{EADD3731-2C6C-4E51-8191-850AD2765FCF}">
      <dgm:prSet/>
      <dgm:spPr/>
      <dgm:t>
        <a:bodyPr/>
        <a:lstStyle/>
        <a:p>
          <a:endParaRPr lang="hu-HU"/>
        </a:p>
      </dgm:t>
    </dgm:pt>
    <dgm:pt modelId="{2FFD57B0-1C0C-4285-A798-BD4553CEF64F}" type="sibTrans" cxnId="{EADD3731-2C6C-4E51-8191-850AD2765FCF}">
      <dgm:prSet/>
      <dgm:spPr/>
      <dgm:t>
        <a:bodyPr/>
        <a:lstStyle/>
        <a:p>
          <a:endParaRPr lang="hu-HU"/>
        </a:p>
      </dgm:t>
    </dgm:pt>
    <dgm:pt modelId="{D450055B-2D1B-4E7D-9868-7FE54354F337}">
      <dgm:prSet phldrT="[Szöveg]"/>
      <dgm:spPr/>
      <dgm:t>
        <a:bodyPr/>
        <a:lstStyle/>
        <a:p>
          <a:r>
            <a:rPr lang="hu-HU" dirty="0" smtClean="0"/>
            <a:t>IV.2 Változások a vagyonmérlegben</a:t>
          </a:r>
          <a:endParaRPr lang="hu-HU" dirty="0"/>
        </a:p>
      </dgm:t>
    </dgm:pt>
    <dgm:pt modelId="{4FC2EB65-80D0-4EDF-BA99-5C329DF7A87B}" type="parTrans" cxnId="{447FD706-8A18-45BE-AB9F-6BEB03ADF795}">
      <dgm:prSet/>
      <dgm:spPr/>
      <dgm:t>
        <a:bodyPr/>
        <a:lstStyle/>
        <a:p>
          <a:endParaRPr lang="hu-HU"/>
        </a:p>
      </dgm:t>
    </dgm:pt>
    <dgm:pt modelId="{2F17882A-ABCE-492F-826C-F19680D6B8B8}" type="sibTrans" cxnId="{447FD706-8A18-45BE-AB9F-6BEB03ADF795}">
      <dgm:prSet/>
      <dgm:spPr/>
      <dgm:t>
        <a:bodyPr/>
        <a:lstStyle/>
        <a:p>
          <a:endParaRPr lang="hu-HU"/>
        </a:p>
      </dgm:t>
    </dgm:pt>
    <dgm:pt modelId="{95FB5A98-2CBB-4325-BE18-E62A08075379}">
      <dgm:prSet custT="1"/>
      <dgm:spPr/>
      <dgm:t>
        <a:bodyPr/>
        <a:lstStyle/>
        <a:p>
          <a:r>
            <a:rPr lang="hu-HU" sz="1000" dirty="0" smtClean="0"/>
            <a:t>II.1.1. Jövedelmek keletkezése számla</a:t>
          </a:r>
          <a:endParaRPr lang="hu-HU" sz="1000" dirty="0"/>
        </a:p>
      </dgm:t>
    </dgm:pt>
    <dgm:pt modelId="{066EFF7A-9C37-446A-B6D0-91EE0C3AECE0}" type="parTrans" cxnId="{5C4A28CC-C772-4CD1-82C8-BC70848CA12F}">
      <dgm:prSet/>
      <dgm:spPr/>
      <dgm:t>
        <a:bodyPr/>
        <a:lstStyle/>
        <a:p>
          <a:endParaRPr lang="hu-HU"/>
        </a:p>
      </dgm:t>
    </dgm:pt>
    <dgm:pt modelId="{F3D7CC3B-47CB-4DA5-BB4D-020609316639}" type="sibTrans" cxnId="{5C4A28CC-C772-4CD1-82C8-BC70848CA12F}">
      <dgm:prSet/>
      <dgm:spPr/>
      <dgm:t>
        <a:bodyPr/>
        <a:lstStyle/>
        <a:p>
          <a:endParaRPr lang="hu-HU"/>
        </a:p>
      </dgm:t>
    </dgm:pt>
    <dgm:pt modelId="{3A346D23-8677-4611-A254-F0222FA59A46}">
      <dgm:prSet custT="1"/>
      <dgm:spPr/>
      <dgm:t>
        <a:bodyPr/>
        <a:lstStyle/>
        <a:p>
          <a:r>
            <a:rPr lang="hu-HU" sz="1000" dirty="0" smtClean="0"/>
            <a:t>II.1.2. Elsődleges jövedelmek elosztása számla</a:t>
          </a:r>
          <a:endParaRPr lang="hu-HU" sz="1000" dirty="0"/>
        </a:p>
      </dgm:t>
    </dgm:pt>
    <dgm:pt modelId="{29221719-FB22-4C20-9988-DF3D47AA3E48}" type="parTrans" cxnId="{68BA8BE2-58D4-4E9C-A476-FB0612E094C0}">
      <dgm:prSet/>
      <dgm:spPr/>
      <dgm:t>
        <a:bodyPr/>
        <a:lstStyle/>
        <a:p>
          <a:endParaRPr lang="hu-HU"/>
        </a:p>
      </dgm:t>
    </dgm:pt>
    <dgm:pt modelId="{1AE6776C-B547-4BFA-8F45-6A0266DB84A8}" type="sibTrans" cxnId="{68BA8BE2-58D4-4E9C-A476-FB0612E094C0}">
      <dgm:prSet/>
      <dgm:spPr/>
      <dgm:t>
        <a:bodyPr/>
        <a:lstStyle/>
        <a:p>
          <a:endParaRPr lang="hu-HU"/>
        </a:p>
      </dgm:t>
    </dgm:pt>
    <dgm:pt modelId="{74827E93-10ED-4B73-9CEE-5F3F9E8280B9}">
      <dgm:prSet custT="1"/>
      <dgm:spPr/>
      <dgm:t>
        <a:bodyPr/>
        <a:lstStyle/>
        <a:p>
          <a:r>
            <a:rPr lang="hu-HU" sz="1000" dirty="0" smtClean="0"/>
            <a:t>II.2. Jövedelmek másodlagos elosztása</a:t>
          </a:r>
          <a:endParaRPr lang="hu-HU" sz="1000" dirty="0"/>
        </a:p>
      </dgm:t>
    </dgm:pt>
    <dgm:pt modelId="{467694A9-29BA-4363-A02A-CAAD5CF2F0EF}" type="parTrans" cxnId="{97774196-7154-4BF4-AFAC-2281B61955C8}">
      <dgm:prSet/>
      <dgm:spPr/>
      <dgm:t>
        <a:bodyPr/>
        <a:lstStyle/>
        <a:p>
          <a:endParaRPr lang="hu-HU"/>
        </a:p>
      </dgm:t>
    </dgm:pt>
    <dgm:pt modelId="{E52B7EA5-5337-4A4D-9A70-66CD261AC6E1}" type="sibTrans" cxnId="{97774196-7154-4BF4-AFAC-2281B61955C8}">
      <dgm:prSet/>
      <dgm:spPr/>
      <dgm:t>
        <a:bodyPr/>
        <a:lstStyle/>
        <a:p>
          <a:endParaRPr lang="hu-HU"/>
        </a:p>
      </dgm:t>
    </dgm:pt>
    <dgm:pt modelId="{C3657A53-EEE9-4F6C-9383-65CED4853981}">
      <dgm:prSet custT="1"/>
      <dgm:spPr/>
      <dgm:t>
        <a:bodyPr/>
        <a:lstStyle/>
        <a:p>
          <a:r>
            <a:rPr lang="hu-HU" sz="1000" dirty="0" smtClean="0"/>
            <a:t>II.3. Természetbeni jövedelmek újraelosztása számla</a:t>
          </a:r>
          <a:endParaRPr lang="hu-HU" sz="1000" dirty="0"/>
        </a:p>
      </dgm:t>
    </dgm:pt>
    <dgm:pt modelId="{D8506BD1-77C2-4CCE-84ED-23536F17DE88}" type="parTrans" cxnId="{5E922A9E-78B7-4319-8593-90B64CC4AD01}">
      <dgm:prSet/>
      <dgm:spPr/>
      <dgm:t>
        <a:bodyPr/>
        <a:lstStyle/>
        <a:p>
          <a:endParaRPr lang="hu-HU"/>
        </a:p>
      </dgm:t>
    </dgm:pt>
    <dgm:pt modelId="{D9CD48EE-BD7E-48D4-9D5E-FC76751495E1}" type="sibTrans" cxnId="{5E922A9E-78B7-4319-8593-90B64CC4AD01}">
      <dgm:prSet/>
      <dgm:spPr/>
      <dgm:t>
        <a:bodyPr/>
        <a:lstStyle/>
        <a:p>
          <a:endParaRPr lang="hu-HU"/>
        </a:p>
      </dgm:t>
    </dgm:pt>
    <dgm:pt modelId="{3A7546B9-70F9-46D9-B1C5-1851E732EE9E}">
      <dgm:prSet custT="1"/>
      <dgm:spPr/>
      <dgm:t>
        <a:bodyPr/>
        <a:lstStyle/>
        <a:p>
          <a:r>
            <a:rPr lang="hu-HU" sz="1000" dirty="0" smtClean="0"/>
            <a:t>II.4. Jövedelmek felhasználása számla</a:t>
          </a:r>
          <a:endParaRPr lang="hu-HU" sz="1000" dirty="0"/>
        </a:p>
      </dgm:t>
    </dgm:pt>
    <dgm:pt modelId="{4F7F18D8-4392-487E-BFBD-A1FA796A4BC9}" type="parTrans" cxnId="{CC5CB6B1-C102-4F4C-BE31-021246B98611}">
      <dgm:prSet/>
      <dgm:spPr/>
      <dgm:t>
        <a:bodyPr/>
        <a:lstStyle/>
        <a:p>
          <a:endParaRPr lang="hu-HU"/>
        </a:p>
      </dgm:t>
    </dgm:pt>
    <dgm:pt modelId="{5A28E202-023A-4C7E-BECA-3B339BD55A6F}" type="sibTrans" cxnId="{CC5CB6B1-C102-4F4C-BE31-021246B98611}">
      <dgm:prSet/>
      <dgm:spPr/>
      <dgm:t>
        <a:bodyPr/>
        <a:lstStyle/>
        <a:p>
          <a:endParaRPr lang="hu-HU"/>
        </a:p>
      </dgm:t>
    </dgm:pt>
    <dgm:pt modelId="{FB6C3291-7713-49DA-A001-81905501AB19}">
      <dgm:prSet/>
      <dgm:spPr/>
      <dgm:t>
        <a:bodyPr/>
        <a:lstStyle/>
        <a:p>
          <a:r>
            <a:rPr lang="hu-HU" dirty="0" smtClean="0"/>
            <a:t>III.3. Eszközök egyéb volumenváltozása számla</a:t>
          </a:r>
          <a:endParaRPr lang="hu-HU" dirty="0"/>
        </a:p>
      </dgm:t>
    </dgm:pt>
    <dgm:pt modelId="{CAC49A9E-E62F-4289-80CC-CFD1E459636F}" type="parTrans" cxnId="{EE23028A-0204-4D21-B697-084A617DC367}">
      <dgm:prSet/>
      <dgm:spPr/>
      <dgm:t>
        <a:bodyPr/>
        <a:lstStyle/>
        <a:p>
          <a:endParaRPr lang="hu-HU"/>
        </a:p>
      </dgm:t>
    </dgm:pt>
    <dgm:pt modelId="{2B0D6106-296C-447E-8F84-664FFA4F62A2}" type="sibTrans" cxnId="{EE23028A-0204-4D21-B697-084A617DC367}">
      <dgm:prSet/>
      <dgm:spPr/>
      <dgm:t>
        <a:bodyPr/>
        <a:lstStyle/>
        <a:p>
          <a:endParaRPr lang="hu-HU"/>
        </a:p>
      </dgm:t>
    </dgm:pt>
    <dgm:pt modelId="{47F66708-3409-4531-8493-35145FDFC610}">
      <dgm:prSet/>
      <dgm:spPr/>
      <dgm:t>
        <a:bodyPr/>
        <a:lstStyle/>
        <a:p>
          <a:r>
            <a:rPr lang="hu-HU" dirty="0" smtClean="0"/>
            <a:t>IV.3 Záró vagyonmérleg</a:t>
          </a:r>
          <a:endParaRPr lang="hu-HU" dirty="0"/>
        </a:p>
      </dgm:t>
    </dgm:pt>
    <dgm:pt modelId="{CEDCCA1D-66DC-49EF-9115-027C912030AF}" type="parTrans" cxnId="{9E695822-0ECA-4270-87A0-A8CCF5616430}">
      <dgm:prSet/>
      <dgm:spPr/>
      <dgm:t>
        <a:bodyPr/>
        <a:lstStyle/>
        <a:p>
          <a:endParaRPr lang="hu-HU"/>
        </a:p>
      </dgm:t>
    </dgm:pt>
    <dgm:pt modelId="{5108BCC1-F1B4-46FD-9D46-0762F87FF67C}" type="sibTrans" cxnId="{9E695822-0ECA-4270-87A0-A8CCF5616430}">
      <dgm:prSet/>
      <dgm:spPr/>
      <dgm:t>
        <a:bodyPr/>
        <a:lstStyle/>
        <a:p>
          <a:endParaRPr lang="hu-HU"/>
        </a:p>
      </dgm:t>
    </dgm:pt>
    <dgm:pt modelId="{9491141E-9330-4F6B-A657-D4C659B109AD}" type="pres">
      <dgm:prSet presAssocID="{33191BD5-B9DE-4C63-8DEE-0866B5D5824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8C96DA5-0F44-4A10-89FF-CE42DB516243}" type="pres">
      <dgm:prSet presAssocID="{78AA2707-C897-4ACE-B0B5-6898B0CC7CDF}" presName="compNode" presStyleCnt="0"/>
      <dgm:spPr/>
      <dgm:t>
        <a:bodyPr/>
        <a:lstStyle/>
        <a:p>
          <a:endParaRPr lang="hu-HU"/>
        </a:p>
      </dgm:t>
    </dgm:pt>
    <dgm:pt modelId="{1D211037-3C06-43A8-80CB-AF1712B5805B}" type="pres">
      <dgm:prSet presAssocID="{78AA2707-C897-4ACE-B0B5-6898B0CC7CDF}" presName="aNode" presStyleLbl="bgShp" presStyleIdx="0" presStyleCnt="3" custLinFactNeighborX="-38" custLinFactNeighborY="1754"/>
      <dgm:spPr/>
      <dgm:t>
        <a:bodyPr/>
        <a:lstStyle/>
        <a:p>
          <a:endParaRPr lang="hu-HU"/>
        </a:p>
      </dgm:t>
    </dgm:pt>
    <dgm:pt modelId="{BA6FD2C2-51D0-4B2A-AD5D-ED07C40300C1}" type="pres">
      <dgm:prSet presAssocID="{78AA2707-C897-4ACE-B0B5-6898B0CC7CDF}" presName="textNode" presStyleLbl="bgShp" presStyleIdx="0" presStyleCnt="3"/>
      <dgm:spPr/>
      <dgm:t>
        <a:bodyPr/>
        <a:lstStyle/>
        <a:p>
          <a:endParaRPr lang="hu-HU"/>
        </a:p>
      </dgm:t>
    </dgm:pt>
    <dgm:pt modelId="{0B29DBFC-0023-4D22-8403-97116596BE8F}" type="pres">
      <dgm:prSet presAssocID="{78AA2707-C897-4ACE-B0B5-6898B0CC7CDF}" presName="compChildNode" presStyleCnt="0"/>
      <dgm:spPr/>
      <dgm:t>
        <a:bodyPr/>
        <a:lstStyle/>
        <a:p>
          <a:endParaRPr lang="hu-HU"/>
        </a:p>
      </dgm:t>
    </dgm:pt>
    <dgm:pt modelId="{B925F613-BA56-4443-9C97-A7828B8D2B7C}" type="pres">
      <dgm:prSet presAssocID="{78AA2707-C897-4ACE-B0B5-6898B0CC7CDF}" presName="theInnerList" presStyleCnt="0"/>
      <dgm:spPr/>
      <dgm:t>
        <a:bodyPr/>
        <a:lstStyle/>
        <a:p>
          <a:endParaRPr lang="hu-HU"/>
        </a:p>
      </dgm:t>
    </dgm:pt>
    <dgm:pt modelId="{6C6BACCB-72D4-4BFB-BD5E-CFFC3FD10175}" type="pres">
      <dgm:prSet presAssocID="{5AA8FFEB-B9C5-4ECF-8743-BE95BEB49B0C}" presName="child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99E13AE-9541-4B83-9DE8-18E3374C59F3}" type="pres">
      <dgm:prSet presAssocID="{5AA8FFEB-B9C5-4ECF-8743-BE95BEB49B0C}" presName="aSpace2" presStyleCnt="0"/>
      <dgm:spPr/>
      <dgm:t>
        <a:bodyPr/>
        <a:lstStyle/>
        <a:p>
          <a:endParaRPr lang="hu-HU"/>
        </a:p>
      </dgm:t>
    </dgm:pt>
    <dgm:pt modelId="{80F5C827-07D4-4105-BF2A-67ACA196AFBE}" type="pres">
      <dgm:prSet presAssocID="{5B7FD7B3-C82B-44DF-930A-12CD3C0B3E53}" presName="child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60B5D1C-0335-43E1-9A8B-802906400340}" type="pres">
      <dgm:prSet presAssocID="{5B7FD7B3-C82B-44DF-930A-12CD3C0B3E53}" presName="aSpace2" presStyleCnt="0"/>
      <dgm:spPr/>
      <dgm:t>
        <a:bodyPr/>
        <a:lstStyle/>
        <a:p>
          <a:endParaRPr lang="hu-HU"/>
        </a:p>
      </dgm:t>
    </dgm:pt>
    <dgm:pt modelId="{03322011-0CE0-4B88-91F0-EAF5D1006449}" type="pres">
      <dgm:prSet presAssocID="{95FB5A98-2CBB-4325-BE18-E62A08075379}" presName="child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A6F345F-FF55-480D-BE9D-BC711F44B17B}" type="pres">
      <dgm:prSet presAssocID="{95FB5A98-2CBB-4325-BE18-E62A08075379}" presName="aSpace2" presStyleCnt="0"/>
      <dgm:spPr/>
      <dgm:t>
        <a:bodyPr/>
        <a:lstStyle/>
        <a:p>
          <a:endParaRPr lang="hu-HU"/>
        </a:p>
      </dgm:t>
    </dgm:pt>
    <dgm:pt modelId="{FF9799BB-42F9-41DD-B314-EB886F4DE755}" type="pres">
      <dgm:prSet presAssocID="{3A346D23-8677-4611-A254-F0222FA59A46}" presName="child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66B64E-AC51-45B6-8AFE-58B177A04E75}" type="pres">
      <dgm:prSet presAssocID="{3A346D23-8677-4611-A254-F0222FA59A46}" presName="aSpace2" presStyleCnt="0"/>
      <dgm:spPr/>
      <dgm:t>
        <a:bodyPr/>
        <a:lstStyle/>
        <a:p>
          <a:endParaRPr lang="hu-HU"/>
        </a:p>
      </dgm:t>
    </dgm:pt>
    <dgm:pt modelId="{1AE0A62F-7772-4F65-885E-7AAD0F10E33E}" type="pres">
      <dgm:prSet presAssocID="{74827E93-10ED-4B73-9CEE-5F3F9E8280B9}" presName="child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980311A-DDBF-474D-AD85-42416969626E}" type="pres">
      <dgm:prSet presAssocID="{74827E93-10ED-4B73-9CEE-5F3F9E8280B9}" presName="aSpace2" presStyleCnt="0"/>
      <dgm:spPr/>
      <dgm:t>
        <a:bodyPr/>
        <a:lstStyle/>
        <a:p>
          <a:endParaRPr lang="hu-HU"/>
        </a:p>
      </dgm:t>
    </dgm:pt>
    <dgm:pt modelId="{51EEE04F-7202-411E-A5F6-80B835C0F9A9}" type="pres">
      <dgm:prSet presAssocID="{C3657A53-EEE9-4F6C-9383-65CED4853981}" presName="child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DA2C528-E3EC-43F0-A3E5-17CBF0794DBA}" type="pres">
      <dgm:prSet presAssocID="{C3657A53-EEE9-4F6C-9383-65CED4853981}" presName="aSpace2" presStyleCnt="0"/>
      <dgm:spPr/>
      <dgm:t>
        <a:bodyPr/>
        <a:lstStyle/>
        <a:p>
          <a:endParaRPr lang="hu-HU"/>
        </a:p>
      </dgm:t>
    </dgm:pt>
    <dgm:pt modelId="{3385EDED-BDF3-46F5-B147-8F2CBCF06D3B}" type="pres">
      <dgm:prSet presAssocID="{3A7546B9-70F9-46D9-B1C5-1851E732EE9E}" presName="child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D64472-A164-4413-9B06-DB7A18932A18}" type="pres">
      <dgm:prSet presAssocID="{78AA2707-C897-4ACE-B0B5-6898B0CC7CDF}" presName="aSpace" presStyleCnt="0"/>
      <dgm:spPr/>
      <dgm:t>
        <a:bodyPr/>
        <a:lstStyle/>
        <a:p>
          <a:endParaRPr lang="hu-HU"/>
        </a:p>
      </dgm:t>
    </dgm:pt>
    <dgm:pt modelId="{B394FA6F-CBD5-4BFA-9465-EC177294B293}" type="pres">
      <dgm:prSet presAssocID="{ACA67851-4178-4387-91B5-0201F7EF6252}" presName="compNode" presStyleCnt="0"/>
      <dgm:spPr/>
      <dgm:t>
        <a:bodyPr/>
        <a:lstStyle/>
        <a:p>
          <a:endParaRPr lang="hu-HU"/>
        </a:p>
      </dgm:t>
    </dgm:pt>
    <dgm:pt modelId="{93EFC963-8D4E-43E7-BB54-35D3A6A5D755}" type="pres">
      <dgm:prSet presAssocID="{ACA67851-4178-4387-91B5-0201F7EF6252}" presName="aNode" presStyleLbl="bgShp" presStyleIdx="1" presStyleCnt="3" custLinFactNeighborX="769" custLinFactNeighborY="544"/>
      <dgm:spPr/>
      <dgm:t>
        <a:bodyPr/>
        <a:lstStyle/>
        <a:p>
          <a:endParaRPr lang="hu-HU"/>
        </a:p>
      </dgm:t>
    </dgm:pt>
    <dgm:pt modelId="{B04B3869-9119-4658-A630-945DC2E47078}" type="pres">
      <dgm:prSet presAssocID="{ACA67851-4178-4387-91B5-0201F7EF6252}" presName="textNode" presStyleLbl="bgShp" presStyleIdx="1" presStyleCnt="3"/>
      <dgm:spPr/>
      <dgm:t>
        <a:bodyPr/>
        <a:lstStyle/>
        <a:p>
          <a:endParaRPr lang="hu-HU"/>
        </a:p>
      </dgm:t>
    </dgm:pt>
    <dgm:pt modelId="{F39C98FE-AE82-4A19-AD73-4342C509C8B8}" type="pres">
      <dgm:prSet presAssocID="{ACA67851-4178-4387-91B5-0201F7EF6252}" presName="compChildNode" presStyleCnt="0"/>
      <dgm:spPr/>
      <dgm:t>
        <a:bodyPr/>
        <a:lstStyle/>
        <a:p>
          <a:endParaRPr lang="hu-HU"/>
        </a:p>
      </dgm:t>
    </dgm:pt>
    <dgm:pt modelId="{EBA4E1C8-09DF-4510-B2F7-2A0F8A70FF52}" type="pres">
      <dgm:prSet presAssocID="{ACA67851-4178-4387-91B5-0201F7EF6252}" presName="theInnerList" presStyleCnt="0"/>
      <dgm:spPr/>
      <dgm:t>
        <a:bodyPr/>
        <a:lstStyle/>
        <a:p>
          <a:endParaRPr lang="hu-HU"/>
        </a:p>
      </dgm:t>
    </dgm:pt>
    <dgm:pt modelId="{E7EA00B0-57EC-47BA-9BEB-8238543DB627}" type="pres">
      <dgm:prSet presAssocID="{8FCFB123-B5AC-4032-8834-522A71182F08}" presName="child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C8C06B-817C-4D88-8BB5-61FF0A2D3C6F}" type="pres">
      <dgm:prSet presAssocID="{8FCFB123-B5AC-4032-8834-522A71182F08}" presName="aSpace2" presStyleCnt="0"/>
      <dgm:spPr/>
      <dgm:t>
        <a:bodyPr/>
        <a:lstStyle/>
        <a:p>
          <a:endParaRPr lang="hu-HU"/>
        </a:p>
      </dgm:t>
    </dgm:pt>
    <dgm:pt modelId="{B9088C9C-0A9B-42EE-834E-5EB3C06D53BE}" type="pres">
      <dgm:prSet presAssocID="{9443E77F-56F5-48E7-80CC-32909D0C9008}" presName="child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57A215A-1E7A-404E-9C39-74EA3126D4F3}" type="pres">
      <dgm:prSet presAssocID="{9443E77F-56F5-48E7-80CC-32909D0C9008}" presName="aSpace2" presStyleCnt="0"/>
      <dgm:spPr/>
      <dgm:t>
        <a:bodyPr/>
        <a:lstStyle/>
        <a:p>
          <a:endParaRPr lang="hu-HU"/>
        </a:p>
      </dgm:t>
    </dgm:pt>
    <dgm:pt modelId="{A4127A2F-A9E7-4D6F-A53E-F64AF848812D}" type="pres">
      <dgm:prSet presAssocID="{FB6C3291-7713-49DA-A001-81905501AB19}" presName="child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A8EB470-4C35-4D03-8B9A-053C91EF301A}" type="pres">
      <dgm:prSet presAssocID="{ACA67851-4178-4387-91B5-0201F7EF6252}" presName="aSpace" presStyleCnt="0"/>
      <dgm:spPr/>
      <dgm:t>
        <a:bodyPr/>
        <a:lstStyle/>
        <a:p>
          <a:endParaRPr lang="hu-HU"/>
        </a:p>
      </dgm:t>
    </dgm:pt>
    <dgm:pt modelId="{8FF84161-56FE-4467-9C3F-85C7BF3977FB}" type="pres">
      <dgm:prSet presAssocID="{A898DCE9-56A1-4FBD-8C2D-DDB9301BC155}" presName="compNode" presStyleCnt="0"/>
      <dgm:spPr/>
      <dgm:t>
        <a:bodyPr/>
        <a:lstStyle/>
        <a:p>
          <a:endParaRPr lang="hu-HU"/>
        </a:p>
      </dgm:t>
    </dgm:pt>
    <dgm:pt modelId="{5F473A04-F175-4DDE-8464-1F7E8F78213A}" type="pres">
      <dgm:prSet presAssocID="{A898DCE9-56A1-4FBD-8C2D-DDB9301BC155}" presName="aNode" presStyleLbl="bgShp" presStyleIdx="2" presStyleCnt="3"/>
      <dgm:spPr/>
      <dgm:t>
        <a:bodyPr/>
        <a:lstStyle/>
        <a:p>
          <a:endParaRPr lang="hu-HU"/>
        </a:p>
      </dgm:t>
    </dgm:pt>
    <dgm:pt modelId="{342ABD91-C24B-4156-8105-15D5C5B3D906}" type="pres">
      <dgm:prSet presAssocID="{A898DCE9-56A1-4FBD-8C2D-DDB9301BC155}" presName="textNode" presStyleLbl="bgShp" presStyleIdx="2" presStyleCnt="3"/>
      <dgm:spPr/>
      <dgm:t>
        <a:bodyPr/>
        <a:lstStyle/>
        <a:p>
          <a:endParaRPr lang="hu-HU"/>
        </a:p>
      </dgm:t>
    </dgm:pt>
    <dgm:pt modelId="{11FB9514-E0E2-42BA-AAA9-9B01D927F445}" type="pres">
      <dgm:prSet presAssocID="{A898DCE9-56A1-4FBD-8C2D-DDB9301BC155}" presName="compChildNode" presStyleCnt="0"/>
      <dgm:spPr/>
      <dgm:t>
        <a:bodyPr/>
        <a:lstStyle/>
        <a:p>
          <a:endParaRPr lang="hu-HU"/>
        </a:p>
      </dgm:t>
    </dgm:pt>
    <dgm:pt modelId="{E5645439-AEAA-4BA4-8817-2FDB958F742F}" type="pres">
      <dgm:prSet presAssocID="{A898DCE9-56A1-4FBD-8C2D-DDB9301BC155}" presName="theInnerList" presStyleCnt="0"/>
      <dgm:spPr/>
      <dgm:t>
        <a:bodyPr/>
        <a:lstStyle/>
        <a:p>
          <a:endParaRPr lang="hu-HU"/>
        </a:p>
      </dgm:t>
    </dgm:pt>
    <dgm:pt modelId="{9501E703-EF67-419B-A776-046ADF0CBF0A}" type="pres">
      <dgm:prSet presAssocID="{A5EF41B5-7533-48F2-A9DA-EBE7D675B814}" presName="child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6FD607D-EB4B-41CA-AF26-E9D5634C052C}" type="pres">
      <dgm:prSet presAssocID="{A5EF41B5-7533-48F2-A9DA-EBE7D675B814}" presName="aSpace2" presStyleCnt="0"/>
      <dgm:spPr/>
      <dgm:t>
        <a:bodyPr/>
        <a:lstStyle/>
        <a:p>
          <a:endParaRPr lang="hu-HU"/>
        </a:p>
      </dgm:t>
    </dgm:pt>
    <dgm:pt modelId="{4282AD2C-99D8-4612-8036-248790ED5748}" type="pres">
      <dgm:prSet presAssocID="{D450055B-2D1B-4E7D-9868-7FE54354F337}" presName="child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225F1DA-5719-4C5D-A524-4ACF26731138}" type="pres">
      <dgm:prSet presAssocID="{D450055B-2D1B-4E7D-9868-7FE54354F337}" presName="aSpace2" presStyleCnt="0"/>
      <dgm:spPr/>
      <dgm:t>
        <a:bodyPr/>
        <a:lstStyle/>
        <a:p>
          <a:endParaRPr lang="hu-HU"/>
        </a:p>
      </dgm:t>
    </dgm:pt>
    <dgm:pt modelId="{C268EBFC-B77B-4A94-BD92-B080EE451100}" type="pres">
      <dgm:prSet presAssocID="{47F66708-3409-4531-8493-35145FDFC610}" presName="child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74880DA-89FB-4638-8760-A71364D9D003}" type="presOf" srcId="{FB6C3291-7713-49DA-A001-81905501AB19}" destId="{A4127A2F-A9E7-4D6F-A53E-F64AF848812D}" srcOrd="0" destOrd="0" presId="urn:microsoft.com/office/officeart/2005/8/layout/lProcess2"/>
    <dgm:cxn modelId="{A80E4B4F-828F-4497-A96E-90EF0063E7A9}" srcId="{33191BD5-B9DE-4C63-8DEE-0866B5D58249}" destId="{ACA67851-4178-4387-91B5-0201F7EF6252}" srcOrd="1" destOrd="0" parTransId="{00E6877B-6299-48EE-B9E3-A4EDB55EE316}" sibTransId="{644302BD-FD5A-418E-9AF2-BD216C9BAAED}"/>
    <dgm:cxn modelId="{447FD706-8A18-45BE-AB9F-6BEB03ADF795}" srcId="{A898DCE9-56A1-4FBD-8C2D-DDB9301BC155}" destId="{D450055B-2D1B-4E7D-9868-7FE54354F337}" srcOrd="1" destOrd="0" parTransId="{4FC2EB65-80D0-4EDF-BA99-5C329DF7A87B}" sibTransId="{2F17882A-ABCE-492F-826C-F19680D6B8B8}"/>
    <dgm:cxn modelId="{8FC67016-7A7D-4D9D-966A-EC307ABE90D6}" type="presOf" srcId="{A898DCE9-56A1-4FBD-8C2D-DDB9301BC155}" destId="{5F473A04-F175-4DDE-8464-1F7E8F78213A}" srcOrd="0" destOrd="0" presId="urn:microsoft.com/office/officeart/2005/8/layout/lProcess2"/>
    <dgm:cxn modelId="{AF2E01AA-F850-450B-A68E-02F65ABAFA3F}" type="presOf" srcId="{3A7546B9-70F9-46D9-B1C5-1851E732EE9E}" destId="{3385EDED-BDF3-46F5-B147-8F2CBCF06D3B}" srcOrd="0" destOrd="0" presId="urn:microsoft.com/office/officeart/2005/8/layout/lProcess2"/>
    <dgm:cxn modelId="{44CCC927-7F1D-444F-8572-E216FA9F3524}" srcId="{33191BD5-B9DE-4C63-8DEE-0866B5D58249}" destId="{A898DCE9-56A1-4FBD-8C2D-DDB9301BC155}" srcOrd="2" destOrd="0" parTransId="{466FA90B-8B0E-4439-B7BC-63D4CBBC09B6}" sibTransId="{E4AE2DB2-DEA3-4007-A44F-E9F5F99270BD}"/>
    <dgm:cxn modelId="{5C4A28CC-C772-4CD1-82C8-BC70848CA12F}" srcId="{78AA2707-C897-4ACE-B0B5-6898B0CC7CDF}" destId="{95FB5A98-2CBB-4325-BE18-E62A08075379}" srcOrd="2" destOrd="0" parTransId="{066EFF7A-9C37-446A-B6D0-91EE0C3AECE0}" sibTransId="{F3D7CC3B-47CB-4DA5-BB4D-020609316639}"/>
    <dgm:cxn modelId="{26F1F391-041E-4100-A552-C90E66DA8B76}" type="presOf" srcId="{A898DCE9-56A1-4FBD-8C2D-DDB9301BC155}" destId="{342ABD91-C24B-4156-8105-15D5C5B3D906}" srcOrd="1" destOrd="0" presId="urn:microsoft.com/office/officeart/2005/8/layout/lProcess2"/>
    <dgm:cxn modelId="{18CBFB31-B560-4646-9489-505F3D462E3E}" type="presOf" srcId="{A5EF41B5-7533-48F2-A9DA-EBE7D675B814}" destId="{9501E703-EF67-419B-A776-046ADF0CBF0A}" srcOrd="0" destOrd="0" presId="urn:microsoft.com/office/officeart/2005/8/layout/lProcess2"/>
    <dgm:cxn modelId="{5E922A9E-78B7-4319-8593-90B64CC4AD01}" srcId="{78AA2707-C897-4ACE-B0B5-6898B0CC7CDF}" destId="{C3657A53-EEE9-4F6C-9383-65CED4853981}" srcOrd="5" destOrd="0" parTransId="{D8506BD1-77C2-4CCE-84ED-23536F17DE88}" sibTransId="{D9CD48EE-BD7E-48D4-9D5E-FC76751495E1}"/>
    <dgm:cxn modelId="{1253C8F9-7933-41BD-A648-C9F6DFB1A0EE}" srcId="{ACA67851-4178-4387-91B5-0201F7EF6252}" destId="{8FCFB123-B5AC-4032-8834-522A71182F08}" srcOrd="0" destOrd="0" parTransId="{F2881529-3297-4174-882A-59B0E92B179E}" sibTransId="{63E11A52-9F9D-4970-B847-907BDE6B73DD}"/>
    <dgm:cxn modelId="{2007FE21-CE04-4CC7-8C20-FBDB75B052DB}" srcId="{78AA2707-C897-4ACE-B0B5-6898B0CC7CDF}" destId="{5AA8FFEB-B9C5-4ECF-8743-BE95BEB49B0C}" srcOrd="0" destOrd="0" parTransId="{00631F5F-2578-4C6D-BF3B-64485D2D0D3C}" sibTransId="{7DE01C88-D2DD-4200-9E5E-6C23BA0DD1B4}"/>
    <dgm:cxn modelId="{2D2C9803-188D-4003-B26D-2C66DEC84FBE}" type="presOf" srcId="{3A346D23-8677-4611-A254-F0222FA59A46}" destId="{FF9799BB-42F9-41DD-B314-EB886F4DE755}" srcOrd="0" destOrd="0" presId="urn:microsoft.com/office/officeart/2005/8/layout/lProcess2"/>
    <dgm:cxn modelId="{7DEA662E-9FC7-421F-88B1-DA008631ED27}" type="presOf" srcId="{ACA67851-4178-4387-91B5-0201F7EF6252}" destId="{93EFC963-8D4E-43E7-BB54-35D3A6A5D755}" srcOrd="0" destOrd="0" presId="urn:microsoft.com/office/officeart/2005/8/layout/lProcess2"/>
    <dgm:cxn modelId="{B27BF4C6-9AB6-4A28-A0B2-9596AF9FD2E3}" type="presOf" srcId="{D450055B-2D1B-4E7D-9868-7FE54354F337}" destId="{4282AD2C-99D8-4612-8036-248790ED5748}" srcOrd="0" destOrd="0" presId="urn:microsoft.com/office/officeart/2005/8/layout/lProcess2"/>
    <dgm:cxn modelId="{A010B717-F363-49C8-9423-5BF201ED1C55}" type="presOf" srcId="{5AA8FFEB-B9C5-4ECF-8743-BE95BEB49B0C}" destId="{6C6BACCB-72D4-4BFB-BD5E-CFFC3FD10175}" srcOrd="0" destOrd="0" presId="urn:microsoft.com/office/officeart/2005/8/layout/lProcess2"/>
    <dgm:cxn modelId="{EADD3731-2C6C-4E51-8191-850AD2765FCF}" srcId="{A898DCE9-56A1-4FBD-8C2D-DDB9301BC155}" destId="{A5EF41B5-7533-48F2-A9DA-EBE7D675B814}" srcOrd="0" destOrd="0" parTransId="{C67C1732-6932-492E-A656-8405869F8856}" sibTransId="{2FFD57B0-1C0C-4285-A798-BD4553CEF64F}"/>
    <dgm:cxn modelId="{CC5CB6B1-C102-4F4C-BE31-021246B98611}" srcId="{78AA2707-C897-4ACE-B0B5-6898B0CC7CDF}" destId="{3A7546B9-70F9-46D9-B1C5-1851E732EE9E}" srcOrd="6" destOrd="0" parTransId="{4F7F18D8-4392-487E-BFBD-A1FA796A4BC9}" sibTransId="{5A28E202-023A-4C7E-BECA-3B339BD55A6F}"/>
    <dgm:cxn modelId="{3324B9AC-10C6-45E0-AB70-160B41E128F8}" type="presOf" srcId="{C3657A53-EEE9-4F6C-9383-65CED4853981}" destId="{51EEE04F-7202-411E-A5F6-80B835C0F9A9}" srcOrd="0" destOrd="0" presId="urn:microsoft.com/office/officeart/2005/8/layout/lProcess2"/>
    <dgm:cxn modelId="{E5A22E50-B270-4849-825F-AF66A9CDC6A5}" type="presOf" srcId="{9443E77F-56F5-48E7-80CC-32909D0C9008}" destId="{B9088C9C-0A9B-42EE-834E-5EB3C06D53BE}" srcOrd="0" destOrd="0" presId="urn:microsoft.com/office/officeart/2005/8/layout/lProcess2"/>
    <dgm:cxn modelId="{07817B5D-F3A2-4C94-AE53-232DC4851125}" type="presOf" srcId="{33191BD5-B9DE-4C63-8DEE-0866B5D58249}" destId="{9491141E-9330-4F6B-A657-D4C659B109AD}" srcOrd="0" destOrd="0" presId="urn:microsoft.com/office/officeart/2005/8/layout/lProcess2"/>
    <dgm:cxn modelId="{65B2838A-BDBE-4091-9050-C88A8DFFDF33}" type="presOf" srcId="{8FCFB123-B5AC-4032-8834-522A71182F08}" destId="{E7EA00B0-57EC-47BA-9BEB-8238543DB627}" srcOrd="0" destOrd="0" presId="urn:microsoft.com/office/officeart/2005/8/layout/lProcess2"/>
    <dgm:cxn modelId="{7D77E6F1-B929-42E2-8C8C-79F95CE58CED}" srcId="{33191BD5-B9DE-4C63-8DEE-0866B5D58249}" destId="{78AA2707-C897-4ACE-B0B5-6898B0CC7CDF}" srcOrd="0" destOrd="0" parTransId="{97DF0FC9-D341-44AA-B74F-2EC747FD657B}" sibTransId="{9425E38C-A499-4453-8B81-D5D7F465A53E}"/>
    <dgm:cxn modelId="{F301CCF5-A9EA-49EB-B3FB-D153D0744886}" type="presOf" srcId="{47F66708-3409-4531-8493-35145FDFC610}" destId="{C268EBFC-B77B-4A94-BD92-B080EE451100}" srcOrd="0" destOrd="0" presId="urn:microsoft.com/office/officeart/2005/8/layout/lProcess2"/>
    <dgm:cxn modelId="{B8118182-49C1-4939-89A9-771DA800318B}" srcId="{78AA2707-C897-4ACE-B0B5-6898B0CC7CDF}" destId="{5B7FD7B3-C82B-44DF-930A-12CD3C0B3E53}" srcOrd="1" destOrd="0" parTransId="{5E04429A-2E65-416B-B39B-B43E17757E07}" sibTransId="{FDFAF887-35F7-4A5C-889F-549F13FE05DF}"/>
    <dgm:cxn modelId="{190C0A50-DFA4-4F96-90C2-B1CC38C5A33A}" type="presOf" srcId="{78AA2707-C897-4ACE-B0B5-6898B0CC7CDF}" destId="{BA6FD2C2-51D0-4B2A-AD5D-ED07C40300C1}" srcOrd="1" destOrd="0" presId="urn:microsoft.com/office/officeart/2005/8/layout/lProcess2"/>
    <dgm:cxn modelId="{85EE35B2-134D-469D-9C05-DEF57A5B0EC3}" type="presOf" srcId="{ACA67851-4178-4387-91B5-0201F7EF6252}" destId="{B04B3869-9119-4658-A630-945DC2E47078}" srcOrd="1" destOrd="0" presId="urn:microsoft.com/office/officeart/2005/8/layout/lProcess2"/>
    <dgm:cxn modelId="{68BA8BE2-58D4-4E9C-A476-FB0612E094C0}" srcId="{78AA2707-C897-4ACE-B0B5-6898B0CC7CDF}" destId="{3A346D23-8677-4611-A254-F0222FA59A46}" srcOrd="3" destOrd="0" parTransId="{29221719-FB22-4C20-9988-DF3D47AA3E48}" sibTransId="{1AE6776C-B547-4BFA-8F45-6A0266DB84A8}"/>
    <dgm:cxn modelId="{4D42499B-7361-450F-8E43-E22D2CE2068E}" srcId="{ACA67851-4178-4387-91B5-0201F7EF6252}" destId="{9443E77F-56F5-48E7-80CC-32909D0C9008}" srcOrd="1" destOrd="0" parTransId="{6E8ADF10-48EF-4F5D-B6B4-4C3522A215ED}" sibTransId="{43503886-9D6F-4FCC-9800-08BFAD9A7CD0}"/>
    <dgm:cxn modelId="{97774196-7154-4BF4-AFAC-2281B61955C8}" srcId="{78AA2707-C897-4ACE-B0B5-6898B0CC7CDF}" destId="{74827E93-10ED-4B73-9CEE-5F3F9E8280B9}" srcOrd="4" destOrd="0" parTransId="{467694A9-29BA-4363-A02A-CAAD5CF2F0EF}" sibTransId="{E52B7EA5-5337-4A4D-9A70-66CD261AC6E1}"/>
    <dgm:cxn modelId="{27FA766A-169C-4E52-90D6-00D98E5A8E4A}" type="presOf" srcId="{5B7FD7B3-C82B-44DF-930A-12CD3C0B3E53}" destId="{80F5C827-07D4-4105-BF2A-67ACA196AFBE}" srcOrd="0" destOrd="0" presId="urn:microsoft.com/office/officeart/2005/8/layout/lProcess2"/>
    <dgm:cxn modelId="{9E695822-0ECA-4270-87A0-A8CCF5616430}" srcId="{A898DCE9-56A1-4FBD-8C2D-DDB9301BC155}" destId="{47F66708-3409-4531-8493-35145FDFC610}" srcOrd="2" destOrd="0" parTransId="{CEDCCA1D-66DC-49EF-9115-027C912030AF}" sibTransId="{5108BCC1-F1B4-46FD-9D46-0762F87FF67C}"/>
    <dgm:cxn modelId="{27426792-C504-4F40-B923-CD914160EC72}" type="presOf" srcId="{95FB5A98-2CBB-4325-BE18-E62A08075379}" destId="{03322011-0CE0-4B88-91F0-EAF5D1006449}" srcOrd="0" destOrd="0" presId="urn:microsoft.com/office/officeart/2005/8/layout/lProcess2"/>
    <dgm:cxn modelId="{EE23028A-0204-4D21-B697-084A617DC367}" srcId="{ACA67851-4178-4387-91B5-0201F7EF6252}" destId="{FB6C3291-7713-49DA-A001-81905501AB19}" srcOrd="2" destOrd="0" parTransId="{CAC49A9E-E62F-4289-80CC-CFD1E459636F}" sibTransId="{2B0D6106-296C-447E-8F84-664FFA4F62A2}"/>
    <dgm:cxn modelId="{119D5236-4DB0-4FE1-9439-68216B633BED}" type="presOf" srcId="{78AA2707-C897-4ACE-B0B5-6898B0CC7CDF}" destId="{1D211037-3C06-43A8-80CB-AF1712B5805B}" srcOrd="0" destOrd="0" presId="urn:microsoft.com/office/officeart/2005/8/layout/lProcess2"/>
    <dgm:cxn modelId="{F1D7556F-D458-475D-AED3-265EC4ABE820}" type="presOf" srcId="{74827E93-10ED-4B73-9CEE-5F3F9E8280B9}" destId="{1AE0A62F-7772-4F65-885E-7AAD0F10E33E}" srcOrd="0" destOrd="0" presId="urn:microsoft.com/office/officeart/2005/8/layout/lProcess2"/>
    <dgm:cxn modelId="{28BE744B-F3DB-4B80-B6E0-848CE37DF2FF}" type="presParOf" srcId="{9491141E-9330-4F6B-A657-D4C659B109AD}" destId="{68C96DA5-0F44-4A10-89FF-CE42DB516243}" srcOrd="0" destOrd="0" presId="urn:microsoft.com/office/officeart/2005/8/layout/lProcess2"/>
    <dgm:cxn modelId="{9F233960-7BDD-4D0C-9422-C6F42AB97E97}" type="presParOf" srcId="{68C96DA5-0F44-4A10-89FF-CE42DB516243}" destId="{1D211037-3C06-43A8-80CB-AF1712B5805B}" srcOrd="0" destOrd="0" presId="urn:microsoft.com/office/officeart/2005/8/layout/lProcess2"/>
    <dgm:cxn modelId="{9BC2E610-834B-4E33-9394-03DF46F452D7}" type="presParOf" srcId="{68C96DA5-0F44-4A10-89FF-CE42DB516243}" destId="{BA6FD2C2-51D0-4B2A-AD5D-ED07C40300C1}" srcOrd="1" destOrd="0" presId="urn:microsoft.com/office/officeart/2005/8/layout/lProcess2"/>
    <dgm:cxn modelId="{CE1C4E8E-A295-46F0-AF85-3C54F6A5A1D9}" type="presParOf" srcId="{68C96DA5-0F44-4A10-89FF-CE42DB516243}" destId="{0B29DBFC-0023-4D22-8403-97116596BE8F}" srcOrd="2" destOrd="0" presId="urn:microsoft.com/office/officeart/2005/8/layout/lProcess2"/>
    <dgm:cxn modelId="{28DF0614-B042-4511-A3BC-34E72387B4D3}" type="presParOf" srcId="{0B29DBFC-0023-4D22-8403-97116596BE8F}" destId="{B925F613-BA56-4443-9C97-A7828B8D2B7C}" srcOrd="0" destOrd="0" presId="urn:microsoft.com/office/officeart/2005/8/layout/lProcess2"/>
    <dgm:cxn modelId="{2DB4FF96-B850-4AE5-830F-5454B0BF2F4F}" type="presParOf" srcId="{B925F613-BA56-4443-9C97-A7828B8D2B7C}" destId="{6C6BACCB-72D4-4BFB-BD5E-CFFC3FD10175}" srcOrd="0" destOrd="0" presId="urn:microsoft.com/office/officeart/2005/8/layout/lProcess2"/>
    <dgm:cxn modelId="{4CE50D9D-47E4-4C7F-8885-928BA6263B25}" type="presParOf" srcId="{B925F613-BA56-4443-9C97-A7828B8D2B7C}" destId="{F99E13AE-9541-4B83-9DE8-18E3374C59F3}" srcOrd="1" destOrd="0" presId="urn:microsoft.com/office/officeart/2005/8/layout/lProcess2"/>
    <dgm:cxn modelId="{24E0E297-674D-4219-8BA9-B91D354A80FE}" type="presParOf" srcId="{B925F613-BA56-4443-9C97-A7828B8D2B7C}" destId="{80F5C827-07D4-4105-BF2A-67ACA196AFBE}" srcOrd="2" destOrd="0" presId="urn:microsoft.com/office/officeart/2005/8/layout/lProcess2"/>
    <dgm:cxn modelId="{AB881E72-1101-46EE-AF16-7A207529AA67}" type="presParOf" srcId="{B925F613-BA56-4443-9C97-A7828B8D2B7C}" destId="{660B5D1C-0335-43E1-9A8B-802906400340}" srcOrd="3" destOrd="0" presId="urn:microsoft.com/office/officeart/2005/8/layout/lProcess2"/>
    <dgm:cxn modelId="{2957DFA8-BAE7-47EB-AE27-8C3D343D7430}" type="presParOf" srcId="{B925F613-BA56-4443-9C97-A7828B8D2B7C}" destId="{03322011-0CE0-4B88-91F0-EAF5D1006449}" srcOrd="4" destOrd="0" presId="urn:microsoft.com/office/officeart/2005/8/layout/lProcess2"/>
    <dgm:cxn modelId="{DB80635F-5B7C-4AEA-964E-9DF6DD7595BF}" type="presParOf" srcId="{B925F613-BA56-4443-9C97-A7828B8D2B7C}" destId="{5A6F345F-FF55-480D-BE9D-BC711F44B17B}" srcOrd="5" destOrd="0" presId="urn:microsoft.com/office/officeart/2005/8/layout/lProcess2"/>
    <dgm:cxn modelId="{B3625FA8-5FA7-4C6B-989F-E6F0275B9EC1}" type="presParOf" srcId="{B925F613-BA56-4443-9C97-A7828B8D2B7C}" destId="{FF9799BB-42F9-41DD-B314-EB886F4DE755}" srcOrd="6" destOrd="0" presId="urn:microsoft.com/office/officeart/2005/8/layout/lProcess2"/>
    <dgm:cxn modelId="{A34CF23B-4B44-46B6-BE64-07A882B31904}" type="presParOf" srcId="{B925F613-BA56-4443-9C97-A7828B8D2B7C}" destId="{D066B64E-AC51-45B6-8AFE-58B177A04E75}" srcOrd="7" destOrd="0" presId="urn:microsoft.com/office/officeart/2005/8/layout/lProcess2"/>
    <dgm:cxn modelId="{96A442C3-8B58-40A1-88EA-85F8B9C339C0}" type="presParOf" srcId="{B925F613-BA56-4443-9C97-A7828B8D2B7C}" destId="{1AE0A62F-7772-4F65-885E-7AAD0F10E33E}" srcOrd="8" destOrd="0" presId="urn:microsoft.com/office/officeart/2005/8/layout/lProcess2"/>
    <dgm:cxn modelId="{C6B9E762-CE18-4596-B4F1-C0F37F45254B}" type="presParOf" srcId="{B925F613-BA56-4443-9C97-A7828B8D2B7C}" destId="{7980311A-DDBF-474D-AD85-42416969626E}" srcOrd="9" destOrd="0" presId="urn:microsoft.com/office/officeart/2005/8/layout/lProcess2"/>
    <dgm:cxn modelId="{EB357CE1-9635-42E2-9449-98B0D48D0312}" type="presParOf" srcId="{B925F613-BA56-4443-9C97-A7828B8D2B7C}" destId="{51EEE04F-7202-411E-A5F6-80B835C0F9A9}" srcOrd="10" destOrd="0" presId="urn:microsoft.com/office/officeart/2005/8/layout/lProcess2"/>
    <dgm:cxn modelId="{69AAA18D-B616-4B37-AD59-02F438D629A7}" type="presParOf" srcId="{B925F613-BA56-4443-9C97-A7828B8D2B7C}" destId="{6DA2C528-E3EC-43F0-A3E5-17CBF0794DBA}" srcOrd="11" destOrd="0" presId="urn:microsoft.com/office/officeart/2005/8/layout/lProcess2"/>
    <dgm:cxn modelId="{BC17D49A-047F-4A2C-9C80-22CC7AFDBF2F}" type="presParOf" srcId="{B925F613-BA56-4443-9C97-A7828B8D2B7C}" destId="{3385EDED-BDF3-46F5-B147-8F2CBCF06D3B}" srcOrd="12" destOrd="0" presId="urn:microsoft.com/office/officeart/2005/8/layout/lProcess2"/>
    <dgm:cxn modelId="{C192B13C-BA67-4BCE-9E84-869BDD66793F}" type="presParOf" srcId="{9491141E-9330-4F6B-A657-D4C659B109AD}" destId="{97D64472-A164-4413-9B06-DB7A18932A18}" srcOrd="1" destOrd="0" presId="urn:microsoft.com/office/officeart/2005/8/layout/lProcess2"/>
    <dgm:cxn modelId="{945C45E2-E249-4E31-A5A1-8A4738F725C1}" type="presParOf" srcId="{9491141E-9330-4F6B-A657-D4C659B109AD}" destId="{B394FA6F-CBD5-4BFA-9465-EC177294B293}" srcOrd="2" destOrd="0" presId="urn:microsoft.com/office/officeart/2005/8/layout/lProcess2"/>
    <dgm:cxn modelId="{8C7BF99A-E70E-418A-BB35-AE5958670521}" type="presParOf" srcId="{B394FA6F-CBD5-4BFA-9465-EC177294B293}" destId="{93EFC963-8D4E-43E7-BB54-35D3A6A5D755}" srcOrd="0" destOrd="0" presId="urn:microsoft.com/office/officeart/2005/8/layout/lProcess2"/>
    <dgm:cxn modelId="{866339E3-FD5A-4025-B4D4-E80707218528}" type="presParOf" srcId="{B394FA6F-CBD5-4BFA-9465-EC177294B293}" destId="{B04B3869-9119-4658-A630-945DC2E47078}" srcOrd="1" destOrd="0" presId="urn:microsoft.com/office/officeart/2005/8/layout/lProcess2"/>
    <dgm:cxn modelId="{25C57F9B-7AAC-4987-9267-394BF88CAE27}" type="presParOf" srcId="{B394FA6F-CBD5-4BFA-9465-EC177294B293}" destId="{F39C98FE-AE82-4A19-AD73-4342C509C8B8}" srcOrd="2" destOrd="0" presId="urn:microsoft.com/office/officeart/2005/8/layout/lProcess2"/>
    <dgm:cxn modelId="{4EB452B5-44E5-45DA-A0C3-8874EF2EC6EE}" type="presParOf" srcId="{F39C98FE-AE82-4A19-AD73-4342C509C8B8}" destId="{EBA4E1C8-09DF-4510-B2F7-2A0F8A70FF52}" srcOrd="0" destOrd="0" presId="urn:microsoft.com/office/officeart/2005/8/layout/lProcess2"/>
    <dgm:cxn modelId="{F28321C5-EAE8-494A-8AE4-FC65811D4CBF}" type="presParOf" srcId="{EBA4E1C8-09DF-4510-B2F7-2A0F8A70FF52}" destId="{E7EA00B0-57EC-47BA-9BEB-8238543DB627}" srcOrd="0" destOrd="0" presId="urn:microsoft.com/office/officeart/2005/8/layout/lProcess2"/>
    <dgm:cxn modelId="{5FAE7EC7-D371-472E-BB8C-5607E3A7B25A}" type="presParOf" srcId="{EBA4E1C8-09DF-4510-B2F7-2A0F8A70FF52}" destId="{13C8C06B-817C-4D88-8BB5-61FF0A2D3C6F}" srcOrd="1" destOrd="0" presId="urn:microsoft.com/office/officeart/2005/8/layout/lProcess2"/>
    <dgm:cxn modelId="{7B0E554F-5802-4755-806C-4797FBC3AF96}" type="presParOf" srcId="{EBA4E1C8-09DF-4510-B2F7-2A0F8A70FF52}" destId="{B9088C9C-0A9B-42EE-834E-5EB3C06D53BE}" srcOrd="2" destOrd="0" presId="urn:microsoft.com/office/officeart/2005/8/layout/lProcess2"/>
    <dgm:cxn modelId="{0C05534F-85D2-4CC8-B942-878155B6D823}" type="presParOf" srcId="{EBA4E1C8-09DF-4510-B2F7-2A0F8A70FF52}" destId="{857A215A-1E7A-404E-9C39-74EA3126D4F3}" srcOrd="3" destOrd="0" presId="urn:microsoft.com/office/officeart/2005/8/layout/lProcess2"/>
    <dgm:cxn modelId="{145B0E36-F440-476A-9330-007429287A1C}" type="presParOf" srcId="{EBA4E1C8-09DF-4510-B2F7-2A0F8A70FF52}" destId="{A4127A2F-A9E7-4D6F-A53E-F64AF848812D}" srcOrd="4" destOrd="0" presId="urn:microsoft.com/office/officeart/2005/8/layout/lProcess2"/>
    <dgm:cxn modelId="{46625F2B-6AB5-4DBF-9AB2-CA52ED577176}" type="presParOf" srcId="{9491141E-9330-4F6B-A657-D4C659B109AD}" destId="{BA8EB470-4C35-4D03-8B9A-053C91EF301A}" srcOrd="3" destOrd="0" presId="urn:microsoft.com/office/officeart/2005/8/layout/lProcess2"/>
    <dgm:cxn modelId="{414E2B8B-87AB-4AB6-B606-242A35D40A04}" type="presParOf" srcId="{9491141E-9330-4F6B-A657-D4C659B109AD}" destId="{8FF84161-56FE-4467-9C3F-85C7BF3977FB}" srcOrd="4" destOrd="0" presId="urn:microsoft.com/office/officeart/2005/8/layout/lProcess2"/>
    <dgm:cxn modelId="{9BECA09C-C5C2-4FD3-82FB-FDF415A8EEF6}" type="presParOf" srcId="{8FF84161-56FE-4467-9C3F-85C7BF3977FB}" destId="{5F473A04-F175-4DDE-8464-1F7E8F78213A}" srcOrd="0" destOrd="0" presId="urn:microsoft.com/office/officeart/2005/8/layout/lProcess2"/>
    <dgm:cxn modelId="{BFD7D4EF-C072-4DB3-93FB-C472573B0E1C}" type="presParOf" srcId="{8FF84161-56FE-4467-9C3F-85C7BF3977FB}" destId="{342ABD91-C24B-4156-8105-15D5C5B3D906}" srcOrd="1" destOrd="0" presId="urn:microsoft.com/office/officeart/2005/8/layout/lProcess2"/>
    <dgm:cxn modelId="{5FF06E37-E299-47BA-98D8-60DF1BACBB72}" type="presParOf" srcId="{8FF84161-56FE-4467-9C3F-85C7BF3977FB}" destId="{11FB9514-E0E2-42BA-AAA9-9B01D927F445}" srcOrd="2" destOrd="0" presId="urn:microsoft.com/office/officeart/2005/8/layout/lProcess2"/>
    <dgm:cxn modelId="{AB3238BE-2042-422B-9516-1C9D31AAE104}" type="presParOf" srcId="{11FB9514-E0E2-42BA-AAA9-9B01D927F445}" destId="{E5645439-AEAA-4BA4-8817-2FDB958F742F}" srcOrd="0" destOrd="0" presId="urn:microsoft.com/office/officeart/2005/8/layout/lProcess2"/>
    <dgm:cxn modelId="{841A1EA1-4BF8-478C-A2D7-69379B0A8BFD}" type="presParOf" srcId="{E5645439-AEAA-4BA4-8817-2FDB958F742F}" destId="{9501E703-EF67-419B-A776-046ADF0CBF0A}" srcOrd="0" destOrd="0" presId="urn:microsoft.com/office/officeart/2005/8/layout/lProcess2"/>
    <dgm:cxn modelId="{67C0AA25-9C26-4023-AC32-4D4613438E89}" type="presParOf" srcId="{E5645439-AEAA-4BA4-8817-2FDB958F742F}" destId="{76FD607D-EB4B-41CA-AF26-E9D5634C052C}" srcOrd="1" destOrd="0" presId="urn:microsoft.com/office/officeart/2005/8/layout/lProcess2"/>
    <dgm:cxn modelId="{1537D687-42B3-4C23-BA0D-9A0F5A39F59B}" type="presParOf" srcId="{E5645439-AEAA-4BA4-8817-2FDB958F742F}" destId="{4282AD2C-99D8-4612-8036-248790ED5748}" srcOrd="2" destOrd="0" presId="urn:microsoft.com/office/officeart/2005/8/layout/lProcess2"/>
    <dgm:cxn modelId="{59F71ED4-E0C8-449B-932B-832ADEF33FF6}" type="presParOf" srcId="{E5645439-AEAA-4BA4-8817-2FDB958F742F}" destId="{8225F1DA-5719-4C5D-A524-4ACF26731138}" srcOrd="3" destOrd="0" presId="urn:microsoft.com/office/officeart/2005/8/layout/lProcess2"/>
    <dgm:cxn modelId="{BB0F62C8-EC9F-469C-B926-83271883605D}" type="presParOf" srcId="{E5645439-AEAA-4BA4-8817-2FDB958F742F}" destId="{C268EBFC-B77B-4A94-BD92-B080EE451100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307B9F-1FE1-4A70-B134-7A8106252B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6B202C54-A9B4-45D5-9CD8-87E366E0248F}">
      <dgm:prSet/>
      <dgm:spPr/>
      <dgm:t>
        <a:bodyPr/>
        <a:lstStyle/>
        <a:p>
          <a:pPr rtl="0"/>
          <a:r>
            <a:rPr lang="hu-HU" smtClean="0"/>
            <a:t>A kormányzathoz hasonlóan a kibocsátás kerül fogyasztásra</a:t>
          </a:r>
          <a:endParaRPr lang="hu-HU"/>
        </a:p>
      </dgm:t>
    </dgm:pt>
    <dgm:pt modelId="{AB1C9082-C1E3-44D3-A5CB-389B33631031}" type="parTrans" cxnId="{6E21814A-8E16-4963-8D00-EAC286664C00}">
      <dgm:prSet/>
      <dgm:spPr/>
      <dgm:t>
        <a:bodyPr/>
        <a:lstStyle/>
        <a:p>
          <a:endParaRPr lang="hu-HU"/>
        </a:p>
      </dgm:t>
    </dgm:pt>
    <dgm:pt modelId="{91CBAFB9-2B7F-4401-BC33-E05D0F58901A}" type="sibTrans" cxnId="{6E21814A-8E16-4963-8D00-EAC286664C00}">
      <dgm:prSet/>
      <dgm:spPr/>
      <dgm:t>
        <a:bodyPr/>
        <a:lstStyle/>
        <a:p>
          <a:endParaRPr lang="hu-HU"/>
        </a:p>
      </dgm:t>
    </dgm:pt>
    <dgm:pt modelId="{05073AC3-619B-4A6E-BD7D-51E940DDFA80}">
      <dgm:prSet/>
      <dgm:spPr/>
      <dgm:t>
        <a:bodyPr/>
        <a:lstStyle/>
        <a:p>
          <a:pPr rtl="0"/>
          <a:r>
            <a:rPr lang="hu-HU" smtClean="0"/>
            <a:t>Mivel nem piaci kibocsátásról van szó, költség alapon számítjuk</a:t>
          </a:r>
          <a:endParaRPr lang="hu-HU"/>
        </a:p>
      </dgm:t>
    </dgm:pt>
    <dgm:pt modelId="{95F94754-83B8-4D72-BE3D-A0F315AF07E2}" type="parTrans" cxnId="{39C9387E-679C-4AC3-835E-24181BD9F44C}">
      <dgm:prSet/>
      <dgm:spPr/>
      <dgm:t>
        <a:bodyPr/>
        <a:lstStyle/>
        <a:p>
          <a:endParaRPr lang="hu-HU"/>
        </a:p>
      </dgm:t>
    </dgm:pt>
    <dgm:pt modelId="{8384B34E-7055-4903-BD9E-27566893ECC1}" type="sibTrans" cxnId="{39C9387E-679C-4AC3-835E-24181BD9F44C}">
      <dgm:prSet/>
      <dgm:spPr/>
      <dgm:t>
        <a:bodyPr/>
        <a:lstStyle/>
        <a:p>
          <a:endParaRPr lang="hu-HU"/>
        </a:p>
      </dgm:t>
    </dgm:pt>
    <dgm:pt modelId="{C7D16B20-A923-4E59-B386-E4425E2CD230}">
      <dgm:prSet/>
      <dgm:spPr/>
      <dgm:t>
        <a:bodyPr/>
        <a:lstStyle/>
        <a:p>
          <a:pPr rtl="0"/>
          <a:r>
            <a:rPr lang="hu-HU" i="1" smtClean="0"/>
            <a:t>Változatlan áras számítás:</a:t>
          </a:r>
          <a:endParaRPr lang="hu-HU"/>
        </a:p>
      </dgm:t>
    </dgm:pt>
    <dgm:pt modelId="{A058E11E-F138-40C2-BC1D-4076717A5377}" type="parTrans" cxnId="{6CCF705D-07EB-463C-A7D4-D8B83C8B9D19}">
      <dgm:prSet/>
      <dgm:spPr/>
      <dgm:t>
        <a:bodyPr/>
        <a:lstStyle/>
        <a:p>
          <a:endParaRPr lang="hu-HU"/>
        </a:p>
      </dgm:t>
    </dgm:pt>
    <dgm:pt modelId="{5C69B936-60B6-43A8-AF87-10FBBDE28978}" type="sibTrans" cxnId="{6CCF705D-07EB-463C-A7D4-D8B83C8B9D19}">
      <dgm:prSet/>
      <dgm:spPr/>
      <dgm:t>
        <a:bodyPr/>
        <a:lstStyle/>
        <a:p>
          <a:endParaRPr lang="hu-HU"/>
        </a:p>
      </dgm:t>
    </dgm:pt>
    <dgm:pt modelId="{CD9BC085-F29E-4A2A-891D-EEC8CAF0028E}">
      <dgm:prSet/>
      <dgm:spPr/>
      <dgm:t>
        <a:bodyPr/>
        <a:lstStyle/>
        <a:p>
          <a:pPr rtl="0"/>
          <a:r>
            <a:rPr lang="hu-HU" smtClean="0"/>
            <a:t>A kormányzat kibocsátásának implicit árindexe, ágazatos bontásban	</a:t>
          </a:r>
          <a:endParaRPr lang="hu-HU"/>
        </a:p>
      </dgm:t>
    </dgm:pt>
    <dgm:pt modelId="{9EF6C66D-2414-406F-942A-A59C86F3B678}" type="parTrans" cxnId="{A2B25642-8AA9-4D99-B221-093CF58600FE}">
      <dgm:prSet/>
      <dgm:spPr/>
      <dgm:t>
        <a:bodyPr/>
        <a:lstStyle/>
        <a:p>
          <a:endParaRPr lang="hu-HU"/>
        </a:p>
      </dgm:t>
    </dgm:pt>
    <dgm:pt modelId="{7263495D-F477-43E2-AF1C-34B218568890}" type="sibTrans" cxnId="{A2B25642-8AA9-4D99-B221-093CF58600FE}">
      <dgm:prSet/>
      <dgm:spPr/>
      <dgm:t>
        <a:bodyPr/>
        <a:lstStyle/>
        <a:p>
          <a:endParaRPr lang="hu-HU"/>
        </a:p>
      </dgm:t>
    </dgm:pt>
    <dgm:pt modelId="{8CF2DEFA-0632-4671-A0EC-C26761C3DBE7}" type="pres">
      <dgm:prSet presAssocID="{AC307B9F-1FE1-4A70-B134-7A8106252B9D}" presName="compositeShape" presStyleCnt="0">
        <dgm:presLayoutVars>
          <dgm:chMax val="7"/>
          <dgm:dir/>
          <dgm:resizeHandles val="exact"/>
        </dgm:presLayoutVars>
      </dgm:prSet>
      <dgm:spPr/>
    </dgm:pt>
    <dgm:pt modelId="{13FDBDB8-1022-49B5-8060-991AD4A50308}" type="pres">
      <dgm:prSet presAssocID="{6B202C54-A9B4-45D5-9CD8-87E366E0248F}" presName="circ1" presStyleLbl="vennNode1" presStyleIdx="0" presStyleCnt="3"/>
      <dgm:spPr/>
    </dgm:pt>
    <dgm:pt modelId="{45F46E67-65BC-4F6C-BEB3-23116A85E899}" type="pres">
      <dgm:prSet presAssocID="{6B202C54-A9B4-45D5-9CD8-87E366E0248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A71DF87-1F54-4A29-A5ED-8513E6070495}" type="pres">
      <dgm:prSet presAssocID="{05073AC3-619B-4A6E-BD7D-51E940DDFA80}" presName="circ2" presStyleLbl="vennNode1" presStyleIdx="1" presStyleCnt="3"/>
      <dgm:spPr/>
    </dgm:pt>
    <dgm:pt modelId="{BA733F51-A25E-412F-BB63-4BA8F3C5943A}" type="pres">
      <dgm:prSet presAssocID="{05073AC3-619B-4A6E-BD7D-51E940DDFA8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1CCDD1B-5212-4F3D-ABCC-50CBB900322A}" type="pres">
      <dgm:prSet presAssocID="{C7D16B20-A923-4E59-B386-E4425E2CD230}" presName="circ3" presStyleLbl="vennNode1" presStyleIdx="2" presStyleCnt="3"/>
      <dgm:spPr/>
    </dgm:pt>
    <dgm:pt modelId="{998FEB6D-C22E-4587-867D-CC0F994C5662}" type="pres">
      <dgm:prSet presAssocID="{C7D16B20-A923-4E59-B386-E4425E2CD23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E5DCDF9-E6C8-44BD-A29B-8D58AEA8DB3B}" type="presOf" srcId="{CD9BC085-F29E-4A2A-891D-EEC8CAF0028E}" destId="{41CCDD1B-5212-4F3D-ABCC-50CBB900322A}" srcOrd="0" destOrd="1" presId="urn:microsoft.com/office/officeart/2005/8/layout/venn1"/>
    <dgm:cxn modelId="{6CB01326-4BD8-48D7-95FE-5B8C01A79C68}" type="presOf" srcId="{6B202C54-A9B4-45D5-9CD8-87E366E0248F}" destId="{45F46E67-65BC-4F6C-BEB3-23116A85E899}" srcOrd="1" destOrd="0" presId="urn:microsoft.com/office/officeart/2005/8/layout/venn1"/>
    <dgm:cxn modelId="{39C9387E-679C-4AC3-835E-24181BD9F44C}" srcId="{AC307B9F-1FE1-4A70-B134-7A8106252B9D}" destId="{05073AC3-619B-4A6E-BD7D-51E940DDFA80}" srcOrd="1" destOrd="0" parTransId="{95F94754-83B8-4D72-BE3D-A0F315AF07E2}" sibTransId="{8384B34E-7055-4903-BD9E-27566893ECC1}"/>
    <dgm:cxn modelId="{F9426BB2-EE1E-4AAD-AF09-2EE07ED349BD}" type="presOf" srcId="{AC307B9F-1FE1-4A70-B134-7A8106252B9D}" destId="{8CF2DEFA-0632-4671-A0EC-C26761C3DBE7}" srcOrd="0" destOrd="0" presId="urn:microsoft.com/office/officeart/2005/8/layout/venn1"/>
    <dgm:cxn modelId="{D6754EDC-3650-4908-BB1A-B811E45B62D7}" type="presOf" srcId="{6B202C54-A9B4-45D5-9CD8-87E366E0248F}" destId="{13FDBDB8-1022-49B5-8060-991AD4A50308}" srcOrd="0" destOrd="0" presId="urn:microsoft.com/office/officeart/2005/8/layout/venn1"/>
    <dgm:cxn modelId="{6E21814A-8E16-4963-8D00-EAC286664C00}" srcId="{AC307B9F-1FE1-4A70-B134-7A8106252B9D}" destId="{6B202C54-A9B4-45D5-9CD8-87E366E0248F}" srcOrd="0" destOrd="0" parTransId="{AB1C9082-C1E3-44D3-A5CB-389B33631031}" sibTransId="{91CBAFB9-2B7F-4401-BC33-E05D0F58901A}"/>
    <dgm:cxn modelId="{A2B25642-8AA9-4D99-B221-093CF58600FE}" srcId="{C7D16B20-A923-4E59-B386-E4425E2CD230}" destId="{CD9BC085-F29E-4A2A-891D-EEC8CAF0028E}" srcOrd="0" destOrd="0" parTransId="{9EF6C66D-2414-406F-942A-A59C86F3B678}" sibTransId="{7263495D-F477-43E2-AF1C-34B218568890}"/>
    <dgm:cxn modelId="{9F3F1F75-FE60-4C91-AF16-3057E412457D}" type="presOf" srcId="{C7D16B20-A923-4E59-B386-E4425E2CD230}" destId="{41CCDD1B-5212-4F3D-ABCC-50CBB900322A}" srcOrd="0" destOrd="0" presId="urn:microsoft.com/office/officeart/2005/8/layout/venn1"/>
    <dgm:cxn modelId="{A8E9E239-FF6A-4AD7-8D8E-024A267F0D34}" type="presOf" srcId="{C7D16B20-A923-4E59-B386-E4425E2CD230}" destId="{998FEB6D-C22E-4587-867D-CC0F994C5662}" srcOrd="1" destOrd="0" presId="urn:microsoft.com/office/officeart/2005/8/layout/venn1"/>
    <dgm:cxn modelId="{5EB77406-4BA5-4BAB-9356-6F78460D1E99}" type="presOf" srcId="{05073AC3-619B-4A6E-BD7D-51E940DDFA80}" destId="{AA71DF87-1F54-4A29-A5ED-8513E6070495}" srcOrd="0" destOrd="0" presId="urn:microsoft.com/office/officeart/2005/8/layout/venn1"/>
    <dgm:cxn modelId="{7F9E43BE-2369-4126-8C59-ECC4EB513F84}" type="presOf" srcId="{05073AC3-619B-4A6E-BD7D-51E940DDFA80}" destId="{BA733F51-A25E-412F-BB63-4BA8F3C5943A}" srcOrd="1" destOrd="0" presId="urn:microsoft.com/office/officeart/2005/8/layout/venn1"/>
    <dgm:cxn modelId="{6CCF705D-07EB-463C-A7D4-D8B83C8B9D19}" srcId="{AC307B9F-1FE1-4A70-B134-7A8106252B9D}" destId="{C7D16B20-A923-4E59-B386-E4425E2CD230}" srcOrd="2" destOrd="0" parTransId="{A058E11E-F138-40C2-BC1D-4076717A5377}" sibTransId="{5C69B936-60B6-43A8-AF87-10FBBDE28978}"/>
    <dgm:cxn modelId="{F860F60E-6500-4F33-8E35-01BD8DFB229E}" type="presOf" srcId="{CD9BC085-F29E-4A2A-891D-EEC8CAF0028E}" destId="{998FEB6D-C22E-4587-867D-CC0F994C5662}" srcOrd="1" destOrd="1" presId="urn:microsoft.com/office/officeart/2005/8/layout/venn1"/>
    <dgm:cxn modelId="{726F146F-F5D0-4F34-817D-6D50E2E980F3}" type="presParOf" srcId="{8CF2DEFA-0632-4671-A0EC-C26761C3DBE7}" destId="{13FDBDB8-1022-49B5-8060-991AD4A50308}" srcOrd="0" destOrd="0" presId="urn:microsoft.com/office/officeart/2005/8/layout/venn1"/>
    <dgm:cxn modelId="{C44011D0-260B-4A73-8BE0-1BB32BEFF8B3}" type="presParOf" srcId="{8CF2DEFA-0632-4671-A0EC-C26761C3DBE7}" destId="{45F46E67-65BC-4F6C-BEB3-23116A85E899}" srcOrd="1" destOrd="0" presId="urn:microsoft.com/office/officeart/2005/8/layout/venn1"/>
    <dgm:cxn modelId="{93B82B1D-F75F-471B-AC7D-399C6CFF81AE}" type="presParOf" srcId="{8CF2DEFA-0632-4671-A0EC-C26761C3DBE7}" destId="{AA71DF87-1F54-4A29-A5ED-8513E6070495}" srcOrd="2" destOrd="0" presId="urn:microsoft.com/office/officeart/2005/8/layout/venn1"/>
    <dgm:cxn modelId="{B30DA936-3499-4C3E-9D3B-89E283C4E132}" type="presParOf" srcId="{8CF2DEFA-0632-4671-A0EC-C26761C3DBE7}" destId="{BA733F51-A25E-412F-BB63-4BA8F3C5943A}" srcOrd="3" destOrd="0" presId="urn:microsoft.com/office/officeart/2005/8/layout/venn1"/>
    <dgm:cxn modelId="{90214282-87AB-4C5B-AD90-B505DA8AF785}" type="presParOf" srcId="{8CF2DEFA-0632-4671-A0EC-C26761C3DBE7}" destId="{41CCDD1B-5212-4F3D-ABCC-50CBB900322A}" srcOrd="4" destOrd="0" presId="urn:microsoft.com/office/officeart/2005/8/layout/venn1"/>
    <dgm:cxn modelId="{31969BE8-8192-476F-90FA-2E00AA7F070C}" type="presParOf" srcId="{8CF2DEFA-0632-4671-A0EC-C26761C3DBE7}" destId="{998FEB6D-C22E-4587-867D-CC0F994C566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658E59-47C5-489B-B2BA-4BF43B624AC9}" type="doc">
      <dgm:prSet loTypeId="urn:microsoft.com/office/officeart/2009/3/layout/SubStepProcess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hu-HU"/>
        </a:p>
      </dgm:t>
    </dgm:pt>
    <dgm:pt modelId="{9A1CF643-443D-4042-8012-83F0F090737C}">
      <dgm:prSet custT="1"/>
      <dgm:spPr/>
      <dgm:t>
        <a:bodyPr/>
        <a:lstStyle/>
        <a:p>
          <a:pPr rtl="0"/>
          <a:r>
            <a:rPr lang="hu-HU" sz="2800" dirty="0" smtClean="0"/>
            <a:t>Éves számítások</a:t>
          </a:r>
          <a:r>
            <a:rPr lang="hu-HU" sz="3800" dirty="0" smtClean="0"/>
            <a:t>: </a:t>
          </a:r>
          <a:endParaRPr lang="hu-HU" sz="3800" dirty="0"/>
        </a:p>
      </dgm:t>
    </dgm:pt>
    <dgm:pt modelId="{351C2F64-EFDC-4C02-9C58-65C841097314}" type="parTrans" cxnId="{AC7C404D-E719-4814-A0D1-A5A23392B899}">
      <dgm:prSet/>
      <dgm:spPr/>
      <dgm:t>
        <a:bodyPr/>
        <a:lstStyle/>
        <a:p>
          <a:endParaRPr lang="hu-HU"/>
        </a:p>
      </dgm:t>
    </dgm:pt>
    <dgm:pt modelId="{14093782-66AA-451D-935F-15DCC5C1C481}" type="sibTrans" cxnId="{AC7C404D-E719-4814-A0D1-A5A23392B899}">
      <dgm:prSet/>
      <dgm:spPr/>
      <dgm:t>
        <a:bodyPr/>
        <a:lstStyle/>
        <a:p>
          <a:endParaRPr lang="hu-HU"/>
        </a:p>
      </dgm:t>
    </dgm:pt>
    <dgm:pt modelId="{85821246-C469-4E22-A927-F46768FF11F6}">
      <dgm:prSet/>
      <dgm:spPr/>
      <dgm:t>
        <a:bodyPr/>
        <a:lstStyle/>
        <a:p>
          <a:pPr rtl="0"/>
          <a:r>
            <a:rPr lang="hu-HU" smtClean="0"/>
            <a:t>Folyó és változatlan áras adatok szektoros, ágazatos és eszközcsoportos bontásban</a:t>
          </a:r>
          <a:endParaRPr lang="hu-HU"/>
        </a:p>
      </dgm:t>
    </dgm:pt>
    <dgm:pt modelId="{17554DE0-9437-4DA0-AB6A-F4AC2920B6FE}" type="parTrans" cxnId="{366A7749-7C83-49BF-BD05-C02435FFBD05}">
      <dgm:prSet/>
      <dgm:spPr/>
      <dgm:t>
        <a:bodyPr/>
        <a:lstStyle/>
        <a:p>
          <a:endParaRPr lang="hu-HU"/>
        </a:p>
      </dgm:t>
    </dgm:pt>
    <dgm:pt modelId="{3A50968D-5297-4159-9EC1-CA7A7F142265}" type="sibTrans" cxnId="{366A7749-7C83-49BF-BD05-C02435FFBD05}">
      <dgm:prSet/>
      <dgm:spPr/>
      <dgm:t>
        <a:bodyPr/>
        <a:lstStyle/>
        <a:p>
          <a:endParaRPr lang="hu-HU"/>
        </a:p>
      </dgm:t>
    </dgm:pt>
    <dgm:pt modelId="{13CBD831-0764-4CB9-B2A8-8256B474B06B}">
      <dgm:prSet/>
      <dgm:spPr/>
      <dgm:t>
        <a:bodyPr/>
        <a:lstStyle/>
        <a:p>
          <a:pPr rtl="0"/>
          <a:r>
            <a:rPr lang="hu-HU" smtClean="0"/>
            <a:t>Változatlan áras számításokhoz használt árindexek:</a:t>
          </a:r>
          <a:endParaRPr lang="hu-HU"/>
        </a:p>
      </dgm:t>
    </dgm:pt>
    <dgm:pt modelId="{13BAEC01-496C-4447-9A0D-3BDFF7AFB196}" type="parTrans" cxnId="{ABB48F6E-8D15-4782-BD4A-8E1C8D2E6F4D}">
      <dgm:prSet/>
      <dgm:spPr/>
      <dgm:t>
        <a:bodyPr/>
        <a:lstStyle/>
        <a:p>
          <a:endParaRPr lang="hu-HU"/>
        </a:p>
      </dgm:t>
    </dgm:pt>
    <dgm:pt modelId="{3607B6C6-2066-497F-B7D9-87E7333A1E6E}" type="sibTrans" cxnId="{ABB48F6E-8D15-4782-BD4A-8E1C8D2E6F4D}">
      <dgm:prSet/>
      <dgm:spPr/>
      <dgm:t>
        <a:bodyPr/>
        <a:lstStyle/>
        <a:p>
          <a:endParaRPr lang="hu-HU"/>
        </a:p>
      </dgm:t>
    </dgm:pt>
    <dgm:pt modelId="{47248086-C919-4D50-ADC4-B760467B3576}">
      <dgm:prSet/>
      <dgm:spPr/>
      <dgm:t>
        <a:bodyPr/>
        <a:lstStyle/>
        <a:p>
          <a:pPr rtl="0"/>
          <a:r>
            <a:rPr lang="hu-HU" smtClean="0"/>
            <a:t>- költség alapú építőipari árindex (lakás, épület)- beruházási árindex ( belföldi és import gép, gépjármű)</a:t>
          </a:r>
          <a:endParaRPr lang="hu-HU"/>
        </a:p>
      </dgm:t>
    </dgm:pt>
    <dgm:pt modelId="{6F442B4B-DB1D-4AA9-B742-8021ABCC6A6A}" type="parTrans" cxnId="{E26912C5-D07E-4401-A9C9-1B355F129D81}">
      <dgm:prSet/>
      <dgm:spPr/>
      <dgm:t>
        <a:bodyPr/>
        <a:lstStyle/>
        <a:p>
          <a:endParaRPr lang="hu-HU"/>
        </a:p>
      </dgm:t>
    </dgm:pt>
    <dgm:pt modelId="{DC2CD861-4A22-4880-A0FD-91222E26DF48}" type="sibTrans" cxnId="{E26912C5-D07E-4401-A9C9-1B355F129D81}">
      <dgm:prSet/>
      <dgm:spPr/>
      <dgm:t>
        <a:bodyPr/>
        <a:lstStyle/>
        <a:p>
          <a:endParaRPr lang="hu-HU"/>
        </a:p>
      </dgm:t>
    </dgm:pt>
    <dgm:pt modelId="{607A9B2B-324D-4A62-A921-3DE9F6D44D91}">
      <dgm:prSet/>
      <dgm:spPr/>
      <dgm:t>
        <a:bodyPr/>
        <a:lstStyle/>
        <a:p>
          <a:pPr rtl="0"/>
          <a:r>
            <a:rPr lang="hu-HU" smtClean="0"/>
            <a:t>- mező árindex (tenyészállat, ültetvény, földjáradék)</a:t>
          </a:r>
          <a:endParaRPr lang="hu-HU"/>
        </a:p>
      </dgm:t>
    </dgm:pt>
    <dgm:pt modelId="{CAA20191-2822-4F46-B903-963FE3E5CE69}" type="parTrans" cxnId="{AD1B8AF8-180B-4E28-B1AE-6C11181AE187}">
      <dgm:prSet/>
      <dgm:spPr/>
      <dgm:t>
        <a:bodyPr/>
        <a:lstStyle/>
        <a:p>
          <a:endParaRPr lang="hu-HU"/>
        </a:p>
      </dgm:t>
    </dgm:pt>
    <dgm:pt modelId="{DD3E7845-53D1-466D-B865-EA3E2137E80F}" type="sibTrans" cxnId="{AD1B8AF8-180B-4E28-B1AE-6C11181AE187}">
      <dgm:prSet/>
      <dgm:spPr/>
      <dgm:t>
        <a:bodyPr/>
        <a:lstStyle/>
        <a:p>
          <a:endParaRPr lang="hu-HU"/>
        </a:p>
      </dgm:t>
    </dgm:pt>
    <dgm:pt modelId="{3CDC7D9F-7D16-40D4-86CE-1758E835164E}">
      <dgm:prSet/>
      <dgm:spPr/>
      <dgm:t>
        <a:bodyPr/>
        <a:lstStyle/>
        <a:p>
          <a:pPr rtl="0"/>
          <a:r>
            <a:rPr lang="hu-HU" smtClean="0"/>
            <a:t>- saját becslés (szoftver, egyéb eszköz)</a:t>
          </a:r>
          <a:endParaRPr lang="hu-HU"/>
        </a:p>
      </dgm:t>
    </dgm:pt>
    <dgm:pt modelId="{5001E3A2-D61A-4E25-9A45-7990707B5944}" type="parTrans" cxnId="{42A584CC-296C-41A5-96D3-768B00F21D58}">
      <dgm:prSet/>
      <dgm:spPr/>
      <dgm:t>
        <a:bodyPr/>
        <a:lstStyle/>
        <a:p>
          <a:endParaRPr lang="hu-HU"/>
        </a:p>
      </dgm:t>
    </dgm:pt>
    <dgm:pt modelId="{BC473E3D-945F-4B9C-AC1F-59D332AED0EC}" type="sibTrans" cxnId="{42A584CC-296C-41A5-96D3-768B00F21D58}">
      <dgm:prSet/>
      <dgm:spPr/>
      <dgm:t>
        <a:bodyPr/>
        <a:lstStyle/>
        <a:p>
          <a:endParaRPr lang="hu-HU"/>
        </a:p>
      </dgm:t>
    </dgm:pt>
    <dgm:pt modelId="{054D89A2-4A58-4908-8E42-4D7F0A25E98C}" type="pres">
      <dgm:prSet presAssocID="{80658E59-47C5-489B-B2BA-4BF43B624AC9}" presName="Name0" presStyleCnt="0">
        <dgm:presLayoutVars>
          <dgm:chMax val="7"/>
          <dgm:dir/>
          <dgm:animOne val="branch"/>
        </dgm:presLayoutVars>
      </dgm:prSet>
      <dgm:spPr/>
    </dgm:pt>
    <dgm:pt modelId="{4170AC2A-5041-4983-A64B-CBC001B552BE}" type="pres">
      <dgm:prSet presAssocID="{9A1CF643-443D-4042-8012-83F0F090737C}" presName="parTx1" presStyleLbl="node1" presStyleIdx="0" presStyleCnt="1" custScaleX="63864" custScaleY="70708"/>
      <dgm:spPr/>
    </dgm:pt>
    <dgm:pt modelId="{68A4445E-7A5F-4633-9CE6-A23AE15129AC}" type="pres">
      <dgm:prSet presAssocID="{9A1CF643-443D-4042-8012-83F0F090737C}" presName="spPre1" presStyleCnt="0"/>
      <dgm:spPr/>
    </dgm:pt>
    <dgm:pt modelId="{1D6CC7AE-DDFB-4F57-823D-ECAA1F5A2D3D}" type="pres">
      <dgm:prSet presAssocID="{9A1CF643-443D-4042-8012-83F0F090737C}" presName="chLin1" presStyleCnt="0"/>
      <dgm:spPr/>
    </dgm:pt>
    <dgm:pt modelId="{E23D8FE5-401F-4158-A46D-7CC6A3F86654}" type="pres">
      <dgm:prSet presAssocID="{17554DE0-9437-4DA0-AB6A-F4AC2920B6FE}" presName="Name11" presStyleLbl="parChTrans1D1" presStyleIdx="0" presStyleCnt="4"/>
      <dgm:spPr/>
    </dgm:pt>
    <dgm:pt modelId="{C323CEE7-A542-4396-986E-349FD9B5046E}" type="pres">
      <dgm:prSet presAssocID="{85821246-C469-4E22-A927-F46768FF11F6}" presName="txAndLines1" presStyleCnt="0"/>
      <dgm:spPr/>
    </dgm:pt>
    <dgm:pt modelId="{1E532472-C7CF-47FC-8F12-11250AE981D7}" type="pres">
      <dgm:prSet presAssocID="{85821246-C469-4E22-A927-F46768FF11F6}" presName="anchor1" presStyleCnt="0"/>
      <dgm:spPr/>
    </dgm:pt>
    <dgm:pt modelId="{4839306B-70BF-453A-AB39-0C21290EE343}" type="pres">
      <dgm:prSet presAssocID="{85821246-C469-4E22-A927-F46768FF11F6}" presName="backup1" presStyleCnt="0"/>
      <dgm:spPr/>
    </dgm:pt>
    <dgm:pt modelId="{412F578B-E16D-4D8C-ADB1-92FB99024275}" type="pres">
      <dgm:prSet presAssocID="{85821246-C469-4E22-A927-F46768FF11F6}" presName="preLine1" presStyleLbl="parChTrans1D1" presStyleIdx="1" presStyleCnt="4"/>
      <dgm:spPr/>
    </dgm:pt>
    <dgm:pt modelId="{C846ECC7-78CD-49BB-A10B-9B66C13EDEBE}" type="pres">
      <dgm:prSet presAssocID="{85821246-C469-4E22-A927-F46768FF11F6}" presName="desTx1" presStyleLbl="revTx" presStyleIdx="0" presStyleCnt="0">
        <dgm:presLayoutVars>
          <dgm:bulletEnabled val="1"/>
        </dgm:presLayoutVars>
      </dgm:prSet>
      <dgm:spPr/>
    </dgm:pt>
    <dgm:pt modelId="{7319D0D0-F582-41DE-A0D6-9B382413279D}" type="pres">
      <dgm:prSet presAssocID="{13BAEC01-496C-4447-9A0D-3BDFF7AFB196}" presName="Name11" presStyleLbl="parChTrans1D1" presStyleIdx="2" presStyleCnt="4"/>
      <dgm:spPr/>
    </dgm:pt>
    <dgm:pt modelId="{1653710B-4AEE-48C2-BA96-C502DDC92E4B}" type="pres">
      <dgm:prSet presAssocID="{13CBD831-0764-4CB9-B2A8-8256B474B06B}" presName="txAndLines1" presStyleCnt="0"/>
      <dgm:spPr/>
    </dgm:pt>
    <dgm:pt modelId="{E0B350F3-6C8A-40AB-B3CF-A16A76CD1814}" type="pres">
      <dgm:prSet presAssocID="{13CBD831-0764-4CB9-B2A8-8256B474B06B}" presName="anchor1" presStyleCnt="0"/>
      <dgm:spPr/>
    </dgm:pt>
    <dgm:pt modelId="{4828B8FE-B492-4EF6-A57A-5BF75C1A5D9C}" type="pres">
      <dgm:prSet presAssocID="{13CBD831-0764-4CB9-B2A8-8256B474B06B}" presName="backup1" presStyleCnt="0"/>
      <dgm:spPr/>
    </dgm:pt>
    <dgm:pt modelId="{EA0F9C1E-77AA-4472-AE0B-24A948732DE9}" type="pres">
      <dgm:prSet presAssocID="{13CBD831-0764-4CB9-B2A8-8256B474B06B}" presName="preLine1" presStyleLbl="parChTrans1D1" presStyleIdx="3" presStyleCnt="4"/>
      <dgm:spPr/>
    </dgm:pt>
    <dgm:pt modelId="{77DEB8EC-39B0-468A-BACD-34389D9CEDCA}" type="pres">
      <dgm:prSet presAssocID="{13CBD831-0764-4CB9-B2A8-8256B474B06B}" presName="desTx1" presStyleLbl="revTx" presStyleIdx="0" presStyleCnt="0">
        <dgm:presLayoutVars>
          <dgm:bulletEnabled val="1"/>
        </dgm:presLayoutVars>
      </dgm:prSet>
      <dgm:spPr/>
    </dgm:pt>
  </dgm:ptLst>
  <dgm:cxnLst>
    <dgm:cxn modelId="{CC21231D-F7AF-438C-BC82-F47BD03C03D5}" type="presOf" srcId="{9A1CF643-443D-4042-8012-83F0F090737C}" destId="{4170AC2A-5041-4983-A64B-CBC001B552BE}" srcOrd="0" destOrd="0" presId="urn:microsoft.com/office/officeart/2009/3/layout/SubStepProcess"/>
    <dgm:cxn modelId="{8967183F-4E95-4912-81D2-B46B59231194}" type="presOf" srcId="{13CBD831-0764-4CB9-B2A8-8256B474B06B}" destId="{77DEB8EC-39B0-468A-BACD-34389D9CEDCA}" srcOrd="0" destOrd="0" presId="urn:microsoft.com/office/officeart/2009/3/layout/SubStepProcess"/>
    <dgm:cxn modelId="{211A9349-69C6-459E-A1FB-469C7E3CE5EC}" type="presOf" srcId="{607A9B2B-324D-4A62-A921-3DE9F6D44D91}" destId="{77DEB8EC-39B0-468A-BACD-34389D9CEDCA}" srcOrd="0" destOrd="2" presId="urn:microsoft.com/office/officeart/2009/3/layout/SubStepProcess"/>
    <dgm:cxn modelId="{AC7C404D-E719-4814-A0D1-A5A23392B899}" srcId="{80658E59-47C5-489B-B2BA-4BF43B624AC9}" destId="{9A1CF643-443D-4042-8012-83F0F090737C}" srcOrd="0" destOrd="0" parTransId="{351C2F64-EFDC-4C02-9C58-65C841097314}" sibTransId="{14093782-66AA-451D-935F-15DCC5C1C481}"/>
    <dgm:cxn modelId="{712CE85E-F91B-480A-A3E6-AD890E076505}" type="presOf" srcId="{80658E59-47C5-489B-B2BA-4BF43B624AC9}" destId="{054D89A2-4A58-4908-8E42-4D7F0A25E98C}" srcOrd="0" destOrd="0" presId="urn:microsoft.com/office/officeart/2009/3/layout/SubStepProcess"/>
    <dgm:cxn modelId="{366A7749-7C83-49BF-BD05-C02435FFBD05}" srcId="{9A1CF643-443D-4042-8012-83F0F090737C}" destId="{85821246-C469-4E22-A927-F46768FF11F6}" srcOrd="0" destOrd="0" parTransId="{17554DE0-9437-4DA0-AB6A-F4AC2920B6FE}" sibTransId="{3A50968D-5297-4159-9EC1-CA7A7F142265}"/>
    <dgm:cxn modelId="{E26912C5-D07E-4401-A9C9-1B355F129D81}" srcId="{13CBD831-0764-4CB9-B2A8-8256B474B06B}" destId="{47248086-C919-4D50-ADC4-B760467B3576}" srcOrd="0" destOrd="0" parTransId="{6F442B4B-DB1D-4AA9-B742-8021ABCC6A6A}" sibTransId="{DC2CD861-4A22-4880-A0FD-91222E26DF48}"/>
    <dgm:cxn modelId="{388B4C13-50FD-4745-861E-D0867CB58123}" type="presOf" srcId="{3CDC7D9F-7D16-40D4-86CE-1758E835164E}" destId="{77DEB8EC-39B0-468A-BACD-34389D9CEDCA}" srcOrd="0" destOrd="3" presId="urn:microsoft.com/office/officeart/2009/3/layout/SubStepProcess"/>
    <dgm:cxn modelId="{42A584CC-296C-41A5-96D3-768B00F21D58}" srcId="{13CBD831-0764-4CB9-B2A8-8256B474B06B}" destId="{3CDC7D9F-7D16-40D4-86CE-1758E835164E}" srcOrd="2" destOrd="0" parTransId="{5001E3A2-D61A-4E25-9A45-7990707B5944}" sibTransId="{BC473E3D-945F-4B9C-AC1F-59D332AED0EC}"/>
    <dgm:cxn modelId="{AD242CCB-9112-4011-8854-D926D19BE500}" type="presOf" srcId="{85821246-C469-4E22-A927-F46768FF11F6}" destId="{C846ECC7-78CD-49BB-A10B-9B66C13EDEBE}" srcOrd="0" destOrd="0" presId="urn:microsoft.com/office/officeart/2009/3/layout/SubStepProcess"/>
    <dgm:cxn modelId="{ABB48F6E-8D15-4782-BD4A-8E1C8D2E6F4D}" srcId="{9A1CF643-443D-4042-8012-83F0F090737C}" destId="{13CBD831-0764-4CB9-B2A8-8256B474B06B}" srcOrd="1" destOrd="0" parTransId="{13BAEC01-496C-4447-9A0D-3BDFF7AFB196}" sibTransId="{3607B6C6-2066-497F-B7D9-87E7333A1E6E}"/>
    <dgm:cxn modelId="{25B7D547-67D7-446F-8E80-ED8312A43DBE}" type="presOf" srcId="{47248086-C919-4D50-ADC4-B760467B3576}" destId="{77DEB8EC-39B0-468A-BACD-34389D9CEDCA}" srcOrd="0" destOrd="1" presId="urn:microsoft.com/office/officeart/2009/3/layout/SubStepProcess"/>
    <dgm:cxn modelId="{AD1B8AF8-180B-4E28-B1AE-6C11181AE187}" srcId="{13CBD831-0764-4CB9-B2A8-8256B474B06B}" destId="{607A9B2B-324D-4A62-A921-3DE9F6D44D91}" srcOrd="1" destOrd="0" parTransId="{CAA20191-2822-4F46-B903-963FE3E5CE69}" sibTransId="{DD3E7845-53D1-466D-B865-EA3E2137E80F}"/>
    <dgm:cxn modelId="{3ACC41FA-F50B-4064-9823-6244B6002486}" type="presParOf" srcId="{054D89A2-4A58-4908-8E42-4D7F0A25E98C}" destId="{4170AC2A-5041-4983-A64B-CBC001B552BE}" srcOrd="0" destOrd="0" presId="urn:microsoft.com/office/officeart/2009/3/layout/SubStepProcess"/>
    <dgm:cxn modelId="{5CD44805-9144-4ABD-AC6F-333750310EB0}" type="presParOf" srcId="{054D89A2-4A58-4908-8E42-4D7F0A25E98C}" destId="{68A4445E-7A5F-4633-9CE6-A23AE15129AC}" srcOrd="1" destOrd="0" presId="urn:microsoft.com/office/officeart/2009/3/layout/SubStepProcess"/>
    <dgm:cxn modelId="{B9AC33ED-2237-487E-9B38-FD5BFD0912E9}" type="presParOf" srcId="{054D89A2-4A58-4908-8E42-4D7F0A25E98C}" destId="{1D6CC7AE-DDFB-4F57-823D-ECAA1F5A2D3D}" srcOrd="2" destOrd="0" presId="urn:microsoft.com/office/officeart/2009/3/layout/SubStepProcess"/>
    <dgm:cxn modelId="{1E7566B3-BA57-4E3D-BEF8-3398DB5DE31C}" type="presParOf" srcId="{1D6CC7AE-DDFB-4F57-823D-ECAA1F5A2D3D}" destId="{E23D8FE5-401F-4158-A46D-7CC6A3F86654}" srcOrd="0" destOrd="0" presId="urn:microsoft.com/office/officeart/2009/3/layout/SubStepProcess"/>
    <dgm:cxn modelId="{E086F24D-DE3E-475D-9AC9-E734A95A7EB8}" type="presParOf" srcId="{1D6CC7AE-DDFB-4F57-823D-ECAA1F5A2D3D}" destId="{C323CEE7-A542-4396-986E-349FD9B5046E}" srcOrd="1" destOrd="0" presId="urn:microsoft.com/office/officeart/2009/3/layout/SubStepProcess"/>
    <dgm:cxn modelId="{89037A8E-E24D-4665-94A8-997E4F1BE401}" type="presParOf" srcId="{C323CEE7-A542-4396-986E-349FD9B5046E}" destId="{1E532472-C7CF-47FC-8F12-11250AE981D7}" srcOrd="0" destOrd="0" presId="urn:microsoft.com/office/officeart/2009/3/layout/SubStepProcess"/>
    <dgm:cxn modelId="{C6692117-6B70-424C-A87F-575A7812F479}" type="presParOf" srcId="{C323CEE7-A542-4396-986E-349FD9B5046E}" destId="{4839306B-70BF-453A-AB39-0C21290EE343}" srcOrd="1" destOrd="0" presId="urn:microsoft.com/office/officeart/2009/3/layout/SubStepProcess"/>
    <dgm:cxn modelId="{D8B31590-607C-4F47-AA31-1D1B9D461C6C}" type="presParOf" srcId="{C323CEE7-A542-4396-986E-349FD9B5046E}" destId="{412F578B-E16D-4D8C-ADB1-92FB99024275}" srcOrd="2" destOrd="0" presId="urn:microsoft.com/office/officeart/2009/3/layout/SubStepProcess"/>
    <dgm:cxn modelId="{AE4FE1A4-FD26-46B0-874E-FA004A0B22CD}" type="presParOf" srcId="{C323CEE7-A542-4396-986E-349FD9B5046E}" destId="{C846ECC7-78CD-49BB-A10B-9B66C13EDEBE}" srcOrd="3" destOrd="0" presId="urn:microsoft.com/office/officeart/2009/3/layout/SubStepProcess"/>
    <dgm:cxn modelId="{EAAA2C3E-AFAD-4348-B3B7-2760B387D06D}" type="presParOf" srcId="{1D6CC7AE-DDFB-4F57-823D-ECAA1F5A2D3D}" destId="{7319D0D0-F582-41DE-A0D6-9B382413279D}" srcOrd="2" destOrd="0" presId="urn:microsoft.com/office/officeart/2009/3/layout/SubStepProcess"/>
    <dgm:cxn modelId="{51887B49-77E9-4641-BECE-C34229D15688}" type="presParOf" srcId="{1D6CC7AE-DDFB-4F57-823D-ECAA1F5A2D3D}" destId="{1653710B-4AEE-48C2-BA96-C502DDC92E4B}" srcOrd="3" destOrd="0" presId="urn:microsoft.com/office/officeart/2009/3/layout/SubStepProcess"/>
    <dgm:cxn modelId="{BF715B99-8C32-44EC-945A-66C33C389D6D}" type="presParOf" srcId="{1653710B-4AEE-48C2-BA96-C502DDC92E4B}" destId="{E0B350F3-6C8A-40AB-B3CF-A16A76CD1814}" srcOrd="0" destOrd="0" presId="urn:microsoft.com/office/officeart/2009/3/layout/SubStepProcess"/>
    <dgm:cxn modelId="{1394EFD1-2487-4BEA-9CCF-1876372A3117}" type="presParOf" srcId="{1653710B-4AEE-48C2-BA96-C502DDC92E4B}" destId="{4828B8FE-B492-4EF6-A57A-5BF75C1A5D9C}" srcOrd="1" destOrd="0" presId="urn:microsoft.com/office/officeart/2009/3/layout/SubStepProcess"/>
    <dgm:cxn modelId="{4B1767C4-2B4B-4E31-8C18-9C5B51B5084D}" type="presParOf" srcId="{1653710B-4AEE-48C2-BA96-C502DDC92E4B}" destId="{EA0F9C1E-77AA-4472-AE0B-24A948732DE9}" srcOrd="2" destOrd="0" presId="urn:microsoft.com/office/officeart/2009/3/layout/SubStepProcess"/>
    <dgm:cxn modelId="{47E816AA-45D4-4ECF-8F23-878FB83484D0}" type="presParOf" srcId="{1653710B-4AEE-48C2-BA96-C502DDC92E4B}" destId="{77DEB8EC-39B0-468A-BACD-34389D9CEDCA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A2CFDE9-9153-4D57-B4A3-30D955066D1B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hu-HU"/>
        </a:p>
      </dgm:t>
    </dgm:pt>
    <dgm:pt modelId="{40C69F2A-FF83-4E06-B4CD-BF38BE53C9BD}">
      <dgm:prSet/>
      <dgm:spPr/>
      <dgm:t>
        <a:bodyPr/>
        <a:lstStyle/>
        <a:p>
          <a:pPr rtl="0"/>
          <a:r>
            <a:rPr lang="hu-HU" smtClean="0"/>
            <a:t>A készletállományt megbontjuk:</a:t>
          </a:r>
          <a:endParaRPr lang="hu-HU"/>
        </a:p>
      </dgm:t>
    </dgm:pt>
    <dgm:pt modelId="{8CFD1FFC-062F-40B4-8BC6-1EBF11F0551D}" type="parTrans" cxnId="{AC283879-5F2A-433F-818A-33925C757F10}">
      <dgm:prSet/>
      <dgm:spPr/>
      <dgm:t>
        <a:bodyPr/>
        <a:lstStyle/>
        <a:p>
          <a:endParaRPr lang="hu-HU"/>
        </a:p>
      </dgm:t>
    </dgm:pt>
    <dgm:pt modelId="{A776BC0F-22F7-4CB8-AAAC-8DD6AC543EFD}" type="sibTrans" cxnId="{AC283879-5F2A-433F-818A-33925C757F10}">
      <dgm:prSet/>
      <dgm:spPr/>
      <dgm:t>
        <a:bodyPr/>
        <a:lstStyle/>
        <a:p>
          <a:endParaRPr lang="hu-HU"/>
        </a:p>
      </dgm:t>
    </dgm:pt>
    <dgm:pt modelId="{1D885793-CBA5-4391-8978-EFB057C12EA8}">
      <dgm:prSet/>
      <dgm:spPr/>
      <dgm:t>
        <a:bodyPr/>
        <a:lstStyle/>
        <a:p>
          <a:pPr rtl="0"/>
          <a:r>
            <a:rPr lang="hu-HU" smtClean="0"/>
            <a:t>Saját termelésű és vásárolt készletállományra, ágazatonként</a:t>
          </a:r>
          <a:endParaRPr lang="hu-HU"/>
        </a:p>
      </dgm:t>
    </dgm:pt>
    <dgm:pt modelId="{45921C52-CF57-4881-A521-F308522CBC41}" type="parTrans" cxnId="{36B035AD-1187-46E1-9BEB-081859377E06}">
      <dgm:prSet/>
      <dgm:spPr/>
      <dgm:t>
        <a:bodyPr/>
        <a:lstStyle/>
        <a:p>
          <a:endParaRPr lang="hu-HU"/>
        </a:p>
      </dgm:t>
    </dgm:pt>
    <dgm:pt modelId="{7C615A32-2B64-44D7-A112-D4C863B655C3}" type="sibTrans" cxnId="{36B035AD-1187-46E1-9BEB-081859377E06}">
      <dgm:prSet/>
      <dgm:spPr/>
      <dgm:t>
        <a:bodyPr/>
        <a:lstStyle/>
        <a:p>
          <a:endParaRPr lang="hu-HU"/>
        </a:p>
      </dgm:t>
    </dgm:pt>
    <dgm:pt modelId="{DCBA41BD-A153-438A-B3AB-A1C692699016}">
      <dgm:prSet/>
      <dgm:spPr/>
      <dgm:t>
        <a:bodyPr/>
        <a:lstStyle/>
        <a:p>
          <a:pPr rtl="0"/>
          <a:r>
            <a:rPr lang="hu-HU" b="1" smtClean="0"/>
            <a:t>A számviteli folyó áras készletváltozás </a:t>
          </a:r>
          <a:r>
            <a:rPr lang="hu-HU" smtClean="0"/>
            <a:t>az adott időszak folyó áras záró és nyitó készletállományának különbsége (készlettartási nyereség/veszteség)</a:t>
          </a:r>
          <a:endParaRPr lang="hu-HU"/>
        </a:p>
      </dgm:t>
    </dgm:pt>
    <dgm:pt modelId="{E3C0980F-7906-4128-9145-3FA742F13717}" type="parTrans" cxnId="{B962CF2D-C7C1-4A57-B55B-3F3E597CED0E}">
      <dgm:prSet/>
      <dgm:spPr/>
      <dgm:t>
        <a:bodyPr/>
        <a:lstStyle/>
        <a:p>
          <a:endParaRPr lang="hu-HU"/>
        </a:p>
      </dgm:t>
    </dgm:pt>
    <dgm:pt modelId="{27585D41-B222-488F-B060-1F948BF3381C}" type="sibTrans" cxnId="{B962CF2D-C7C1-4A57-B55B-3F3E597CED0E}">
      <dgm:prSet/>
      <dgm:spPr/>
      <dgm:t>
        <a:bodyPr/>
        <a:lstStyle/>
        <a:p>
          <a:endParaRPr lang="hu-HU"/>
        </a:p>
      </dgm:t>
    </dgm:pt>
    <dgm:pt modelId="{A4CBD7F1-6541-4213-8127-04CFECC3D909}">
      <dgm:prSet/>
      <dgm:spPr/>
      <dgm:t>
        <a:bodyPr/>
        <a:lstStyle/>
        <a:p>
          <a:pPr rtl="0"/>
          <a:r>
            <a:rPr lang="hu-HU" b="1" smtClean="0"/>
            <a:t>Változatlan áras készletváltozás </a:t>
          </a:r>
          <a:r>
            <a:rPr lang="hu-HU" smtClean="0"/>
            <a:t>számítása: </a:t>
          </a:r>
          <a:endParaRPr lang="hu-HU"/>
        </a:p>
      </dgm:t>
    </dgm:pt>
    <dgm:pt modelId="{3AA7411F-CF44-4818-A3D6-F3093E9FDD94}" type="parTrans" cxnId="{E4032D5F-BFA2-4D88-97E3-70974960E2C4}">
      <dgm:prSet/>
      <dgm:spPr/>
      <dgm:t>
        <a:bodyPr/>
        <a:lstStyle/>
        <a:p>
          <a:endParaRPr lang="hu-HU"/>
        </a:p>
      </dgm:t>
    </dgm:pt>
    <dgm:pt modelId="{E7F10A72-BBEE-4952-BBD4-4BFD27D88CA4}" type="sibTrans" cxnId="{E4032D5F-BFA2-4D88-97E3-70974960E2C4}">
      <dgm:prSet/>
      <dgm:spPr/>
      <dgm:t>
        <a:bodyPr/>
        <a:lstStyle/>
        <a:p>
          <a:endParaRPr lang="hu-HU"/>
        </a:p>
      </dgm:t>
    </dgm:pt>
    <dgm:pt modelId="{1B286F86-BE34-4F82-AFFC-25719D8E5C06}">
      <dgm:prSet/>
      <dgm:spPr/>
      <dgm:t>
        <a:bodyPr/>
        <a:lstStyle/>
        <a:p>
          <a:pPr rtl="0"/>
          <a:r>
            <a:rPr lang="hu-HU" smtClean="0"/>
            <a:t>Az adott időszak folyó áras záró és nyitó készletállományát számítjuk át változatlan árakra, saját termelésű és vásárolt készletállomány bontásban, ágazatonként</a:t>
          </a:r>
          <a:endParaRPr lang="hu-HU"/>
        </a:p>
      </dgm:t>
    </dgm:pt>
    <dgm:pt modelId="{004FC0E4-86C3-4E7C-876D-FA437591DCBA}" type="parTrans" cxnId="{C45D6895-9F8A-4907-B7CD-878E41FB88DC}">
      <dgm:prSet/>
      <dgm:spPr/>
      <dgm:t>
        <a:bodyPr/>
        <a:lstStyle/>
        <a:p>
          <a:endParaRPr lang="hu-HU"/>
        </a:p>
      </dgm:t>
    </dgm:pt>
    <dgm:pt modelId="{67F877CD-9E36-49A2-99EB-5E0988F294F1}" type="sibTrans" cxnId="{C45D6895-9F8A-4907-B7CD-878E41FB88DC}">
      <dgm:prSet/>
      <dgm:spPr/>
      <dgm:t>
        <a:bodyPr/>
        <a:lstStyle/>
        <a:p>
          <a:endParaRPr lang="hu-HU"/>
        </a:p>
      </dgm:t>
    </dgm:pt>
    <dgm:pt modelId="{A7E5294E-EC53-4249-B251-84F18C72427A}">
      <dgm:prSet/>
      <dgm:spPr/>
      <dgm:t>
        <a:bodyPr/>
        <a:lstStyle/>
        <a:p>
          <a:pPr rtl="0"/>
          <a:r>
            <a:rPr lang="hu-HU" b="1" smtClean="0"/>
            <a:t>A változatlan árra átszámított záró és nyitó készletállomány különbsége a változatlan áron számított készletváltozás</a:t>
          </a:r>
          <a:endParaRPr lang="hu-HU"/>
        </a:p>
      </dgm:t>
    </dgm:pt>
    <dgm:pt modelId="{496480D5-1ACC-43A2-8030-E28ED692EFF7}" type="parTrans" cxnId="{8F1ABF36-A17C-40EF-B370-EC4C5AFCAC4E}">
      <dgm:prSet/>
      <dgm:spPr/>
      <dgm:t>
        <a:bodyPr/>
        <a:lstStyle/>
        <a:p>
          <a:endParaRPr lang="hu-HU"/>
        </a:p>
      </dgm:t>
    </dgm:pt>
    <dgm:pt modelId="{D85A89E5-F838-4574-A285-1518B94DB8A5}" type="sibTrans" cxnId="{8F1ABF36-A17C-40EF-B370-EC4C5AFCAC4E}">
      <dgm:prSet/>
      <dgm:spPr/>
      <dgm:t>
        <a:bodyPr/>
        <a:lstStyle/>
        <a:p>
          <a:endParaRPr lang="hu-HU"/>
        </a:p>
      </dgm:t>
    </dgm:pt>
    <dgm:pt modelId="{0214D6E2-6053-4784-B815-56DF4D549D64}">
      <dgm:prSet/>
      <dgm:spPr/>
      <dgm:t>
        <a:bodyPr/>
        <a:lstStyle/>
        <a:p>
          <a:pPr rtl="0"/>
          <a:r>
            <a:rPr lang="hu-HU" smtClean="0"/>
            <a:t>A saját termelésű készletállományt a ágazattól függően termelői árindexekkel (ipari, építőipari, mező) és a a fogyasztói árindexszel defláljuk</a:t>
          </a:r>
          <a:endParaRPr lang="hu-HU"/>
        </a:p>
      </dgm:t>
    </dgm:pt>
    <dgm:pt modelId="{95EA3D03-DF6B-4FDD-9040-A81E8B0EB368}" type="parTrans" cxnId="{24154AEE-7A16-458B-8EC6-317DABE4E460}">
      <dgm:prSet/>
      <dgm:spPr/>
      <dgm:t>
        <a:bodyPr/>
        <a:lstStyle/>
        <a:p>
          <a:endParaRPr lang="hu-HU"/>
        </a:p>
      </dgm:t>
    </dgm:pt>
    <dgm:pt modelId="{A523C5C3-5332-482E-A679-BEF41D962848}" type="sibTrans" cxnId="{24154AEE-7A16-458B-8EC6-317DABE4E460}">
      <dgm:prSet/>
      <dgm:spPr/>
      <dgm:t>
        <a:bodyPr/>
        <a:lstStyle/>
        <a:p>
          <a:endParaRPr lang="hu-HU"/>
        </a:p>
      </dgm:t>
    </dgm:pt>
    <dgm:pt modelId="{F27AF897-C99B-42BB-AF6C-C58BA0AF3C77}">
      <dgm:prSet/>
      <dgm:spPr/>
      <dgm:t>
        <a:bodyPr/>
        <a:lstStyle/>
        <a:p>
          <a:pPr rtl="0"/>
          <a:r>
            <a:rPr lang="hu-HU" smtClean="0"/>
            <a:t>A vásárolt készletállományt átsúlyozott termelői és a fogyasztói árindexekkel defláljuk (feltételezve, hogy a vásárolt készletek eredet szerinti ágazati megoszlása megegyezik az adott ágazat belföldi eredetű folyó termelő-felhasználása értékének ágazat szerinti megoszlásával). </a:t>
          </a:r>
          <a:endParaRPr lang="hu-HU"/>
        </a:p>
      </dgm:t>
    </dgm:pt>
    <dgm:pt modelId="{4DAA4CD4-EFBC-47EA-A9A0-910037A60533}" type="parTrans" cxnId="{0EEC4085-6640-42A4-93F0-F306BC36498A}">
      <dgm:prSet/>
      <dgm:spPr/>
      <dgm:t>
        <a:bodyPr/>
        <a:lstStyle/>
        <a:p>
          <a:endParaRPr lang="hu-HU"/>
        </a:p>
      </dgm:t>
    </dgm:pt>
    <dgm:pt modelId="{155676C8-F947-4872-B695-648776C44327}" type="sibTrans" cxnId="{0EEC4085-6640-42A4-93F0-F306BC36498A}">
      <dgm:prSet/>
      <dgm:spPr/>
      <dgm:t>
        <a:bodyPr/>
        <a:lstStyle/>
        <a:p>
          <a:endParaRPr lang="hu-HU"/>
        </a:p>
      </dgm:t>
    </dgm:pt>
    <dgm:pt modelId="{328186C2-3FB3-479B-A4CC-A98ECB7C9595}">
      <dgm:prSet/>
      <dgm:spPr/>
      <dgm:t>
        <a:bodyPr/>
        <a:lstStyle/>
        <a:p>
          <a:pPr rtl="0"/>
          <a:endParaRPr lang="hu-HU"/>
        </a:p>
      </dgm:t>
    </dgm:pt>
    <dgm:pt modelId="{C125F47B-8D9C-4464-94B8-053392742615}" type="parTrans" cxnId="{A4F2108C-D490-4E3E-93D5-A1E2C3738216}">
      <dgm:prSet/>
      <dgm:spPr/>
      <dgm:t>
        <a:bodyPr/>
        <a:lstStyle/>
        <a:p>
          <a:endParaRPr lang="hu-HU"/>
        </a:p>
      </dgm:t>
    </dgm:pt>
    <dgm:pt modelId="{7CA91C91-5044-478D-890E-124460B4754F}" type="sibTrans" cxnId="{A4F2108C-D490-4E3E-93D5-A1E2C3738216}">
      <dgm:prSet/>
      <dgm:spPr/>
      <dgm:t>
        <a:bodyPr/>
        <a:lstStyle/>
        <a:p>
          <a:endParaRPr lang="hu-HU"/>
        </a:p>
      </dgm:t>
    </dgm:pt>
    <dgm:pt modelId="{553BF8D8-DABD-4AA4-AEBE-9CD19469FBDF}" type="pres">
      <dgm:prSet presAssocID="{AA2CFDE9-9153-4D57-B4A3-30D955066D1B}" presName="linear" presStyleCnt="0">
        <dgm:presLayoutVars>
          <dgm:animLvl val="lvl"/>
          <dgm:resizeHandles val="exact"/>
        </dgm:presLayoutVars>
      </dgm:prSet>
      <dgm:spPr/>
    </dgm:pt>
    <dgm:pt modelId="{385DEC15-8A74-4EE9-950B-0FD37BCFBAA8}" type="pres">
      <dgm:prSet presAssocID="{40C69F2A-FF83-4E06-B4CD-BF38BE53C9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2F4E69-9305-430D-880C-E54F741CBAD3}" type="pres">
      <dgm:prSet presAssocID="{40C69F2A-FF83-4E06-B4CD-BF38BE53C9BD}" presName="childText" presStyleLbl="revTx" presStyleIdx="0" presStyleCnt="2">
        <dgm:presLayoutVars>
          <dgm:bulletEnabled val="1"/>
        </dgm:presLayoutVars>
      </dgm:prSet>
      <dgm:spPr/>
    </dgm:pt>
    <dgm:pt modelId="{3A508402-6E5D-4ADB-BE85-EAC644FF3A71}" type="pres">
      <dgm:prSet presAssocID="{DCBA41BD-A153-438A-B3AB-A1C6926990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0AD6BFA-12CE-4FAF-A399-08A1330A63AD}" type="pres">
      <dgm:prSet presAssocID="{27585D41-B222-488F-B060-1F948BF3381C}" presName="spacer" presStyleCnt="0"/>
      <dgm:spPr/>
    </dgm:pt>
    <dgm:pt modelId="{652D2946-CE16-441D-99DC-5CD8824A49E2}" type="pres">
      <dgm:prSet presAssocID="{A4CBD7F1-6541-4213-8127-04CFECC3D90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A7DC0AE-E1CF-4C23-B010-678EED673475}" type="pres">
      <dgm:prSet presAssocID="{A4CBD7F1-6541-4213-8127-04CFECC3D90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D5195EB-D3A4-4640-B42A-E98E8A1A0E1B}" type="presOf" srcId="{DCBA41BD-A153-438A-B3AB-A1C692699016}" destId="{3A508402-6E5D-4ADB-BE85-EAC644FF3A71}" srcOrd="0" destOrd="0" presId="urn:microsoft.com/office/officeart/2005/8/layout/vList2"/>
    <dgm:cxn modelId="{C45D6895-9F8A-4907-B7CD-878E41FB88DC}" srcId="{A4CBD7F1-6541-4213-8127-04CFECC3D909}" destId="{1B286F86-BE34-4F82-AFFC-25719D8E5C06}" srcOrd="0" destOrd="0" parTransId="{004FC0E4-86C3-4E7C-876D-FA437591DCBA}" sibTransId="{67F877CD-9E36-49A2-99EB-5E0988F294F1}"/>
    <dgm:cxn modelId="{9EA6D4C4-0C27-4F1D-9080-204AB839C131}" type="presOf" srcId="{A7E5294E-EC53-4249-B251-84F18C72427A}" destId="{2A7DC0AE-E1CF-4C23-B010-678EED673475}" srcOrd="0" destOrd="1" presId="urn:microsoft.com/office/officeart/2005/8/layout/vList2"/>
    <dgm:cxn modelId="{41C11276-9924-4310-93D9-8FAC205D48C0}" type="presOf" srcId="{1B286F86-BE34-4F82-AFFC-25719D8E5C06}" destId="{2A7DC0AE-E1CF-4C23-B010-678EED673475}" srcOrd="0" destOrd="0" presId="urn:microsoft.com/office/officeart/2005/8/layout/vList2"/>
    <dgm:cxn modelId="{B962CF2D-C7C1-4A57-B55B-3F3E597CED0E}" srcId="{AA2CFDE9-9153-4D57-B4A3-30D955066D1B}" destId="{DCBA41BD-A153-438A-B3AB-A1C692699016}" srcOrd="1" destOrd="0" parTransId="{E3C0980F-7906-4128-9145-3FA742F13717}" sibTransId="{27585D41-B222-488F-B060-1F948BF3381C}"/>
    <dgm:cxn modelId="{E4032D5F-BFA2-4D88-97E3-70974960E2C4}" srcId="{AA2CFDE9-9153-4D57-B4A3-30D955066D1B}" destId="{A4CBD7F1-6541-4213-8127-04CFECC3D909}" srcOrd="2" destOrd="0" parTransId="{3AA7411F-CF44-4818-A3D6-F3093E9FDD94}" sibTransId="{E7F10A72-BBEE-4952-BBD4-4BFD27D88CA4}"/>
    <dgm:cxn modelId="{24154AEE-7A16-458B-8EC6-317DABE4E460}" srcId="{A4CBD7F1-6541-4213-8127-04CFECC3D909}" destId="{0214D6E2-6053-4784-B815-56DF4D549D64}" srcOrd="2" destOrd="0" parTransId="{95EA3D03-DF6B-4FDD-9040-A81E8B0EB368}" sibTransId="{A523C5C3-5332-482E-A679-BEF41D962848}"/>
    <dgm:cxn modelId="{C2E1F67C-87A3-4857-8445-BF794DAEF35F}" type="presOf" srcId="{F27AF897-C99B-42BB-AF6C-C58BA0AF3C77}" destId="{2A7DC0AE-E1CF-4C23-B010-678EED673475}" srcOrd="0" destOrd="3" presId="urn:microsoft.com/office/officeart/2005/8/layout/vList2"/>
    <dgm:cxn modelId="{0EEC4085-6640-42A4-93F0-F306BC36498A}" srcId="{A4CBD7F1-6541-4213-8127-04CFECC3D909}" destId="{F27AF897-C99B-42BB-AF6C-C58BA0AF3C77}" srcOrd="3" destOrd="0" parTransId="{4DAA4CD4-EFBC-47EA-A9A0-910037A60533}" sibTransId="{155676C8-F947-4872-B695-648776C44327}"/>
    <dgm:cxn modelId="{758512BC-3279-4EED-BA9A-3830949438E9}" type="presOf" srcId="{0214D6E2-6053-4784-B815-56DF4D549D64}" destId="{2A7DC0AE-E1CF-4C23-B010-678EED673475}" srcOrd="0" destOrd="2" presId="urn:microsoft.com/office/officeart/2005/8/layout/vList2"/>
    <dgm:cxn modelId="{A4F2108C-D490-4E3E-93D5-A1E2C3738216}" srcId="{A4CBD7F1-6541-4213-8127-04CFECC3D909}" destId="{328186C2-3FB3-479B-A4CC-A98ECB7C9595}" srcOrd="4" destOrd="0" parTransId="{C125F47B-8D9C-4464-94B8-053392742615}" sibTransId="{7CA91C91-5044-478D-890E-124460B4754F}"/>
    <dgm:cxn modelId="{84F83E3F-069C-470F-85C7-27C2BB3F1531}" type="presOf" srcId="{A4CBD7F1-6541-4213-8127-04CFECC3D909}" destId="{652D2946-CE16-441D-99DC-5CD8824A49E2}" srcOrd="0" destOrd="0" presId="urn:microsoft.com/office/officeart/2005/8/layout/vList2"/>
    <dgm:cxn modelId="{298515B7-FE86-41CB-8F17-FA812560FDFA}" type="presOf" srcId="{1D885793-CBA5-4391-8978-EFB057C12EA8}" destId="{B92F4E69-9305-430D-880C-E54F741CBAD3}" srcOrd="0" destOrd="0" presId="urn:microsoft.com/office/officeart/2005/8/layout/vList2"/>
    <dgm:cxn modelId="{36B035AD-1187-46E1-9BEB-081859377E06}" srcId="{40C69F2A-FF83-4E06-B4CD-BF38BE53C9BD}" destId="{1D885793-CBA5-4391-8978-EFB057C12EA8}" srcOrd="0" destOrd="0" parTransId="{45921C52-CF57-4881-A521-F308522CBC41}" sibTransId="{7C615A32-2B64-44D7-A112-D4C863B655C3}"/>
    <dgm:cxn modelId="{01344C28-A1E2-44A1-8B8F-5EF4C5F55D52}" type="presOf" srcId="{AA2CFDE9-9153-4D57-B4A3-30D955066D1B}" destId="{553BF8D8-DABD-4AA4-AEBE-9CD19469FBDF}" srcOrd="0" destOrd="0" presId="urn:microsoft.com/office/officeart/2005/8/layout/vList2"/>
    <dgm:cxn modelId="{85B1F927-C5E3-43B4-B9DC-07FA324BFB72}" type="presOf" srcId="{328186C2-3FB3-479B-A4CC-A98ECB7C9595}" destId="{2A7DC0AE-E1CF-4C23-B010-678EED673475}" srcOrd="0" destOrd="4" presId="urn:microsoft.com/office/officeart/2005/8/layout/vList2"/>
    <dgm:cxn modelId="{5CA72D71-9599-409A-BBCF-28F12D61F71A}" type="presOf" srcId="{40C69F2A-FF83-4E06-B4CD-BF38BE53C9BD}" destId="{385DEC15-8A74-4EE9-950B-0FD37BCFBAA8}" srcOrd="0" destOrd="0" presId="urn:microsoft.com/office/officeart/2005/8/layout/vList2"/>
    <dgm:cxn modelId="{8F1ABF36-A17C-40EF-B370-EC4C5AFCAC4E}" srcId="{A4CBD7F1-6541-4213-8127-04CFECC3D909}" destId="{A7E5294E-EC53-4249-B251-84F18C72427A}" srcOrd="1" destOrd="0" parTransId="{496480D5-1ACC-43A2-8030-E28ED692EFF7}" sibTransId="{D85A89E5-F838-4574-A285-1518B94DB8A5}"/>
    <dgm:cxn modelId="{AC283879-5F2A-433F-818A-33925C757F10}" srcId="{AA2CFDE9-9153-4D57-B4A3-30D955066D1B}" destId="{40C69F2A-FF83-4E06-B4CD-BF38BE53C9BD}" srcOrd="0" destOrd="0" parTransId="{8CFD1FFC-062F-40B4-8BC6-1EBF11F0551D}" sibTransId="{A776BC0F-22F7-4CB8-AAAC-8DD6AC543EFD}"/>
    <dgm:cxn modelId="{222318FD-D6EF-4C72-A22D-4FC586048A5D}" type="presParOf" srcId="{553BF8D8-DABD-4AA4-AEBE-9CD19469FBDF}" destId="{385DEC15-8A74-4EE9-950B-0FD37BCFBAA8}" srcOrd="0" destOrd="0" presId="urn:microsoft.com/office/officeart/2005/8/layout/vList2"/>
    <dgm:cxn modelId="{F7A343E4-3D63-47FF-B7CB-DF96AF1754C3}" type="presParOf" srcId="{553BF8D8-DABD-4AA4-AEBE-9CD19469FBDF}" destId="{B92F4E69-9305-430D-880C-E54F741CBAD3}" srcOrd="1" destOrd="0" presId="urn:microsoft.com/office/officeart/2005/8/layout/vList2"/>
    <dgm:cxn modelId="{631DBB4E-8C22-463B-BD72-A33189180ACD}" type="presParOf" srcId="{553BF8D8-DABD-4AA4-AEBE-9CD19469FBDF}" destId="{3A508402-6E5D-4ADB-BE85-EAC644FF3A71}" srcOrd="2" destOrd="0" presId="urn:microsoft.com/office/officeart/2005/8/layout/vList2"/>
    <dgm:cxn modelId="{57C4DC22-5580-4921-B66F-90CDA164EF16}" type="presParOf" srcId="{553BF8D8-DABD-4AA4-AEBE-9CD19469FBDF}" destId="{B0AD6BFA-12CE-4FAF-A399-08A1330A63AD}" srcOrd="3" destOrd="0" presId="urn:microsoft.com/office/officeart/2005/8/layout/vList2"/>
    <dgm:cxn modelId="{C2063357-A7B6-4F3B-BBBA-3C06EDDA7A38}" type="presParOf" srcId="{553BF8D8-DABD-4AA4-AEBE-9CD19469FBDF}" destId="{652D2946-CE16-441D-99DC-5CD8824A49E2}" srcOrd="4" destOrd="0" presId="urn:microsoft.com/office/officeart/2005/8/layout/vList2"/>
    <dgm:cxn modelId="{0B916DB7-1567-45C0-A946-493A9334A4D5}" type="presParOf" srcId="{553BF8D8-DABD-4AA4-AEBE-9CD19469FBDF}" destId="{2A7DC0AE-E1CF-4C23-B010-678EED67347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E038AF4-8A45-419A-98FB-B6EA75AB5E3F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1FC807DF-C8C2-49A7-8EE5-F3782E3FE444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Termék export és import </a:t>
          </a:r>
          <a:endParaRPr lang="hu-HU" dirty="0">
            <a:solidFill>
              <a:schemeClr val="tx1"/>
            </a:solidFill>
          </a:endParaRPr>
        </a:p>
      </dgm:t>
    </dgm:pt>
    <dgm:pt modelId="{86BB912C-7448-42B4-BFD7-61E3A705C80A}" type="parTrans" cxnId="{60DB4942-81B0-40A7-BE85-D0CA19CF5CAE}">
      <dgm:prSet/>
      <dgm:spPr/>
      <dgm:t>
        <a:bodyPr/>
        <a:lstStyle/>
        <a:p>
          <a:endParaRPr lang="hu-HU"/>
        </a:p>
      </dgm:t>
    </dgm:pt>
    <dgm:pt modelId="{93428095-FCF6-46D1-949F-3922E01134AD}" type="sibTrans" cxnId="{60DB4942-81B0-40A7-BE85-D0CA19CF5CAE}">
      <dgm:prSet/>
      <dgm:spPr/>
      <dgm:t>
        <a:bodyPr/>
        <a:lstStyle/>
        <a:p>
          <a:endParaRPr lang="hu-HU"/>
        </a:p>
      </dgm:t>
    </dgm:pt>
    <dgm:pt modelId="{2B2B0ED6-4B68-4EC4-B482-19064C64E506}">
      <dgm:prSet/>
      <dgm:spPr/>
      <dgm:t>
        <a:bodyPr/>
        <a:lstStyle/>
        <a:p>
          <a:pPr rtl="0"/>
          <a:r>
            <a:rPr lang="hu-HU" smtClean="0"/>
            <a:t>homogén termékek –  egység érték index</a:t>
          </a:r>
          <a:endParaRPr lang="hu-HU"/>
        </a:p>
      </dgm:t>
    </dgm:pt>
    <dgm:pt modelId="{A99D1F50-9881-45C2-B6F5-C455E69AE4B1}" type="parTrans" cxnId="{193D4ED7-DCCA-412C-9CC4-BD88182D5CF6}">
      <dgm:prSet/>
      <dgm:spPr/>
      <dgm:t>
        <a:bodyPr/>
        <a:lstStyle/>
        <a:p>
          <a:endParaRPr lang="hu-HU"/>
        </a:p>
      </dgm:t>
    </dgm:pt>
    <dgm:pt modelId="{38C8704E-43B6-42EF-89ED-2B1478E40292}" type="sibTrans" cxnId="{193D4ED7-DCCA-412C-9CC4-BD88182D5CF6}">
      <dgm:prSet/>
      <dgm:spPr/>
      <dgm:t>
        <a:bodyPr/>
        <a:lstStyle/>
        <a:p>
          <a:endParaRPr lang="hu-HU"/>
        </a:p>
      </dgm:t>
    </dgm:pt>
    <dgm:pt modelId="{2678EE45-9F81-45E7-995B-A4B52ACDBE11}">
      <dgm:prSet/>
      <dgm:spPr/>
      <dgm:t>
        <a:bodyPr/>
        <a:lstStyle/>
        <a:p>
          <a:pPr rtl="0"/>
          <a:r>
            <a:rPr lang="hu-HU" smtClean="0"/>
            <a:t>nem homogén termékek –  tényleges ármegfigyelés</a:t>
          </a:r>
          <a:endParaRPr lang="hu-HU"/>
        </a:p>
      </dgm:t>
    </dgm:pt>
    <dgm:pt modelId="{3F532618-0BAB-4F11-AACE-46600B4EAE74}" type="parTrans" cxnId="{405F262B-CA5C-4162-84E1-1A140014E614}">
      <dgm:prSet/>
      <dgm:spPr/>
      <dgm:t>
        <a:bodyPr/>
        <a:lstStyle/>
        <a:p>
          <a:endParaRPr lang="hu-HU"/>
        </a:p>
      </dgm:t>
    </dgm:pt>
    <dgm:pt modelId="{3464A3BF-5FB2-48CD-8745-0ED5130CC276}" type="sibTrans" cxnId="{405F262B-CA5C-4162-84E1-1A140014E614}">
      <dgm:prSet/>
      <dgm:spPr/>
      <dgm:t>
        <a:bodyPr/>
        <a:lstStyle/>
        <a:p>
          <a:endParaRPr lang="hu-HU"/>
        </a:p>
      </dgm:t>
    </dgm:pt>
    <dgm:pt modelId="{2E6A81FD-EDE4-403F-912A-1735739B5BDC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Szolgáltatás (utazás nélkül) export és import</a:t>
          </a:r>
          <a:endParaRPr lang="hu-HU" dirty="0">
            <a:solidFill>
              <a:schemeClr val="tx1"/>
            </a:solidFill>
          </a:endParaRPr>
        </a:p>
      </dgm:t>
    </dgm:pt>
    <dgm:pt modelId="{27B3BBA7-7FF5-4531-9013-AB00ADFAC5C4}" type="parTrans" cxnId="{FE0BE6EE-A8D2-4642-89F8-84C9C11AECB5}">
      <dgm:prSet/>
      <dgm:spPr/>
      <dgm:t>
        <a:bodyPr/>
        <a:lstStyle/>
        <a:p>
          <a:endParaRPr lang="hu-HU"/>
        </a:p>
      </dgm:t>
    </dgm:pt>
    <dgm:pt modelId="{5175650B-E673-48B0-B89B-169B3604DDF5}" type="sibTrans" cxnId="{FE0BE6EE-A8D2-4642-89F8-84C9C11AECB5}">
      <dgm:prSet/>
      <dgm:spPr/>
      <dgm:t>
        <a:bodyPr/>
        <a:lstStyle/>
        <a:p>
          <a:endParaRPr lang="hu-HU"/>
        </a:p>
      </dgm:t>
    </dgm:pt>
    <dgm:pt modelId="{554BD720-E659-45B4-8CCE-D389B1481ACA}">
      <dgm:prSet/>
      <dgm:spPr/>
      <dgm:t>
        <a:bodyPr/>
        <a:lstStyle/>
        <a:p>
          <a:pPr rtl="0"/>
          <a:r>
            <a:rPr lang="hu-HU" smtClean="0"/>
            <a:t>szolgáltatás export – export termék implicit árindex</a:t>
          </a:r>
          <a:endParaRPr lang="hu-HU"/>
        </a:p>
      </dgm:t>
    </dgm:pt>
    <dgm:pt modelId="{98781811-0117-450E-AFE7-D41F6F8F936C}" type="parTrans" cxnId="{795AC2A5-B748-449B-8849-CED02EF71437}">
      <dgm:prSet/>
      <dgm:spPr/>
      <dgm:t>
        <a:bodyPr/>
        <a:lstStyle/>
        <a:p>
          <a:endParaRPr lang="hu-HU"/>
        </a:p>
      </dgm:t>
    </dgm:pt>
    <dgm:pt modelId="{9FE701AB-9A6A-4C35-8AAD-C1CB290FD14E}" type="sibTrans" cxnId="{795AC2A5-B748-449B-8849-CED02EF71437}">
      <dgm:prSet/>
      <dgm:spPr/>
      <dgm:t>
        <a:bodyPr/>
        <a:lstStyle/>
        <a:p>
          <a:endParaRPr lang="hu-HU"/>
        </a:p>
      </dgm:t>
    </dgm:pt>
    <dgm:pt modelId="{45CAFAAF-867A-438F-A0DB-2F5BCDD4B21B}">
      <dgm:prSet/>
      <dgm:spPr/>
      <dgm:t>
        <a:bodyPr/>
        <a:lstStyle/>
        <a:p>
          <a:pPr rtl="0"/>
          <a:r>
            <a:rPr lang="hu-HU" smtClean="0"/>
            <a:t>szolgáltatás import – import termék implicit árindex	</a:t>
          </a:r>
          <a:endParaRPr lang="hu-HU"/>
        </a:p>
      </dgm:t>
    </dgm:pt>
    <dgm:pt modelId="{2E07AC78-17FC-45CA-91D7-3C22DB6E72F4}" type="parTrans" cxnId="{05EDA3AD-2EA5-4BD4-A38D-CD6772305BB0}">
      <dgm:prSet/>
      <dgm:spPr/>
      <dgm:t>
        <a:bodyPr/>
        <a:lstStyle/>
        <a:p>
          <a:endParaRPr lang="hu-HU"/>
        </a:p>
      </dgm:t>
    </dgm:pt>
    <dgm:pt modelId="{A4DCE3F2-5532-4035-9133-BA9BC3CA5461}" type="sibTrans" cxnId="{05EDA3AD-2EA5-4BD4-A38D-CD6772305BB0}">
      <dgm:prSet/>
      <dgm:spPr/>
      <dgm:t>
        <a:bodyPr/>
        <a:lstStyle/>
        <a:p>
          <a:endParaRPr lang="hu-HU"/>
        </a:p>
      </dgm:t>
    </dgm:pt>
    <dgm:pt modelId="{D925D614-D28B-458A-AD83-55DD9BAADD52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Utazás export és import</a:t>
          </a:r>
          <a:endParaRPr lang="hu-HU" dirty="0">
            <a:solidFill>
              <a:schemeClr val="tx1"/>
            </a:solidFill>
          </a:endParaRPr>
        </a:p>
      </dgm:t>
    </dgm:pt>
    <dgm:pt modelId="{63CC1418-9FC9-4777-96D8-B3944E888769}" type="parTrans" cxnId="{E88AF311-467D-431F-83E7-EEFF5E524AA3}">
      <dgm:prSet/>
      <dgm:spPr/>
      <dgm:t>
        <a:bodyPr/>
        <a:lstStyle/>
        <a:p>
          <a:endParaRPr lang="hu-HU"/>
        </a:p>
      </dgm:t>
    </dgm:pt>
    <dgm:pt modelId="{1EC92E60-A560-45E9-99DF-83B12D6192A7}" type="sibTrans" cxnId="{E88AF311-467D-431F-83E7-EEFF5E524AA3}">
      <dgm:prSet/>
      <dgm:spPr/>
      <dgm:t>
        <a:bodyPr/>
        <a:lstStyle/>
        <a:p>
          <a:endParaRPr lang="hu-HU"/>
        </a:p>
      </dgm:t>
    </dgm:pt>
    <dgm:pt modelId="{672D610A-9263-4F15-8FB1-C2ADCF5B6BBE}">
      <dgm:prSet/>
      <dgm:spPr/>
      <dgm:t>
        <a:bodyPr/>
        <a:lstStyle/>
        <a:p>
          <a:pPr rtl="0"/>
          <a:r>
            <a:rPr lang="hu-HU" smtClean="0"/>
            <a:t>utazás export (külföldiek magyarországi fogyasztása) – fogyasztói árindex</a:t>
          </a:r>
          <a:endParaRPr lang="hu-HU"/>
        </a:p>
      </dgm:t>
    </dgm:pt>
    <dgm:pt modelId="{1E61E253-F02B-4F87-9C55-115CAEB4407A}" type="parTrans" cxnId="{D5C790B0-708F-4079-9ED9-9A418F10AE81}">
      <dgm:prSet/>
      <dgm:spPr/>
      <dgm:t>
        <a:bodyPr/>
        <a:lstStyle/>
        <a:p>
          <a:endParaRPr lang="hu-HU"/>
        </a:p>
      </dgm:t>
    </dgm:pt>
    <dgm:pt modelId="{C4E47B84-9647-42EA-833A-AEAAE524F54C}" type="sibTrans" cxnId="{D5C790B0-708F-4079-9ED9-9A418F10AE81}">
      <dgm:prSet/>
      <dgm:spPr/>
      <dgm:t>
        <a:bodyPr/>
        <a:lstStyle/>
        <a:p>
          <a:endParaRPr lang="hu-HU"/>
        </a:p>
      </dgm:t>
    </dgm:pt>
    <dgm:pt modelId="{0F224395-2C22-4A7A-B64A-578BB8740CF0}">
      <dgm:prSet/>
      <dgm:spPr/>
      <dgm:t>
        <a:bodyPr/>
        <a:lstStyle/>
        <a:p>
          <a:pPr rtl="0"/>
          <a:r>
            <a:rPr lang="hu-HU" smtClean="0"/>
            <a:t>utazás import (magyarok külföldi fogyasztása) –  korrigált forint árfolyamindex</a:t>
          </a:r>
          <a:endParaRPr lang="hu-HU"/>
        </a:p>
      </dgm:t>
    </dgm:pt>
    <dgm:pt modelId="{65D2FF07-AF58-46C2-9BE1-968AAC70F906}" type="parTrans" cxnId="{AD150867-8536-4A56-B94B-71CD8B691F12}">
      <dgm:prSet/>
      <dgm:spPr/>
      <dgm:t>
        <a:bodyPr/>
        <a:lstStyle/>
        <a:p>
          <a:endParaRPr lang="hu-HU"/>
        </a:p>
      </dgm:t>
    </dgm:pt>
    <dgm:pt modelId="{67E06176-5637-41A6-8BCA-D420EC4AECF6}" type="sibTrans" cxnId="{AD150867-8536-4A56-B94B-71CD8B691F12}">
      <dgm:prSet/>
      <dgm:spPr/>
      <dgm:t>
        <a:bodyPr/>
        <a:lstStyle/>
        <a:p>
          <a:endParaRPr lang="hu-HU"/>
        </a:p>
      </dgm:t>
    </dgm:pt>
    <dgm:pt modelId="{8F25E247-2464-48D2-AF1A-AC5747878A3D}" type="pres">
      <dgm:prSet presAssocID="{6E038AF4-8A45-419A-98FB-B6EA75AB5E3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4C25A2-93E6-46D1-B995-9B6E8948C184}" type="pres">
      <dgm:prSet presAssocID="{1FC807DF-C8C2-49A7-8EE5-F3782E3FE444}" presName="root" presStyleCnt="0"/>
      <dgm:spPr/>
    </dgm:pt>
    <dgm:pt modelId="{FDA2BAC0-5B49-43CB-BB08-45F280040F8E}" type="pres">
      <dgm:prSet presAssocID="{1FC807DF-C8C2-49A7-8EE5-F3782E3FE444}" presName="rootComposite" presStyleCnt="0"/>
      <dgm:spPr/>
    </dgm:pt>
    <dgm:pt modelId="{5AD768CE-D29D-45CE-B392-A493F15DF012}" type="pres">
      <dgm:prSet presAssocID="{1FC807DF-C8C2-49A7-8EE5-F3782E3FE444}" presName="rootText" presStyleLbl="node1" presStyleIdx="0" presStyleCnt="3"/>
      <dgm:spPr/>
    </dgm:pt>
    <dgm:pt modelId="{A2779E4D-80A5-437E-ABD0-7A866169F660}" type="pres">
      <dgm:prSet presAssocID="{1FC807DF-C8C2-49A7-8EE5-F3782E3FE444}" presName="rootConnector" presStyleLbl="node1" presStyleIdx="0" presStyleCnt="3"/>
      <dgm:spPr/>
    </dgm:pt>
    <dgm:pt modelId="{D023C73C-5CA0-4CD5-A0B5-FBA35C517425}" type="pres">
      <dgm:prSet presAssocID="{1FC807DF-C8C2-49A7-8EE5-F3782E3FE444}" presName="childShape" presStyleCnt="0"/>
      <dgm:spPr/>
    </dgm:pt>
    <dgm:pt modelId="{1C12F590-0E8A-4814-B197-EF93B06CD3D1}" type="pres">
      <dgm:prSet presAssocID="{A99D1F50-9881-45C2-B6F5-C455E69AE4B1}" presName="Name13" presStyleLbl="parChTrans1D2" presStyleIdx="0" presStyleCnt="6"/>
      <dgm:spPr/>
    </dgm:pt>
    <dgm:pt modelId="{8B0A7499-C9F3-461A-8AF3-D4675753D6E0}" type="pres">
      <dgm:prSet presAssocID="{2B2B0ED6-4B68-4EC4-B482-19064C64E506}" presName="childText" presStyleLbl="bgAcc1" presStyleIdx="0" presStyleCnt="6">
        <dgm:presLayoutVars>
          <dgm:bulletEnabled val="1"/>
        </dgm:presLayoutVars>
      </dgm:prSet>
      <dgm:spPr/>
    </dgm:pt>
    <dgm:pt modelId="{44CEAE08-6E7E-4F00-96D5-05F7B54520FE}" type="pres">
      <dgm:prSet presAssocID="{3F532618-0BAB-4F11-AACE-46600B4EAE74}" presName="Name13" presStyleLbl="parChTrans1D2" presStyleIdx="1" presStyleCnt="6"/>
      <dgm:spPr/>
    </dgm:pt>
    <dgm:pt modelId="{6220069E-8072-4AE7-9552-1A270EE6C03D}" type="pres">
      <dgm:prSet presAssocID="{2678EE45-9F81-45E7-995B-A4B52ACDBE11}" presName="childText" presStyleLbl="bgAcc1" presStyleIdx="1" presStyleCnt="6">
        <dgm:presLayoutVars>
          <dgm:bulletEnabled val="1"/>
        </dgm:presLayoutVars>
      </dgm:prSet>
      <dgm:spPr/>
    </dgm:pt>
    <dgm:pt modelId="{EB42638F-80A8-4D33-98C0-D7BF7B2A4E67}" type="pres">
      <dgm:prSet presAssocID="{2E6A81FD-EDE4-403F-912A-1735739B5BDC}" presName="root" presStyleCnt="0"/>
      <dgm:spPr/>
    </dgm:pt>
    <dgm:pt modelId="{FBFE944B-CCBF-446C-8473-2D87DBDA4479}" type="pres">
      <dgm:prSet presAssocID="{2E6A81FD-EDE4-403F-912A-1735739B5BDC}" presName="rootComposite" presStyleCnt="0"/>
      <dgm:spPr/>
    </dgm:pt>
    <dgm:pt modelId="{9451C245-7924-46BB-A445-9B5DA5F26789}" type="pres">
      <dgm:prSet presAssocID="{2E6A81FD-EDE4-403F-912A-1735739B5BDC}" presName="rootText" presStyleLbl="node1" presStyleIdx="1" presStyleCnt="3"/>
      <dgm:spPr/>
    </dgm:pt>
    <dgm:pt modelId="{D64E9005-C108-4FA3-A614-3743A241140E}" type="pres">
      <dgm:prSet presAssocID="{2E6A81FD-EDE4-403F-912A-1735739B5BDC}" presName="rootConnector" presStyleLbl="node1" presStyleIdx="1" presStyleCnt="3"/>
      <dgm:spPr/>
    </dgm:pt>
    <dgm:pt modelId="{C484B029-F18D-4BAF-AE46-71E186DB1AE8}" type="pres">
      <dgm:prSet presAssocID="{2E6A81FD-EDE4-403F-912A-1735739B5BDC}" presName="childShape" presStyleCnt="0"/>
      <dgm:spPr/>
    </dgm:pt>
    <dgm:pt modelId="{4594A7E6-5E8A-4BB9-B43B-72D77F090E1F}" type="pres">
      <dgm:prSet presAssocID="{98781811-0117-450E-AFE7-D41F6F8F936C}" presName="Name13" presStyleLbl="parChTrans1D2" presStyleIdx="2" presStyleCnt="6"/>
      <dgm:spPr/>
    </dgm:pt>
    <dgm:pt modelId="{2B34FE4F-1B58-429E-80FD-7A725EC81C15}" type="pres">
      <dgm:prSet presAssocID="{554BD720-E659-45B4-8CCE-D389B1481ACA}" presName="childText" presStyleLbl="bgAcc1" presStyleIdx="2" presStyleCnt="6">
        <dgm:presLayoutVars>
          <dgm:bulletEnabled val="1"/>
        </dgm:presLayoutVars>
      </dgm:prSet>
      <dgm:spPr/>
    </dgm:pt>
    <dgm:pt modelId="{EA7E9434-F37D-48F6-932D-D7844F670A9A}" type="pres">
      <dgm:prSet presAssocID="{2E07AC78-17FC-45CA-91D7-3C22DB6E72F4}" presName="Name13" presStyleLbl="parChTrans1D2" presStyleIdx="3" presStyleCnt="6"/>
      <dgm:spPr/>
    </dgm:pt>
    <dgm:pt modelId="{A207CCAE-1116-432E-80AB-A93575742C3D}" type="pres">
      <dgm:prSet presAssocID="{45CAFAAF-867A-438F-A0DB-2F5BCDD4B21B}" presName="childText" presStyleLbl="bgAcc1" presStyleIdx="3" presStyleCnt="6">
        <dgm:presLayoutVars>
          <dgm:bulletEnabled val="1"/>
        </dgm:presLayoutVars>
      </dgm:prSet>
      <dgm:spPr/>
    </dgm:pt>
    <dgm:pt modelId="{FA50DC5A-6098-4B3C-A33A-8816599A220F}" type="pres">
      <dgm:prSet presAssocID="{D925D614-D28B-458A-AD83-55DD9BAADD52}" presName="root" presStyleCnt="0"/>
      <dgm:spPr/>
    </dgm:pt>
    <dgm:pt modelId="{1ED9C294-8C2C-4179-AA0B-B47CDC3B8756}" type="pres">
      <dgm:prSet presAssocID="{D925D614-D28B-458A-AD83-55DD9BAADD52}" presName="rootComposite" presStyleCnt="0"/>
      <dgm:spPr/>
    </dgm:pt>
    <dgm:pt modelId="{D99B0CE1-824A-421F-8BDA-D18C0FA17ED2}" type="pres">
      <dgm:prSet presAssocID="{D925D614-D28B-458A-AD83-55DD9BAADD52}" presName="rootText" presStyleLbl="node1" presStyleIdx="2" presStyleCnt="3"/>
      <dgm:spPr/>
    </dgm:pt>
    <dgm:pt modelId="{04553DF8-8C3E-44D0-AF27-F998D635EAA7}" type="pres">
      <dgm:prSet presAssocID="{D925D614-D28B-458A-AD83-55DD9BAADD52}" presName="rootConnector" presStyleLbl="node1" presStyleIdx="2" presStyleCnt="3"/>
      <dgm:spPr/>
    </dgm:pt>
    <dgm:pt modelId="{88961BE4-A848-4AF7-8C08-54FAEA8DE45A}" type="pres">
      <dgm:prSet presAssocID="{D925D614-D28B-458A-AD83-55DD9BAADD52}" presName="childShape" presStyleCnt="0"/>
      <dgm:spPr/>
    </dgm:pt>
    <dgm:pt modelId="{F98182CC-3309-427C-B862-65115034BD92}" type="pres">
      <dgm:prSet presAssocID="{1E61E253-F02B-4F87-9C55-115CAEB4407A}" presName="Name13" presStyleLbl="parChTrans1D2" presStyleIdx="4" presStyleCnt="6"/>
      <dgm:spPr/>
    </dgm:pt>
    <dgm:pt modelId="{7D34984E-5EE3-4145-A61F-CFE665245443}" type="pres">
      <dgm:prSet presAssocID="{672D610A-9263-4F15-8FB1-C2ADCF5B6BBE}" presName="childText" presStyleLbl="bgAcc1" presStyleIdx="4" presStyleCnt="6">
        <dgm:presLayoutVars>
          <dgm:bulletEnabled val="1"/>
        </dgm:presLayoutVars>
      </dgm:prSet>
      <dgm:spPr/>
    </dgm:pt>
    <dgm:pt modelId="{35B2AEF1-D45F-4AA4-8BC2-2112BF48EA4B}" type="pres">
      <dgm:prSet presAssocID="{65D2FF07-AF58-46C2-9BE1-968AAC70F906}" presName="Name13" presStyleLbl="parChTrans1D2" presStyleIdx="5" presStyleCnt="6"/>
      <dgm:spPr/>
    </dgm:pt>
    <dgm:pt modelId="{60E9E7DE-35DA-41AF-87E6-9A9F044BB41F}" type="pres">
      <dgm:prSet presAssocID="{0F224395-2C22-4A7A-B64A-578BB8740CF0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F90C52AE-69C0-41CE-AA75-5129D36337ED}" type="presOf" srcId="{D925D614-D28B-458A-AD83-55DD9BAADD52}" destId="{04553DF8-8C3E-44D0-AF27-F998D635EAA7}" srcOrd="1" destOrd="0" presId="urn:microsoft.com/office/officeart/2005/8/layout/hierarchy3"/>
    <dgm:cxn modelId="{B2930564-08F0-4309-B607-47E5D40849E2}" type="presOf" srcId="{98781811-0117-450E-AFE7-D41F6F8F936C}" destId="{4594A7E6-5E8A-4BB9-B43B-72D77F090E1F}" srcOrd="0" destOrd="0" presId="urn:microsoft.com/office/officeart/2005/8/layout/hierarchy3"/>
    <dgm:cxn modelId="{D5C790B0-708F-4079-9ED9-9A418F10AE81}" srcId="{D925D614-D28B-458A-AD83-55DD9BAADD52}" destId="{672D610A-9263-4F15-8FB1-C2ADCF5B6BBE}" srcOrd="0" destOrd="0" parTransId="{1E61E253-F02B-4F87-9C55-115CAEB4407A}" sibTransId="{C4E47B84-9647-42EA-833A-AEAAE524F54C}"/>
    <dgm:cxn modelId="{16EE32C8-F6A2-4D23-A589-69F43D96BAF8}" type="presOf" srcId="{D925D614-D28B-458A-AD83-55DD9BAADD52}" destId="{D99B0CE1-824A-421F-8BDA-D18C0FA17ED2}" srcOrd="0" destOrd="0" presId="urn:microsoft.com/office/officeart/2005/8/layout/hierarchy3"/>
    <dgm:cxn modelId="{2953354E-B4BA-4670-89D7-2400A11A2525}" type="presOf" srcId="{2E07AC78-17FC-45CA-91D7-3C22DB6E72F4}" destId="{EA7E9434-F37D-48F6-932D-D7844F670A9A}" srcOrd="0" destOrd="0" presId="urn:microsoft.com/office/officeart/2005/8/layout/hierarchy3"/>
    <dgm:cxn modelId="{05EDA3AD-2EA5-4BD4-A38D-CD6772305BB0}" srcId="{2E6A81FD-EDE4-403F-912A-1735739B5BDC}" destId="{45CAFAAF-867A-438F-A0DB-2F5BCDD4B21B}" srcOrd="1" destOrd="0" parTransId="{2E07AC78-17FC-45CA-91D7-3C22DB6E72F4}" sibTransId="{A4DCE3F2-5532-4035-9133-BA9BC3CA5461}"/>
    <dgm:cxn modelId="{193D4ED7-DCCA-412C-9CC4-BD88182D5CF6}" srcId="{1FC807DF-C8C2-49A7-8EE5-F3782E3FE444}" destId="{2B2B0ED6-4B68-4EC4-B482-19064C64E506}" srcOrd="0" destOrd="0" parTransId="{A99D1F50-9881-45C2-B6F5-C455E69AE4B1}" sibTransId="{38C8704E-43B6-42EF-89ED-2B1478E40292}"/>
    <dgm:cxn modelId="{9AC262D4-F187-4106-81D7-9230B2A0A957}" type="presOf" srcId="{1E61E253-F02B-4F87-9C55-115CAEB4407A}" destId="{F98182CC-3309-427C-B862-65115034BD92}" srcOrd="0" destOrd="0" presId="urn:microsoft.com/office/officeart/2005/8/layout/hierarchy3"/>
    <dgm:cxn modelId="{198143D4-20BA-4A47-A317-54435F6879DA}" type="presOf" srcId="{2E6A81FD-EDE4-403F-912A-1735739B5BDC}" destId="{9451C245-7924-46BB-A445-9B5DA5F26789}" srcOrd="0" destOrd="0" presId="urn:microsoft.com/office/officeart/2005/8/layout/hierarchy3"/>
    <dgm:cxn modelId="{795AC2A5-B748-449B-8849-CED02EF71437}" srcId="{2E6A81FD-EDE4-403F-912A-1735739B5BDC}" destId="{554BD720-E659-45B4-8CCE-D389B1481ACA}" srcOrd="0" destOrd="0" parTransId="{98781811-0117-450E-AFE7-D41F6F8F936C}" sibTransId="{9FE701AB-9A6A-4C35-8AAD-C1CB290FD14E}"/>
    <dgm:cxn modelId="{77BD1145-CB8F-4451-B26C-7F3A3FA37ED5}" type="presOf" srcId="{65D2FF07-AF58-46C2-9BE1-968AAC70F906}" destId="{35B2AEF1-D45F-4AA4-8BC2-2112BF48EA4B}" srcOrd="0" destOrd="0" presId="urn:microsoft.com/office/officeart/2005/8/layout/hierarchy3"/>
    <dgm:cxn modelId="{AD150867-8536-4A56-B94B-71CD8B691F12}" srcId="{D925D614-D28B-458A-AD83-55DD9BAADD52}" destId="{0F224395-2C22-4A7A-B64A-578BB8740CF0}" srcOrd="1" destOrd="0" parTransId="{65D2FF07-AF58-46C2-9BE1-968AAC70F906}" sibTransId="{67E06176-5637-41A6-8BCA-D420EC4AECF6}"/>
    <dgm:cxn modelId="{2D3E840F-6E78-4014-B103-F45F911EFC09}" type="presOf" srcId="{A99D1F50-9881-45C2-B6F5-C455E69AE4B1}" destId="{1C12F590-0E8A-4814-B197-EF93B06CD3D1}" srcOrd="0" destOrd="0" presId="urn:microsoft.com/office/officeart/2005/8/layout/hierarchy3"/>
    <dgm:cxn modelId="{64B61AAF-C9A4-40FC-9079-1CBECF6B6FCA}" type="presOf" srcId="{3F532618-0BAB-4F11-AACE-46600B4EAE74}" destId="{44CEAE08-6E7E-4F00-96D5-05F7B54520FE}" srcOrd="0" destOrd="0" presId="urn:microsoft.com/office/officeart/2005/8/layout/hierarchy3"/>
    <dgm:cxn modelId="{FE0BE6EE-A8D2-4642-89F8-84C9C11AECB5}" srcId="{6E038AF4-8A45-419A-98FB-B6EA75AB5E3F}" destId="{2E6A81FD-EDE4-403F-912A-1735739B5BDC}" srcOrd="1" destOrd="0" parTransId="{27B3BBA7-7FF5-4531-9013-AB00ADFAC5C4}" sibTransId="{5175650B-E673-48B0-B89B-169B3604DDF5}"/>
    <dgm:cxn modelId="{DE0285C3-1323-44B2-BE2A-C3DBA266F83E}" type="presOf" srcId="{2678EE45-9F81-45E7-995B-A4B52ACDBE11}" destId="{6220069E-8072-4AE7-9552-1A270EE6C03D}" srcOrd="0" destOrd="0" presId="urn:microsoft.com/office/officeart/2005/8/layout/hierarchy3"/>
    <dgm:cxn modelId="{E88AF311-467D-431F-83E7-EEFF5E524AA3}" srcId="{6E038AF4-8A45-419A-98FB-B6EA75AB5E3F}" destId="{D925D614-D28B-458A-AD83-55DD9BAADD52}" srcOrd="2" destOrd="0" parTransId="{63CC1418-9FC9-4777-96D8-B3944E888769}" sibTransId="{1EC92E60-A560-45E9-99DF-83B12D6192A7}"/>
    <dgm:cxn modelId="{D0CCC235-E731-410D-A9FA-B06C3A52A040}" type="presOf" srcId="{1FC807DF-C8C2-49A7-8EE5-F3782E3FE444}" destId="{5AD768CE-D29D-45CE-B392-A493F15DF012}" srcOrd="0" destOrd="0" presId="urn:microsoft.com/office/officeart/2005/8/layout/hierarchy3"/>
    <dgm:cxn modelId="{60DB4942-81B0-40A7-BE85-D0CA19CF5CAE}" srcId="{6E038AF4-8A45-419A-98FB-B6EA75AB5E3F}" destId="{1FC807DF-C8C2-49A7-8EE5-F3782E3FE444}" srcOrd="0" destOrd="0" parTransId="{86BB912C-7448-42B4-BFD7-61E3A705C80A}" sibTransId="{93428095-FCF6-46D1-949F-3922E01134AD}"/>
    <dgm:cxn modelId="{E18EBFED-00FC-4BDB-A8DD-588B46B836F9}" type="presOf" srcId="{672D610A-9263-4F15-8FB1-C2ADCF5B6BBE}" destId="{7D34984E-5EE3-4145-A61F-CFE665245443}" srcOrd="0" destOrd="0" presId="urn:microsoft.com/office/officeart/2005/8/layout/hierarchy3"/>
    <dgm:cxn modelId="{C9951E9B-AA13-47D9-8F77-E758492FC0AB}" type="presOf" srcId="{45CAFAAF-867A-438F-A0DB-2F5BCDD4B21B}" destId="{A207CCAE-1116-432E-80AB-A93575742C3D}" srcOrd="0" destOrd="0" presId="urn:microsoft.com/office/officeart/2005/8/layout/hierarchy3"/>
    <dgm:cxn modelId="{6D504411-FB22-4A25-9D7F-31A5AFA25DB0}" type="presOf" srcId="{6E038AF4-8A45-419A-98FB-B6EA75AB5E3F}" destId="{8F25E247-2464-48D2-AF1A-AC5747878A3D}" srcOrd="0" destOrd="0" presId="urn:microsoft.com/office/officeart/2005/8/layout/hierarchy3"/>
    <dgm:cxn modelId="{9F03376D-A3A8-4E35-9753-60D2A5943679}" type="presOf" srcId="{2B2B0ED6-4B68-4EC4-B482-19064C64E506}" destId="{8B0A7499-C9F3-461A-8AF3-D4675753D6E0}" srcOrd="0" destOrd="0" presId="urn:microsoft.com/office/officeart/2005/8/layout/hierarchy3"/>
    <dgm:cxn modelId="{963C843D-56C1-4014-A383-ED9D3FA07AAC}" type="presOf" srcId="{2E6A81FD-EDE4-403F-912A-1735739B5BDC}" destId="{D64E9005-C108-4FA3-A614-3743A241140E}" srcOrd="1" destOrd="0" presId="urn:microsoft.com/office/officeart/2005/8/layout/hierarchy3"/>
    <dgm:cxn modelId="{CB59FD4C-4AD8-4B5F-AD92-331971334FE0}" type="presOf" srcId="{1FC807DF-C8C2-49A7-8EE5-F3782E3FE444}" destId="{A2779E4D-80A5-437E-ABD0-7A866169F660}" srcOrd="1" destOrd="0" presId="urn:microsoft.com/office/officeart/2005/8/layout/hierarchy3"/>
    <dgm:cxn modelId="{405F262B-CA5C-4162-84E1-1A140014E614}" srcId="{1FC807DF-C8C2-49A7-8EE5-F3782E3FE444}" destId="{2678EE45-9F81-45E7-995B-A4B52ACDBE11}" srcOrd="1" destOrd="0" parTransId="{3F532618-0BAB-4F11-AACE-46600B4EAE74}" sibTransId="{3464A3BF-5FB2-48CD-8745-0ED5130CC276}"/>
    <dgm:cxn modelId="{DFEE0FB9-B5D3-4886-B78B-CBB349A85B18}" type="presOf" srcId="{0F224395-2C22-4A7A-B64A-578BB8740CF0}" destId="{60E9E7DE-35DA-41AF-87E6-9A9F044BB41F}" srcOrd="0" destOrd="0" presId="urn:microsoft.com/office/officeart/2005/8/layout/hierarchy3"/>
    <dgm:cxn modelId="{AA2BB195-E0BC-421E-A37F-70A1E378A356}" type="presOf" srcId="{554BD720-E659-45B4-8CCE-D389B1481ACA}" destId="{2B34FE4F-1B58-429E-80FD-7A725EC81C15}" srcOrd="0" destOrd="0" presId="urn:microsoft.com/office/officeart/2005/8/layout/hierarchy3"/>
    <dgm:cxn modelId="{5C7634EB-8096-4AD9-A0E3-40A86236A217}" type="presParOf" srcId="{8F25E247-2464-48D2-AF1A-AC5747878A3D}" destId="{5E4C25A2-93E6-46D1-B995-9B6E8948C184}" srcOrd="0" destOrd="0" presId="urn:microsoft.com/office/officeart/2005/8/layout/hierarchy3"/>
    <dgm:cxn modelId="{151EBD57-C373-42C9-9E73-A0F7DF6CBD2A}" type="presParOf" srcId="{5E4C25A2-93E6-46D1-B995-9B6E8948C184}" destId="{FDA2BAC0-5B49-43CB-BB08-45F280040F8E}" srcOrd="0" destOrd="0" presId="urn:microsoft.com/office/officeart/2005/8/layout/hierarchy3"/>
    <dgm:cxn modelId="{37A18C10-3EFA-4B39-BAF3-3644B2F8702F}" type="presParOf" srcId="{FDA2BAC0-5B49-43CB-BB08-45F280040F8E}" destId="{5AD768CE-D29D-45CE-B392-A493F15DF012}" srcOrd="0" destOrd="0" presId="urn:microsoft.com/office/officeart/2005/8/layout/hierarchy3"/>
    <dgm:cxn modelId="{BB8557BA-DFE1-44A8-9097-CD9D0A330E6C}" type="presParOf" srcId="{FDA2BAC0-5B49-43CB-BB08-45F280040F8E}" destId="{A2779E4D-80A5-437E-ABD0-7A866169F660}" srcOrd="1" destOrd="0" presId="urn:microsoft.com/office/officeart/2005/8/layout/hierarchy3"/>
    <dgm:cxn modelId="{9D7A2D68-F399-4ABF-B6E7-E2E31F100E8B}" type="presParOf" srcId="{5E4C25A2-93E6-46D1-B995-9B6E8948C184}" destId="{D023C73C-5CA0-4CD5-A0B5-FBA35C517425}" srcOrd="1" destOrd="0" presId="urn:microsoft.com/office/officeart/2005/8/layout/hierarchy3"/>
    <dgm:cxn modelId="{B5236907-AACF-419F-B297-AAF0700A4516}" type="presParOf" srcId="{D023C73C-5CA0-4CD5-A0B5-FBA35C517425}" destId="{1C12F590-0E8A-4814-B197-EF93B06CD3D1}" srcOrd="0" destOrd="0" presId="urn:microsoft.com/office/officeart/2005/8/layout/hierarchy3"/>
    <dgm:cxn modelId="{77C46447-1698-4B4F-8B2D-BAEE341B95CF}" type="presParOf" srcId="{D023C73C-5CA0-4CD5-A0B5-FBA35C517425}" destId="{8B0A7499-C9F3-461A-8AF3-D4675753D6E0}" srcOrd="1" destOrd="0" presId="urn:microsoft.com/office/officeart/2005/8/layout/hierarchy3"/>
    <dgm:cxn modelId="{24471E1E-D0BC-4418-9991-3CFA5FA1B8B1}" type="presParOf" srcId="{D023C73C-5CA0-4CD5-A0B5-FBA35C517425}" destId="{44CEAE08-6E7E-4F00-96D5-05F7B54520FE}" srcOrd="2" destOrd="0" presId="urn:microsoft.com/office/officeart/2005/8/layout/hierarchy3"/>
    <dgm:cxn modelId="{63C52F13-2AA5-4FE0-A19A-F8D9C3BE60A7}" type="presParOf" srcId="{D023C73C-5CA0-4CD5-A0B5-FBA35C517425}" destId="{6220069E-8072-4AE7-9552-1A270EE6C03D}" srcOrd="3" destOrd="0" presId="urn:microsoft.com/office/officeart/2005/8/layout/hierarchy3"/>
    <dgm:cxn modelId="{42B6EF85-F871-4A6E-BDC2-B1C9D45FF1D5}" type="presParOf" srcId="{8F25E247-2464-48D2-AF1A-AC5747878A3D}" destId="{EB42638F-80A8-4D33-98C0-D7BF7B2A4E67}" srcOrd="1" destOrd="0" presId="urn:microsoft.com/office/officeart/2005/8/layout/hierarchy3"/>
    <dgm:cxn modelId="{43F31D76-55D1-4365-953B-420FBA0E0063}" type="presParOf" srcId="{EB42638F-80A8-4D33-98C0-D7BF7B2A4E67}" destId="{FBFE944B-CCBF-446C-8473-2D87DBDA4479}" srcOrd="0" destOrd="0" presId="urn:microsoft.com/office/officeart/2005/8/layout/hierarchy3"/>
    <dgm:cxn modelId="{636806D1-EADB-4AB2-BEBF-50ADF773EE4D}" type="presParOf" srcId="{FBFE944B-CCBF-446C-8473-2D87DBDA4479}" destId="{9451C245-7924-46BB-A445-9B5DA5F26789}" srcOrd="0" destOrd="0" presId="urn:microsoft.com/office/officeart/2005/8/layout/hierarchy3"/>
    <dgm:cxn modelId="{F7AFAC2F-BE77-4003-8939-EA9125E53B5C}" type="presParOf" srcId="{FBFE944B-CCBF-446C-8473-2D87DBDA4479}" destId="{D64E9005-C108-4FA3-A614-3743A241140E}" srcOrd="1" destOrd="0" presId="urn:microsoft.com/office/officeart/2005/8/layout/hierarchy3"/>
    <dgm:cxn modelId="{75AF24B7-EF90-4DF5-99F6-3E3C475A8CF2}" type="presParOf" srcId="{EB42638F-80A8-4D33-98C0-D7BF7B2A4E67}" destId="{C484B029-F18D-4BAF-AE46-71E186DB1AE8}" srcOrd="1" destOrd="0" presId="urn:microsoft.com/office/officeart/2005/8/layout/hierarchy3"/>
    <dgm:cxn modelId="{33DC2D31-962C-4D80-BCEA-12A332D90991}" type="presParOf" srcId="{C484B029-F18D-4BAF-AE46-71E186DB1AE8}" destId="{4594A7E6-5E8A-4BB9-B43B-72D77F090E1F}" srcOrd="0" destOrd="0" presId="urn:microsoft.com/office/officeart/2005/8/layout/hierarchy3"/>
    <dgm:cxn modelId="{3E6D5AC6-1BB6-4C06-BDE8-0CF83651701F}" type="presParOf" srcId="{C484B029-F18D-4BAF-AE46-71E186DB1AE8}" destId="{2B34FE4F-1B58-429E-80FD-7A725EC81C15}" srcOrd="1" destOrd="0" presId="urn:microsoft.com/office/officeart/2005/8/layout/hierarchy3"/>
    <dgm:cxn modelId="{0F8DED14-4048-4B92-B3CA-E628F6C48B0C}" type="presParOf" srcId="{C484B029-F18D-4BAF-AE46-71E186DB1AE8}" destId="{EA7E9434-F37D-48F6-932D-D7844F670A9A}" srcOrd="2" destOrd="0" presId="urn:microsoft.com/office/officeart/2005/8/layout/hierarchy3"/>
    <dgm:cxn modelId="{AE56827E-3840-4F91-A2BD-6CECA06F98DA}" type="presParOf" srcId="{C484B029-F18D-4BAF-AE46-71E186DB1AE8}" destId="{A207CCAE-1116-432E-80AB-A93575742C3D}" srcOrd="3" destOrd="0" presId="urn:microsoft.com/office/officeart/2005/8/layout/hierarchy3"/>
    <dgm:cxn modelId="{0C901D03-6BCF-490D-BCB6-409A5A7FA7CC}" type="presParOf" srcId="{8F25E247-2464-48D2-AF1A-AC5747878A3D}" destId="{FA50DC5A-6098-4B3C-A33A-8816599A220F}" srcOrd="2" destOrd="0" presId="urn:microsoft.com/office/officeart/2005/8/layout/hierarchy3"/>
    <dgm:cxn modelId="{6398EEF7-7F42-4062-8EFD-BEE16B9EF8AB}" type="presParOf" srcId="{FA50DC5A-6098-4B3C-A33A-8816599A220F}" destId="{1ED9C294-8C2C-4179-AA0B-B47CDC3B8756}" srcOrd="0" destOrd="0" presId="urn:microsoft.com/office/officeart/2005/8/layout/hierarchy3"/>
    <dgm:cxn modelId="{60F52AAC-4639-40E8-9D2D-FFCF70E62B4D}" type="presParOf" srcId="{1ED9C294-8C2C-4179-AA0B-B47CDC3B8756}" destId="{D99B0CE1-824A-421F-8BDA-D18C0FA17ED2}" srcOrd="0" destOrd="0" presId="urn:microsoft.com/office/officeart/2005/8/layout/hierarchy3"/>
    <dgm:cxn modelId="{8913FF5F-54D0-454A-BC1B-CE1A2B2F6E5F}" type="presParOf" srcId="{1ED9C294-8C2C-4179-AA0B-B47CDC3B8756}" destId="{04553DF8-8C3E-44D0-AF27-F998D635EAA7}" srcOrd="1" destOrd="0" presId="urn:microsoft.com/office/officeart/2005/8/layout/hierarchy3"/>
    <dgm:cxn modelId="{571A911C-6B8A-4958-AB1B-E0E5A0953DE5}" type="presParOf" srcId="{FA50DC5A-6098-4B3C-A33A-8816599A220F}" destId="{88961BE4-A848-4AF7-8C08-54FAEA8DE45A}" srcOrd="1" destOrd="0" presId="urn:microsoft.com/office/officeart/2005/8/layout/hierarchy3"/>
    <dgm:cxn modelId="{1C601065-7758-4F78-9131-F0181A23F1B0}" type="presParOf" srcId="{88961BE4-A848-4AF7-8C08-54FAEA8DE45A}" destId="{F98182CC-3309-427C-B862-65115034BD92}" srcOrd="0" destOrd="0" presId="urn:microsoft.com/office/officeart/2005/8/layout/hierarchy3"/>
    <dgm:cxn modelId="{9491F91B-482D-467B-A1BA-B57A67D3E240}" type="presParOf" srcId="{88961BE4-A848-4AF7-8C08-54FAEA8DE45A}" destId="{7D34984E-5EE3-4145-A61F-CFE665245443}" srcOrd="1" destOrd="0" presId="urn:microsoft.com/office/officeart/2005/8/layout/hierarchy3"/>
    <dgm:cxn modelId="{10ADD937-7582-469A-81D0-0B4E35D7D80B}" type="presParOf" srcId="{88961BE4-A848-4AF7-8C08-54FAEA8DE45A}" destId="{35B2AEF1-D45F-4AA4-8BC2-2112BF48EA4B}" srcOrd="2" destOrd="0" presId="urn:microsoft.com/office/officeart/2005/8/layout/hierarchy3"/>
    <dgm:cxn modelId="{F1D9D84F-DE41-4BEA-AE2A-C355CAB185F0}" type="presParOf" srcId="{88961BE4-A848-4AF7-8C08-54FAEA8DE45A}" destId="{60E9E7DE-35DA-41AF-87E6-9A9F044BB41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2D9C9-D1F8-4E20-8D44-01B8CFEC58BC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hu-HU"/>
        </a:p>
      </dgm:t>
    </dgm:pt>
    <dgm:pt modelId="{0CC9FB19-5A23-4326-99B7-590885E43AD3}">
      <dgm:prSet/>
      <dgm:spPr/>
      <dgm:t>
        <a:bodyPr/>
        <a:lstStyle/>
        <a:p>
          <a:pPr rtl="0"/>
          <a:endParaRPr lang="hu-HU"/>
        </a:p>
      </dgm:t>
    </dgm:pt>
    <dgm:pt modelId="{25F73F6B-4036-4633-B937-C3B2AC8EE2F1}" type="parTrans" cxnId="{48F5CD4C-55B9-4E24-A321-15B084072CA5}">
      <dgm:prSet/>
      <dgm:spPr/>
      <dgm:t>
        <a:bodyPr/>
        <a:lstStyle/>
        <a:p>
          <a:endParaRPr lang="hu-HU"/>
        </a:p>
      </dgm:t>
    </dgm:pt>
    <dgm:pt modelId="{48BFC995-610F-4300-BC23-9B977B103325}" type="sibTrans" cxnId="{48F5CD4C-55B9-4E24-A321-15B084072CA5}">
      <dgm:prSet/>
      <dgm:spPr/>
      <dgm:t>
        <a:bodyPr/>
        <a:lstStyle/>
        <a:p>
          <a:endParaRPr lang="hu-HU"/>
        </a:p>
      </dgm:t>
    </dgm:pt>
    <dgm:pt modelId="{9544B07C-4DDE-49F5-9F16-11FE59AD5E7C}">
      <dgm:prSet/>
      <dgm:spPr/>
      <dgm:t>
        <a:bodyPr/>
        <a:lstStyle/>
        <a:p>
          <a:pPr rtl="0"/>
          <a:r>
            <a:rPr lang="hu-HU" smtClean="0"/>
            <a:t>Az ár- és volumenmérést a termékek részletes aggregációs szintjén kell elvégezni</a:t>
          </a:r>
          <a:endParaRPr lang="hu-HU"/>
        </a:p>
      </dgm:t>
    </dgm:pt>
    <dgm:pt modelId="{04512394-D2E4-4C74-89B8-137CB602A3DD}" type="parTrans" cxnId="{7B05305F-9697-4704-B0C9-8953FDC5C7C4}">
      <dgm:prSet/>
      <dgm:spPr/>
      <dgm:t>
        <a:bodyPr/>
        <a:lstStyle/>
        <a:p>
          <a:endParaRPr lang="hu-HU"/>
        </a:p>
      </dgm:t>
    </dgm:pt>
    <dgm:pt modelId="{C35CDB75-D294-44AF-B493-FC5F64A9FADB}" type="sibTrans" cxnId="{7B05305F-9697-4704-B0C9-8953FDC5C7C4}">
      <dgm:prSet/>
      <dgm:spPr/>
      <dgm:t>
        <a:bodyPr/>
        <a:lstStyle/>
        <a:p>
          <a:endParaRPr lang="hu-HU"/>
        </a:p>
      </dgm:t>
    </dgm:pt>
    <dgm:pt modelId="{4F9DF4DA-BF48-4C01-9AE7-EAC116B74397}">
      <dgm:prSet/>
      <dgm:spPr/>
      <dgm:t>
        <a:bodyPr/>
        <a:lstStyle/>
        <a:p>
          <a:pPr rtl="0"/>
          <a:r>
            <a:rPr lang="hu-HU" smtClean="0"/>
            <a:t>Változatlan árakon történő értékelésen az elszámolási időszak folyamatainak és állományainak a megelőző időszak árain történő értékelése értendő.</a:t>
          </a:r>
          <a:endParaRPr lang="hu-HU"/>
        </a:p>
      </dgm:t>
    </dgm:pt>
    <dgm:pt modelId="{11ACC1A6-4B3C-4F72-8FDD-2ADF475341B8}" type="parTrans" cxnId="{105C5765-DFFD-40F4-BE39-9C846EFAC089}">
      <dgm:prSet/>
      <dgm:spPr/>
      <dgm:t>
        <a:bodyPr/>
        <a:lstStyle/>
        <a:p>
          <a:endParaRPr lang="hu-HU"/>
        </a:p>
      </dgm:t>
    </dgm:pt>
    <dgm:pt modelId="{AD7D9BC5-E9A7-4E1B-A0BC-CC66764BA8A3}" type="sibTrans" cxnId="{105C5765-DFFD-40F4-BE39-9C846EFAC089}">
      <dgm:prSet/>
      <dgm:spPr/>
      <dgm:t>
        <a:bodyPr/>
        <a:lstStyle/>
        <a:p>
          <a:endParaRPr lang="hu-HU"/>
        </a:p>
      </dgm:t>
    </dgm:pt>
    <dgm:pt modelId="{C1B20884-C688-4FD7-9EE1-41CA12856AB3}">
      <dgm:prSet/>
      <dgm:spPr/>
      <dgm:t>
        <a:bodyPr/>
        <a:lstStyle/>
        <a:p>
          <a:pPr rtl="0"/>
          <a:r>
            <a:rPr lang="hu-HU" smtClean="0"/>
            <a:t>A hosszabb távon lezajló volumenváltozást láncolással, vagyis az évről évre bekövetkező volumenváltozások kumulálásával lehet meghatározni.</a:t>
          </a:r>
          <a:endParaRPr lang="hu-HU"/>
        </a:p>
      </dgm:t>
    </dgm:pt>
    <dgm:pt modelId="{CA1F2B71-584D-4446-AACD-947CD60ABFA0}" type="parTrans" cxnId="{457C9579-19D2-4885-B1A8-EB55AA7055DC}">
      <dgm:prSet/>
      <dgm:spPr/>
      <dgm:t>
        <a:bodyPr/>
        <a:lstStyle/>
        <a:p>
          <a:endParaRPr lang="hu-HU"/>
        </a:p>
      </dgm:t>
    </dgm:pt>
    <dgm:pt modelId="{A40179BA-6835-4DCA-802E-F8A3AB185ADD}" type="sibTrans" cxnId="{457C9579-19D2-4885-B1A8-EB55AA7055DC}">
      <dgm:prSet/>
      <dgm:spPr/>
      <dgm:t>
        <a:bodyPr/>
        <a:lstStyle/>
        <a:p>
          <a:endParaRPr lang="hu-HU"/>
        </a:p>
      </dgm:t>
    </dgm:pt>
    <dgm:pt modelId="{E0E9CE8B-C370-42AF-94EC-D10671085B96}">
      <dgm:prSet/>
      <dgm:spPr/>
      <dgm:t>
        <a:bodyPr/>
        <a:lstStyle/>
        <a:p>
          <a:pPr rtl="0"/>
          <a:r>
            <a:rPr lang="hu-HU" smtClean="0"/>
            <a:t>A hosszabb távon lezajló volumenváltozást láncolással mérve megszűnik az additivitás, azaz a részadatok összege nem fog megegyezni a láncolt volumenindexek alapján számított összesen adatokkal, illetve a részindexek és az összesen indexek additivitása sem teljesül</a:t>
          </a:r>
          <a:endParaRPr lang="hu-HU"/>
        </a:p>
      </dgm:t>
    </dgm:pt>
    <dgm:pt modelId="{273A4E5F-FCAA-4F60-ACF8-9022EB9A070E}" type="parTrans" cxnId="{D3721183-41CB-4698-B7E1-94BB5D9B48B8}">
      <dgm:prSet/>
      <dgm:spPr/>
      <dgm:t>
        <a:bodyPr/>
        <a:lstStyle/>
        <a:p>
          <a:endParaRPr lang="hu-HU"/>
        </a:p>
      </dgm:t>
    </dgm:pt>
    <dgm:pt modelId="{8BED6326-EDD2-486A-A72C-96B0FDC68A0D}" type="sibTrans" cxnId="{D3721183-41CB-4698-B7E1-94BB5D9B48B8}">
      <dgm:prSet/>
      <dgm:spPr/>
      <dgm:t>
        <a:bodyPr/>
        <a:lstStyle/>
        <a:p>
          <a:endParaRPr lang="hu-HU"/>
        </a:p>
      </dgm:t>
    </dgm:pt>
    <dgm:pt modelId="{688FB69E-0490-4C06-A3FB-74A0FAA8D96E}">
      <dgm:prSet/>
      <dgm:spPr/>
      <dgm:t>
        <a:bodyPr/>
        <a:lstStyle/>
        <a:p>
          <a:pPr rtl="0"/>
          <a:r>
            <a:rPr lang="hu-HU" smtClean="0"/>
            <a:t>ESA2010 rövid fejezete a negyedéves számlákról annyit mond mindössze, hogy „…a vizsgált időszak hosszából adódóan bizonyos eltérésekkel ugyan, de azok az elvek, meghatározások és  szerkezet vonatkozik a negyedéves számlákra is, mint az évesekre.” (12.03) </a:t>
          </a:r>
          <a:endParaRPr lang="hu-HU"/>
        </a:p>
      </dgm:t>
    </dgm:pt>
    <dgm:pt modelId="{762B9A1C-1187-4218-AC51-DD2D7BBC4A1D}" type="parTrans" cxnId="{B27FFE11-9148-4E68-8A6D-91243457949A}">
      <dgm:prSet/>
      <dgm:spPr/>
      <dgm:t>
        <a:bodyPr/>
        <a:lstStyle/>
        <a:p>
          <a:endParaRPr lang="hu-HU"/>
        </a:p>
      </dgm:t>
    </dgm:pt>
    <dgm:pt modelId="{1B6F3BD6-9678-41C7-9A26-A15430A042D0}" type="sibTrans" cxnId="{B27FFE11-9148-4E68-8A6D-91243457949A}">
      <dgm:prSet/>
      <dgm:spPr/>
      <dgm:t>
        <a:bodyPr/>
        <a:lstStyle/>
        <a:p>
          <a:endParaRPr lang="hu-HU"/>
        </a:p>
      </dgm:t>
    </dgm:pt>
    <dgm:pt modelId="{44D04457-AA41-48A1-969B-6F4AA55DA89D}" type="pres">
      <dgm:prSet presAssocID="{E7D2D9C9-D1F8-4E20-8D44-01B8CFEC58BC}" presName="Name0" presStyleCnt="0">
        <dgm:presLayoutVars>
          <dgm:chMax/>
          <dgm:chPref/>
          <dgm:dir/>
        </dgm:presLayoutVars>
      </dgm:prSet>
      <dgm:spPr/>
    </dgm:pt>
    <dgm:pt modelId="{98D00214-1630-4115-B767-04290C6F18B8}" type="pres">
      <dgm:prSet presAssocID="{0CC9FB19-5A23-4326-99B7-590885E43AD3}" presName="parenttextcomposite" presStyleCnt="0"/>
      <dgm:spPr/>
    </dgm:pt>
    <dgm:pt modelId="{6CA248C9-9915-4EEB-A919-420C8CD5833F}" type="pres">
      <dgm:prSet presAssocID="{0CC9FB19-5A23-4326-99B7-590885E43AD3}" presName="parenttext" presStyleLbl="revTx" presStyleIdx="0" presStyleCnt="6">
        <dgm:presLayoutVars>
          <dgm:chMax/>
          <dgm:chPref val="2"/>
          <dgm:bulletEnabled val="1"/>
        </dgm:presLayoutVars>
      </dgm:prSet>
      <dgm:spPr/>
    </dgm:pt>
    <dgm:pt modelId="{16806954-E2A7-44FC-BA59-885E7E510789}" type="pres">
      <dgm:prSet presAssocID="{0CC9FB19-5A23-4326-99B7-590885E43AD3}" presName="parallelogramComposite" presStyleCnt="0"/>
      <dgm:spPr/>
    </dgm:pt>
    <dgm:pt modelId="{CC91003D-2DD5-463C-B90F-91D6AB2D0D04}" type="pres">
      <dgm:prSet presAssocID="{0CC9FB19-5A23-4326-99B7-590885E43AD3}" presName="parallelogram1" presStyleLbl="alignNode1" presStyleIdx="0" presStyleCnt="42"/>
      <dgm:spPr/>
    </dgm:pt>
    <dgm:pt modelId="{2F753BEE-7BA0-494A-AA0D-1B0EBDC84924}" type="pres">
      <dgm:prSet presAssocID="{0CC9FB19-5A23-4326-99B7-590885E43AD3}" presName="parallelogram2" presStyleLbl="alignNode1" presStyleIdx="1" presStyleCnt="42"/>
      <dgm:spPr/>
    </dgm:pt>
    <dgm:pt modelId="{7BFEE67E-D74E-4BC5-99FD-798675F8E81C}" type="pres">
      <dgm:prSet presAssocID="{0CC9FB19-5A23-4326-99B7-590885E43AD3}" presName="parallelogram3" presStyleLbl="alignNode1" presStyleIdx="2" presStyleCnt="42"/>
      <dgm:spPr/>
    </dgm:pt>
    <dgm:pt modelId="{EB3BF718-4CA6-4EE4-BA15-B62AE5959892}" type="pres">
      <dgm:prSet presAssocID="{0CC9FB19-5A23-4326-99B7-590885E43AD3}" presName="parallelogram4" presStyleLbl="alignNode1" presStyleIdx="3" presStyleCnt="42"/>
      <dgm:spPr/>
    </dgm:pt>
    <dgm:pt modelId="{4ABE9AF1-F160-45B8-A4DF-ED240F438149}" type="pres">
      <dgm:prSet presAssocID="{0CC9FB19-5A23-4326-99B7-590885E43AD3}" presName="parallelogram5" presStyleLbl="alignNode1" presStyleIdx="4" presStyleCnt="42"/>
      <dgm:spPr/>
    </dgm:pt>
    <dgm:pt modelId="{3054C608-848C-454D-9B99-A1FCDEE7ADD8}" type="pres">
      <dgm:prSet presAssocID="{0CC9FB19-5A23-4326-99B7-590885E43AD3}" presName="parallelogram6" presStyleLbl="alignNode1" presStyleIdx="5" presStyleCnt="42"/>
      <dgm:spPr/>
    </dgm:pt>
    <dgm:pt modelId="{D0B66347-1C43-4315-B10F-58EFA55C4E47}" type="pres">
      <dgm:prSet presAssocID="{0CC9FB19-5A23-4326-99B7-590885E43AD3}" presName="parallelogram7" presStyleLbl="alignNode1" presStyleIdx="6" presStyleCnt="42"/>
      <dgm:spPr/>
    </dgm:pt>
    <dgm:pt modelId="{A520B30F-54AB-4B92-A5A1-479CE4AC607B}" type="pres">
      <dgm:prSet presAssocID="{48BFC995-610F-4300-BC23-9B977B103325}" presName="sibTrans" presStyleCnt="0"/>
      <dgm:spPr/>
    </dgm:pt>
    <dgm:pt modelId="{94D07776-98EC-4868-BD6A-FB97AF19693B}" type="pres">
      <dgm:prSet presAssocID="{9544B07C-4DDE-49F5-9F16-11FE59AD5E7C}" presName="parenttextcomposite" presStyleCnt="0"/>
      <dgm:spPr/>
    </dgm:pt>
    <dgm:pt modelId="{39ECAF7F-A307-4410-8BE1-071AEDDDF1D6}" type="pres">
      <dgm:prSet presAssocID="{9544B07C-4DDE-49F5-9F16-11FE59AD5E7C}" presName="parenttext" presStyleLbl="revTx" presStyleIdx="1" presStyleCnt="6">
        <dgm:presLayoutVars>
          <dgm:chMax/>
          <dgm:chPref val="2"/>
          <dgm:bulletEnabled val="1"/>
        </dgm:presLayoutVars>
      </dgm:prSet>
      <dgm:spPr/>
    </dgm:pt>
    <dgm:pt modelId="{66C32392-8885-4598-BD6D-767EB462EE7C}" type="pres">
      <dgm:prSet presAssocID="{9544B07C-4DDE-49F5-9F16-11FE59AD5E7C}" presName="parallelogramComposite" presStyleCnt="0"/>
      <dgm:spPr/>
    </dgm:pt>
    <dgm:pt modelId="{FD33C78B-6921-49E9-8895-66F7FFBCA065}" type="pres">
      <dgm:prSet presAssocID="{9544B07C-4DDE-49F5-9F16-11FE59AD5E7C}" presName="parallelogram1" presStyleLbl="alignNode1" presStyleIdx="7" presStyleCnt="42"/>
      <dgm:spPr/>
    </dgm:pt>
    <dgm:pt modelId="{261D05FB-57AA-4C1B-94D2-494C4DF91FB6}" type="pres">
      <dgm:prSet presAssocID="{9544B07C-4DDE-49F5-9F16-11FE59AD5E7C}" presName="parallelogram2" presStyleLbl="alignNode1" presStyleIdx="8" presStyleCnt="42"/>
      <dgm:spPr/>
    </dgm:pt>
    <dgm:pt modelId="{28ECF325-A9B7-4FF0-AE13-F9870B50672F}" type="pres">
      <dgm:prSet presAssocID="{9544B07C-4DDE-49F5-9F16-11FE59AD5E7C}" presName="parallelogram3" presStyleLbl="alignNode1" presStyleIdx="9" presStyleCnt="42"/>
      <dgm:spPr/>
    </dgm:pt>
    <dgm:pt modelId="{04769327-A679-4FC0-BFD3-7A2DE515C93E}" type="pres">
      <dgm:prSet presAssocID="{9544B07C-4DDE-49F5-9F16-11FE59AD5E7C}" presName="parallelogram4" presStyleLbl="alignNode1" presStyleIdx="10" presStyleCnt="42"/>
      <dgm:spPr/>
    </dgm:pt>
    <dgm:pt modelId="{D4923998-8BB5-4EF1-9306-A88AC165031F}" type="pres">
      <dgm:prSet presAssocID="{9544B07C-4DDE-49F5-9F16-11FE59AD5E7C}" presName="parallelogram5" presStyleLbl="alignNode1" presStyleIdx="11" presStyleCnt="42"/>
      <dgm:spPr/>
    </dgm:pt>
    <dgm:pt modelId="{E5059248-C6DB-49E7-9791-92ADF1908CE2}" type="pres">
      <dgm:prSet presAssocID="{9544B07C-4DDE-49F5-9F16-11FE59AD5E7C}" presName="parallelogram6" presStyleLbl="alignNode1" presStyleIdx="12" presStyleCnt="42"/>
      <dgm:spPr/>
    </dgm:pt>
    <dgm:pt modelId="{CBF36568-89FB-4E87-B4EB-A59A5463521F}" type="pres">
      <dgm:prSet presAssocID="{9544B07C-4DDE-49F5-9F16-11FE59AD5E7C}" presName="parallelogram7" presStyleLbl="alignNode1" presStyleIdx="13" presStyleCnt="42"/>
      <dgm:spPr/>
    </dgm:pt>
    <dgm:pt modelId="{B1DA282C-856B-465E-9639-B8FE911AD3F3}" type="pres">
      <dgm:prSet presAssocID="{C35CDB75-D294-44AF-B493-FC5F64A9FADB}" presName="sibTrans" presStyleCnt="0"/>
      <dgm:spPr/>
    </dgm:pt>
    <dgm:pt modelId="{729578B7-50EE-4AB5-B0C8-178384525308}" type="pres">
      <dgm:prSet presAssocID="{4F9DF4DA-BF48-4C01-9AE7-EAC116B74397}" presName="parenttextcomposite" presStyleCnt="0"/>
      <dgm:spPr/>
    </dgm:pt>
    <dgm:pt modelId="{4AF2A96F-9767-456E-8F23-1AB66CFC92F4}" type="pres">
      <dgm:prSet presAssocID="{4F9DF4DA-BF48-4C01-9AE7-EAC116B74397}" presName="parenttext" presStyleLbl="revTx" presStyleIdx="2" presStyleCnt="6">
        <dgm:presLayoutVars>
          <dgm:chMax/>
          <dgm:chPref val="2"/>
          <dgm:bulletEnabled val="1"/>
        </dgm:presLayoutVars>
      </dgm:prSet>
      <dgm:spPr/>
    </dgm:pt>
    <dgm:pt modelId="{372BCE67-6177-47EC-8683-9ED36E869227}" type="pres">
      <dgm:prSet presAssocID="{4F9DF4DA-BF48-4C01-9AE7-EAC116B74397}" presName="parallelogramComposite" presStyleCnt="0"/>
      <dgm:spPr/>
    </dgm:pt>
    <dgm:pt modelId="{49B5056B-C0EE-49C0-8FBB-59BE9584D413}" type="pres">
      <dgm:prSet presAssocID="{4F9DF4DA-BF48-4C01-9AE7-EAC116B74397}" presName="parallelogram1" presStyleLbl="alignNode1" presStyleIdx="14" presStyleCnt="42"/>
      <dgm:spPr/>
    </dgm:pt>
    <dgm:pt modelId="{43484223-4A1D-49CA-9482-2B004A041DB2}" type="pres">
      <dgm:prSet presAssocID="{4F9DF4DA-BF48-4C01-9AE7-EAC116B74397}" presName="parallelogram2" presStyleLbl="alignNode1" presStyleIdx="15" presStyleCnt="42"/>
      <dgm:spPr/>
    </dgm:pt>
    <dgm:pt modelId="{6E7FE482-E7D9-46DE-9862-73A7D4B55B3E}" type="pres">
      <dgm:prSet presAssocID="{4F9DF4DA-BF48-4C01-9AE7-EAC116B74397}" presName="parallelogram3" presStyleLbl="alignNode1" presStyleIdx="16" presStyleCnt="42"/>
      <dgm:spPr/>
    </dgm:pt>
    <dgm:pt modelId="{C2CF634B-DCF3-4CF0-A6C1-178E5B174B83}" type="pres">
      <dgm:prSet presAssocID="{4F9DF4DA-BF48-4C01-9AE7-EAC116B74397}" presName="parallelogram4" presStyleLbl="alignNode1" presStyleIdx="17" presStyleCnt="42"/>
      <dgm:spPr/>
    </dgm:pt>
    <dgm:pt modelId="{A730CD3A-EE71-4487-8D80-4713982AC6D3}" type="pres">
      <dgm:prSet presAssocID="{4F9DF4DA-BF48-4C01-9AE7-EAC116B74397}" presName="parallelogram5" presStyleLbl="alignNode1" presStyleIdx="18" presStyleCnt="42"/>
      <dgm:spPr/>
    </dgm:pt>
    <dgm:pt modelId="{FBDB7762-C5D1-4B52-829A-F1D22EE5B698}" type="pres">
      <dgm:prSet presAssocID="{4F9DF4DA-BF48-4C01-9AE7-EAC116B74397}" presName="parallelogram6" presStyleLbl="alignNode1" presStyleIdx="19" presStyleCnt="42"/>
      <dgm:spPr/>
    </dgm:pt>
    <dgm:pt modelId="{3D871D6B-7E2D-474D-977F-3EF01FD861B7}" type="pres">
      <dgm:prSet presAssocID="{4F9DF4DA-BF48-4C01-9AE7-EAC116B74397}" presName="parallelogram7" presStyleLbl="alignNode1" presStyleIdx="20" presStyleCnt="42"/>
      <dgm:spPr/>
    </dgm:pt>
    <dgm:pt modelId="{968AAFE2-E6E7-490A-ABB3-24D83DBD3690}" type="pres">
      <dgm:prSet presAssocID="{AD7D9BC5-E9A7-4E1B-A0BC-CC66764BA8A3}" presName="sibTrans" presStyleCnt="0"/>
      <dgm:spPr/>
    </dgm:pt>
    <dgm:pt modelId="{0CABD814-7269-4501-9BFA-B8865000F42E}" type="pres">
      <dgm:prSet presAssocID="{C1B20884-C688-4FD7-9EE1-41CA12856AB3}" presName="parenttextcomposite" presStyleCnt="0"/>
      <dgm:spPr/>
    </dgm:pt>
    <dgm:pt modelId="{0F5553F5-7203-4692-90AA-EBB3ECE4F18B}" type="pres">
      <dgm:prSet presAssocID="{C1B20884-C688-4FD7-9EE1-41CA12856AB3}" presName="parenttext" presStyleLbl="revTx" presStyleIdx="3" presStyleCnt="6">
        <dgm:presLayoutVars>
          <dgm:chMax/>
          <dgm:chPref val="2"/>
          <dgm:bulletEnabled val="1"/>
        </dgm:presLayoutVars>
      </dgm:prSet>
      <dgm:spPr/>
    </dgm:pt>
    <dgm:pt modelId="{50BF241E-B8F0-4BA8-B994-3C71AB44042F}" type="pres">
      <dgm:prSet presAssocID="{C1B20884-C688-4FD7-9EE1-41CA12856AB3}" presName="parallelogramComposite" presStyleCnt="0"/>
      <dgm:spPr/>
    </dgm:pt>
    <dgm:pt modelId="{5E5B4466-9851-443E-AFFF-0C3DBB9501CE}" type="pres">
      <dgm:prSet presAssocID="{C1B20884-C688-4FD7-9EE1-41CA12856AB3}" presName="parallelogram1" presStyleLbl="alignNode1" presStyleIdx="21" presStyleCnt="42"/>
      <dgm:spPr/>
    </dgm:pt>
    <dgm:pt modelId="{358F7758-973B-46B2-AFF5-43368A3110CD}" type="pres">
      <dgm:prSet presAssocID="{C1B20884-C688-4FD7-9EE1-41CA12856AB3}" presName="parallelogram2" presStyleLbl="alignNode1" presStyleIdx="22" presStyleCnt="42"/>
      <dgm:spPr/>
    </dgm:pt>
    <dgm:pt modelId="{CD26851F-5354-4674-9C33-46ACC85E19A5}" type="pres">
      <dgm:prSet presAssocID="{C1B20884-C688-4FD7-9EE1-41CA12856AB3}" presName="parallelogram3" presStyleLbl="alignNode1" presStyleIdx="23" presStyleCnt="42"/>
      <dgm:spPr/>
    </dgm:pt>
    <dgm:pt modelId="{4B40D922-C646-4118-B670-C217ED707F2D}" type="pres">
      <dgm:prSet presAssocID="{C1B20884-C688-4FD7-9EE1-41CA12856AB3}" presName="parallelogram4" presStyleLbl="alignNode1" presStyleIdx="24" presStyleCnt="42"/>
      <dgm:spPr/>
    </dgm:pt>
    <dgm:pt modelId="{76F80AA9-524D-48F9-92DE-4BC81AF2397F}" type="pres">
      <dgm:prSet presAssocID="{C1B20884-C688-4FD7-9EE1-41CA12856AB3}" presName="parallelogram5" presStyleLbl="alignNode1" presStyleIdx="25" presStyleCnt="42"/>
      <dgm:spPr/>
    </dgm:pt>
    <dgm:pt modelId="{E4B13B93-3F3E-46E5-B18C-DB672137C3A4}" type="pres">
      <dgm:prSet presAssocID="{C1B20884-C688-4FD7-9EE1-41CA12856AB3}" presName="parallelogram6" presStyleLbl="alignNode1" presStyleIdx="26" presStyleCnt="42"/>
      <dgm:spPr/>
    </dgm:pt>
    <dgm:pt modelId="{25092471-509D-4C75-8FBD-C1449C64B2CE}" type="pres">
      <dgm:prSet presAssocID="{C1B20884-C688-4FD7-9EE1-41CA12856AB3}" presName="parallelogram7" presStyleLbl="alignNode1" presStyleIdx="27" presStyleCnt="42"/>
      <dgm:spPr/>
    </dgm:pt>
    <dgm:pt modelId="{9D0FBDD7-C2A9-4276-892A-F9F697670B75}" type="pres">
      <dgm:prSet presAssocID="{A40179BA-6835-4DCA-802E-F8A3AB185ADD}" presName="sibTrans" presStyleCnt="0"/>
      <dgm:spPr/>
    </dgm:pt>
    <dgm:pt modelId="{CC2B740C-77F8-4A55-A3DF-F2C9A932DCF6}" type="pres">
      <dgm:prSet presAssocID="{E0E9CE8B-C370-42AF-94EC-D10671085B96}" presName="parenttextcomposite" presStyleCnt="0"/>
      <dgm:spPr/>
    </dgm:pt>
    <dgm:pt modelId="{E823B0ED-1482-440D-8576-20A5B20D5002}" type="pres">
      <dgm:prSet presAssocID="{E0E9CE8B-C370-42AF-94EC-D10671085B96}" presName="parenttext" presStyleLbl="revTx" presStyleIdx="4" presStyleCnt="6">
        <dgm:presLayoutVars>
          <dgm:chMax/>
          <dgm:chPref val="2"/>
          <dgm:bulletEnabled val="1"/>
        </dgm:presLayoutVars>
      </dgm:prSet>
      <dgm:spPr/>
    </dgm:pt>
    <dgm:pt modelId="{B7CFB856-9ED6-4BEA-9B1E-40FF1B37A989}" type="pres">
      <dgm:prSet presAssocID="{E0E9CE8B-C370-42AF-94EC-D10671085B96}" presName="parallelogramComposite" presStyleCnt="0"/>
      <dgm:spPr/>
    </dgm:pt>
    <dgm:pt modelId="{C9815CA5-BAD6-449A-BD95-F10ED4C55B9A}" type="pres">
      <dgm:prSet presAssocID="{E0E9CE8B-C370-42AF-94EC-D10671085B96}" presName="parallelogram1" presStyleLbl="alignNode1" presStyleIdx="28" presStyleCnt="42"/>
      <dgm:spPr/>
    </dgm:pt>
    <dgm:pt modelId="{F9334C2E-6108-4842-A159-39F1473C86DE}" type="pres">
      <dgm:prSet presAssocID="{E0E9CE8B-C370-42AF-94EC-D10671085B96}" presName="parallelogram2" presStyleLbl="alignNode1" presStyleIdx="29" presStyleCnt="42"/>
      <dgm:spPr/>
    </dgm:pt>
    <dgm:pt modelId="{41C62566-562F-4CC4-BCC5-B95522319C92}" type="pres">
      <dgm:prSet presAssocID="{E0E9CE8B-C370-42AF-94EC-D10671085B96}" presName="parallelogram3" presStyleLbl="alignNode1" presStyleIdx="30" presStyleCnt="42"/>
      <dgm:spPr/>
    </dgm:pt>
    <dgm:pt modelId="{77B1AE51-8077-4BDE-98D3-1DFC018F1061}" type="pres">
      <dgm:prSet presAssocID="{E0E9CE8B-C370-42AF-94EC-D10671085B96}" presName="parallelogram4" presStyleLbl="alignNode1" presStyleIdx="31" presStyleCnt="42"/>
      <dgm:spPr/>
    </dgm:pt>
    <dgm:pt modelId="{476EA91C-B430-4DDD-AF37-B85FB6DE6CD8}" type="pres">
      <dgm:prSet presAssocID="{E0E9CE8B-C370-42AF-94EC-D10671085B96}" presName="parallelogram5" presStyleLbl="alignNode1" presStyleIdx="32" presStyleCnt="42"/>
      <dgm:spPr/>
    </dgm:pt>
    <dgm:pt modelId="{BF399B38-7DCE-404F-91B6-29DBDFB8918C}" type="pres">
      <dgm:prSet presAssocID="{E0E9CE8B-C370-42AF-94EC-D10671085B96}" presName="parallelogram6" presStyleLbl="alignNode1" presStyleIdx="33" presStyleCnt="42"/>
      <dgm:spPr/>
    </dgm:pt>
    <dgm:pt modelId="{28AB2159-B84A-44FC-83BF-8C218C7F3782}" type="pres">
      <dgm:prSet presAssocID="{E0E9CE8B-C370-42AF-94EC-D10671085B96}" presName="parallelogram7" presStyleLbl="alignNode1" presStyleIdx="34" presStyleCnt="42"/>
      <dgm:spPr/>
    </dgm:pt>
    <dgm:pt modelId="{C9EEF73C-0D84-4083-AE80-AE7257E3F353}" type="pres">
      <dgm:prSet presAssocID="{8BED6326-EDD2-486A-A72C-96B0FDC68A0D}" presName="sibTrans" presStyleCnt="0"/>
      <dgm:spPr/>
    </dgm:pt>
    <dgm:pt modelId="{FB2997CC-3422-42E1-8409-DEF43D8DD27D}" type="pres">
      <dgm:prSet presAssocID="{688FB69E-0490-4C06-A3FB-74A0FAA8D96E}" presName="parenttextcomposite" presStyleCnt="0"/>
      <dgm:spPr/>
    </dgm:pt>
    <dgm:pt modelId="{C5461BDC-C1A6-470A-A06C-C37F708BB1EE}" type="pres">
      <dgm:prSet presAssocID="{688FB69E-0490-4C06-A3FB-74A0FAA8D96E}" presName="parenttext" presStyleLbl="revTx" presStyleIdx="5" presStyleCnt="6">
        <dgm:presLayoutVars>
          <dgm:chMax/>
          <dgm:chPref val="2"/>
          <dgm:bulletEnabled val="1"/>
        </dgm:presLayoutVars>
      </dgm:prSet>
      <dgm:spPr/>
    </dgm:pt>
    <dgm:pt modelId="{8855411D-558F-4A4D-8B6F-4B33A76C0128}" type="pres">
      <dgm:prSet presAssocID="{688FB69E-0490-4C06-A3FB-74A0FAA8D96E}" presName="parallelogramComposite" presStyleCnt="0"/>
      <dgm:spPr/>
    </dgm:pt>
    <dgm:pt modelId="{B2AD91BD-9BC1-4011-8D11-D9E005510196}" type="pres">
      <dgm:prSet presAssocID="{688FB69E-0490-4C06-A3FB-74A0FAA8D96E}" presName="parallelogram1" presStyleLbl="alignNode1" presStyleIdx="35" presStyleCnt="42"/>
      <dgm:spPr/>
    </dgm:pt>
    <dgm:pt modelId="{2E0D4CDB-ED66-4CE7-A735-087D7D5FA936}" type="pres">
      <dgm:prSet presAssocID="{688FB69E-0490-4C06-A3FB-74A0FAA8D96E}" presName="parallelogram2" presStyleLbl="alignNode1" presStyleIdx="36" presStyleCnt="42"/>
      <dgm:spPr/>
    </dgm:pt>
    <dgm:pt modelId="{C158FD93-0B57-4DC1-A31D-6A3D853A3A01}" type="pres">
      <dgm:prSet presAssocID="{688FB69E-0490-4C06-A3FB-74A0FAA8D96E}" presName="parallelogram3" presStyleLbl="alignNode1" presStyleIdx="37" presStyleCnt="42"/>
      <dgm:spPr/>
    </dgm:pt>
    <dgm:pt modelId="{F4042B01-ACDC-4779-9312-782B318CC201}" type="pres">
      <dgm:prSet presAssocID="{688FB69E-0490-4C06-A3FB-74A0FAA8D96E}" presName="parallelogram4" presStyleLbl="alignNode1" presStyleIdx="38" presStyleCnt="42"/>
      <dgm:spPr/>
    </dgm:pt>
    <dgm:pt modelId="{5B00E618-4449-41FA-B862-433F43C1FB67}" type="pres">
      <dgm:prSet presAssocID="{688FB69E-0490-4C06-A3FB-74A0FAA8D96E}" presName="parallelogram5" presStyleLbl="alignNode1" presStyleIdx="39" presStyleCnt="42"/>
      <dgm:spPr/>
    </dgm:pt>
    <dgm:pt modelId="{AB9A53A3-A840-4C72-9133-D1283684421D}" type="pres">
      <dgm:prSet presAssocID="{688FB69E-0490-4C06-A3FB-74A0FAA8D96E}" presName="parallelogram6" presStyleLbl="alignNode1" presStyleIdx="40" presStyleCnt="42"/>
      <dgm:spPr/>
    </dgm:pt>
    <dgm:pt modelId="{4AA97A73-DAD4-4EAB-8645-13A3F1DE1D23}" type="pres">
      <dgm:prSet presAssocID="{688FB69E-0490-4C06-A3FB-74A0FAA8D96E}" presName="parallelogram7" presStyleLbl="alignNode1" presStyleIdx="41" presStyleCnt="42"/>
      <dgm:spPr/>
    </dgm:pt>
  </dgm:ptLst>
  <dgm:cxnLst>
    <dgm:cxn modelId="{B27FFE11-9148-4E68-8A6D-91243457949A}" srcId="{E7D2D9C9-D1F8-4E20-8D44-01B8CFEC58BC}" destId="{688FB69E-0490-4C06-A3FB-74A0FAA8D96E}" srcOrd="5" destOrd="0" parTransId="{762B9A1C-1187-4218-AC51-DD2D7BBC4A1D}" sibTransId="{1B6F3BD6-9678-41C7-9A26-A15430A042D0}"/>
    <dgm:cxn modelId="{3E1011E3-C807-4E67-9C6C-EC7D3D09F894}" type="presOf" srcId="{E7D2D9C9-D1F8-4E20-8D44-01B8CFEC58BC}" destId="{44D04457-AA41-48A1-969B-6F4AA55DA89D}" srcOrd="0" destOrd="0" presId="urn:microsoft.com/office/officeart/2008/layout/VerticalAccentList"/>
    <dgm:cxn modelId="{45623255-3AF8-46E4-95CD-B7BCB7E91505}" type="presOf" srcId="{C1B20884-C688-4FD7-9EE1-41CA12856AB3}" destId="{0F5553F5-7203-4692-90AA-EBB3ECE4F18B}" srcOrd="0" destOrd="0" presId="urn:microsoft.com/office/officeart/2008/layout/VerticalAccentList"/>
    <dgm:cxn modelId="{8873C700-B3F7-4F9B-BEA9-1B292C7DEDC3}" type="presOf" srcId="{4F9DF4DA-BF48-4C01-9AE7-EAC116B74397}" destId="{4AF2A96F-9767-456E-8F23-1AB66CFC92F4}" srcOrd="0" destOrd="0" presId="urn:microsoft.com/office/officeart/2008/layout/VerticalAccentList"/>
    <dgm:cxn modelId="{F1217449-DDC5-4070-9C0E-6D5EF0ED234C}" type="presOf" srcId="{E0E9CE8B-C370-42AF-94EC-D10671085B96}" destId="{E823B0ED-1482-440D-8576-20A5B20D5002}" srcOrd="0" destOrd="0" presId="urn:microsoft.com/office/officeart/2008/layout/VerticalAccentList"/>
    <dgm:cxn modelId="{062520AF-7AF4-4AAC-935B-2F4D5A3C095A}" type="presOf" srcId="{9544B07C-4DDE-49F5-9F16-11FE59AD5E7C}" destId="{39ECAF7F-A307-4410-8BE1-071AEDDDF1D6}" srcOrd="0" destOrd="0" presId="urn:microsoft.com/office/officeart/2008/layout/VerticalAccentList"/>
    <dgm:cxn modelId="{D3721183-41CB-4698-B7E1-94BB5D9B48B8}" srcId="{E7D2D9C9-D1F8-4E20-8D44-01B8CFEC58BC}" destId="{E0E9CE8B-C370-42AF-94EC-D10671085B96}" srcOrd="4" destOrd="0" parTransId="{273A4E5F-FCAA-4F60-ACF8-9022EB9A070E}" sibTransId="{8BED6326-EDD2-486A-A72C-96B0FDC68A0D}"/>
    <dgm:cxn modelId="{7C705235-2D88-4084-AD42-9B8E00A33B0E}" type="presOf" srcId="{688FB69E-0490-4C06-A3FB-74A0FAA8D96E}" destId="{C5461BDC-C1A6-470A-A06C-C37F708BB1EE}" srcOrd="0" destOrd="0" presId="urn:microsoft.com/office/officeart/2008/layout/VerticalAccentList"/>
    <dgm:cxn modelId="{105C5765-DFFD-40F4-BE39-9C846EFAC089}" srcId="{E7D2D9C9-D1F8-4E20-8D44-01B8CFEC58BC}" destId="{4F9DF4DA-BF48-4C01-9AE7-EAC116B74397}" srcOrd="2" destOrd="0" parTransId="{11ACC1A6-4B3C-4F72-8FDD-2ADF475341B8}" sibTransId="{AD7D9BC5-E9A7-4E1B-A0BC-CC66764BA8A3}"/>
    <dgm:cxn modelId="{7B05305F-9697-4704-B0C9-8953FDC5C7C4}" srcId="{E7D2D9C9-D1F8-4E20-8D44-01B8CFEC58BC}" destId="{9544B07C-4DDE-49F5-9F16-11FE59AD5E7C}" srcOrd="1" destOrd="0" parTransId="{04512394-D2E4-4C74-89B8-137CB602A3DD}" sibTransId="{C35CDB75-D294-44AF-B493-FC5F64A9FADB}"/>
    <dgm:cxn modelId="{48F5CD4C-55B9-4E24-A321-15B084072CA5}" srcId="{E7D2D9C9-D1F8-4E20-8D44-01B8CFEC58BC}" destId="{0CC9FB19-5A23-4326-99B7-590885E43AD3}" srcOrd="0" destOrd="0" parTransId="{25F73F6B-4036-4633-B937-C3B2AC8EE2F1}" sibTransId="{48BFC995-610F-4300-BC23-9B977B103325}"/>
    <dgm:cxn modelId="{457C9579-19D2-4885-B1A8-EB55AA7055DC}" srcId="{E7D2D9C9-D1F8-4E20-8D44-01B8CFEC58BC}" destId="{C1B20884-C688-4FD7-9EE1-41CA12856AB3}" srcOrd="3" destOrd="0" parTransId="{CA1F2B71-584D-4446-AACD-947CD60ABFA0}" sibTransId="{A40179BA-6835-4DCA-802E-F8A3AB185ADD}"/>
    <dgm:cxn modelId="{80FA2EAF-F805-4FEA-B5B5-93D0C6CE14C6}" type="presOf" srcId="{0CC9FB19-5A23-4326-99B7-590885E43AD3}" destId="{6CA248C9-9915-4EEB-A919-420C8CD5833F}" srcOrd="0" destOrd="0" presId="urn:microsoft.com/office/officeart/2008/layout/VerticalAccentList"/>
    <dgm:cxn modelId="{4BF63111-58E5-4F13-BADD-5FB169CE32D2}" type="presParOf" srcId="{44D04457-AA41-48A1-969B-6F4AA55DA89D}" destId="{98D00214-1630-4115-B767-04290C6F18B8}" srcOrd="0" destOrd="0" presId="urn:microsoft.com/office/officeart/2008/layout/VerticalAccentList"/>
    <dgm:cxn modelId="{7E50A132-2612-408E-8CE9-F6B6B10AB94F}" type="presParOf" srcId="{98D00214-1630-4115-B767-04290C6F18B8}" destId="{6CA248C9-9915-4EEB-A919-420C8CD5833F}" srcOrd="0" destOrd="0" presId="urn:microsoft.com/office/officeart/2008/layout/VerticalAccentList"/>
    <dgm:cxn modelId="{42131951-1B41-482E-81C9-8E3520D99F8B}" type="presParOf" srcId="{44D04457-AA41-48A1-969B-6F4AA55DA89D}" destId="{16806954-E2A7-44FC-BA59-885E7E510789}" srcOrd="1" destOrd="0" presId="urn:microsoft.com/office/officeart/2008/layout/VerticalAccentList"/>
    <dgm:cxn modelId="{8CAC236A-A5E6-4716-9E15-06F53E33A794}" type="presParOf" srcId="{16806954-E2A7-44FC-BA59-885E7E510789}" destId="{CC91003D-2DD5-463C-B90F-91D6AB2D0D04}" srcOrd="0" destOrd="0" presId="urn:microsoft.com/office/officeart/2008/layout/VerticalAccentList"/>
    <dgm:cxn modelId="{5F7F03F3-6077-4739-A943-D4D2AEEE861B}" type="presParOf" srcId="{16806954-E2A7-44FC-BA59-885E7E510789}" destId="{2F753BEE-7BA0-494A-AA0D-1B0EBDC84924}" srcOrd="1" destOrd="0" presId="urn:microsoft.com/office/officeart/2008/layout/VerticalAccentList"/>
    <dgm:cxn modelId="{D92C9DE2-C8DB-46F0-BD5A-473FBBE226A8}" type="presParOf" srcId="{16806954-E2A7-44FC-BA59-885E7E510789}" destId="{7BFEE67E-D74E-4BC5-99FD-798675F8E81C}" srcOrd="2" destOrd="0" presId="urn:microsoft.com/office/officeart/2008/layout/VerticalAccentList"/>
    <dgm:cxn modelId="{4F827980-DD41-4F65-84CA-8949C79C948C}" type="presParOf" srcId="{16806954-E2A7-44FC-BA59-885E7E510789}" destId="{EB3BF718-4CA6-4EE4-BA15-B62AE5959892}" srcOrd="3" destOrd="0" presId="urn:microsoft.com/office/officeart/2008/layout/VerticalAccentList"/>
    <dgm:cxn modelId="{23860B1E-F7F3-497F-9A40-AC3D55C4C899}" type="presParOf" srcId="{16806954-E2A7-44FC-BA59-885E7E510789}" destId="{4ABE9AF1-F160-45B8-A4DF-ED240F438149}" srcOrd="4" destOrd="0" presId="urn:microsoft.com/office/officeart/2008/layout/VerticalAccentList"/>
    <dgm:cxn modelId="{93B0238C-D111-4E5B-A1F8-098E9A6C9E33}" type="presParOf" srcId="{16806954-E2A7-44FC-BA59-885E7E510789}" destId="{3054C608-848C-454D-9B99-A1FCDEE7ADD8}" srcOrd="5" destOrd="0" presId="urn:microsoft.com/office/officeart/2008/layout/VerticalAccentList"/>
    <dgm:cxn modelId="{F8D4C3B6-679D-491E-B6C9-7975DFBFC8E9}" type="presParOf" srcId="{16806954-E2A7-44FC-BA59-885E7E510789}" destId="{D0B66347-1C43-4315-B10F-58EFA55C4E47}" srcOrd="6" destOrd="0" presId="urn:microsoft.com/office/officeart/2008/layout/VerticalAccentList"/>
    <dgm:cxn modelId="{FAFD65E8-62AB-4C37-8A32-AA6AFA8F00D8}" type="presParOf" srcId="{44D04457-AA41-48A1-969B-6F4AA55DA89D}" destId="{A520B30F-54AB-4B92-A5A1-479CE4AC607B}" srcOrd="2" destOrd="0" presId="urn:microsoft.com/office/officeart/2008/layout/VerticalAccentList"/>
    <dgm:cxn modelId="{4F314D1F-D553-458B-8981-C09C501179F8}" type="presParOf" srcId="{44D04457-AA41-48A1-969B-6F4AA55DA89D}" destId="{94D07776-98EC-4868-BD6A-FB97AF19693B}" srcOrd="3" destOrd="0" presId="urn:microsoft.com/office/officeart/2008/layout/VerticalAccentList"/>
    <dgm:cxn modelId="{59C5F0BF-6CA0-43AC-AC6D-B85D8C272785}" type="presParOf" srcId="{94D07776-98EC-4868-BD6A-FB97AF19693B}" destId="{39ECAF7F-A307-4410-8BE1-071AEDDDF1D6}" srcOrd="0" destOrd="0" presId="urn:microsoft.com/office/officeart/2008/layout/VerticalAccentList"/>
    <dgm:cxn modelId="{2A467D51-14DD-41A7-884B-EF684DB48109}" type="presParOf" srcId="{44D04457-AA41-48A1-969B-6F4AA55DA89D}" destId="{66C32392-8885-4598-BD6D-767EB462EE7C}" srcOrd="4" destOrd="0" presId="urn:microsoft.com/office/officeart/2008/layout/VerticalAccentList"/>
    <dgm:cxn modelId="{6D45BDAA-44ED-4338-A542-682B7BC2E775}" type="presParOf" srcId="{66C32392-8885-4598-BD6D-767EB462EE7C}" destId="{FD33C78B-6921-49E9-8895-66F7FFBCA065}" srcOrd="0" destOrd="0" presId="urn:microsoft.com/office/officeart/2008/layout/VerticalAccentList"/>
    <dgm:cxn modelId="{57FE9A1B-1671-480E-B180-B38764845CAD}" type="presParOf" srcId="{66C32392-8885-4598-BD6D-767EB462EE7C}" destId="{261D05FB-57AA-4C1B-94D2-494C4DF91FB6}" srcOrd="1" destOrd="0" presId="urn:microsoft.com/office/officeart/2008/layout/VerticalAccentList"/>
    <dgm:cxn modelId="{2C39F53C-1D54-44B8-A43B-5F55AA44B7CC}" type="presParOf" srcId="{66C32392-8885-4598-BD6D-767EB462EE7C}" destId="{28ECF325-A9B7-4FF0-AE13-F9870B50672F}" srcOrd="2" destOrd="0" presId="urn:microsoft.com/office/officeart/2008/layout/VerticalAccentList"/>
    <dgm:cxn modelId="{5154DC2F-DE93-4E73-97D6-C652BD76BC76}" type="presParOf" srcId="{66C32392-8885-4598-BD6D-767EB462EE7C}" destId="{04769327-A679-4FC0-BFD3-7A2DE515C93E}" srcOrd="3" destOrd="0" presId="urn:microsoft.com/office/officeart/2008/layout/VerticalAccentList"/>
    <dgm:cxn modelId="{784F6762-3821-430E-8F8E-E8117193F1C2}" type="presParOf" srcId="{66C32392-8885-4598-BD6D-767EB462EE7C}" destId="{D4923998-8BB5-4EF1-9306-A88AC165031F}" srcOrd="4" destOrd="0" presId="urn:microsoft.com/office/officeart/2008/layout/VerticalAccentList"/>
    <dgm:cxn modelId="{DE624624-5C1F-4A02-9028-D9EE1BBD9A99}" type="presParOf" srcId="{66C32392-8885-4598-BD6D-767EB462EE7C}" destId="{E5059248-C6DB-49E7-9791-92ADF1908CE2}" srcOrd="5" destOrd="0" presId="urn:microsoft.com/office/officeart/2008/layout/VerticalAccentList"/>
    <dgm:cxn modelId="{9525891C-2D38-4070-8380-76B97A501B03}" type="presParOf" srcId="{66C32392-8885-4598-BD6D-767EB462EE7C}" destId="{CBF36568-89FB-4E87-B4EB-A59A5463521F}" srcOrd="6" destOrd="0" presId="urn:microsoft.com/office/officeart/2008/layout/VerticalAccentList"/>
    <dgm:cxn modelId="{305C3D7E-444E-4A6B-9C39-4964AB5118FD}" type="presParOf" srcId="{44D04457-AA41-48A1-969B-6F4AA55DA89D}" destId="{B1DA282C-856B-465E-9639-B8FE911AD3F3}" srcOrd="5" destOrd="0" presId="urn:microsoft.com/office/officeart/2008/layout/VerticalAccentList"/>
    <dgm:cxn modelId="{E09C49BC-FDCB-44BE-A4B1-FF6C20DA9FB4}" type="presParOf" srcId="{44D04457-AA41-48A1-969B-6F4AA55DA89D}" destId="{729578B7-50EE-4AB5-B0C8-178384525308}" srcOrd="6" destOrd="0" presId="urn:microsoft.com/office/officeart/2008/layout/VerticalAccentList"/>
    <dgm:cxn modelId="{A73317B2-54EF-40AB-9A1F-625E45F8DEF0}" type="presParOf" srcId="{729578B7-50EE-4AB5-B0C8-178384525308}" destId="{4AF2A96F-9767-456E-8F23-1AB66CFC92F4}" srcOrd="0" destOrd="0" presId="urn:microsoft.com/office/officeart/2008/layout/VerticalAccentList"/>
    <dgm:cxn modelId="{4571B71F-1431-44CD-B808-58F08677783A}" type="presParOf" srcId="{44D04457-AA41-48A1-969B-6F4AA55DA89D}" destId="{372BCE67-6177-47EC-8683-9ED36E869227}" srcOrd="7" destOrd="0" presId="urn:microsoft.com/office/officeart/2008/layout/VerticalAccentList"/>
    <dgm:cxn modelId="{EF49807C-C401-496D-804A-60C48E698535}" type="presParOf" srcId="{372BCE67-6177-47EC-8683-9ED36E869227}" destId="{49B5056B-C0EE-49C0-8FBB-59BE9584D413}" srcOrd="0" destOrd="0" presId="urn:microsoft.com/office/officeart/2008/layout/VerticalAccentList"/>
    <dgm:cxn modelId="{AE2D7918-A395-49EF-9D23-F0AA65ED8B4D}" type="presParOf" srcId="{372BCE67-6177-47EC-8683-9ED36E869227}" destId="{43484223-4A1D-49CA-9482-2B004A041DB2}" srcOrd="1" destOrd="0" presId="urn:microsoft.com/office/officeart/2008/layout/VerticalAccentList"/>
    <dgm:cxn modelId="{F20E26C9-5E56-4DCD-8D20-D169B383D7EE}" type="presParOf" srcId="{372BCE67-6177-47EC-8683-9ED36E869227}" destId="{6E7FE482-E7D9-46DE-9862-73A7D4B55B3E}" srcOrd="2" destOrd="0" presId="urn:microsoft.com/office/officeart/2008/layout/VerticalAccentList"/>
    <dgm:cxn modelId="{3E3E3356-1874-454E-98F9-A944ED780D2B}" type="presParOf" srcId="{372BCE67-6177-47EC-8683-9ED36E869227}" destId="{C2CF634B-DCF3-4CF0-A6C1-178E5B174B83}" srcOrd="3" destOrd="0" presId="urn:microsoft.com/office/officeart/2008/layout/VerticalAccentList"/>
    <dgm:cxn modelId="{93EA4712-CFDF-408C-B206-3EBB79564D42}" type="presParOf" srcId="{372BCE67-6177-47EC-8683-9ED36E869227}" destId="{A730CD3A-EE71-4487-8D80-4713982AC6D3}" srcOrd="4" destOrd="0" presId="urn:microsoft.com/office/officeart/2008/layout/VerticalAccentList"/>
    <dgm:cxn modelId="{8FD223F5-3600-460E-AA9C-CCBD9E1D5ABD}" type="presParOf" srcId="{372BCE67-6177-47EC-8683-9ED36E869227}" destId="{FBDB7762-C5D1-4B52-829A-F1D22EE5B698}" srcOrd="5" destOrd="0" presId="urn:microsoft.com/office/officeart/2008/layout/VerticalAccentList"/>
    <dgm:cxn modelId="{7474EAE4-BC5E-4023-B89D-D3CC5DEF82A6}" type="presParOf" srcId="{372BCE67-6177-47EC-8683-9ED36E869227}" destId="{3D871D6B-7E2D-474D-977F-3EF01FD861B7}" srcOrd="6" destOrd="0" presId="urn:microsoft.com/office/officeart/2008/layout/VerticalAccentList"/>
    <dgm:cxn modelId="{AAA7D78A-2E18-4BBD-AECA-0FD218CEB2EA}" type="presParOf" srcId="{44D04457-AA41-48A1-969B-6F4AA55DA89D}" destId="{968AAFE2-E6E7-490A-ABB3-24D83DBD3690}" srcOrd="8" destOrd="0" presId="urn:microsoft.com/office/officeart/2008/layout/VerticalAccentList"/>
    <dgm:cxn modelId="{568A2C83-5674-4336-8143-8E0F6A6A8B2B}" type="presParOf" srcId="{44D04457-AA41-48A1-969B-6F4AA55DA89D}" destId="{0CABD814-7269-4501-9BFA-B8865000F42E}" srcOrd="9" destOrd="0" presId="urn:microsoft.com/office/officeart/2008/layout/VerticalAccentList"/>
    <dgm:cxn modelId="{D322F31C-EAB6-415A-B068-3A185D8C54DD}" type="presParOf" srcId="{0CABD814-7269-4501-9BFA-B8865000F42E}" destId="{0F5553F5-7203-4692-90AA-EBB3ECE4F18B}" srcOrd="0" destOrd="0" presId="urn:microsoft.com/office/officeart/2008/layout/VerticalAccentList"/>
    <dgm:cxn modelId="{C4CFF079-4788-4C6C-98CE-853211C9F8A3}" type="presParOf" srcId="{44D04457-AA41-48A1-969B-6F4AA55DA89D}" destId="{50BF241E-B8F0-4BA8-B994-3C71AB44042F}" srcOrd="10" destOrd="0" presId="urn:microsoft.com/office/officeart/2008/layout/VerticalAccentList"/>
    <dgm:cxn modelId="{3E2CE76F-5DB7-496C-B37A-8AABDD32F0DB}" type="presParOf" srcId="{50BF241E-B8F0-4BA8-B994-3C71AB44042F}" destId="{5E5B4466-9851-443E-AFFF-0C3DBB9501CE}" srcOrd="0" destOrd="0" presId="urn:microsoft.com/office/officeart/2008/layout/VerticalAccentList"/>
    <dgm:cxn modelId="{4A6595E2-5090-4369-B06E-98F2825A7D29}" type="presParOf" srcId="{50BF241E-B8F0-4BA8-B994-3C71AB44042F}" destId="{358F7758-973B-46B2-AFF5-43368A3110CD}" srcOrd="1" destOrd="0" presId="urn:microsoft.com/office/officeart/2008/layout/VerticalAccentList"/>
    <dgm:cxn modelId="{E7A037F1-37A8-4D93-B0CB-AC8AFCC9B078}" type="presParOf" srcId="{50BF241E-B8F0-4BA8-B994-3C71AB44042F}" destId="{CD26851F-5354-4674-9C33-46ACC85E19A5}" srcOrd="2" destOrd="0" presId="urn:microsoft.com/office/officeart/2008/layout/VerticalAccentList"/>
    <dgm:cxn modelId="{D500B5AA-582C-4D99-9174-6332B1F7D611}" type="presParOf" srcId="{50BF241E-B8F0-4BA8-B994-3C71AB44042F}" destId="{4B40D922-C646-4118-B670-C217ED707F2D}" srcOrd="3" destOrd="0" presId="urn:microsoft.com/office/officeart/2008/layout/VerticalAccentList"/>
    <dgm:cxn modelId="{656957E1-9C16-4948-9E2A-A55226982A98}" type="presParOf" srcId="{50BF241E-B8F0-4BA8-B994-3C71AB44042F}" destId="{76F80AA9-524D-48F9-92DE-4BC81AF2397F}" srcOrd="4" destOrd="0" presId="urn:microsoft.com/office/officeart/2008/layout/VerticalAccentList"/>
    <dgm:cxn modelId="{BEFF75D9-15A8-4CD5-96F5-74C05192F3AB}" type="presParOf" srcId="{50BF241E-B8F0-4BA8-B994-3C71AB44042F}" destId="{E4B13B93-3F3E-46E5-B18C-DB672137C3A4}" srcOrd="5" destOrd="0" presId="urn:microsoft.com/office/officeart/2008/layout/VerticalAccentList"/>
    <dgm:cxn modelId="{52F65C32-8013-4688-A125-C641A14D5CD1}" type="presParOf" srcId="{50BF241E-B8F0-4BA8-B994-3C71AB44042F}" destId="{25092471-509D-4C75-8FBD-C1449C64B2CE}" srcOrd="6" destOrd="0" presId="urn:microsoft.com/office/officeart/2008/layout/VerticalAccentList"/>
    <dgm:cxn modelId="{7B9B0EAF-B679-4B08-8F27-F9C86FBB3A21}" type="presParOf" srcId="{44D04457-AA41-48A1-969B-6F4AA55DA89D}" destId="{9D0FBDD7-C2A9-4276-892A-F9F697670B75}" srcOrd="11" destOrd="0" presId="urn:microsoft.com/office/officeart/2008/layout/VerticalAccentList"/>
    <dgm:cxn modelId="{B0FA1377-380A-466F-BE1F-2D841B2E11D7}" type="presParOf" srcId="{44D04457-AA41-48A1-969B-6F4AA55DA89D}" destId="{CC2B740C-77F8-4A55-A3DF-F2C9A932DCF6}" srcOrd="12" destOrd="0" presId="urn:microsoft.com/office/officeart/2008/layout/VerticalAccentList"/>
    <dgm:cxn modelId="{F9CAF845-3AAE-4F0C-BE15-5FCBE99C9D7B}" type="presParOf" srcId="{CC2B740C-77F8-4A55-A3DF-F2C9A932DCF6}" destId="{E823B0ED-1482-440D-8576-20A5B20D5002}" srcOrd="0" destOrd="0" presId="urn:microsoft.com/office/officeart/2008/layout/VerticalAccentList"/>
    <dgm:cxn modelId="{69964639-9D4C-4FE1-BD34-A8FE4585650B}" type="presParOf" srcId="{44D04457-AA41-48A1-969B-6F4AA55DA89D}" destId="{B7CFB856-9ED6-4BEA-9B1E-40FF1B37A989}" srcOrd="13" destOrd="0" presId="urn:microsoft.com/office/officeart/2008/layout/VerticalAccentList"/>
    <dgm:cxn modelId="{69159174-3D79-47A1-A357-C89691D12FDD}" type="presParOf" srcId="{B7CFB856-9ED6-4BEA-9B1E-40FF1B37A989}" destId="{C9815CA5-BAD6-449A-BD95-F10ED4C55B9A}" srcOrd="0" destOrd="0" presId="urn:microsoft.com/office/officeart/2008/layout/VerticalAccentList"/>
    <dgm:cxn modelId="{38CAA404-3FEC-42EA-ACBD-D6FF410D46BC}" type="presParOf" srcId="{B7CFB856-9ED6-4BEA-9B1E-40FF1B37A989}" destId="{F9334C2E-6108-4842-A159-39F1473C86DE}" srcOrd="1" destOrd="0" presId="urn:microsoft.com/office/officeart/2008/layout/VerticalAccentList"/>
    <dgm:cxn modelId="{BA290131-1B2D-47CF-9821-FC47E274A1D6}" type="presParOf" srcId="{B7CFB856-9ED6-4BEA-9B1E-40FF1B37A989}" destId="{41C62566-562F-4CC4-BCC5-B95522319C92}" srcOrd="2" destOrd="0" presId="urn:microsoft.com/office/officeart/2008/layout/VerticalAccentList"/>
    <dgm:cxn modelId="{AFD7491C-5A39-4750-8DE4-190DCD2691E9}" type="presParOf" srcId="{B7CFB856-9ED6-4BEA-9B1E-40FF1B37A989}" destId="{77B1AE51-8077-4BDE-98D3-1DFC018F1061}" srcOrd="3" destOrd="0" presId="urn:microsoft.com/office/officeart/2008/layout/VerticalAccentList"/>
    <dgm:cxn modelId="{FC5B0A22-EDAA-497E-A740-7429D0C1C300}" type="presParOf" srcId="{B7CFB856-9ED6-4BEA-9B1E-40FF1B37A989}" destId="{476EA91C-B430-4DDD-AF37-B85FB6DE6CD8}" srcOrd="4" destOrd="0" presId="urn:microsoft.com/office/officeart/2008/layout/VerticalAccentList"/>
    <dgm:cxn modelId="{0A024508-0CEE-4731-AE9A-94E4B9ED7CB9}" type="presParOf" srcId="{B7CFB856-9ED6-4BEA-9B1E-40FF1B37A989}" destId="{BF399B38-7DCE-404F-91B6-29DBDFB8918C}" srcOrd="5" destOrd="0" presId="urn:microsoft.com/office/officeart/2008/layout/VerticalAccentList"/>
    <dgm:cxn modelId="{9403D36A-5F12-4D48-9DA6-9C6FA8AB50F0}" type="presParOf" srcId="{B7CFB856-9ED6-4BEA-9B1E-40FF1B37A989}" destId="{28AB2159-B84A-44FC-83BF-8C218C7F3782}" srcOrd="6" destOrd="0" presId="urn:microsoft.com/office/officeart/2008/layout/VerticalAccentList"/>
    <dgm:cxn modelId="{30CD3292-281C-44BD-8048-0071F12681BB}" type="presParOf" srcId="{44D04457-AA41-48A1-969B-6F4AA55DA89D}" destId="{C9EEF73C-0D84-4083-AE80-AE7257E3F353}" srcOrd="14" destOrd="0" presId="urn:microsoft.com/office/officeart/2008/layout/VerticalAccentList"/>
    <dgm:cxn modelId="{24DEA1DB-D132-4165-AEE1-0CB47750D887}" type="presParOf" srcId="{44D04457-AA41-48A1-969B-6F4AA55DA89D}" destId="{FB2997CC-3422-42E1-8409-DEF43D8DD27D}" srcOrd="15" destOrd="0" presId="urn:microsoft.com/office/officeart/2008/layout/VerticalAccentList"/>
    <dgm:cxn modelId="{1DA27ECF-96E4-4D59-821D-94C6EB7E5978}" type="presParOf" srcId="{FB2997CC-3422-42E1-8409-DEF43D8DD27D}" destId="{C5461BDC-C1A6-470A-A06C-C37F708BB1EE}" srcOrd="0" destOrd="0" presId="urn:microsoft.com/office/officeart/2008/layout/VerticalAccentList"/>
    <dgm:cxn modelId="{57EE1C7B-AF2F-496A-AF3D-E5E271446377}" type="presParOf" srcId="{44D04457-AA41-48A1-969B-6F4AA55DA89D}" destId="{8855411D-558F-4A4D-8B6F-4B33A76C0128}" srcOrd="16" destOrd="0" presId="urn:microsoft.com/office/officeart/2008/layout/VerticalAccentList"/>
    <dgm:cxn modelId="{BC6B0713-FE5B-4789-9990-0F106CF49BF3}" type="presParOf" srcId="{8855411D-558F-4A4D-8B6F-4B33A76C0128}" destId="{B2AD91BD-9BC1-4011-8D11-D9E005510196}" srcOrd="0" destOrd="0" presId="urn:microsoft.com/office/officeart/2008/layout/VerticalAccentList"/>
    <dgm:cxn modelId="{BC0A3E28-44D5-4B43-A9F1-67893A812A55}" type="presParOf" srcId="{8855411D-558F-4A4D-8B6F-4B33A76C0128}" destId="{2E0D4CDB-ED66-4CE7-A735-087D7D5FA936}" srcOrd="1" destOrd="0" presId="urn:microsoft.com/office/officeart/2008/layout/VerticalAccentList"/>
    <dgm:cxn modelId="{B6164F3B-5BCC-40E4-AA41-4060DF04832A}" type="presParOf" srcId="{8855411D-558F-4A4D-8B6F-4B33A76C0128}" destId="{C158FD93-0B57-4DC1-A31D-6A3D853A3A01}" srcOrd="2" destOrd="0" presId="urn:microsoft.com/office/officeart/2008/layout/VerticalAccentList"/>
    <dgm:cxn modelId="{ECC5FAF4-C907-42F7-A0AF-27946A6E50F8}" type="presParOf" srcId="{8855411D-558F-4A4D-8B6F-4B33A76C0128}" destId="{F4042B01-ACDC-4779-9312-782B318CC201}" srcOrd="3" destOrd="0" presId="urn:microsoft.com/office/officeart/2008/layout/VerticalAccentList"/>
    <dgm:cxn modelId="{7DDF1B95-5918-4329-BE66-DFA60D7F8711}" type="presParOf" srcId="{8855411D-558F-4A4D-8B6F-4B33A76C0128}" destId="{5B00E618-4449-41FA-B862-433F43C1FB67}" srcOrd="4" destOrd="0" presId="urn:microsoft.com/office/officeart/2008/layout/VerticalAccentList"/>
    <dgm:cxn modelId="{A0DEBD63-224D-41CC-A880-743AFA1A1FE6}" type="presParOf" srcId="{8855411D-558F-4A4D-8B6F-4B33A76C0128}" destId="{AB9A53A3-A840-4C72-9133-D1283684421D}" srcOrd="5" destOrd="0" presId="urn:microsoft.com/office/officeart/2008/layout/VerticalAccentList"/>
    <dgm:cxn modelId="{6EF26E60-C008-4CC7-94D1-DD64C18E6F77}" type="presParOf" srcId="{8855411D-558F-4A4D-8B6F-4B33A76C0128}" destId="{4AA97A73-DAD4-4EAB-8645-13A3F1DE1D23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AC6B74-2758-46AF-A8AF-FDB2B7C1C98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C9CC440-1424-4D00-BCC7-74C91747DFA2}">
      <dgm:prSet/>
      <dgm:spPr/>
      <dgm:t>
        <a:bodyPr/>
        <a:lstStyle/>
        <a:p>
          <a:pPr rtl="0"/>
          <a:r>
            <a:rPr lang="hu-HU" dirty="0" smtClean="0"/>
            <a:t>2 féle megközelítés:</a:t>
          </a:r>
          <a:endParaRPr lang="hu-HU" dirty="0"/>
        </a:p>
      </dgm:t>
    </dgm:pt>
    <dgm:pt modelId="{58B44F4E-6EED-4504-A138-57EA89E2EED7}" type="parTrans" cxnId="{C6A0AB97-EEC4-4C5E-B8AF-C417B8EE2183}">
      <dgm:prSet/>
      <dgm:spPr/>
      <dgm:t>
        <a:bodyPr/>
        <a:lstStyle/>
        <a:p>
          <a:endParaRPr lang="hu-HU"/>
        </a:p>
      </dgm:t>
    </dgm:pt>
    <dgm:pt modelId="{066484FF-8816-4807-AEE1-1F23C5241F28}" type="sibTrans" cxnId="{C6A0AB97-EEC4-4C5E-B8AF-C417B8EE2183}">
      <dgm:prSet/>
      <dgm:spPr/>
      <dgm:t>
        <a:bodyPr/>
        <a:lstStyle/>
        <a:p>
          <a:endParaRPr lang="hu-HU"/>
        </a:p>
      </dgm:t>
    </dgm:pt>
    <dgm:pt modelId="{4E7EBF0B-5236-4D0F-8A00-AF5E125D3785}">
      <dgm:prSet/>
      <dgm:spPr/>
      <dgm:t>
        <a:bodyPr/>
        <a:lstStyle/>
        <a:p>
          <a:pPr rtl="0"/>
          <a:r>
            <a:rPr lang="hu-HU" dirty="0" smtClean="0"/>
            <a:t>1.Folyó áras adatból primer és számított árindexek felhasználásával (</a:t>
          </a:r>
          <a:r>
            <a:rPr lang="hu-HU" dirty="0" err="1" smtClean="0"/>
            <a:t>deflálás</a:t>
          </a:r>
          <a:r>
            <a:rPr lang="hu-HU" dirty="0" smtClean="0"/>
            <a:t>) </a:t>
          </a:r>
          <a:r>
            <a:rPr lang="hu-HU" dirty="0" smtClean="0">
              <a:sym typeface="Wingdings" panose="05000000000000000000" pitchFamily="2" charset="2"/>
            </a:rPr>
            <a:t></a:t>
          </a:r>
          <a:r>
            <a:rPr lang="hu-HU" dirty="0" smtClean="0"/>
            <a:t> változatlan áras adat</a:t>
          </a:r>
          <a:endParaRPr lang="hu-HU" dirty="0"/>
        </a:p>
      </dgm:t>
    </dgm:pt>
    <dgm:pt modelId="{B7DFA9C9-6E3F-4AC1-8E43-B4C936E0F9C1}" type="parTrans" cxnId="{6CB0B25C-6230-4156-9F27-18345CE0A740}">
      <dgm:prSet/>
      <dgm:spPr/>
      <dgm:t>
        <a:bodyPr/>
        <a:lstStyle/>
        <a:p>
          <a:endParaRPr lang="hu-HU"/>
        </a:p>
      </dgm:t>
    </dgm:pt>
    <dgm:pt modelId="{A9CD5718-3BF5-48DE-86A9-41C64AF2E324}" type="sibTrans" cxnId="{6CB0B25C-6230-4156-9F27-18345CE0A740}">
      <dgm:prSet/>
      <dgm:spPr/>
      <dgm:t>
        <a:bodyPr/>
        <a:lstStyle/>
        <a:p>
          <a:endParaRPr lang="hu-HU"/>
        </a:p>
      </dgm:t>
    </dgm:pt>
    <dgm:pt modelId="{5C6251CC-5D7B-4CDC-BA85-E271D0B627DF}">
      <dgm:prSet/>
      <dgm:spPr/>
      <dgm:t>
        <a:bodyPr/>
        <a:lstStyle/>
        <a:p>
          <a:pPr rtl="0"/>
          <a:r>
            <a:rPr lang="hu-HU" dirty="0" smtClean="0"/>
            <a:t>2.Közvetlen volumen becslés</a:t>
          </a:r>
          <a:endParaRPr lang="hu-HU" dirty="0"/>
        </a:p>
      </dgm:t>
    </dgm:pt>
    <dgm:pt modelId="{E45EDBD4-491C-4233-8BFE-7415B95EEE84}" type="parTrans" cxnId="{131F139C-E118-4D10-9190-09B6936830E3}">
      <dgm:prSet/>
      <dgm:spPr/>
      <dgm:t>
        <a:bodyPr/>
        <a:lstStyle/>
        <a:p>
          <a:endParaRPr lang="hu-HU"/>
        </a:p>
      </dgm:t>
    </dgm:pt>
    <dgm:pt modelId="{3352A394-C3E2-4FDE-9E0F-3F2EA6D98762}" type="sibTrans" cxnId="{131F139C-E118-4D10-9190-09B6936830E3}">
      <dgm:prSet/>
      <dgm:spPr/>
      <dgm:t>
        <a:bodyPr/>
        <a:lstStyle/>
        <a:p>
          <a:endParaRPr lang="hu-HU"/>
        </a:p>
      </dgm:t>
    </dgm:pt>
    <dgm:pt modelId="{3D25163C-EA00-4092-8B9C-658608940920}">
      <dgm:prSet/>
      <dgm:spPr/>
      <dgm:t>
        <a:bodyPr/>
        <a:lstStyle/>
        <a:p>
          <a:pPr rtl="0"/>
          <a:r>
            <a:rPr lang="hu-HU" dirty="0" smtClean="0"/>
            <a:t>Árindex a statisztikai összefüggések alapján számítással (implicit módon) adódik (érték/volumen)</a:t>
          </a:r>
          <a:endParaRPr lang="hu-HU" dirty="0"/>
        </a:p>
      </dgm:t>
    </dgm:pt>
    <dgm:pt modelId="{171C1487-726C-4B67-B796-BC2AAF995A9E}" type="parTrans" cxnId="{BBE11F8A-109A-47A0-B3DC-A22FB87B14B2}">
      <dgm:prSet/>
      <dgm:spPr/>
      <dgm:t>
        <a:bodyPr/>
        <a:lstStyle/>
        <a:p>
          <a:endParaRPr lang="hu-HU"/>
        </a:p>
      </dgm:t>
    </dgm:pt>
    <dgm:pt modelId="{49485B06-CFF6-4066-BC5C-A0A4C51101EE}" type="sibTrans" cxnId="{BBE11F8A-109A-47A0-B3DC-A22FB87B14B2}">
      <dgm:prSet/>
      <dgm:spPr/>
      <dgm:t>
        <a:bodyPr/>
        <a:lstStyle/>
        <a:p>
          <a:endParaRPr lang="hu-HU"/>
        </a:p>
      </dgm:t>
    </dgm:pt>
    <dgm:pt modelId="{E2F2079F-7961-478F-B175-8B8971A46346}">
      <dgm:prSet/>
      <dgm:spPr/>
      <dgm:t>
        <a:bodyPr/>
        <a:lstStyle/>
        <a:p>
          <a:pPr rtl="0"/>
          <a:r>
            <a:rPr lang="hu-HU" dirty="0" smtClean="0">
              <a:sym typeface="Wingdings" panose="05000000000000000000" pitchFamily="2" charset="2"/>
            </a:rPr>
            <a:t></a:t>
          </a:r>
          <a:endParaRPr lang="hu-HU" dirty="0"/>
        </a:p>
      </dgm:t>
    </dgm:pt>
    <dgm:pt modelId="{C2D15B1B-787A-4A89-B945-7ECBDF6DA745}" type="sibTrans" cxnId="{7060424F-701B-4923-A128-1F4A1C1E088F}">
      <dgm:prSet/>
      <dgm:spPr/>
      <dgm:t>
        <a:bodyPr/>
        <a:lstStyle/>
        <a:p>
          <a:endParaRPr lang="hu-HU"/>
        </a:p>
      </dgm:t>
    </dgm:pt>
    <dgm:pt modelId="{BA9C913D-B36C-4B6E-A0B1-CABE3B0CE082}" type="parTrans" cxnId="{7060424F-701B-4923-A128-1F4A1C1E088F}">
      <dgm:prSet/>
      <dgm:spPr/>
      <dgm:t>
        <a:bodyPr/>
        <a:lstStyle/>
        <a:p>
          <a:endParaRPr lang="hu-HU"/>
        </a:p>
      </dgm:t>
    </dgm:pt>
    <dgm:pt modelId="{111A343F-AE4B-426A-BAB3-EE342C771D1A}" type="pres">
      <dgm:prSet presAssocID="{B9AC6B74-2758-46AF-A8AF-FDB2B7C1C983}" presName="vert0" presStyleCnt="0">
        <dgm:presLayoutVars>
          <dgm:dir/>
          <dgm:animOne val="branch"/>
          <dgm:animLvl val="lvl"/>
        </dgm:presLayoutVars>
      </dgm:prSet>
      <dgm:spPr/>
    </dgm:pt>
    <dgm:pt modelId="{6CCB7286-C294-4D90-917E-C1AC0FFF9276}" type="pres">
      <dgm:prSet presAssocID="{CC9CC440-1424-4D00-BCC7-74C91747DFA2}" presName="thickLine" presStyleLbl="alignNode1" presStyleIdx="0" presStyleCnt="1"/>
      <dgm:spPr/>
    </dgm:pt>
    <dgm:pt modelId="{44E71753-8139-4317-904D-89D8D9695913}" type="pres">
      <dgm:prSet presAssocID="{CC9CC440-1424-4D00-BCC7-74C91747DFA2}" presName="horz1" presStyleCnt="0"/>
      <dgm:spPr/>
    </dgm:pt>
    <dgm:pt modelId="{036C8F85-CC80-45D4-BA21-B2C257D51B0E}" type="pres">
      <dgm:prSet presAssocID="{CC9CC440-1424-4D00-BCC7-74C91747DFA2}" presName="tx1" presStyleLbl="revTx" presStyleIdx="0" presStyleCnt="5"/>
      <dgm:spPr/>
    </dgm:pt>
    <dgm:pt modelId="{00BF0967-8A91-4905-909B-C072756A85F3}" type="pres">
      <dgm:prSet presAssocID="{CC9CC440-1424-4D00-BCC7-74C91747DFA2}" presName="vert1" presStyleCnt="0"/>
      <dgm:spPr/>
    </dgm:pt>
    <dgm:pt modelId="{630AC94B-737D-4A7D-AF40-CFBD1C7AE10D}" type="pres">
      <dgm:prSet presAssocID="{4E7EBF0B-5236-4D0F-8A00-AF5E125D3785}" presName="vertSpace2a" presStyleCnt="0"/>
      <dgm:spPr/>
    </dgm:pt>
    <dgm:pt modelId="{A2F18102-D666-42C2-ACE2-4D9D137C0EF8}" type="pres">
      <dgm:prSet presAssocID="{4E7EBF0B-5236-4D0F-8A00-AF5E125D3785}" presName="horz2" presStyleCnt="0"/>
      <dgm:spPr/>
    </dgm:pt>
    <dgm:pt modelId="{4BAB7A75-4B90-43CC-B66C-00208BAF86CD}" type="pres">
      <dgm:prSet presAssocID="{4E7EBF0B-5236-4D0F-8A00-AF5E125D3785}" presName="horzSpace2" presStyleCnt="0"/>
      <dgm:spPr/>
    </dgm:pt>
    <dgm:pt modelId="{C7396C6E-1845-4848-8135-0DF978EAFDDC}" type="pres">
      <dgm:prSet presAssocID="{4E7EBF0B-5236-4D0F-8A00-AF5E125D3785}" presName="tx2" presStyleLbl="revTx" presStyleIdx="1" presStyleCnt="5"/>
      <dgm:spPr/>
    </dgm:pt>
    <dgm:pt modelId="{CCADF3B6-DB8A-42EF-BDD8-5E5EEDC410D0}" type="pres">
      <dgm:prSet presAssocID="{4E7EBF0B-5236-4D0F-8A00-AF5E125D3785}" presName="vert2" presStyleCnt="0"/>
      <dgm:spPr/>
    </dgm:pt>
    <dgm:pt modelId="{916F0771-70AE-4324-816B-0EA0C60B0E77}" type="pres">
      <dgm:prSet presAssocID="{4E7EBF0B-5236-4D0F-8A00-AF5E125D3785}" presName="thinLine2b" presStyleLbl="callout" presStyleIdx="0" presStyleCnt="3"/>
      <dgm:spPr/>
    </dgm:pt>
    <dgm:pt modelId="{31674E49-FCD4-4E36-971A-1663498FBFD6}" type="pres">
      <dgm:prSet presAssocID="{4E7EBF0B-5236-4D0F-8A00-AF5E125D3785}" presName="vertSpace2b" presStyleCnt="0"/>
      <dgm:spPr/>
    </dgm:pt>
    <dgm:pt modelId="{30F6B8F8-EE53-4484-881F-4385B29CB0F6}" type="pres">
      <dgm:prSet presAssocID="{5C6251CC-5D7B-4CDC-BA85-E271D0B627DF}" presName="horz2" presStyleCnt="0"/>
      <dgm:spPr/>
    </dgm:pt>
    <dgm:pt modelId="{15C0FAF9-1DBF-4E25-9803-5E9BE58774ED}" type="pres">
      <dgm:prSet presAssocID="{5C6251CC-5D7B-4CDC-BA85-E271D0B627DF}" presName="horzSpace2" presStyleCnt="0"/>
      <dgm:spPr/>
    </dgm:pt>
    <dgm:pt modelId="{95CFA0D9-AF79-40DB-8F88-C157FA8D98B2}" type="pres">
      <dgm:prSet presAssocID="{5C6251CC-5D7B-4CDC-BA85-E271D0B627DF}" presName="tx2" presStyleLbl="revTx" presStyleIdx="2" presStyleCnt="5"/>
      <dgm:spPr/>
    </dgm:pt>
    <dgm:pt modelId="{3B07DBBF-9BFD-43BC-96F4-B6217F400F01}" type="pres">
      <dgm:prSet presAssocID="{5C6251CC-5D7B-4CDC-BA85-E271D0B627DF}" presName="vert2" presStyleCnt="0"/>
      <dgm:spPr/>
    </dgm:pt>
    <dgm:pt modelId="{7796CD75-A02B-4F65-993A-564F556EC096}" type="pres">
      <dgm:prSet presAssocID="{E2F2079F-7961-478F-B175-8B8971A46346}" presName="horz3" presStyleCnt="0"/>
      <dgm:spPr/>
    </dgm:pt>
    <dgm:pt modelId="{04F0AF32-A5E5-49D9-9C1A-44EFFC36CDAD}" type="pres">
      <dgm:prSet presAssocID="{E2F2079F-7961-478F-B175-8B8971A46346}" presName="horzSpace3" presStyleCnt="0"/>
      <dgm:spPr/>
    </dgm:pt>
    <dgm:pt modelId="{6340B3E5-6F1F-4B4D-B0CD-A96664513AFF}" type="pres">
      <dgm:prSet presAssocID="{E2F2079F-7961-478F-B175-8B8971A46346}" presName="tx3" presStyleLbl="revTx" presStyleIdx="3" presStyleCnt="5"/>
      <dgm:spPr/>
    </dgm:pt>
    <dgm:pt modelId="{E690CB2D-581C-414C-9D1B-2783BC6858A7}" type="pres">
      <dgm:prSet presAssocID="{E2F2079F-7961-478F-B175-8B8971A46346}" presName="vert3" presStyleCnt="0"/>
      <dgm:spPr/>
    </dgm:pt>
    <dgm:pt modelId="{51E43368-95D3-425B-95CF-00D412D422BB}" type="pres">
      <dgm:prSet presAssocID="{5C6251CC-5D7B-4CDC-BA85-E271D0B627DF}" presName="thinLine2b" presStyleLbl="callout" presStyleIdx="1" presStyleCnt="3"/>
      <dgm:spPr/>
    </dgm:pt>
    <dgm:pt modelId="{3BD449A5-ED5C-4071-AF87-EEC83EAA3D42}" type="pres">
      <dgm:prSet presAssocID="{5C6251CC-5D7B-4CDC-BA85-E271D0B627DF}" presName="vertSpace2b" presStyleCnt="0"/>
      <dgm:spPr/>
    </dgm:pt>
    <dgm:pt modelId="{84803301-B1A4-466E-AD64-9FDC8230F5AF}" type="pres">
      <dgm:prSet presAssocID="{3D25163C-EA00-4092-8B9C-658608940920}" presName="horz2" presStyleCnt="0"/>
      <dgm:spPr/>
    </dgm:pt>
    <dgm:pt modelId="{4B63DE24-553B-42EC-BB59-7E5421402890}" type="pres">
      <dgm:prSet presAssocID="{3D25163C-EA00-4092-8B9C-658608940920}" presName="horzSpace2" presStyleCnt="0"/>
      <dgm:spPr/>
    </dgm:pt>
    <dgm:pt modelId="{D1C70F29-AD8A-46B3-B5B8-823CA9B5FC27}" type="pres">
      <dgm:prSet presAssocID="{3D25163C-EA00-4092-8B9C-658608940920}" presName="tx2" presStyleLbl="revTx" presStyleIdx="4" presStyleCnt="5"/>
      <dgm:spPr/>
    </dgm:pt>
    <dgm:pt modelId="{D57024B6-04CB-42FF-B7CA-6B96A338A142}" type="pres">
      <dgm:prSet presAssocID="{3D25163C-EA00-4092-8B9C-658608940920}" presName="vert2" presStyleCnt="0"/>
      <dgm:spPr/>
    </dgm:pt>
    <dgm:pt modelId="{6C4A7297-0222-4D27-9354-E17012C4203C}" type="pres">
      <dgm:prSet presAssocID="{3D25163C-EA00-4092-8B9C-658608940920}" presName="thinLine2b" presStyleLbl="callout" presStyleIdx="2" presStyleCnt="3"/>
      <dgm:spPr/>
    </dgm:pt>
    <dgm:pt modelId="{4023635B-0B37-4A49-A479-FBA68E9AB8BD}" type="pres">
      <dgm:prSet presAssocID="{3D25163C-EA00-4092-8B9C-658608940920}" presName="vertSpace2b" presStyleCnt="0"/>
      <dgm:spPr/>
    </dgm:pt>
  </dgm:ptLst>
  <dgm:cxnLst>
    <dgm:cxn modelId="{BBE11F8A-109A-47A0-B3DC-A22FB87B14B2}" srcId="{CC9CC440-1424-4D00-BCC7-74C91747DFA2}" destId="{3D25163C-EA00-4092-8B9C-658608940920}" srcOrd="2" destOrd="0" parTransId="{171C1487-726C-4B67-B796-BC2AAF995A9E}" sibTransId="{49485B06-CFF6-4066-BC5C-A0A4C51101EE}"/>
    <dgm:cxn modelId="{F0B97303-B874-4782-A65C-5E8D0A6EA011}" type="presOf" srcId="{CC9CC440-1424-4D00-BCC7-74C91747DFA2}" destId="{036C8F85-CC80-45D4-BA21-B2C257D51B0E}" srcOrd="0" destOrd="0" presId="urn:microsoft.com/office/officeart/2008/layout/LinedList"/>
    <dgm:cxn modelId="{8D597834-7B2A-4DCD-A0A8-131471C73BCF}" type="presOf" srcId="{3D25163C-EA00-4092-8B9C-658608940920}" destId="{D1C70F29-AD8A-46B3-B5B8-823CA9B5FC27}" srcOrd="0" destOrd="0" presId="urn:microsoft.com/office/officeart/2008/layout/LinedList"/>
    <dgm:cxn modelId="{5E698050-86C6-4EA1-B257-6578581BD68C}" type="presOf" srcId="{B9AC6B74-2758-46AF-A8AF-FDB2B7C1C983}" destId="{111A343F-AE4B-426A-BAB3-EE342C771D1A}" srcOrd="0" destOrd="0" presId="urn:microsoft.com/office/officeart/2008/layout/LinedList"/>
    <dgm:cxn modelId="{D6AAF097-A0EF-4ECC-914A-4FED2E3E2443}" type="presOf" srcId="{E2F2079F-7961-478F-B175-8B8971A46346}" destId="{6340B3E5-6F1F-4B4D-B0CD-A96664513AFF}" srcOrd="0" destOrd="0" presId="urn:microsoft.com/office/officeart/2008/layout/LinedList"/>
    <dgm:cxn modelId="{7060424F-701B-4923-A128-1F4A1C1E088F}" srcId="{5C6251CC-5D7B-4CDC-BA85-E271D0B627DF}" destId="{E2F2079F-7961-478F-B175-8B8971A46346}" srcOrd="0" destOrd="0" parTransId="{BA9C913D-B36C-4B6E-A0B1-CABE3B0CE082}" sibTransId="{C2D15B1B-787A-4A89-B945-7ECBDF6DA745}"/>
    <dgm:cxn modelId="{9885F2E1-9F3D-4093-9954-69AE093B9B29}" type="presOf" srcId="{4E7EBF0B-5236-4D0F-8A00-AF5E125D3785}" destId="{C7396C6E-1845-4848-8135-0DF978EAFDDC}" srcOrd="0" destOrd="0" presId="urn:microsoft.com/office/officeart/2008/layout/LinedList"/>
    <dgm:cxn modelId="{131F139C-E118-4D10-9190-09B6936830E3}" srcId="{CC9CC440-1424-4D00-BCC7-74C91747DFA2}" destId="{5C6251CC-5D7B-4CDC-BA85-E271D0B627DF}" srcOrd="1" destOrd="0" parTransId="{E45EDBD4-491C-4233-8BFE-7415B95EEE84}" sibTransId="{3352A394-C3E2-4FDE-9E0F-3F2EA6D98762}"/>
    <dgm:cxn modelId="{C6A0AB97-EEC4-4C5E-B8AF-C417B8EE2183}" srcId="{B9AC6B74-2758-46AF-A8AF-FDB2B7C1C983}" destId="{CC9CC440-1424-4D00-BCC7-74C91747DFA2}" srcOrd="0" destOrd="0" parTransId="{58B44F4E-6EED-4504-A138-57EA89E2EED7}" sibTransId="{066484FF-8816-4807-AEE1-1F23C5241F28}"/>
    <dgm:cxn modelId="{EBEEF2F8-981E-43AC-8F1C-84E48276F941}" type="presOf" srcId="{5C6251CC-5D7B-4CDC-BA85-E271D0B627DF}" destId="{95CFA0D9-AF79-40DB-8F88-C157FA8D98B2}" srcOrd="0" destOrd="0" presId="urn:microsoft.com/office/officeart/2008/layout/LinedList"/>
    <dgm:cxn modelId="{6CB0B25C-6230-4156-9F27-18345CE0A740}" srcId="{CC9CC440-1424-4D00-BCC7-74C91747DFA2}" destId="{4E7EBF0B-5236-4D0F-8A00-AF5E125D3785}" srcOrd="0" destOrd="0" parTransId="{B7DFA9C9-6E3F-4AC1-8E43-B4C936E0F9C1}" sibTransId="{A9CD5718-3BF5-48DE-86A9-41C64AF2E324}"/>
    <dgm:cxn modelId="{177FFF0D-D34C-454E-BAE4-3A618D4C9108}" type="presParOf" srcId="{111A343F-AE4B-426A-BAB3-EE342C771D1A}" destId="{6CCB7286-C294-4D90-917E-C1AC0FFF9276}" srcOrd="0" destOrd="0" presId="urn:microsoft.com/office/officeart/2008/layout/LinedList"/>
    <dgm:cxn modelId="{765E0057-67A5-4F3D-BCA5-D07ECDADCF6B}" type="presParOf" srcId="{111A343F-AE4B-426A-BAB3-EE342C771D1A}" destId="{44E71753-8139-4317-904D-89D8D9695913}" srcOrd="1" destOrd="0" presId="urn:microsoft.com/office/officeart/2008/layout/LinedList"/>
    <dgm:cxn modelId="{C4CF1D70-4F50-433D-A177-7C2D0B974377}" type="presParOf" srcId="{44E71753-8139-4317-904D-89D8D9695913}" destId="{036C8F85-CC80-45D4-BA21-B2C257D51B0E}" srcOrd="0" destOrd="0" presId="urn:microsoft.com/office/officeart/2008/layout/LinedList"/>
    <dgm:cxn modelId="{529FA48F-46F0-4706-9C98-6FF38D0DEA1D}" type="presParOf" srcId="{44E71753-8139-4317-904D-89D8D9695913}" destId="{00BF0967-8A91-4905-909B-C072756A85F3}" srcOrd="1" destOrd="0" presId="urn:microsoft.com/office/officeart/2008/layout/LinedList"/>
    <dgm:cxn modelId="{81EDF9DE-2240-4C39-B986-D0C6499013EE}" type="presParOf" srcId="{00BF0967-8A91-4905-909B-C072756A85F3}" destId="{630AC94B-737D-4A7D-AF40-CFBD1C7AE10D}" srcOrd="0" destOrd="0" presId="urn:microsoft.com/office/officeart/2008/layout/LinedList"/>
    <dgm:cxn modelId="{6C3ECA6E-6C98-4EE0-9278-79CD8AE6360F}" type="presParOf" srcId="{00BF0967-8A91-4905-909B-C072756A85F3}" destId="{A2F18102-D666-42C2-ACE2-4D9D137C0EF8}" srcOrd="1" destOrd="0" presId="urn:microsoft.com/office/officeart/2008/layout/LinedList"/>
    <dgm:cxn modelId="{604C000C-9AEC-43C3-8C8F-5F70B75AF34B}" type="presParOf" srcId="{A2F18102-D666-42C2-ACE2-4D9D137C0EF8}" destId="{4BAB7A75-4B90-43CC-B66C-00208BAF86CD}" srcOrd="0" destOrd="0" presId="urn:microsoft.com/office/officeart/2008/layout/LinedList"/>
    <dgm:cxn modelId="{C30BF321-901A-4082-BD67-1F6546172634}" type="presParOf" srcId="{A2F18102-D666-42C2-ACE2-4D9D137C0EF8}" destId="{C7396C6E-1845-4848-8135-0DF978EAFDDC}" srcOrd="1" destOrd="0" presId="urn:microsoft.com/office/officeart/2008/layout/LinedList"/>
    <dgm:cxn modelId="{17D0C78E-93C6-4FF2-9408-1B1C1D25621C}" type="presParOf" srcId="{A2F18102-D666-42C2-ACE2-4D9D137C0EF8}" destId="{CCADF3B6-DB8A-42EF-BDD8-5E5EEDC410D0}" srcOrd="2" destOrd="0" presId="urn:microsoft.com/office/officeart/2008/layout/LinedList"/>
    <dgm:cxn modelId="{A2FA2F36-7FCB-43F9-A158-B8F7E1E93C0F}" type="presParOf" srcId="{00BF0967-8A91-4905-909B-C072756A85F3}" destId="{916F0771-70AE-4324-816B-0EA0C60B0E77}" srcOrd="2" destOrd="0" presId="urn:microsoft.com/office/officeart/2008/layout/LinedList"/>
    <dgm:cxn modelId="{AF90FB32-7816-48E9-857A-586EDC0A8D9D}" type="presParOf" srcId="{00BF0967-8A91-4905-909B-C072756A85F3}" destId="{31674E49-FCD4-4E36-971A-1663498FBFD6}" srcOrd="3" destOrd="0" presId="urn:microsoft.com/office/officeart/2008/layout/LinedList"/>
    <dgm:cxn modelId="{C1A83A4C-A00D-4F38-9558-04D054EB2C1B}" type="presParOf" srcId="{00BF0967-8A91-4905-909B-C072756A85F3}" destId="{30F6B8F8-EE53-4484-881F-4385B29CB0F6}" srcOrd="4" destOrd="0" presId="urn:microsoft.com/office/officeart/2008/layout/LinedList"/>
    <dgm:cxn modelId="{45D9F476-8E94-4756-A1E0-CB99952EC9B3}" type="presParOf" srcId="{30F6B8F8-EE53-4484-881F-4385B29CB0F6}" destId="{15C0FAF9-1DBF-4E25-9803-5E9BE58774ED}" srcOrd="0" destOrd="0" presId="urn:microsoft.com/office/officeart/2008/layout/LinedList"/>
    <dgm:cxn modelId="{4E027A4B-16C0-4DE1-8724-8073A319335A}" type="presParOf" srcId="{30F6B8F8-EE53-4484-881F-4385B29CB0F6}" destId="{95CFA0D9-AF79-40DB-8F88-C157FA8D98B2}" srcOrd="1" destOrd="0" presId="urn:microsoft.com/office/officeart/2008/layout/LinedList"/>
    <dgm:cxn modelId="{7470B8EE-4D99-40ED-AC96-62D970BC9E97}" type="presParOf" srcId="{30F6B8F8-EE53-4484-881F-4385B29CB0F6}" destId="{3B07DBBF-9BFD-43BC-96F4-B6217F400F01}" srcOrd="2" destOrd="0" presId="urn:microsoft.com/office/officeart/2008/layout/LinedList"/>
    <dgm:cxn modelId="{E1E2CB64-5EBD-4137-9D08-7AB707DD9782}" type="presParOf" srcId="{3B07DBBF-9BFD-43BC-96F4-B6217F400F01}" destId="{7796CD75-A02B-4F65-993A-564F556EC096}" srcOrd="0" destOrd="0" presId="urn:microsoft.com/office/officeart/2008/layout/LinedList"/>
    <dgm:cxn modelId="{F349F24C-41C0-440E-A50A-D878452620AE}" type="presParOf" srcId="{7796CD75-A02B-4F65-993A-564F556EC096}" destId="{04F0AF32-A5E5-49D9-9C1A-44EFFC36CDAD}" srcOrd="0" destOrd="0" presId="urn:microsoft.com/office/officeart/2008/layout/LinedList"/>
    <dgm:cxn modelId="{0BEA7C3A-5635-4381-BAEC-8083AF9EF89A}" type="presParOf" srcId="{7796CD75-A02B-4F65-993A-564F556EC096}" destId="{6340B3E5-6F1F-4B4D-B0CD-A96664513AFF}" srcOrd="1" destOrd="0" presId="urn:microsoft.com/office/officeart/2008/layout/LinedList"/>
    <dgm:cxn modelId="{F8C3C9E5-E7AB-401C-8641-C2C40F2B3E79}" type="presParOf" srcId="{7796CD75-A02B-4F65-993A-564F556EC096}" destId="{E690CB2D-581C-414C-9D1B-2783BC6858A7}" srcOrd="2" destOrd="0" presId="urn:microsoft.com/office/officeart/2008/layout/LinedList"/>
    <dgm:cxn modelId="{2AAE7C5E-A18E-4AA0-8996-1427C47F6885}" type="presParOf" srcId="{00BF0967-8A91-4905-909B-C072756A85F3}" destId="{51E43368-95D3-425B-95CF-00D412D422BB}" srcOrd="5" destOrd="0" presId="urn:microsoft.com/office/officeart/2008/layout/LinedList"/>
    <dgm:cxn modelId="{78FA2524-3B73-44E9-9F87-64348A885428}" type="presParOf" srcId="{00BF0967-8A91-4905-909B-C072756A85F3}" destId="{3BD449A5-ED5C-4071-AF87-EEC83EAA3D42}" srcOrd="6" destOrd="0" presId="urn:microsoft.com/office/officeart/2008/layout/LinedList"/>
    <dgm:cxn modelId="{9E6AB174-47C2-4154-9E97-F094AC9D0255}" type="presParOf" srcId="{00BF0967-8A91-4905-909B-C072756A85F3}" destId="{84803301-B1A4-466E-AD64-9FDC8230F5AF}" srcOrd="7" destOrd="0" presId="urn:microsoft.com/office/officeart/2008/layout/LinedList"/>
    <dgm:cxn modelId="{80BB3352-BF30-42EE-A6ED-DB212DAD9A7C}" type="presParOf" srcId="{84803301-B1A4-466E-AD64-9FDC8230F5AF}" destId="{4B63DE24-553B-42EC-BB59-7E5421402890}" srcOrd="0" destOrd="0" presId="urn:microsoft.com/office/officeart/2008/layout/LinedList"/>
    <dgm:cxn modelId="{69C72CF8-E7A2-4DEE-AD78-E5E657A857C4}" type="presParOf" srcId="{84803301-B1A4-466E-AD64-9FDC8230F5AF}" destId="{D1C70F29-AD8A-46B3-B5B8-823CA9B5FC27}" srcOrd="1" destOrd="0" presId="urn:microsoft.com/office/officeart/2008/layout/LinedList"/>
    <dgm:cxn modelId="{BF583563-7FC8-487B-A158-BE4E75538210}" type="presParOf" srcId="{84803301-B1A4-466E-AD64-9FDC8230F5AF}" destId="{D57024B6-04CB-42FF-B7CA-6B96A338A142}" srcOrd="2" destOrd="0" presId="urn:microsoft.com/office/officeart/2008/layout/LinedList"/>
    <dgm:cxn modelId="{98AA29B8-7723-4336-BA82-A54070B20AA3}" type="presParOf" srcId="{00BF0967-8A91-4905-909B-C072756A85F3}" destId="{6C4A7297-0222-4D27-9354-E17012C4203C}" srcOrd="8" destOrd="0" presId="urn:microsoft.com/office/officeart/2008/layout/LinedList"/>
    <dgm:cxn modelId="{035701FB-831A-47D6-B9E7-03E398828C22}" type="presParOf" srcId="{00BF0967-8A91-4905-909B-C072756A85F3}" destId="{4023635B-0B37-4A49-A479-FBA68E9AB8B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D1A11A-BD46-4474-BEAD-BF7C93F7EA22}" type="doc">
      <dgm:prSet loTypeId="urn:microsoft.com/office/officeart/2005/8/layout/matrix3" loCatId="matrix" qsTypeId="urn:microsoft.com/office/officeart/2005/8/quickstyle/simple1" qsCatId="simple" csTypeId="urn:microsoft.com/office/officeart/2005/8/colors/accent6_5" csCatId="accent6"/>
      <dgm:spPr/>
      <dgm:t>
        <a:bodyPr/>
        <a:lstStyle/>
        <a:p>
          <a:endParaRPr lang="hu-HU"/>
        </a:p>
      </dgm:t>
    </dgm:pt>
    <dgm:pt modelId="{9D91D21B-3EC0-42E4-8516-89763B68AFA4}">
      <dgm:prSet/>
      <dgm:spPr/>
      <dgm:t>
        <a:bodyPr/>
        <a:lstStyle/>
        <a:p>
          <a:pPr rtl="0"/>
          <a:r>
            <a:rPr lang="hu-HU" smtClean="0"/>
            <a:t>Szektoronként, TEÁOR két számjegy összevonásokkal: A64-es bontás</a:t>
          </a:r>
          <a:endParaRPr lang="hu-HU"/>
        </a:p>
      </dgm:t>
    </dgm:pt>
    <dgm:pt modelId="{599818CD-5775-44D8-95B8-B652F0A05F9D}" type="parTrans" cxnId="{A193793C-0BAB-43C4-A9D1-7A17B439A56E}">
      <dgm:prSet/>
      <dgm:spPr/>
      <dgm:t>
        <a:bodyPr/>
        <a:lstStyle/>
        <a:p>
          <a:endParaRPr lang="hu-HU"/>
        </a:p>
      </dgm:t>
    </dgm:pt>
    <dgm:pt modelId="{335F9B44-10BB-4289-855E-3C3EB861419F}" type="sibTrans" cxnId="{A193793C-0BAB-43C4-A9D1-7A17B439A56E}">
      <dgm:prSet/>
      <dgm:spPr/>
      <dgm:t>
        <a:bodyPr/>
        <a:lstStyle/>
        <a:p>
          <a:endParaRPr lang="hu-HU"/>
        </a:p>
      </dgm:t>
    </dgm:pt>
    <dgm:pt modelId="{DD97D5F9-203A-4B03-90A9-A39387895674}">
      <dgm:prSet/>
      <dgm:spPr/>
      <dgm:t>
        <a:bodyPr/>
        <a:lstStyle/>
        <a:p>
          <a:pPr rtl="0"/>
          <a:r>
            <a:rPr lang="hu-HU" smtClean="0"/>
            <a:t>A kibocsátást és a folyó termelő felhasználást külön-külön számítjuk át (defláljuk) változatlan árra: </a:t>
          </a:r>
          <a:r>
            <a:rPr lang="hu-HU" b="1" i="1" smtClean="0"/>
            <a:t>kettős deflálás elve  </a:t>
          </a:r>
          <a:r>
            <a:rPr lang="hu-HU" smtClean="0"/>
            <a:t>(a kettő különbsége a változatlan áras hozzáadott érték)</a:t>
          </a:r>
          <a:endParaRPr lang="hu-HU"/>
        </a:p>
      </dgm:t>
    </dgm:pt>
    <dgm:pt modelId="{BEC44928-E8B0-4F83-8EB0-AADFA8F0B8AE}" type="parTrans" cxnId="{CC32EEE6-315E-456C-90A0-B569F3ACDB22}">
      <dgm:prSet/>
      <dgm:spPr/>
      <dgm:t>
        <a:bodyPr/>
        <a:lstStyle/>
        <a:p>
          <a:endParaRPr lang="hu-HU"/>
        </a:p>
      </dgm:t>
    </dgm:pt>
    <dgm:pt modelId="{4D345031-C234-4E91-A472-D8E6EC840564}" type="sibTrans" cxnId="{CC32EEE6-315E-456C-90A0-B569F3ACDB22}">
      <dgm:prSet/>
      <dgm:spPr/>
      <dgm:t>
        <a:bodyPr/>
        <a:lstStyle/>
        <a:p>
          <a:endParaRPr lang="hu-HU"/>
        </a:p>
      </dgm:t>
    </dgm:pt>
    <dgm:pt modelId="{D0C220D5-B636-45E7-8904-6868766318B0}">
      <dgm:prSet/>
      <dgm:spPr/>
      <dgm:t>
        <a:bodyPr/>
        <a:lstStyle/>
        <a:p>
          <a:pPr rtl="0"/>
          <a:r>
            <a:rPr lang="hu-HU" smtClean="0"/>
            <a:t>A szektoros/ágazatos bontásban számított változatlan áras hozzáadott értékek összegzésével + a termékadók és támogatások egyenlegének változatlan áras adatával jutunk el a változatlan áras bruttó hazai termék adatához</a:t>
          </a:r>
          <a:endParaRPr lang="hu-HU"/>
        </a:p>
      </dgm:t>
    </dgm:pt>
    <dgm:pt modelId="{5F5F0021-1979-4CD9-A90D-14A8AF78C6FF}" type="parTrans" cxnId="{E980F510-FCAB-41B1-8DC2-2A03FFCA638C}">
      <dgm:prSet/>
      <dgm:spPr/>
      <dgm:t>
        <a:bodyPr/>
        <a:lstStyle/>
        <a:p>
          <a:endParaRPr lang="hu-HU"/>
        </a:p>
      </dgm:t>
    </dgm:pt>
    <dgm:pt modelId="{D0BE6F31-21A9-4B97-AFE0-1604BE4AE020}" type="sibTrans" cxnId="{E980F510-FCAB-41B1-8DC2-2A03FFCA638C}">
      <dgm:prSet/>
      <dgm:spPr/>
      <dgm:t>
        <a:bodyPr/>
        <a:lstStyle/>
        <a:p>
          <a:endParaRPr lang="hu-HU"/>
        </a:p>
      </dgm:t>
    </dgm:pt>
    <dgm:pt modelId="{CBADCD7F-C794-4405-829B-CA01FDF84649}">
      <dgm:prSet/>
      <dgm:spPr/>
      <dgm:t>
        <a:bodyPr/>
        <a:lstStyle/>
        <a:p>
          <a:pPr rtl="0"/>
          <a:r>
            <a:rPr lang="hu-HU" smtClean="0"/>
            <a:t>A GDP implicit árindexe a folyó áras és a változatlan áras GDP adat hányadosaként adódik, tehát egy számított mutató</a:t>
          </a:r>
          <a:endParaRPr lang="hu-HU"/>
        </a:p>
      </dgm:t>
    </dgm:pt>
    <dgm:pt modelId="{947C8C0B-00BB-426F-B5F2-3BA451B69C8A}" type="parTrans" cxnId="{F7BF916C-58B6-49E7-A9D5-145BF23CA6C2}">
      <dgm:prSet/>
      <dgm:spPr/>
      <dgm:t>
        <a:bodyPr/>
        <a:lstStyle/>
        <a:p>
          <a:endParaRPr lang="hu-HU"/>
        </a:p>
      </dgm:t>
    </dgm:pt>
    <dgm:pt modelId="{0ED1B958-123C-4408-940C-9165FCA30F37}" type="sibTrans" cxnId="{F7BF916C-58B6-49E7-A9D5-145BF23CA6C2}">
      <dgm:prSet/>
      <dgm:spPr/>
      <dgm:t>
        <a:bodyPr/>
        <a:lstStyle/>
        <a:p>
          <a:endParaRPr lang="hu-HU"/>
        </a:p>
      </dgm:t>
    </dgm:pt>
    <dgm:pt modelId="{7CA8A22A-C59E-4305-86B9-225ADC50C78A}" type="pres">
      <dgm:prSet presAssocID="{83D1A11A-BD46-4474-BEAD-BF7C93F7EA22}" presName="matrix" presStyleCnt="0">
        <dgm:presLayoutVars>
          <dgm:chMax val="1"/>
          <dgm:dir/>
          <dgm:resizeHandles val="exact"/>
        </dgm:presLayoutVars>
      </dgm:prSet>
      <dgm:spPr/>
    </dgm:pt>
    <dgm:pt modelId="{F6830C72-C16E-49CC-9C97-F8752272F707}" type="pres">
      <dgm:prSet presAssocID="{83D1A11A-BD46-4474-BEAD-BF7C93F7EA22}" presName="diamond" presStyleLbl="bgShp" presStyleIdx="0" presStyleCnt="1"/>
      <dgm:spPr/>
    </dgm:pt>
    <dgm:pt modelId="{12671C69-8519-4173-B2EC-FD73B6ABDCF0}" type="pres">
      <dgm:prSet presAssocID="{83D1A11A-BD46-4474-BEAD-BF7C93F7EA2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2BEFD29-5011-4887-8412-335A3548E51E}" type="pres">
      <dgm:prSet presAssocID="{83D1A11A-BD46-4474-BEAD-BF7C93F7EA2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C2B64D9-AC29-4ADB-810C-B58288FF597D}" type="pres">
      <dgm:prSet presAssocID="{83D1A11A-BD46-4474-BEAD-BF7C93F7EA2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A01C094-10BB-4F21-A11F-4AD9F26019E5}" type="pres">
      <dgm:prSet presAssocID="{83D1A11A-BD46-4474-BEAD-BF7C93F7EA2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517E7BB-398B-4A46-833C-64D99F511ACB}" type="presOf" srcId="{DD97D5F9-203A-4B03-90A9-A39387895674}" destId="{02BEFD29-5011-4887-8412-335A3548E51E}" srcOrd="0" destOrd="0" presId="urn:microsoft.com/office/officeart/2005/8/layout/matrix3"/>
    <dgm:cxn modelId="{2E0163A2-C813-4AAF-B2ED-F3A6C092AC79}" type="presOf" srcId="{9D91D21B-3EC0-42E4-8516-89763B68AFA4}" destId="{12671C69-8519-4173-B2EC-FD73B6ABDCF0}" srcOrd="0" destOrd="0" presId="urn:microsoft.com/office/officeart/2005/8/layout/matrix3"/>
    <dgm:cxn modelId="{8FDC660E-3AF2-438B-BCDE-FFF854336193}" type="presOf" srcId="{83D1A11A-BD46-4474-BEAD-BF7C93F7EA22}" destId="{7CA8A22A-C59E-4305-86B9-225ADC50C78A}" srcOrd="0" destOrd="0" presId="urn:microsoft.com/office/officeart/2005/8/layout/matrix3"/>
    <dgm:cxn modelId="{3B01473A-3AEF-41E5-A26A-66C2F4BD067A}" type="presOf" srcId="{CBADCD7F-C794-4405-829B-CA01FDF84649}" destId="{FA01C094-10BB-4F21-A11F-4AD9F26019E5}" srcOrd="0" destOrd="0" presId="urn:microsoft.com/office/officeart/2005/8/layout/matrix3"/>
    <dgm:cxn modelId="{E980F510-FCAB-41B1-8DC2-2A03FFCA638C}" srcId="{83D1A11A-BD46-4474-BEAD-BF7C93F7EA22}" destId="{D0C220D5-B636-45E7-8904-6868766318B0}" srcOrd="2" destOrd="0" parTransId="{5F5F0021-1979-4CD9-A90D-14A8AF78C6FF}" sibTransId="{D0BE6F31-21A9-4B97-AFE0-1604BE4AE020}"/>
    <dgm:cxn modelId="{0A0D0DC0-74FE-48A8-A4C5-6069830147EC}" type="presOf" srcId="{D0C220D5-B636-45E7-8904-6868766318B0}" destId="{9C2B64D9-AC29-4ADB-810C-B58288FF597D}" srcOrd="0" destOrd="0" presId="urn:microsoft.com/office/officeart/2005/8/layout/matrix3"/>
    <dgm:cxn modelId="{CC32EEE6-315E-456C-90A0-B569F3ACDB22}" srcId="{83D1A11A-BD46-4474-BEAD-BF7C93F7EA22}" destId="{DD97D5F9-203A-4B03-90A9-A39387895674}" srcOrd="1" destOrd="0" parTransId="{BEC44928-E8B0-4F83-8EB0-AADFA8F0B8AE}" sibTransId="{4D345031-C234-4E91-A472-D8E6EC840564}"/>
    <dgm:cxn modelId="{F7BF916C-58B6-49E7-A9D5-145BF23CA6C2}" srcId="{83D1A11A-BD46-4474-BEAD-BF7C93F7EA22}" destId="{CBADCD7F-C794-4405-829B-CA01FDF84649}" srcOrd="3" destOrd="0" parTransId="{947C8C0B-00BB-426F-B5F2-3BA451B69C8A}" sibTransId="{0ED1B958-123C-4408-940C-9165FCA30F37}"/>
    <dgm:cxn modelId="{A193793C-0BAB-43C4-A9D1-7A17B439A56E}" srcId="{83D1A11A-BD46-4474-BEAD-BF7C93F7EA22}" destId="{9D91D21B-3EC0-42E4-8516-89763B68AFA4}" srcOrd="0" destOrd="0" parTransId="{599818CD-5775-44D8-95B8-B652F0A05F9D}" sibTransId="{335F9B44-10BB-4289-855E-3C3EB861419F}"/>
    <dgm:cxn modelId="{952AA306-6E0F-4409-801D-EBF9FEF4B0A0}" type="presParOf" srcId="{7CA8A22A-C59E-4305-86B9-225ADC50C78A}" destId="{F6830C72-C16E-49CC-9C97-F8752272F707}" srcOrd="0" destOrd="0" presId="urn:microsoft.com/office/officeart/2005/8/layout/matrix3"/>
    <dgm:cxn modelId="{40547346-2DAC-43C5-ABBE-B755FA25547F}" type="presParOf" srcId="{7CA8A22A-C59E-4305-86B9-225ADC50C78A}" destId="{12671C69-8519-4173-B2EC-FD73B6ABDCF0}" srcOrd="1" destOrd="0" presId="urn:microsoft.com/office/officeart/2005/8/layout/matrix3"/>
    <dgm:cxn modelId="{25FABE4F-1411-4A3E-80D2-B8AD2496A2E6}" type="presParOf" srcId="{7CA8A22A-C59E-4305-86B9-225ADC50C78A}" destId="{02BEFD29-5011-4887-8412-335A3548E51E}" srcOrd="2" destOrd="0" presId="urn:microsoft.com/office/officeart/2005/8/layout/matrix3"/>
    <dgm:cxn modelId="{12923303-5A5C-4807-9E43-DBD66C2D42A1}" type="presParOf" srcId="{7CA8A22A-C59E-4305-86B9-225ADC50C78A}" destId="{9C2B64D9-AC29-4ADB-810C-B58288FF597D}" srcOrd="3" destOrd="0" presId="urn:microsoft.com/office/officeart/2005/8/layout/matrix3"/>
    <dgm:cxn modelId="{C9F8F5A3-7473-47F6-9BFD-E6AB5BE8EF57}" type="presParOf" srcId="{7CA8A22A-C59E-4305-86B9-225ADC50C78A}" destId="{FA01C094-10BB-4F21-A11F-4AD9F26019E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94CDDD-6E1B-4D6B-BFA5-11C93C9DC9E9}" type="doc">
      <dgm:prSet loTypeId="urn:microsoft.com/office/officeart/2005/8/layout/hList6" loCatId="list" qsTypeId="urn:microsoft.com/office/officeart/2005/8/quickstyle/simple1" qsCatId="simple" csTypeId="urn:microsoft.com/office/officeart/2005/8/colors/accent6_3" csCatId="accent6"/>
      <dgm:spPr/>
      <dgm:t>
        <a:bodyPr/>
        <a:lstStyle/>
        <a:p>
          <a:endParaRPr lang="hu-HU"/>
        </a:p>
      </dgm:t>
    </dgm:pt>
    <dgm:pt modelId="{AC3053A0-1791-4D1C-85D0-ECF08B46B590}">
      <dgm:prSet/>
      <dgm:spPr/>
      <dgm:t>
        <a:bodyPr/>
        <a:lstStyle/>
        <a:p>
          <a:pPr rtl="0"/>
          <a:r>
            <a:rPr lang="hu-HU" smtClean="0"/>
            <a:t>PPI – Ipari termelői árindex (termék bontásban)</a:t>
          </a:r>
          <a:endParaRPr lang="hu-HU"/>
        </a:p>
      </dgm:t>
    </dgm:pt>
    <dgm:pt modelId="{052FFA8D-FD72-4F78-AF6E-CB250EF9036E}" type="parTrans" cxnId="{113DE302-BF8E-4D3A-999F-3D8C2B7102B3}">
      <dgm:prSet/>
      <dgm:spPr/>
      <dgm:t>
        <a:bodyPr/>
        <a:lstStyle/>
        <a:p>
          <a:endParaRPr lang="hu-HU"/>
        </a:p>
      </dgm:t>
    </dgm:pt>
    <dgm:pt modelId="{A2DCEDD6-CD0D-4548-A0E3-085427F4A8C7}" type="sibTrans" cxnId="{113DE302-BF8E-4D3A-999F-3D8C2B7102B3}">
      <dgm:prSet/>
      <dgm:spPr/>
      <dgm:t>
        <a:bodyPr/>
        <a:lstStyle/>
        <a:p>
          <a:endParaRPr lang="hu-HU"/>
        </a:p>
      </dgm:t>
    </dgm:pt>
    <dgm:pt modelId="{CD2D5FF3-4F18-451B-8871-D4E3877978E2}">
      <dgm:prSet/>
      <dgm:spPr/>
      <dgm:t>
        <a:bodyPr/>
        <a:lstStyle/>
        <a:p>
          <a:pPr rtl="0"/>
          <a:r>
            <a:rPr lang="hu-HU" smtClean="0"/>
            <a:t>SPPI – szolgáltatási termelői árindex</a:t>
          </a:r>
          <a:endParaRPr lang="hu-HU"/>
        </a:p>
      </dgm:t>
    </dgm:pt>
    <dgm:pt modelId="{7E84DCDD-471D-4F52-8D2E-754F19ADFAD7}" type="parTrans" cxnId="{55DB181B-3892-4482-A165-CE6A03EB83F5}">
      <dgm:prSet/>
      <dgm:spPr/>
      <dgm:t>
        <a:bodyPr/>
        <a:lstStyle/>
        <a:p>
          <a:endParaRPr lang="hu-HU"/>
        </a:p>
      </dgm:t>
    </dgm:pt>
    <dgm:pt modelId="{EB0BBA29-DED2-4234-B09F-E360ACF1A64A}" type="sibTrans" cxnId="{55DB181B-3892-4482-A165-CE6A03EB83F5}">
      <dgm:prSet/>
      <dgm:spPr/>
      <dgm:t>
        <a:bodyPr/>
        <a:lstStyle/>
        <a:p>
          <a:endParaRPr lang="hu-HU"/>
        </a:p>
      </dgm:t>
    </dgm:pt>
    <dgm:pt modelId="{62833712-30B4-459F-9F9E-731645AF79D7}">
      <dgm:prSet/>
      <dgm:spPr/>
      <dgm:t>
        <a:bodyPr/>
        <a:lstStyle/>
        <a:p>
          <a:pPr rtl="0"/>
          <a:r>
            <a:rPr lang="hu-HU" smtClean="0"/>
            <a:t>CPI – Fogyasztói árindex</a:t>
          </a:r>
          <a:endParaRPr lang="hu-HU"/>
        </a:p>
      </dgm:t>
    </dgm:pt>
    <dgm:pt modelId="{35B85CCA-D70E-469C-9718-10C8BCA50676}" type="parTrans" cxnId="{77996AA0-FCCC-4D11-AED4-B622BB6C5E9B}">
      <dgm:prSet/>
      <dgm:spPr/>
      <dgm:t>
        <a:bodyPr/>
        <a:lstStyle/>
        <a:p>
          <a:endParaRPr lang="hu-HU"/>
        </a:p>
      </dgm:t>
    </dgm:pt>
    <dgm:pt modelId="{9C369E0E-72C4-474C-81F3-6E1E59868331}" type="sibTrans" cxnId="{77996AA0-FCCC-4D11-AED4-B622BB6C5E9B}">
      <dgm:prSet/>
      <dgm:spPr/>
      <dgm:t>
        <a:bodyPr/>
        <a:lstStyle/>
        <a:p>
          <a:endParaRPr lang="hu-HU"/>
        </a:p>
      </dgm:t>
    </dgm:pt>
    <dgm:pt modelId="{A9A4A6C0-D65E-46C0-AB15-D09B23B981AE}">
      <dgm:prSet/>
      <dgm:spPr/>
      <dgm:t>
        <a:bodyPr/>
        <a:lstStyle/>
        <a:p>
          <a:pPr rtl="0"/>
          <a:r>
            <a:rPr lang="hu-HU" smtClean="0"/>
            <a:t>Export / Import termék árindexek</a:t>
          </a:r>
          <a:endParaRPr lang="hu-HU"/>
        </a:p>
      </dgm:t>
    </dgm:pt>
    <dgm:pt modelId="{1DFBB2B9-5FE8-4638-8A41-1CBD5A9B564E}" type="parTrans" cxnId="{D3607714-CE1E-41CA-8F80-E14061D0652F}">
      <dgm:prSet/>
      <dgm:spPr/>
      <dgm:t>
        <a:bodyPr/>
        <a:lstStyle/>
        <a:p>
          <a:endParaRPr lang="hu-HU"/>
        </a:p>
      </dgm:t>
    </dgm:pt>
    <dgm:pt modelId="{C0B586E8-B141-4F93-AB1D-524A39EEC476}" type="sibTrans" cxnId="{D3607714-CE1E-41CA-8F80-E14061D0652F}">
      <dgm:prSet/>
      <dgm:spPr/>
      <dgm:t>
        <a:bodyPr/>
        <a:lstStyle/>
        <a:p>
          <a:endParaRPr lang="hu-HU"/>
        </a:p>
      </dgm:t>
    </dgm:pt>
    <dgm:pt modelId="{14B82A65-4025-4AAD-B61F-37653B90F993}">
      <dgm:prSet/>
      <dgm:spPr/>
      <dgm:t>
        <a:bodyPr/>
        <a:lstStyle/>
        <a:p>
          <a:pPr rtl="0"/>
          <a:r>
            <a:rPr lang="hu-HU" smtClean="0"/>
            <a:t>Forrás-felhasználás szerkezetben súlyozzuk az árindexeket: termékek és szolgáltatások árindexeit</a:t>
          </a:r>
          <a:endParaRPr lang="hu-HU"/>
        </a:p>
      </dgm:t>
    </dgm:pt>
    <dgm:pt modelId="{1E035296-35D0-4C6F-B549-D49CB6C8A838}" type="parTrans" cxnId="{311BBF40-025B-4C8C-8325-458957C4E96F}">
      <dgm:prSet/>
      <dgm:spPr/>
      <dgm:t>
        <a:bodyPr/>
        <a:lstStyle/>
        <a:p>
          <a:endParaRPr lang="hu-HU"/>
        </a:p>
      </dgm:t>
    </dgm:pt>
    <dgm:pt modelId="{E8308DD7-2730-4A31-BD4D-6C0A48502582}" type="sibTrans" cxnId="{311BBF40-025B-4C8C-8325-458957C4E96F}">
      <dgm:prSet/>
      <dgm:spPr/>
      <dgm:t>
        <a:bodyPr/>
        <a:lstStyle/>
        <a:p>
          <a:endParaRPr lang="hu-HU"/>
        </a:p>
      </dgm:t>
    </dgm:pt>
    <dgm:pt modelId="{6425C637-AD2B-4403-8A60-D869D11C2915}" type="pres">
      <dgm:prSet presAssocID="{8A94CDDD-6E1B-4D6B-BFA5-11C93C9DC9E9}" presName="Name0" presStyleCnt="0">
        <dgm:presLayoutVars>
          <dgm:dir/>
          <dgm:resizeHandles val="exact"/>
        </dgm:presLayoutVars>
      </dgm:prSet>
      <dgm:spPr/>
    </dgm:pt>
    <dgm:pt modelId="{689C1952-7941-4292-B411-D01CEE1589E5}" type="pres">
      <dgm:prSet presAssocID="{AC3053A0-1791-4D1C-85D0-ECF08B46B590}" presName="node" presStyleLbl="node1" presStyleIdx="0" presStyleCnt="5">
        <dgm:presLayoutVars>
          <dgm:bulletEnabled val="1"/>
        </dgm:presLayoutVars>
      </dgm:prSet>
      <dgm:spPr/>
    </dgm:pt>
    <dgm:pt modelId="{0B46FA96-AC00-4D6D-B3BB-727B1D6651AC}" type="pres">
      <dgm:prSet presAssocID="{A2DCEDD6-CD0D-4548-A0E3-085427F4A8C7}" presName="sibTrans" presStyleCnt="0"/>
      <dgm:spPr/>
    </dgm:pt>
    <dgm:pt modelId="{AECB07EF-DE49-4299-9E1A-B1C6020DA2EC}" type="pres">
      <dgm:prSet presAssocID="{CD2D5FF3-4F18-451B-8871-D4E3877978E2}" presName="node" presStyleLbl="node1" presStyleIdx="1" presStyleCnt="5">
        <dgm:presLayoutVars>
          <dgm:bulletEnabled val="1"/>
        </dgm:presLayoutVars>
      </dgm:prSet>
      <dgm:spPr/>
    </dgm:pt>
    <dgm:pt modelId="{42F91B5A-F924-43C7-9E5B-B633F93650E4}" type="pres">
      <dgm:prSet presAssocID="{EB0BBA29-DED2-4234-B09F-E360ACF1A64A}" presName="sibTrans" presStyleCnt="0"/>
      <dgm:spPr/>
    </dgm:pt>
    <dgm:pt modelId="{E77DAE9B-3130-45FF-A58D-97F9872C44B2}" type="pres">
      <dgm:prSet presAssocID="{62833712-30B4-459F-9F9E-731645AF79D7}" presName="node" presStyleLbl="node1" presStyleIdx="2" presStyleCnt="5">
        <dgm:presLayoutVars>
          <dgm:bulletEnabled val="1"/>
        </dgm:presLayoutVars>
      </dgm:prSet>
      <dgm:spPr/>
    </dgm:pt>
    <dgm:pt modelId="{D956927A-62DC-4949-81A8-6CB8796CE2E1}" type="pres">
      <dgm:prSet presAssocID="{9C369E0E-72C4-474C-81F3-6E1E59868331}" presName="sibTrans" presStyleCnt="0"/>
      <dgm:spPr/>
    </dgm:pt>
    <dgm:pt modelId="{549AF4E8-DB15-4DA4-9FBD-C788A05CE1E9}" type="pres">
      <dgm:prSet presAssocID="{A9A4A6C0-D65E-46C0-AB15-D09B23B981AE}" presName="node" presStyleLbl="node1" presStyleIdx="3" presStyleCnt="5">
        <dgm:presLayoutVars>
          <dgm:bulletEnabled val="1"/>
        </dgm:presLayoutVars>
      </dgm:prSet>
      <dgm:spPr/>
    </dgm:pt>
    <dgm:pt modelId="{CBD1B04E-1B00-4310-95A7-25EAFF2E4D13}" type="pres">
      <dgm:prSet presAssocID="{C0B586E8-B141-4F93-AB1D-524A39EEC476}" presName="sibTrans" presStyleCnt="0"/>
      <dgm:spPr/>
    </dgm:pt>
    <dgm:pt modelId="{6D10A89B-8627-4007-ADE1-F3E029ACBE0E}" type="pres">
      <dgm:prSet presAssocID="{14B82A65-4025-4AAD-B61F-37653B90F993}" presName="node" presStyleLbl="node1" presStyleIdx="4" presStyleCnt="5">
        <dgm:presLayoutVars>
          <dgm:bulletEnabled val="1"/>
        </dgm:presLayoutVars>
      </dgm:prSet>
      <dgm:spPr/>
    </dgm:pt>
  </dgm:ptLst>
  <dgm:cxnLst>
    <dgm:cxn modelId="{113DE302-BF8E-4D3A-999F-3D8C2B7102B3}" srcId="{8A94CDDD-6E1B-4D6B-BFA5-11C93C9DC9E9}" destId="{AC3053A0-1791-4D1C-85D0-ECF08B46B590}" srcOrd="0" destOrd="0" parTransId="{052FFA8D-FD72-4F78-AF6E-CB250EF9036E}" sibTransId="{A2DCEDD6-CD0D-4548-A0E3-085427F4A8C7}"/>
    <dgm:cxn modelId="{311BBF40-025B-4C8C-8325-458957C4E96F}" srcId="{8A94CDDD-6E1B-4D6B-BFA5-11C93C9DC9E9}" destId="{14B82A65-4025-4AAD-B61F-37653B90F993}" srcOrd="4" destOrd="0" parTransId="{1E035296-35D0-4C6F-B549-D49CB6C8A838}" sibTransId="{E8308DD7-2730-4A31-BD4D-6C0A48502582}"/>
    <dgm:cxn modelId="{55DB181B-3892-4482-A165-CE6A03EB83F5}" srcId="{8A94CDDD-6E1B-4D6B-BFA5-11C93C9DC9E9}" destId="{CD2D5FF3-4F18-451B-8871-D4E3877978E2}" srcOrd="1" destOrd="0" parTransId="{7E84DCDD-471D-4F52-8D2E-754F19ADFAD7}" sibTransId="{EB0BBA29-DED2-4234-B09F-E360ACF1A64A}"/>
    <dgm:cxn modelId="{8B263654-A78A-44C0-B5E5-D55B78DEA903}" type="presOf" srcId="{CD2D5FF3-4F18-451B-8871-D4E3877978E2}" destId="{AECB07EF-DE49-4299-9E1A-B1C6020DA2EC}" srcOrd="0" destOrd="0" presId="urn:microsoft.com/office/officeart/2005/8/layout/hList6"/>
    <dgm:cxn modelId="{01CF08EE-4C61-4964-8E7E-39AC9DDDF63E}" type="presOf" srcId="{8A94CDDD-6E1B-4D6B-BFA5-11C93C9DC9E9}" destId="{6425C637-AD2B-4403-8A60-D869D11C2915}" srcOrd="0" destOrd="0" presId="urn:microsoft.com/office/officeart/2005/8/layout/hList6"/>
    <dgm:cxn modelId="{12F7AAEF-C294-48FC-89D1-D8AE130DAB08}" type="presOf" srcId="{62833712-30B4-459F-9F9E-731645AF79D7}" destId="{E77DAE9B-3130-45FF-A58D-97F9872C44B2}" srcOrd="0" destOrd="0" presId="urn:microsoft.com/office/officeart/2005/8/layout/hList6"/>
    <dgm:cxn modelId="{09F90334-F0F0-4674-A5A6-3D58A5882A19}" type="presOf" srcId="{AC3053A0-1791-4D1C-85D0-ECF08B46B590}" destId="{689C1952-7941-4292-B411-D01CEE1589E5}" srcOrd="0" destOrd="0" presId="urn:microsoft.com/office/officeart/2005/8/layout/hList6"/>
    <dgm:cxn modelId="{D3607714-CE1E-41CA-8F80-E14061D0652F}" srcId="{8A94CDDD-6E1B-4D6B-BFA5-11C93C9DC9E9}" destId="{A9A4A6C0-D65E-46C0-AB15-D09B23B981AE}" srcOrd="3" destOrd="0" parTransId="{1DFBB2B9-5FE8-4638-8A41-1CBD5A9B564E}" sibTransId="{C0B586E8-B141-4F93-AB1D-524A39EEC476}"/>
    <dgm:cxn modelId="{CAB18D11-99F9-4DE7-A71E-A499CD223820}" type="presOf" srcId="{14B82A65-4025-4AAD-B61F-37653B90F993}" destId="{6D10A89B-8627-4007-ADE1-F3E029ACBE0E}" srcOrd="0" destOrd="0" presId="urn:microsoft.com/office/officeart/2005/8/layout/hList6"/>
    <dgm:cxn modelId="{2FE2AB96-4DAD-4402-B179-8DCFB018B3B8}" type="presOf" srcId="{A9A4A6C0-D65E-46C0-AB15-D09B23B981AE}" destId="{549AF4E8-DB15-4DA4-9FBD-C788A05CE1E9}" srcOrd="0" destOrd="0" presId="urn:microsoft.com/office/officeart/2005/8/layout/hList6"/>
    <dgm:cxn modelId="{77996AA0-FCCC-4D11-AED4-B622BB6C5E9B}" srcId="{8A94CDDD-6E1B-4D6B-BFA5-11C93C9DC9E9}" destId="{62833712-30B4-459F-9F9E-731645AF79D7}" srcOrd="2" destOrd="0" parTransId="{35B85CCA-D70E-469C-9718-10C8BCA50676}" sibTransId="{9C369E0E-72C4-474C-81F3-6E1E59868331}"/>
    <dgm:cxn modelId="{5C2B5EDF-F1B0-496B-A41F-3EF4A311FB3E}" type="presParOf" srcId="{6425C637-AD2B-4403-8A60-D869D11C2915}" destId="{689C1952-7941-4292-B411-D01CEE1589E5}" srcOrd="0" destOrd="0" presId="urn:microsoft.com/office/officeart/2005/8/layout/hList6"/>
    <dgm:cxn modelId="{25E29FF8-A018-4916-BC3C-09458747F9D8}" type="presParOf" srcId="{6425C637-AD2B-4403-8A60-D869D11C2915}" destId="{0B46FA96-AC00-4D6D-B3BB-727B1D6651AC}" srcOrd="1" destOrd="0" presId="urn:microsoft.com/office/officeart/2005/8/layout/hList6"/>
    <dgm:cxn modelId="{4B289C9E-FE1A-4394-9F7F-417538A9BC82}" type="presParOf" srcId="{6425C637-AD2B-4403-8A60-D869D11C2915}" destId="{AECB07EF-DE49-4299-9E1A-B1C6020DA2EC}" srcOrd="2" destOrd="0" presId="urn:microsoft.com/office/officeart/2005/8/layout/hList6"/>
    <dgm:cxn modelId="{A7CF2998-7694-483A-9752-7A8A59309CC9}" type="presParOf" srcId="{6425C637-AD2B-4403-8A60-D869D11C2915}" destId="{42F91B5A-F924-43C7-9E5B-B633F93650E4}" srcOrd="3" destOrd="0" presId="urn:microsoft.com/office/officeart/2005/8/layout/hList6"/>
    <dgm:cxn modelId="{00DD47F1-3E87-4FC2-9E33-350ABF7C1537}" type="presParOf" srcId="{6425C637-AD2B-4403-8A60-D869D11C2915}" destId="{E77DAE9B-3130-45FF-A58D-97F9872C44B2}" srcOrd="4" destOrd="0" presId="urn:microsoft.com/office/officeart/2005/8/layout/hList6"/>
    <dgm:cxn modelId="{CB5403FD-BC01-41FE-8705-540732007C20}" type="presParOf" srcId="{6425C637-AD2B-4403-8A60-D869D11C2915}" destId="{D956927A-62DC-4949-81A8-6CB8796CE2E1}" srcOrd="5" destOrd="0" presId="urn:microsoft.com/office/officeart/2005/8/layout/hList6"/>
    <dgm:cxn modelId="{5472CCCD-89FF-4B54-B2B2-49792A683D7C}" type="presParOf" srcId="{6425C637-AD2B-4403-8A60-D869D11C2915}" destId="{549AF4E8-DB15-4DA4-9FBD-C788A05CE1E9}" srcOrd="6" destOrd="0" presId="urn:microsoft.com/office/officeart/2005/8/layout/hList6"/>
    <dgm:cxn modelId="{4291FC94-A3FE-42E3-8251-6971C1810323}" type="presParOf" srcId="{6425C637-AD2B-4403-8A60-D869D11C2915}" destId="{CBD1B04E-1B00-4310-95A7-25EAFF2E4D13}" srcOrd="7" destOrd="0" presId="urn:microsoft.com/office/officeart/2005/8/layout/hList6"/>
    <dgm:cxn modelId="{FBC9D4A4-70CE-4F86-8DCE-D45F26AB3528}" type="presParOf" srcId="{6425C637-AD2B-4403-8A60-D869D11C2915}" destId="{6D10A89B-8627-4007-ADE1-F3E029ACBE0E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5CE478-C174-45E9-8F10-61ABCF2E196F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3BB14819-8698-4486-AE79-F55D0FE2F841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Kormányzat – nem piaci kibocsátás költség alapon, változatlan áras számítás is költségelemenként, ágazati szinten történik:</a:t>
          </a:r>
          <a:endParaRPr lang="hu-HU" dirty="0">
            <a:solidFill>
              <a:schemeClr val="tx1"/>
            </a:solidFill>
          </a:endParaRPr>
        </a:p>
      </dgm:t>
    </dgm:pt>
    <dgm:pt modelId="{D0C4A234-6C57-459F-8B53-1F9FC20EFC54}" type="parTrans" cxnId="{8C06A5F5-0E50-4078-A2B5-7E95B2B0D06C}">
      <dgm:prSet/>
      <dgm:spPr/>
      <dgm:t>
        <a:bodyPr/>
        <a:lstStyle/>
        <a:p>
          <a:endParaRPr lang="hu-HU"/>
        </a:p>
      </dgm:t>
    </dgm:pt>
    <dgm:pt modelId="{6E71DBF5-6C46-424D-AF87-FA7260F9C470}" type="sibTrans" cxnId="{8C06A5F5-0E50-4078-A2B5-7E95B2B0D06C}">
      <dgm:prSet/>
      <dgm:spPr/>
      <dgm:t>
        <a:bodyPr/>
        <a:lstStyle/>
        <a:p>
          <a:endParaRPr lang="hu-HU"/>
        </a:p>
      </dgm:t>
    </dgm:pt>
    <dgm:pt modelId="{7D5EDAC0-B764-476C-A405-618DFACE7D87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Munkavállalói jövedelem (létszámindexek)</a:t>
          </a:r>
          <a:endParaRPr lang="hu-HU" dirty="0">
            <a:solidFill>
              <a:schemeClr val="tx1"/>
            </a:solidFill>
          </a:endParaRPr>
        </a:p>
      </dgm:t>
    </dgm:pt>
    <dgm:pt modelId="{3A5A88F5-FB29-45ED-81FE-E1CC223F77A7}" type="parTrans" cxnId="{7DCD19BF-6E10-4D46-8CB6-69B6093392F5}">
      <dgm:prSet/>
      <dgm:spPr/>
      <dgm:t>
        <a:bodyPr/>
        <a:lstStyle/>
        <a:p>
          <a:endParaRPr lang="hu-HU"/>
        </a:p>
      </dgm:t>
    </dgm:pt>
    <dgm:pt modelId="{CB4BB5B2-AAD9-4F3E-B6D4-F024656F95B4}" type="sibTrans" cxnId="{7DCD19BF-6E10-4D46-8CB6-69B6093392F5}">
      <dgm:prSet/>
      <dgm:spPr/>
      <dgm:t>
        <a:bodyPr/>
        <a:lstStyle/>
        <a:p>
          <a:endParaRPr lang="hu-HU"/>
        </a:p>
      </dgm:t>
    </dgm:pt>
    <dgm:pt modelId="{F20DA42D-B03C-4D69-AE97-7016DB12EDD9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Értékcsökkenés (beruházási árindex)</a:t>
          </a:r>
          <a:endParaRPr lang="hu-HU" dirty="0">
            <a:solidFill>
              <a:schemeClr val="tx1"/>
            </a:solidFill>
          </a:endParaRPr>
        </a:p>
      </dgm:t>
    </dgm:pt>
    <dgm:pt modelId="{7782C6E6-CD62-4795-B440-731053C73C54}" type="parTrans" cxnId="{184CE889-D10A-4886-B97C-4FB067868C6E}">
      <dgm:prSet/>
      <dgm:spPr/>
      <dgm:t>
        <a:bodyPr/>
        <a:lstStyle/>
        <a:p>
          <a:endParaRPr lang="hu-HU"/>
        </a:p>
      </dgm:t>
    </dgm:pt>
    <dgm:pt modelId="{D8E59076-EC6E-4FF1-ADD9-6D0308FBDC2D}" type="sibTrans" cxnId="{184CE889-D10A-4886-B97C-4FB067868C6E}">
      <dgm:prSet/>
      <dgm:spPr/>
      <dgm:t>
        <a:bodyPr/>
        <a:lstStyle/>
        <a:p>
          <a:endParaRPr lang="hu-HU"/>
        </a:p>
      </dgm:t>
    </dgm:pt>
    <dgm:pt modelId="{0F85ED34-DD0C-4CD0-906F-74C8651E7069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Folyó termelő felhasználás (ágazati termelési árindexek)</a:t>
          </a:r>
          <a:endParaRPr lang="hu-HU" dirty="0">
            <a:solidFill>
              <a:schemeClr val="tx1"/>
            </a:solidFill>
          </a:endParaRPr>
        </a:p>
      </dgm:t>
    </dgm:pt>
    <dgm:pt modelId="{D4942FBE-833B-41D3-8217-24CEA19C6CBD}" type="parTrans" cxnId="{EDEE44B7-A998-4F21-84DA-720350682967}">
      <dgm:prSet/>
      <dgm:spPr/>
      <dgm:t>
        <a:bodyPr/>
        <a:lstStyle/>
        <a:p>
          <a:endParaRPr lang="hu-HU"/>
        </a:p>
      </dgm:t>
    </dgm:pt>
    <dgm:pt modelId="{F3AA1677-94C9-42ED-8F51-A7F241B990EE}" type="sibTrans" cxnId="{EDEE44B7-A998-4F21-84DA-720350682967}">
      <dgm:prSet/>
      <dgm:spPr/>
      <dgm:t>
        <a:bodyPr/>
        <a:lstStyle/>
        <a:p>
          <a:endParaRPr lang="hu-HU"/>
        </a:p>
      </dgm:t>
    </dgm:pt>
    <dgm:pt modelId="{A960BAD4-9054-4B0A-9807-E9461EC3E3F9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Árbevételek (csökkentő tétel; kibocsátás implicit árindexei)</a:t>
          </a:r>
          <a:endParaRPr lang="hu-HU" dirty="0">
            <a:solidFill>
              <a:schemeClr val="tx1"/>
            </a:solidFill>
          </a:endParaRPr>
        </a:p>
      </dgm:t>
    </dgm:pt>
    <dgm:pt modelId="{37067512-3E19-4E73-AA3D-B153AF80E741}" type="parTrans" cxnId="{300D0834-FA84-490D-A640-72E86BC4F492}">
      <dgm:prSet/>
      <dgm:spPr/>
      <dgm:t>
        <a:bodyPr/>
        <a:lstStyle/>
        <a:p>
          <a:endParaRPr lang="hu-HU"/>
        </a:p>
      </dgm:t>
    </dgm:pt>
    <dgm:pt modelId="{88BC16F6-9968-4602-9DC1-8261D22DE213}" type="sibTrans" cxnId="{300D0834-FA84-490D-A640-72E86BC4F492}">
      <dgm:prSet/>
      <dgm:spPr/>
      <dgm:t>
        <a:bodyPr/>
        <a:lstStyle/>
        <a:p>
          <a:endParaRPr lang="hu-HU"/>
        </a:p>
      </dgm:t>
    </dgm:pt>
    <dgm:pt modelId="{E6D3BB3D-899E-411B-AF37-91710ECFAC70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Egyes esetekben közvetlen volumenmérés</a:t>
          </a:r>
          <a:endParaRPr lang="hu-HU" dirty="0">
            <a:solidFill>
              <a:schemeClr val="tx1"/>
            </a:solidFill>
          </a:endParaRPr>
        </a:p>
      </dgm:t>
    </dgm:pt>
    <dgm:pt modelId="{A5557734-ECC1-4D9F-BD8C-C93A9ADFD4DE}" type="parTrans" cxnId="{6C3A5391-CE7C-40FC-BF84-C5982088A762}">
      <dgm:prSet/>
      <dgm:spPr/>
      <dgm:t>
        <a:bodyPr/>
        <a:lstStyle/>
        <a:p>
          <a:endParaRPr lang="hu-HU"/>
        </a:p>
      </dgm:t>
    </dgm:pt>
    <dgm:pt modelId="{118D03F5-1014-4777-B502-6A70B9A07E45}" type="sibTrans" cxnId="{6C3A5391-CE7C-40FC-BF84-C5982088A762}">
      <dgm:prSet/>
      <dgm:spPr/>
      <dgm:t>
        <a:bodyPr/>
        <a:lstStyle/>
        <a:p>
          <a:endParaRPr lang="hu-HU"/>
        </a:p>
      </dgm:t>
    </dgm:pt>
    <dgm:pt modelId="{353E7EEE-1A01-4D91-9262-2097D7D215A3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(oktatás, egészségügy)</a:t>
          </a:r>
          <a:endParaRPr lang="hu-HU" dirty="0">
            <a:solidFill>
              <a:schemeClr val="tx1"/>
            </a:solidFill>
          </a:endParaRPr>
        </a:p>
      </dgm:t>
    </dgm:pt>
    <dgm:pt modelId="{27104A63-52D6-4B7B-AD7A-A0DDD290042C}" type="parTrans" cxnId="{608F59D8-3C47-4BAF-8397-84E533C4D9A0}">
      <dgm:prSet/>
      <dgm:spPr/>
      <dgm:t>
        <a:bodyPr/>
        <a:lstStyle/>
        <a:p>
          <a:endParaRPr lang="hu-HU"/>
        </a:p>
      </dgm:t>
    </dgm:pt>
    <dgm:pt modelId="{B2D26F4B-8A94-4979-B603-741E7C662C06}" type="sibTrans" cxnId="{608F59D8-3C47-4BAF-8397-84E533C4D9A0}">
      <dgm:prSet/>
      <dgm:spPr/>
      <dgm:t>
        <a:bodyPr/>
        <a:lstStyle/>
        <a:p>
          <a:endParaRPr lang="hu-HU"/>
        </a:p>
      </dgm:t>
    </dgm:pt>
    <dgm:pt modelId="{81DCBE54-89B7-4FC8-B19A-56150E879922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FISIM (pénzközvetítői szolgáltatás közvetetten mért díja)</a:t>
          </a:r>
          <a:endParaRPr lang="hu-HU" dirty="0">
            <a:solidFill>
              <a:schemeClr val="tx1"/>
            </a:solidFill>
          </a:endParaRPr>
        </a:p>
      </dgm:t>
    </dgm:pt>
    <dgm:pt modelId="{D8F04396-6845-4CAD-837E-C5B57A49BEC0}" type="parTrans" cxnId="{895F1290-FBD2-4B56-B90C-23FCF8E025D3}">
      <dgm:prSet/>
      <dgm:spPr/>
      <dgm:t>
        <a:bodyPr/>
        <a:lstStyle/>
        <a:p>
          <a:endParaRPr lang="hu-HU"/>
        </a:p>
      </dgm:t>
    </dgm:pt>
    <dgm:pt modelId="{C527EA0D-5A9B-4E4B-A7A8-C929424E3FD3}" type="sibTrans" cxnId="{895F1290-FBD2-4B56-B90C-23FCF8E025D3}">
      <dgm:prSet/>
      <dgm:spPr/>
      <dgm:t>
        <a:bodyPr/>
        <a:lstStyle/>
        <a:p>
          <a:endParaRPr lang="hu-HU"/>
        </a:p>
      </dgm:t>
    </dgm:pt>
    <dgm:pt modelId="{4A3DB872-F9F7-4D80-95CF-4DC13DC1C29F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Termékadók és támogatások egyenlege</a:t>
          </a:r>
          <a:endParaRPr lang="hu-HU" dirty="0">
            <a:solidFill>
              <a:schemeClr val="tx1"/>
            </a:solidFill>
          </a:endParaRPr>
        </a:p>
      </dgm:t>
    </dgm:pt>
    <dgm:pt modelId="{E8F3CCE8-6DF5-4724-94F3-B6F4060AE107}" type="parTrans" cxnId="{A1424F89-5036-415A-BEA7-3C8546C4D9FA}">
      <dgm:prSet/>
      <dgm:spPr/>
      <dgm:t>
        <a:bodyPr/>
        <a:lstStyle/>
        <a:p>
          <a:endParaRPr lang="hu-HU"/>
        </a:p>
      </dgm:t>
    </dgm:pt>
    <dgm:pt modelId="{C1AEAF9E-1F8A-4A1B-BB18-5E774EC723F1}" type="sibTrans" cxnId="{A1424F89-5036-415A-BEA7-3C8546C4D9FA}">
      <dgm:prSet/>
      <dgm:spPr/>
      <dgm:t>
        <a:bodyPr/>
        <a:lstStyle/>
        <a:p>
          <a:endParaRPr lang="hu-HU"/>
        </a:p>
      </dgm:t>
    </dgm:pt>
    <dgm:pt modelId="{E295B938-AE0E-4D2C-98F2-3AEF579E9465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Közvetlen volumenmérés</a:t>
          </a:r>
          <a:endParaRPr lang="hu-HU" dirty="0">
            <a:solidFill>
              <a:schemeClr val="tx1"/>
            </a:solidFill>
          </a:endParaRPr>
        </a:p>
      </dgm:t>
    </dgm:pt>
    <dgm:pt modelId="{81D0190E-AEBD-46EC-B031-0952FD06DF20}" type="parTrans" cxnId="{F82AF1A8-120B-4A68-9003-7D68591754AD}">
      <dgm:prSet/>
      <dgm:spPr/>
      <dgm:t>
        <a:bodyPr/>
        <a:lstStyle/>
        <a:p>
          <a:endParaRPr lang="hu-HU"/>
        </a:p>
      </dgm:t>
    </dgm:pt>
    <dgm:pt modelId="{FCF82AA6-4BA9-462B-A077-9574CC72FB0B}" type="sibTrans" cxnId="{F82AF1A8-120B-4A68-9003-7D68591754AD}">
      <dgm:prSet/>
      <dgm:spPr/>
      <dgm:t>
        <a:bodyPr/>
        <a:lstStyle/>
        <a:p>
          <a:endParaRPr lang="hu-HU"/>
        </a:p>
      </dgm:t>
    </dgm:pt>
    <dgm:pt modelId="{299C7E85-E03B-4222-AB7A-BE6D80825510}" type="pres">
      <dgm:prSet presAssocID="{BA5CE478-C174-45E9-8F10-61ABCF2E196F}" presName="linear" presStyleCnt="0">
        <dgm:presLayoutVars>
          <dgm:dir/>
          <dgm:animLvl val="lvl"/>
          <dgm:resizeHandles val="exact"/>
        </dgm:presLayoutVars>
      </dgm:prSet>
      <dgm:spPr/>
    </dgm:pt>
    <dgm:pt modelId="{058BD2D2-15BB-4AF2-8167-72C9877021A2}" type="pres">
      <dgm:prSet presAssocID="{3BB14819-8698-4486-AE79-F55D0FE2F841}" presName="parentLin" presStyleCnt="0"/>
      <dgm:spPr/>
    </dgm:pt>
    <dgm:pt modelId="{DAE4D518-A59E-4468-B3A8-EB5784EA016B}" type="pres">
      <dgm:prSet presAssocID="{3BB14819-8698-4486-AE79-F55D0FE2F841}" presName="parentLeftMargin" presStyleLbl="node1" presStyleIdx="0" presStyleCnt="5"/>
      <dgm:spPr/>
    </dgm:pt>
    <dgm:pt modelId="{68D758F0-93E6-4DE5-9E84-FB06CF96C426}" type="pres">
      <dgm:prSet presAssocID="{3BB14819-8698-4486-AE79-F55D0FE2F84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A811E50-EAE2-4786-AD2E-2DE29B58BCCE}" type="pres">
      <dgm:prSet presAssocID="{3BB14819-8698-4486-AE79-F55D0FE2F841}" presName="negativeSpace" presStyleCnt="0"/>
      <dgm:spPr/>
    </dgm:pt>
    <dgm:pt modelId="{89078FEE-D914-493E-978B-E35E9B3764ED}" type="pres">
      <dgm:prSet presAssocID="{3BB14819-8698-4486-AE79-F55D0FE2F841}" presName="childText" presStyleLbl="conFgAcc1" presStyleIdx="0" presStyleCnt="5">
        <dgm:presLayoutVars>
          <dgm:bulletEnabled val="1"/>
        </dgm:presLayoutVars>
      </dgm:prSet>
      <dgm:spPr/>
    </dgm:pt>
    <dgm:pt modelId="{D48D8C00-5BD4-453C-90CD-45E63152A3B7}" type="pres">
      <dgm:prSet presAssocID="{6E71DBF5-6C46-424D-AF87-FA7260F9C470}" presName="spaceBetweenRectangles" presStyleCnt="0"/>
      <dgm:spPr/>
    </dgm:pt>
    <dgm:pt modelId="{BDFAA6AC-D550-4AE7-8F78-9AEA8A63126E}" type="pres">
      <dgm:prSet presAssocID="{E6D3BB3D-899E-411B-AF37-91710ECFAC70}" presName="parentLin" presStyleCnt="0"/>
      <dgm:spPr/>
    </dgm:pt>
    <dgm:pt modelId="{7B108E70-E485-49B0-9A39-43592AE2A8B0}" type="pres">
      <dgm:prSet presAssocID="{E6D3BB3D-899E-411B-AF37-91710ECFAC70}" presName="parentLeftMargin" presStyleLbl="node1" presStyleIdx="0" presStyleCnt="5"/>
      <dgm:spPr/>
    </dgm:pt>
    <dgm:pt modelId="{495858AC-A3B3-48F5-96DB-AD302FF6D158}" type="pres">
      <dgm:prSet presAssocID="{E6D3BB3D-899E-411B-AF37-91710ECFAC7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1120C1B-5230-40D2-BEB4-C8DCC5398553}" type="pres">
      <dgm:prSet presAssocID="{E6D3BB3D-899E-411B-AF37-91710ECFAC70}" presName="negativeSpace" presStyleCnt="0"/>
      <dgm:spPr/>
    </dgm:pt>
    <dgm:pt modelId="{FF685543-79DF-48DC-B730-8A9807A95D74}" type="pres">
      <dgm:prSet presAssocID="{E6D3BB3D-899E-411B-AF37-91710ECFAC70}" presName="childText" presStyleLbl="conFgAcc1" presStyleIdx="1" presStyleCnt="5">
        <dgm:presLayoutVars>
          <dgm:bulletEnabled val="1"/>
        </dgm:presLayoutVars>
      </dgm:prSet>
      <dgm:spPr/>
    </dgm:pt>
    <dgm:pt modelId="{2FAD89F3-27FB-452D-972F-088B79494EDB}" type="pres">
      <dgm:prSet presAssocID="{118D03F5-1014-4777-B502-6A70B9A07E45}" presName="spaceBetweenRectangles" presStyleCnt="0"/>
      <dgm:spPr/>
    </dgm:pt>
    <dgm:pt modelId="{5E5D89CC-7BA8-495B-BC7F-40C0FF5F43F5}" type="pres">
      <dgm:prSet presAssocID="{81DCBE54-89B7-4FC8-B19A-56150E879922}" presName="parentLin" presStyleCnt="0"/>
      <dgm:spPr/>
    </dgm:pt>
    <dgm:pt modelId="{2DD2971F-65DD-485A-B11B-54B1CB36F1F4}" type="pres">
      <dgm:prSet presAssocID="{81DCBE54-89B7-4FC8-B19A-56150E879922}" presName="parentLeftMargin" presStyleLbl="node1" presStyleIdx="1" presStyleCnt="5"/>
      <dgm:spPr/>
    </dgm:pt>
    <dgm:pt modelId="{0C070BB1-C28F-4E80-B17A-818868EA4F7B}" type="pres">
      <dgm:prSet presAssocID="{81DCBE54-89B7-4FC8-B19A-56150E87992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74B00D3-E438-4CAE-BFB1-38E6525F6377}" type="pres">
      <dgm:prSet presAssocID="{81DCBE54-89B7-4FC8-B19A-56150E879922}" presName="negativeSpace" presStyleCnt="0"/>
      <dgm:spPr/>
    </dgm:pt>
    <dgm:pt modelId="{B262E57B-958D-47CD-ABDE-C8FC103673D4}" type="pres">
      <dgm:prSet presAssocID="{81DCBE54-89B7-4FC8-B19A-56150E879922}" presName="childText" presStyleLbl="conFgAcc1" presStyleIdx="2" presStyleCnt="5">
        <dgm:presLayoutVars>
          <dgm:bulletEnabled val="1"/>
        </dgm:presLayoutVars>
      </dgm:prSet>
      <dgm:spPr/>
    </dgm:pt>
    <dgm:pt modelId="{D00BD480-98E5-4282-B814-AFC67217F250}" type="pres">
      <dgm:prSet presAssocID="{C527EA0D-5A9B-4E4B-A7A8-C929424E3FD3}" presName="spaceBetweenRectangles" presStyleCnt="0"/>
      <dgm:spPr/>
    </dgm:pt>
    <dgm:pt modelId="{6E6867B9-52D1-47A6-9631-34E2E267F772}" type="pres">
      <dgm:prSet presAssocID="{4A3DB872-F9F7-4D80-95CF-4DC13DC1C29F}" presName="parentLin" presStyleCnt="0"/>
      <dgm:spPr/>
    </dgm:pt>
    <dgm:pt modelId="{8197C16F-40C4-4D65-B3C8-AF23F4FD8864}" type="pres">
      <dgm:prSet presAssocID="{4A3DB872-F9F7-4D80-95CF-4DC13DC1C29F}" presName="parentLeftMargin" presStyleLbl="node1" presStyleIdx="2" presStyleCnt="5"/>
      <dgm:spPr/>
    </dgm:pt>
    <dgm:pt modelId="{12C28123-4833-4E71-8F0C-00958CAF32B7}" type="pres">
      <dgm:prSet presAssocID="{4A3DB872-F9F7-4D80-95CF-4DC13DC1C29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11DF50B-D8B7-49B1-87BD-8FA90BE66CAA}" type="pres">
      <dgm:prSet presAssocID="{4A3DB872-F9F7-4D80-95CF-4DC13DC1C29F}" presName="negativeSpace" presStyleCnt="0"/>
      <dgm:spPr/>
    </dgm:pt>
    <dgm:pt modelId="{1963FE01-78B5-426C-ADED-17C78EAE30F5}" type="pres">
      <dgm:prSet presAssocID="{4A3DB872-F9F7-4D80-95CF-4DC13DC1C29F}" presName="childText" presStyleLbl="conFgAcc1" presStyleIdx="3" presStyleCnt="5">
        <dgm:presLayoutVars>
          <dgm:bulletEnabled val="1"/>
        </dgm:presLayoutVars>
      </dgm:prSet>
      <dgm:spPr/>
    </dgm:pt>
    <dgm:pt modelId="{461344F7-DE1F-4D3B-B0A1-7C6FDF232B7B}" type="pres">
      <dgm:prSet presAssocID="{C1AEAF9E-1F8A-4A1B-BB18-5E774EC723F1}" presName="spaceBetweenRectangles" presStyleCnt="0"/>
      <dgm:spPr/>
    </dgm:pt>
    <dgm:pt modelId="{2E775E39-D600-4F37-9A46-4DEDBF487E2D}" type="pres">
      <dgm:prSet presAssocID="{E295B938-AE0E-4D2C-98F2-3AEF579E9465}" presName="parentLin" presStyleCnt="0"/>
      <dgm:spPr/>
    </dgm:pt>
    <dgm:pt modelId="{F4D91C83-2C07-4B35-BC89-080DCC098CF6}" type="pres">
      <dgm:prSet presAssocID="{E295B938-AE0E-4D2C-98F2-3AEF579E9465}" presName="parentLeftMargin" presStyleLbl="node1" presStyleIdx="3" presStyleCnt="5"/>
      <dgm:spPr/>
    </dgm:pt>
    <dgm:pt modelId="{C3B5CFF9-A69D-4540-B2D6-595B379EEFE7}" type="pres">
      <dgm:prSet presAssocID="{E295B938-AE0E-4D2C-98F2-3AEF579E946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8367288-9051-4070-BD32-AACE89C08DDA}" type="pres">
      <dgm:prSet presAssocID="{E295B938-AE0E-4D2C-98F2-3AEF579E9465}" presName="negativeSpace" presStyleCnt="0"/>
      <dgm:spPr/>
    </dgm:pt>
    <dgm:pt modelId="{1AF32943-7E5A-4A9F-865E-0EBAFE465D99}" type="pres">
      <dgm:prSet presAssocID="{E295B938-AE0E-4D2C-98F2-3AEF579E946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C06A5F5-0E50-4078-A2B5-7E95B2B0D06C}" srcId="{BA5CE478-C174-45E9-8F10-61ABCF2E196F}" destId="{3BB14819-8698-4486-AE79-F55D0FE2F841}" srcOrd="0" destOrd="0" parTransId="{D0C4A234-6C57-459F-8B53-1F9FC20EFC54}" sibTransId="{6E71DBF5-6C46-424D-AF87-FA7260F9C470}"/>
    <dgm:cxn modelId="{296663EB-5C3E-4B4B-A829-51DED5D6DED8}" type="presOf" srcId="{E6D3BB3D-899E-411B-AF37-91710ECFAC70}" destId="{495858AC-A3B3-48F5-96DB-AD302FF6D158}" srcOrd="1" destOrd="0" presId="urn:microsoft.com/office/officeart/2005/8/layout/list1"/>
    <dgm:cxn modelId="{A1424F89-5036-415A-BEA7-3C8546C4D9FA}" srcId="{BA5CE478-C174-45E9-8F10-61ABCF2E196F}" destId="{4A3DB872-F9F7-4D80-95CF-4DC13DC1C29F}" srcOrd="3" destOrd="0" parTransId="{E8F3CCE8-6DF5-4724-94F3-B6F4060AE107}" sibTransId="{C1AEAF9E-1F8A-4A1B-BB18-5E774EC723F1}"/>
    <dgm:cxn modelId="{843656CE-AE21-4BD2-9A40-905C2604DA74}" type="presOf" srcId="{81DCBE54-89B7-4FC8-B19A-56150E879922}" destId="{2DD2971F-65DD-485A-B11B-54B1CB36F1F4}" srcOrd="0" destOrd="0" presId="urn:microsoft.com/office/officeart/2005/8/layout/list1"/>
    <dgm:cxn modelId="{18266345-F0DF-430F-A5AE-5742DE17D72C}" type="presOf" srcId="{F20DA42D-B03C-4D69-AE97-7016DB12EDD9}" destId="{89078FEE-D914-493E-978B-E35E9B3764ED}" srcOrd="0" destOrd="1" presId="urn:microsoft.com/office/officeart/2005/8/layout/list1"/>
    <dgm:cxn modelId="{938A7D72-C701-4153-93C9-1AA03DE66F47}" type="presOf" srcId="{A960BAD4-9054-4B0A-9807-E9461EC3E3F9}" destId="{89078FEE-D914-493E-978B-E35E9B3764ED}" srcOrd="0" destOrd="3" presId="urn:microsoft.com/office/officeart/2005/8/layout/list1"/>
    <dgm:cxn modelId="{3EE2F83B-735E-476B-B442-1BAAE723E94A}" type="presOf" srcId="{E295B938-AE0E-4D2C-98F2-3AEF579E9465}" destId="{F4D91C83-2C07-4B35-BC89-080DCC098CF6}" srcOrd="0" destOrd="0" presId="urn:microsoft.com/office/officeart/2005/8/layout/list1"/>
    <dgm:cxn modelId="{184CE889-D10A-4886-B97C-4FB067868C6E}" srcId="{3BB14819-8698-4486-AE79-F55D0FE2F841}" destId="{F20DA42D-B03C-4D69-AE97-7016DB12EDD9}" srcOrd="1" destOrd="0" parTransId="{7782C6E6-CD62-4795-B440-731053C73C54}" sibTransId="{D8E59076-EC6E-4FF1-ADD9-6D0308FBDC2D}"/>
    <dgm:cxn modelId="{4E42F13C-BC9D-4F3F-B5FB-BBCA13D7890C}" type="presOf" srcId="{E6D3BB3D-899E-411B-AF37-91710ECFAC70}" destId="{7B108E70-E485-49B0-9A39-43592AE2A8B0}" srcOrd="0" destOrd="0" presId="urn:microsoft.com/office/officeart/2005/8/layout/list1"/>
    <dgm:cxn modelId="{300D0834-FA84-490D-A640-72E86BC4F492}" srcId="{3BB14819-8698-4486-AE79-F55D0FE2F841}" destId="{A960BAD4-9054-4B0A-9807-E9461EC3E3F9}" srcOrd="3" destOrd="0" parTransId="{37067512-3E19-4E73-AA3D-B153AF80E741}" sibTransId="{88BC16F6-9968-4602-9DC1-8261D22DE213}"/>
    <dgm:cxn modelId="{9CBC01AA-91F4-49C0-971F-D92EC9323D28}" type="presOf" srcId="{E295B938-AE0E-4D2C-98F2-3AEF579E9465}" destId="{C3B5CFF9-A69D-4540-B2D6-595B379EEFE7}" srcOrd="1" destOrd="0" presId="urn:microsoft.com/office/officeart/2005/8/layout/list1"/>
    <dgm:cxn modelId="{608F59D8-3C47-4BAF-8397-84E533C4D9A0}" srcId="{E6D3BB3D-899E-411B-AF37-91710ECFAC70}" destId="{353E7EEE-1A01-4D91-9262-2097D7D215A3}" srcOrd="0" destOrd="0" parTransId="{27104A63-52D6-4B7B-AD7A-A0DDD290042C}" sibTransId="{B2D26F4B-8A94-4979-B603-741E7C662C06}"/>
    <dgm:cxn modelId="{8F3D44C9-D20C-4AF6-851E-9A2844EAC4FB}" type="presOf" srcId="{0F85ED34-DD0C-4CD0-906F-74C8651E7069}" destId="{89078FEE-D914-493E-978B-E35E9B3764ED}" srcOrd="0" destOrd="2" presId="urn:microsoft.com/office/officeart/2005/8/layout/list1"/>
    <dgm:cxn modelId="{EDEE44B7-A998-4F21-84DA-720350682967}" srcId="{3BB14819-8698-4486-AE79-F55D0FE2F841}" destId="{0F85ED34-DD0C-4CD0-906F-74C8651E7069}" srcOrd="2" destOrd="0" parTransId="{D4942FBE-833B-41D3-8217-24CEA19C6CBD}" sibTransId="{F3AA1677-94C9-42ED-8F51-A7F241B990EE}"/>
    <dgm:cxn modelId="{ECA5C137-CF88-4022-8625-B727ABE18630}" type="presOf" srcId="{BA5CE478-C174-45E9-8F10-61ABCF2E196F}" destId="{299C7E85-E03B-4222-AB7A-BE6D80825510}" srcOrd="0" destOrd="0" presId="urn:microsoft.com/office/officeart/2005/8/layout/list1"/>
    <dgm:cxn modelId="{768128F8-8733-45E0-8704-5B87F8037A88}" type="presOf" srcId="{353E7EEE-1A01-4D91-9262-2097D7D215A3}" destId="{FF685543-79DF-48DC-B730-8A9807A95D74}" srcOrd="0" destOrd="0" presId="urn:microsoft.com/office/officeart/2005/8/layout/list1"/>
    <dgm:cxn modelId="{1814D1FC-8E9E-4EAF-9F9D-2464B2334706}" type="presOf" srcId="{81DCBE54-89B7-4FC8-B19A-56150E879922}" destId="{0C070BB1-C28F-4E80-B17A-818868EA4F7B}" srcOrd="1" destOrd="0" presId="urn:microsoft.com/office/officeart/2005/8/layout/list1"/>
    <dgm:cxn modelId="{7DCD19BF-6E10-4D46-8CB6-69B6093392F5}" srcId="{3BB14819-8698-4486-AE79-F55D0FE2F841}" destId="{7D5EDAC0-B764-476C-A405-618DFACE7D87}" srcOrd="0" destOrd="0" parTransId="{3A5A88F5-FB29-45ED-81FE-E1CC223F77A7}" sibTransId="{CB4BB5B2-AAD9-4F3E-B6D4-F024656F95B4}"/>
    <dgm:cxn modelId="{5948F2EA-7E8F-40D5-BE73-750D9A260B66}" type="presOf" srcId="{3BB14819-8698-4486-AE79-F55D0FE2F841}" destId="{DAE4D518-A59E-4468-B3A8-EB5784EA016B}" srcOrd="0" destOrd="0" presId="urn:microsoft.com/office/officeart/2005/8/layout/list1"/>
    <dgm:cxn modelId="{F82AF1A8-120B-4A68-9003-7D68591754AD}" srcId="{BA5CE478-C174-45E9-8F10-61ABCF2E196F}" destId="{E295B938-AE0E-4D2C-98F2-3AEF579E9465}" srcOrd="4" destOrd="0" parTransId="{81D0190E-AEBD-46EC-B031-0952FD06DF20}" sibTransId="{FCF82AA6-4BA9-462B-A077-9574CC72FB0B}"/>
    <dgm:cxn modelId="{EDDC1628-0698-4EBB-8A3E-6576EE0E4268}" type="presOf" srcId="{3BB14819-8698-4486-AE79-F55D0FE2F841}" destId="{68D758F0-93E6-4DE5-9E84-FB06CF96C426}" srcOrd="1" destOrd="0" presId="urn:microsoft.com/office/officeart/2005/8/layout/list1"/>
    <dgm:cxn modelId="{895F1290-FBD2-4B56-B90C-23FCF8E025D3}" srcId="{BA5CE478-C174-45E9-8F10-61ABCF2E196F}" destId="{81DCBE54-89B7-4FC8-B19A-56150E879922}" srcOrd="2" destOrd="0" parTransId="{D8F04396-6845-4CAD-837E-C5B57A49BEC0}" sibTransId="{C527EA0D-5A9B-4E4B-A7A8-C929424E3FD3}"/>
    <dgm:cxn modelId="{08598EB6-9A40-43FA-A698-B79289C4FEE1}" type="presOf" srcId="{4A3DB872-F9F7-4D80-95CF-4DC13DC1C29F}" destId="{12C28123-4833-4E71-8F0C-00958CAF32B7}" srcOrd="1" destOrd="0" presId="urn:microsoft.com/office/officeart/2005/8/layout/list1"/>
    <dgm:cxn modelId="{76906F9A-7A92-48D2-9EC8-E3536CB0EE3C}" type="presOf" srcId="{4A3DB872-F9F7-4D80-95CF-4DC13DC1C29F}" destId="{8197C16F-40C4-4D65-B3C8-AF23F4FD8864}" srcOrd="0" destOrd="0" presId="urn:microsoft.com/office/officeart/2005/8/layout/list1"/>
    <dgm:cxn modelId="{EC7BCA6F-962C-4E4B-9CA4-7276352684FD}" type="presOf" srcId="{7D5EDAC0-B764-476C-A405-618DFACE7D87}" destId="{89078FEE-D914-493E-978B-E35E9B3764ED}" srcOrd="0" destOrd="0" presId="urn:microsoft.com/office/officeart/2005/8/layout/list1"/>
    <dgm:cxn modelId="{6C3A5391-CE7C-40FC-BF84-C5982088A762}" srcId="{BA5CE478-C174-45E9-8F10-61ABCF2E196F}" destId="{E6D3BB3D-899E-411B-AF37-91710ECFAC70}" srcOrd="1" destOrd="0" parTransId="{A5557734-ECC1-4D9F-BD8C-C93A9ADFD4DE}" sibTransId="{118D03F5-1014-4777-B502-6A70B9A07E45}"/>
    <dgm:cxn modelId="{B1F38EC7-2A33-4F52-9582-CE535DF87D16}" type="presParOf" srcId="{299C7E85-E03B-4222-AB7A-BE6D80825510}" destId="{058BD2D2-15BB-4AF2-8167-72C9877021A2}" srcOrd="0" destOrd="0" presId="urn:microsoft.com/office/officeart/2005/8/layout/list1"/>
    <dgm:cxn modelId="{EB7708A6-A4E2-4383-8CFE-1806B74A6FEB}" type="presParOf" srcId="{058BD2D2-15BB-4AF2-8167-72C9877021A2}" destId="{DAE4D518-A59E-4468-B3A8-EB5784EA016B}" srcOrd="0" destOrd="0" presId="urn:microsoft.com/office/officeart/2005/8/layout/list1"/>
    <dgm:cxn modelId="{CECC7C96-2B29-42B0-BFC5-A15FE57DE3B4}" type="presParOf" srcId="{058BD2D2-15BB-4AF2-8167-72C9877021A2}" destId="{68D758F0-93E6-4DE5-9E84-FB06CF96C426}" srcOrd="1" destOrd="0" presId="urn:microsoft.com/office/officeart/2005/8/layout/list1"/>
    <dgm:cxn modelId="{D875939E-995A-445F-87BD-ED784E492C97}" type="presParOf" srcId="{299C7E85-E03B-4222-AB7A-BE6D80825510}" destId="{9A811E50-EAE2-4786-AD2E-2DE29B58BCCE}" srcOrd="1" destOrd="0" presId="urn:microsoft.com/office/officeart/2005/8/layout/list1"/>
    <dgm:cxn modelId="{0CFC9AFE-3A35-4D52-861C-5FD89D6AB555}" type="presParOf" srcId="{299C7E85-E03B-4222-AB7A-BE6D80825510}" destId="{89078FEE-D914-493E-978B-E35E9B3764ED}" srcOrd="2" destOrd="0" presId="urn:microsoft.com/office/officeart/2005/8/layout/list1"/>
    <dgm:cxn modelId="{FE39847D-8529-4F99-876B-86A9A1C6B4D3}" type="presParOf" srcId="{299C7E85-E03B-4222-AB7A-BE6D80825510}" destId="{D48D8C00-5BD4-453C-90CD-45E63152A3B7}" srcOrd="3" destOrd="0" presId="urn:microsoft.com/office/officeart/2005/8/layout/list1"/>
    <dgm:cxn modelId="{E2DC1D81-8330-4921-B8E8-714EE0A558AD}" type="presParOf" srcId="{299C7E85-E03B-4222-AB7A-BE6D80825510}" destId="{BDFAA6AC-D550-4AE7-8F78-9AEA8A63126E}" srcOrd="4" destOrd="0" presId="urn:microsoft.com/office/officeart/2005/8/layout/list1"/>
    <dgm:cxn modelId="{53AFEF6E-0B8D-4928-A835-BC244A5803C1}" type="presParOf" srcId="{BDFAA6AC-D550-4AE7-8F78-9AEA8A63126E}" destId="{7B108E70-E485-49B0-9A39-43592AE2A8B0}" srcOrd="0" destOrd="0" presId="urn:microsoft.com/office/officeart/2005/8/layout/list1"/>
    <dgm:cxn modelId="{0A3D1136-8298-46F9-A1CC-B82610180CC3}" type="presParOf" srcId="{BDFAA6AC-D550-4AE7-8F78-9AEA8A63126E}" destId="{495858AC-A3B3-48F5-96DB-AD302FF6D158}" srcOrd="1" destOrd="0" presId="urn:microsoft.com/office/officeart/2005/8/layout/list1"/>
    <dgm:cxn modelId="{CB085E05-0880-4BF4-B57E-E1DFD683A133}" type="presParOf" srcId="{299C7E85-E03B-4222-AB7A-BE6D80825510}" destId="{91120C1B-5230-40D2-BEB4-C8DCC5398553}" srcOrd="5" destOrd="0" presId="urn:microsoft.com/office/officeart/2005/8/layout/list1"/>
    <dgm:cxn modelId="{E7AE9730-89C4-4939-B732-809B1E1D7BCF}" type="presParOf" srcId="{299C7E85-E03B-4222-AB7A-BE6D80825510}" destId="{FF685543-79DF-48DC-B730-8A9807A95D74}" srcOrd="6" destOrd="0" presId="urn:microsoft.com/office/officeart/2005/8/layout/list1"/>
    <dgm:cxn modelId="{748C9974-CAAF-4D49-8B14-3AA408AB9727}" type="presParOf" srcId="{299C7E85-E03B-4222-AB7A-BE6D80825510}" destId="{2FAD89F3-27FB-452D-972F-088B79494EDB}" srcOrd="7" destOrd="0" presId="urn:microsoft.com/office/officeart/2005/8/layout/list1"/>
    <dgm:cxn modelId="{E4F3C20A-D018-4EE8-B625-235ADF195E0B}" type="presParOf" srcId="{299C7E85-E03B-4222-AB7A-BE6D80825510}" destId="{5E5D89CC-7BA8-495B-BC7F-40C0FF5F43F5}" srcOrd="8" destOrd="0" presId="urn:microsoft.com/office/officeart/2005/8/layout/list1"/>
    <dgm:cxn modelId="{C0FA07B5-ED99-438F-B4F1-19201179726A}" type="presParOf" srcId="{5E5D89CC-7BA8-495B-BC7F-40C0FF5F43F5}" destId="{2DD2971F-65DD-485A-B11B-54B1CB36F1F4}" srcOrd="0" destOrd="0" presId="urn:microsoft.com/office/officeart/2005/8/layout/list1"/>
    <dgm:cxn modelId="{8D31A4D6-5565-4E10-8B3F-B3A3E0ABD983}" type="presParOf" srcId="{5E5D89CC-7BA8-495B-BC7F-40C0FF5F43F5}" destId="{0C070BB1-C28F-4E80-B17A-818868EA4F7B}" srcOrd="1" destOrd="0" presId="urn:microsoft.com/office/officeart/2005/8/layout/list1"/>
    <dgm:cxn modelId="{FA2E3C0B-A02F-4609-BA91-15B02FF095DD}" type="presParOf" srcId="{299C7E85-E03B-4222-AB7A-BE6D80825510}" destId="{574B00D3-E438-4CAE-BFB1-38E6525F6377}" srcOrd="9" destOrd="0" presId="urn:microsoft.com/office/officeart/2005/8/layout/list1"/>
    <dgm:cxn modelId="{FD5B4A43-8359-45A7-AE83-C7DD179EBC13}" type="presParOf" srcId="{299C7E85-E03B-4222-AB7A-BE6D80825510}" destId="{B262E57B-958D-47CD-ABDE-C8FC103673D4}" srcOrd="10" destOrd="0" presId="urn:microsoft.com/office/officeart/2005/8/layout/list1"/>
    <dgm:cxn modelId="{6963D2E6-DC78-43D2-8DDD-E1CCDABECA40}" type="presParOf" srcId="{299C7E85-E03B-4222-AB7A-BE6D80825510}" destId="{D00BD480-98E5-4282-B814-AFC67217F250}" srcOrd="11" destOrd="0" presId="urn:microsoft.com/office/officeart/2005/8/layout/list1"/>
    <dgm:cxn modelId="{5DB342D9-A005-4633-9BE1-F542924AF1DE}" type="presParOf" srcId="{299C7E85-E03B-4222-AB7A-BE6D80825510}" destId="{6E6867B9-52D1-47A6-9631-34E2E267F772}" srcOrd="12" destOrd="0" presId="urn:microsoft.com/office/officeart/2005/8/layout/list1"/>
    <dgm:cxn modelId="{01CDA953-DC59-408E-A8C7-DE27095D794B}" type="presParOf" srcId="{6E6867B9-52D1-47A6-9631-34E2E267F772}" destId="{8197C16F-40C4-4D65-B3C8-AF23F4FD8864}" srcOrd="0" destOrd="0" presId="urn:microsoft.com/office/officeart/2005/8/layout/list1"/>
    <dgm:cxn modelId="{F6DF2C87-19D0-44C0-A8E4-704761D4BDC0}" type="presParOf" srcId="{6E6867B9-52D1-47A6-9631-34E2E267F772}" destId="{12C28123-4833-4E71-8F0C-00958CAF32B7}" srcOrd="1" destOrd="0" presId="urn:microsoft.com/office/officeart/2005/8/layout/list1"/>
    <dgm:cxn modelId="{BBDAD3B6-8E15-4F97-8211-F1A347802B70}" type="presParOf" srcId="{299C7E85-E03B-4222-AB7A-BE6D80825510}" destId="{C11DF50B-D8B7-49B1-87BD-8FA90BE66CAA}" srcOrd="13" destOrd="0" presId="urn:microsoft.com/office/officeart/2005/8/layout/list1"/>
    <dgm:cxn modelId="{94F4EF49-0E63-437D-B3C1-5C254D32158D}" type="presParOf" srcId="{299C7E85-E03B-4222-AB7A-BE6D80825510}" destId="{1963FE01-78B5-426C-ADED-17C78EAE30F5}" srcOrd="14" destOrd="0" presId="urn:microsoft.com/office/officeart/2005/8/layout/list1"/>
    <dgm:cxn modelId="{2EF37702-BF25-43F6-B486-E6A713378542}" type="presParOf" srcId="{299C7E85-E03B-4222-AB7A-BE6D80825510}" destId="{461344F7-DE1F-4D3B-B0A1-7C6FDF232B7B}" srcOrd="15" destOrd="0" presId="urn:microsoft.com/office/officeart/2005/8/layout/list1"/>
    <dgm:cxn modelId="{21931D40-7133-4792-ACF5-3A463563DDB1}" type="presParOf" srcId="{299C7E85-E03B-4222-AB7A-BE6D80825510}" destId="{2E775E39-D600-4F37-9A46-4DEDBF487E2D}" srcOrd="16" destOrd="0" presId="urn:microsoft.com/office/officeart/2005/8/layout/list1"/>
    <dgm:cxn modelId="{495E9916-FD4D-4E2F-9026-CE85FC62A2E2}" type="presParOf" srcId="{2E775E39-D600-4F37-9A46-4DEDBF487E2D}" destId="{F4D91C83-2C07-4B35-BC89-080DCC098CF6}" srcOrd="0" destOrd="0" presId="urn:microsoft.com/office/officeart/2005/8/layout/list1"/>
    <dgm:cxn modelId="{41A19424-29EF-4CFA-BC84-277FA5F64DBD}" type="presParOf" srcId="{2E775E39-D600-4F37-9A46-4DEDBF487E2D}" destId="{C3B5CFF9-A69D-4540-B2D6-595B379EEFE7}" srcOrd="1" destOrd="0" presId="urn:microsoft.com/office/officeart/2005/8/layout/list1"/>
    <dgm:cxn modelId="{CF6E6E79-04C0-4873-AE55-6601C123B613}" type="presParOf" srcId="{299C7E85-E03B-4222-AB7A-BE6D80825510}" destId="{78367288-9051-4070-BD32-AACE89C08DDA}" srcOrd="17" destOrd="0" presId="urn:microsoft.com/office/officeart/2005/8/layout/list1"/>
    <dgm:cxn modelId="{8C377868-27E9-4AC6-AF86-955E650E7A77}" type="presParOf" srcId="{299C7E85-E03B-4222-AB7A-BE6D80825510}" destId="{1AF32943-7E5A-4A9F-865E-0EBAFE465D9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7E4112-832C-48FD-892C-0A23F112AF7D}" type="doc">
      <dgm:prSet loTypeId="urn:microsoft.com/office/officeart/2008/layout/VerticalCurvedList" loCatId="list" qsTypeId="urn:microsoft.com/office/officeart/2005/8/quickstyle/3d1" qsCatId="3D" csTypeId="urn:microsoft.com/office/officeart/2005/8/colors/accent6_1" csCatId="accent6"/>
      <dgm:spPr/>
      <dgm:t>
        <a:bodyPr/>
        <a:lstStyle/>
        <a:p>
          <a:endParaRPr lang="hu-HU"/>
        </a:p>
      </dgm:t>
    </dgm:pt>
    <dgm:pt modelId="{FDA730EC-2B78-4298-A91D-0902C7738A8B}">
      <dgm:prSet/>
      <dgm:spPr/>
      <dgm:t>
        <a:bodyPr/>
        <a:lstStyle/>
        <a:p>
          <a:pPr rtl="0"/>
          <a:r>
            <a:rPr lang="hu-HU" smtClean="0"/>
            <a:t>Háztartások fogyasztási kiadása</a:t>
          </a:r>
          <a:endParaRPr lang="hu-HU"/>
        </a:p>
      </dgm:t>
    </dgm:pt>
    <dgm:pt modelId="{0E2ADDF2-5DF4-473D-96B2-727BB8A70DC2}" type="parTrans" cxnId="{95EF4DED-DE46-413F-B3AF-C579F8644C9D}">
      <dgm:prSet/>
      <dgm:spPr/>
      <dgm:t>
        <a:bodyPr/>
        <a:lstStyle/>
        <a:p>
          <a:endParaRPr lang="hu-HU"/>
        </a:p>
      </dgm:t>
    </dgm:pt>
    <dgm:pt modelId="{CE66B593-69F6-4506-88AB-CBD78A93766F}" type="sibTrans" cxnId="{95EF4DED-DE46-413F-B3AF-C579F8644C9D}">
      <dgm:prSet/>
      <dgm:spPr/>
      <dgm:t>
        <a:bodyPr/>
        <a:lstStyle/>
        <a:p>
          <a:endParaRPr lang="hu-HU"/>
        </a:p>
      </dgm:t>
    </dgm:pt>
    <dgm:pt modelId="{E2E1CAD6-664B-4142-8943-B4D230055507}">
      <dgm:prSet/>
      <dgm:spPr/>
      <dgm:t>
        <a:bodyPr/>
        <a:lstStyle/>
        <a:p>
          <a:pPr rtl="0"/>
          <a:r>
            <a:rPr lang="hu-HU" smtClean="0"/>
            <a:t>Kormányzat fogyasztási kiadása</a:t>
          </a:r>
          <a:endParaRPr lang="hu-HU"/>
        </a:p>
      </dgm:t>
    </dgm:pt>
    <dgm:pt modelId="{38012F3B-0092-4477-81C0-00DC4C104B03}" type="parTrans" cxnId="{DB32F3D0-496D-4127-BEB3-EDDAE3729A0E}">
      <dgm:prSet/>
      <dgm:spPr/>
      <dgm:t>
        <a:bodyPr/>
        <a:lstStyle/>
        <a:p>
          <a:endParaRPr lang="hu-HU"/>
        </a:p>
      </dgm:t>
    </dgm:pt>
    <dgm:pt modelId="{6C4D71FF-48D7-4E0E-A936-680138E55BC6}" type="sibTrans" cxnId="{DB32F3D0-496D-4127-BEB3-EDDAE3729A0E}">
      <dgm:prSet/>
      <dgm:spPr/>
      <dgm:t>
        <a:bodyPr/>
        <a:lstStyle/>
        <a:p>
          <a:endParaRPr lang="hu-HU"/>
        </a:p>
      </dgm:t>
    </dgm:pt>
    <dgm:pt modelId="{C6B7EB64-8D4D-4FF2-B7F7-0AC5C98CA58C}">
      <dgm:prSet/>
      <dgm:spPr/>
      <dgm:t>
        <a:bodyPr/>
        <a:lstStyle/>
        <a:p>
          <a:pPr rtl="0"/>
          <a:r>
            <a:rPr lang="hu-HU" smtClean="0"/>
            <a:t>Háztartásokat segítő non-profit intézmények fogyasztási kiadása</a:t>
          </a:r>
          <a:endParaRPr lang="hu-HU"/>
        </a:p>
      </dgm:t>
    </dgm:pt>
    <dgm:pt modelId="{AAD71B56-A914-4EBE-AD6F-D90F75DD5C43}" type="parTrans" cxnId="{3BD0275B-151B-4860-9824-B9929DAE6C30}">
      <dgm:prSet/>
      <dgm:spPr/>
      <dgm:t>
        <a:bodyPr/>
        <a:lstStyle/>
        <a:p>
          <a:endParaRPr lang="hu-HU"/>
        </a:p>
      </dgm:t>
    </dgm:pt>
    <dgm:pt modelId="{F737E170-68B7-4A0C-BB44-7E3574B1083F}" type="sibTrans" cxnId="{3BD0275B-151B-4860-9824-B9929DAE6C30}">
      <dgm:prSet/>
      <dgm:spPr/>
      <dgm:t>
        <a:bodyPr/>
        <a:lstStyle/>
        <a:p>
          <a:endParaRPr lang="hu-HU"/>
        </a:p>
      </dgm:t>
    </dgm:pt>
    <dgm:pt modelId="{FD8B02A8-BBBA-4667-8857-5BD3F5AF7FAB}">
      <dgm:prSet/>
      <dgm:spPr/>
      <dgm:t>
        <a:bodyPr/>
        <a:lstStyle/>
        <a:p>
          <a:pPr rtl="0"/>
          <a:r>
            <a:rPr lang="hu-HU" smtClean="0"/>
            <a:t>Bruttó állóeszköz felhalmozás</a:t>
          </a:r>
          <a:endParaRPr lang="hu-HU"/>
        </a:p>
      </dgm:t>
    </dgm:pt>
    <dgm:pt modelId="{302D98C6-101D-4085-9976-B024D06D4371}" type="parTrans" cxnId="{1174AD4B-75F0-4823-9B69-00B8997456C6}">
      <dgm:prSet/>
      <dgm:spPr/>
      <dgm:t>
        <a:bodyPr/>
        <a:lstStyle/>
        <a:p>
          <a:endParaRPr lang="hu-HU"/>
        </a:p>
      </dgm:t>
    </dgm:pt>
    <dgm:pt modelId="{07D72221-7750-4B52-ADAF-C0754B375AF8}" type="sibTrans" cxnId="{1174AD4B-75F0-4823-9B69-00B8997456C6}">
      <dgm:prSet/>
      <dgm:spPr/>
      <dgm:t>
        <a:bodyPr/>
        <a:lstStyle/>
        <a:p>
          <a:endParaRPr lang="hu-HU"/>
        </a:p>
      </dgm:t>
    </dgm:pt>
    <dgm:pt modelId="{CA1C09D7-B488-4145-83B6-D692F6F09B4F}">
      <dgm:prSet/>
      <dgm:spPr/>
      <dgm:t>
        <a:bodyPr/>
        <a:lstStyle/>
        <a:p>
          <a:pPr rtl="0"/>
          <a:r>
            <a:rPr lang="hu-HU" smtClean="0"/>
            <a:t>Készletváltozás</a:t>
          </a:r>
          <a:endParaRPr lang="hu-HU"/>
        </a:p>
      </dgm:t>
    </dgm:pt>
    <dgm:pt modelId="{F803A3F8-F60A-4AC1-A2A3-139D90AD95E9}" type="parTrans" cxnId="{0641B2C7-2124-48BC-8F4F-4C5A939B985D}">
      <dgm:prSet/>
      <dgm:spPr/>
      <dgm:t>
        <a:bodyPr/>
        <a:lstStyle/>
        <a:p>
          <a:endParaRPr lang="hu-HU"/>
        </a:p>
      </dgm:t>
    </dgm:pt>
    <dgm:pt modelId="{5F163AC9-CDF9-4965-A844-F18DCAB46774}" type="sibTrans" cxnId="{0641B2C7-2124-48BC-8F4F-4C5A939B985D}">
      <dgm:prSet/>
      <dgm:spPr/>
      <dgm:t>
        <a:bodyPr/>
        <a:lstStyle/>
        <a:p>
          <a:endParaRPr lang="hu-HU"/>
        </a:p>
      </dgm:t>
    </dgm:pt>
    <dgm:pt modelId="{66C0D420-3E28-467B-A3D3-F378D8113631}">
      <dgm:prSet/>
      <dgm:spPr/>
      <dgm:t>
        <a:bodyPr/>
        <a:lstStyle/>
        <a:p>
          <a:pPr rtl="0"/>
          <a:r>
            <a:rPr lang="hu-HU" smtClean="0"/>
            <a:t>Külkereskedelmi forgalom</a:t>
          </a:r>
          <a:endParaRPr lang="hu-HU"/>
        </a:p>
      </dgm:t>
    </dgm:pt>
    <dgm:pt modelId="{41B83A3D-DFA4-45F4-9605-A600C2003188}" type="parTrans" cxnId="{37D03FE9-D6F1-4C57-97E9-B6AB38B97E1E}">
      <dgm:prSet/>
      <dgm:spPr/>
      <dgm:t>
        <a:bodyPr/>
        <a:lstStyle/>
        <a:p>
          <a:endParaRPr lang="hu-HU"/>
        </a:p>
      </dgm:t>
    </dgm:pt>
    <dgm:pt modelId="{D223038E-5B2C-4115-A5CF-6FB1B1BB6681}" type="sibTrans" cxnId="{37D03FE9-D6F1-4C57-97E9-B6AB38B97E1E}">
      <dgm:prSet/>
      <dgm:spPr/>
      <dgm:t>
        <a:bodyPr/>
        <a:lstStyle/>
        <a:p>
          <a:endParaRPr lang="hu-HU"/>
        </a:p>
      </dgm:t>
    </dgm:pt>
    <dgm:pt modelId="{C8ACD575-06CF-42A3-91C1-84AC83AD2E36}" type="pres">
      <dgm:prSet presAssocID="{937E4112-832C-48FD-892C-0A23F112AF7D}" presName="Name0" presStyleCnt="0">
        <dgm:presLayoutVars>
          <dgm:chMax val="7"/>
          <dgm:chPref val="7"/>
          <dgm:dir/>
        </dgm:presLayoutVars>
      </dgm:prSet>
      <dgm:spPr/>
    </dgm:pt>
    <dgm:pt modelId="{17442EDF-E189-44C5-AEC3-1933CC506630}" type="pres">
      <dgm:prSet presAssocID="{937E4112-832C-48FD-892C-0A23F112AF7D}" presName="Name1" presStyleCnt="0"/>
      <dgm:spPr/>
    </dgm:pt>
    <dgm:pt modelId="{235F2EC3-EFD6-4CDC-B558-860A20AD2364}" type="pres">
      <dgm:prSet presAssocID="{937E4112-832C-48FD-892C-0A23F112AF7D}" presName="cycle" presStyleCnt="0"/>
      <dgm:spPr/>
    </dgm:pt>
    <dgm:pt modelId="{BC58A692-A171-41A0-9D8A-FE051FE21C41}" type="pres">
      <dgm:prSet presAssocID="{937E4112-832C-48FD-892C-0A23F112AF7D}" presName="srcNode" presStyleLbl="node1" presStyleIdx="0" presStyleCnt="6"/>
      <dgm:spPr/>
    </dgm:pt>
    <dgm:pt modelId="{7CE455F0-3326-40AA-A7BD-9AEFCE11A697}" type="pres">
      <dgm:prSet presAssocID="{937E4112-832C-48FD-892C-0A23F112AF7D}" presName="conn" presStyleLbl="parChTrans1D2" presStyleIdx="0" presStyleCnt="1"/>
      <dgm:spPr/>
    </dgm:pt>
    <dgm:pt modelId="{2FF73F11-6358-450B-ACE8-32BA76854AAB}" type="pres">
      <dgm:prSet presAssocID="{937E4112-832C-48FD-892C-0A23F112AF7D}" presName="extraNode" presStyleLbl="node1" presStyleIdx="0" presStyleCnt="6"/>
      <dgm:spPr/>
    </dgm:pt>
    <dgm:pt modelId="{53166856-D3DE-4834-A80A-C58505BAA0CA}" type="pres">
      <dgm:prSet presAssocID="{937E4112-832C-48FD-892C-0A23F112AF7D}" presName="dstNode" presStyleLbl="node1" presStyleIdx="0" presStyleCnt="6"/>
      <dgm:spPr/>
    </dgm:pt>
    <dgm:pt modelId="{19FC4B50-B47A-4BBE-AB68-1F062D9F7BB5}" type="pres">
      <dgm:prSet presAssocID="{FDA730EC-2B78-4298-A91D-0902C7738A8B}" presName="text_1" presStyleLbl="node1" presStyleIdx="0" presStyleCnt="6">
        <dgm:presLayoutVars>
          <dgm:bulletEnabled val="1"/>
        </dgm:presLayoutVars>
      </dgm:prSet>
      <dgm:spPr/>
    </dgm:pt>
    <dgm:pt modelId="{8039F065-8600-4F4C-8FB5-5DE2763E774D}" type="pres">
      <dgm:prSet presAssocID="{FDA730EC-2B78-4298-A91D-0902C7738A8B}" presName="accent_1" presStyleCnt="0"/>
      <dgm:spPr/>
    </dgm:pt>
    <dgm:pt modelId="{C39A3A34-D9D2-4D1D-B789-0CE3081E8B3C}" type="pres">
      <dgm:prSet presAssocID="{FDA730EC-2B78-4298-A91D-0902C7738A8B}" presName="accentRepeatNode" presStyleLbl="solidFgAcc1" presStyleIdx="0" presStyleCnt="6"/>
      <dgm:spPr/>
    </dgm:pt>
    <dgm:pt modelId="{3B78F439-952B-4166-B334-68B8C312B51F}" type="pres">
      <dgm:prSet presAssocID="{E2E1CAD6-664B-4142-8943-B4D230055507}" presName="text_2" presStyleLbl="node1" presStyleIdx="1" presStyleCnt="6">
        <dgm:presLayoutVars>
          <dgm:bulletEnabled val="1"/>
        </dgm:presLayoutVars>
      </dgm:prSet>
      <dgm:spPr/>
    </dgm:pt>
    <dgm:pt modelId="{C7211C3D-C96A-4E24-A299-AEA53E11F9BC}" type="pres">
      <dgm:prSet presAssocID="{E2E1CAD6-664B-4142-8943-B4D230055507}" presName="accent_2" presStyleCnt="0"/>
      <dgm:spPr/>
    </dgm:pt>
    <dgm:pt modelId="{16B6664A-1DA8-4E3A-9A0F-0A289BC6724D}" type="pres">
      <dgm:prSet presAssocID="{E2E1CAD6-664B-4142-8943-B4D230055507}" presName="accentRepeatNode" presStyleLbl="solidFgAcc1" presStyleIdx="1" presStyleCnt="6"/>
      <dgm:spPr/>
    </dgm:pt>
    <dgm:pt modelId="{395DB396-6391-4524-A956-1C1A5F198444}" type="pres">
      <dgm:prSet presAssocID="{C6B7EB64-8D4D-4FF2-B7F7-0AC5C98CA58C}" presName="text_3" presStyleLbl="node1" presStyleIdx="2" presStyleCnt="6">
        <dgm:presLayoutVars>
          <dgm:bulletEnabled val="1"/>
        </dgm:presLayoutVars>
      </dgm:prSet>
      <dgm:spPr/>
    </dgm:pt>
    <dgm:pt modelId="{AFC53705-D640-4A07-908A-2C3BE8D6069D}" type="pres">
      <dgm:prSet presAssocID="{C6B7EB64-8D4D-4FF2-B7F7-0AC5C98CA58C}" presName="accent_3" presStyleCnt="0"/>
      <dgm:spPr/>
    </dgm:pt>
    <dgm:pt modelId="{A771DBF1-CE7D-4871-8954-A59CF4F41D30}" type="pres">
      <dgm:prSet presAssocID="{C6B7EB64-8D4D-4FF2-B7F7-0AC5C98CA58C}" presName="accentRepeatNode" presStyleLbl="solidFgAcc1" presStyleIdx="2" presStyleCnt="6"/>
      <dgm:spPr/>
    </dgm:pt>
    <dgm:pt modelId="{1899A144-63CD-43CB-8CC6-4D81EF20E92C}" type="pres">
      <dgm:prSet presAssocID="{FD8B02A8-BBBA-4667-8857-5BD3F5AF7FAB}" presName="text_4" presStyleLbl="node1" presStyleIdx="3" presStyleCnt="6">
        <dgm:presLayoutVars>
          <dgm:bulletEnabled val="1"/>
        </dgm:presLayoutVars>
      </dgm:prSet>
      <dgm:spPr/>
    </dgm:pt>
    <dgm:pt modelId="{DA738911-4FB6-4FB8-B7D0-4545C647E41A}" type="pres">
      <dgm:prSet presAssocID="{FD8B02A8-BBBA-4667-8857-5BD3F5AF7FAB}" presName="accent_4" presStyleCnt="0"/>
      <dgm:spPr/>
    </dgm:pt>
    <dgm:pt modelId="{EE786DE0-F88B-48AC-81B4-8E2BE4BB1F54}" type="pres">
      <dgm:prSet presAssocID="{FD8B02A8-BBBA-4667-8857-5BD3F5AF7FAB}" presName="accentRepeatNode" presStyleLbl="solidFgAcc1" presStyleIdx="3" presStyleCnt="6"/>
      <dgm:spPr/>
    </dgm:pt>
    <dgm:pt modelId="{82259951-D877-4160-9AA5-062A7D805D44}" type="pres">
      <dgm:prSet presAssocID="{CA1C09D7-B488-4145-83B6-D692F6F09B4F}" presName="text_5" presStyleLbl="node1" presStyleIdx="4" presStyleCnt="6">
        <dgm:presLayoutVars>
          <dgm:bulletEnabled val="1"/>
        </dgm:presLayoutVars>
      </dgm:prSet>
      <dgm:spPr/>
    </dgm:pt>
    <dgm:pt modelId="{F8F8F0BD-8BA6-49EB-8780-6B246F8B231C}" type="pres">
      <dgm:prSet presAssocID="{CA1C09D7-B488-4145-83B6-D692F6F09B4F}" presName="accent_5" presStyleCnt="0"/>
      <dgm:spPr/>
    </dgm:pt>
    <dgm:pt modelId="{AE43E1C8-D0EE-4D2E-8290-2CE7C61B663D}" type="pres">
      <dgm:prSet presAssocID="{CA1C09D7-B488-4145-83B6-D692F6F09B4F}" presName="accentRepeatNode" presStyleLbl="solidFgAcc1" presStyleIdx="4" presStyleCnt="6"/>
      <dgm:spPr/>
    </dgm:pt>
    <dgm:pt modelId="{16786FB4-B951-4EEF-93EB-9E1C69ADA270}" type="pres">
      <dgm:prSet presAssocID="{66C0D420-3E28-467B-A3D3-F378D8113631}" presName="text_6" presStyleLbl="node1" presStyleIdx="5" presStyleCnt="6">
        <dgm:presLayoutVars>
          <dgm:bulletEnabled val="1"/>
        </dgm:presLayoutVars>
      </dgm:prSet>
      <dgm:spPr/>
    </dgm:pt>
    <dgm:pt modelId="{C4C764B4-B838-4984-B1E9-77E39A83243D}" type="pres">
      <dgm:prSet presAssocID="{66C0D420-3E28-467B-A3D3-F378D8113631}" presName="accent_6" presStyleCnt="0"/>
      <dgm:spPr/>
    </dgm:pt>
    <dgm:pt modelId="{955416D1-0575-40D5-AB5C-7B5BB89D859F}" type="pres">
      <dgm:prSet presAssocID="{66C0D420-3E28-467B-A3D3-F378D8113631}" presName="accentRepeatNode" presStyleLbl="solidFgAcc1" presStyleIdx="5" presStyleCnt="6"/>
      <dgm:spPr/>
    </dgm:pt>
  </dgm:ptLst>
  <dgm:cxnLst>
    <dgm:cxn modelId="{37D03FE9-D6F1-4C57-97E9-B6AB38B97E1E}" srcId="{937E4112-832C-48FD-892C-0A23F112AF7D}" destId="{66C0D420-3E28-467B-A3D3-F378D8113631}" srcOrd="5" destOrd="0" parTransId="{41B83A3D-DFA4-45F4-9605-A600C2003188}" sibTransId="{D223038E-5B2C-4115-A5CF-6FB1B1BB6681}"/>
    <dgm:cxn modelId="{95EF4DED-DE46-413F-B3AF-C579F8644C9D}" srcId="{937E4112-832C-48FD-892C-0A23F112AF7D}" destId="{FDA730EC-2B78-4298-A91D-0902C7738A8B}" srcOrd="0" destOrd="0" parTransId="{0E2ADDF2-5DF4-473D-96B2-727BB8A70DC2}" sibTransId="{CE66B593-69F6-4506-88AB-CBD78A93766F}"/>
    <dgm:cxn modelId="{1EC4E0B2-B7CF-4C37-9BC8-5C89E06540AA}" type="presOf" srcId="{E2E1CAD6-664B-4142-8943-B4D230055507}" destId="{3B78F439-952B-4166-B334-68B8C312B51F}" srcOrd="0" destOrd="0" presId="urn:microsoft.com/office/officeart/2008/layout/VerticalCurvedList"/>
    <dgm:cxn modelId="{5B194021-F66E-4A1F-A04B-D9B0C0830099}" type="presOf" srcId="{937E4112-832C-48FD-892C-0A23F112AF7D}" destId="{C8ACD575-06CF-42A3-91C1-84AC83AD2E36}" srcOrd="0" destOrd="0" presId="urn:microsoft.com/office/officeart/2008/layout/VerticalCurvedList"/>
    <dgm:cxn modelId="{30F8EA42-853F-432F-BD7E-36E1EB5A0992}" type="presOf" srcId="{FDA730EC-2B78-4298-A91D-0902C7738A8B}" destId="{19FC4B50-B47A-4BBE-AB68-1F062D9F7BB5}" srcOrd="0" destOrd="0" presId="urn:microsoft.com/office/officeart/2008/layout/VerticalCurvedList"/>
    <dgm:cxn modelId="{0641B2C7-2124-48BC-8F4F-4C5A939B985D}" srcId="{937E4112-832C-48FD-892C-0A23F112AF7D}" destId="{CA1C09D7-B488-4145-83B6-D692F6F09B4F}" srcOrd="4" destOrd="0" parTransId="{F803A3F8-F60A-4AC1-A2A3-139D90AD95E9}" sibTransId="{5F163AC9-CDF9-4965-A844-F18DCAB46774}"/>
    <dgm:cxn modelId="{40A0DD58-8EF0-48DA-94BF-173AD324CD21}" type="presOf" srcId="{66C0D420-3E28-467B-A3D3-F378D8113631}" destId="{16786FB4-B951-4EEF-93EB-9E1C69ADA270}" srcOrd="0" destOrd="0" presId="urn:microsoft.com/office/officeart/2008/layout/VerticalCurvedList"/>
    <dgm:cxn modelId="{F98A7966-6455-41B5-9CEF-49DE2511B40B}" type="presOf" srcId="{FD8B02A8-BBBA-4667-8857-5BD3F5AF7FAB}" destId="{1899A144-63CD-43CB-8CC6-4D81EF20E92C}" srcOrd="0" destOrd="0" presId="urn:microsoft.com/office/officeart/2008/layout/VerticalCurvedList"/>
    <dgm:cxn modelId="{F3132889-05CF-429B-83B8-6E5AC9EE61F2}" type="presOf" srcId="{CA1C09D7-B488-4145-83B6-D692F6F09B4F}" destId="{82259951-D877-4160-9AA5-062A7D805D44}" srcOrd="0" destOrd="0" presId="urn:microsoft.com/office/officeart/2008/layout/VerticalCurvedList"/>
    <dgm:cxn modelId="{3BD0275B-151B-4860-9824-B9929DAE6C30}" srcId="{937E4112-832C-48FD-892C-0A23F112AF7D}" destId="{C6B7EB64-8D4D-4FF2-B7F7-0AC5C98CA58C}" srcOrd="2" destOrd="0" parTransId="{AAD71B56-A914-4EBE-AD6F-D90F75DD5C43}" sibTransId="{F737E170-68B7-4A0C-BB44-7E3574B1083F}"/>
    <dgm:cxn modelId="{1174AD4B-75F0-4823-9B69-00B8997456C6}" srcId="{937E4112-832C-48FD-892C-0A23F112AF7D}" destId="{FD8B02A8-BBBA-4667-8857-5BD3F5AF7FAB}" srcOrd="3" destOrd="0" parTransId="{302D98C6-101D-4085-9976-B024D06D4371}" sibTransId="{07D72221-7750-4B52-ADAF-C0754B375AF8}"/>
    <dgm:cxn modelId="{DE957D23-E1E5-43FB-B021-A86028ADE1A8}" type="presOf" srcId="{CE66B593-69F6-4506-88AB-CBD78A93766F}" destId="{7CE455F0-3326-40AA-A7BD-9AEFCE11A697}" srcOrd="0" destOrd="0" presId="urn:microsoft.com/office/officeart/2008/layout/VerticalCurvedList"/>
    <dgm:cxn modelId="{81F36C00-6227-4904-8D1F-8F3E9224E203}" type="presOf" srcId="{C6B7EB64-8D4D-4FF2-B7F7-0AC5C98CA58C}" destId="{395DB396-6391-4524-A956-1C1A5F198444}" srcOrd="0" destOrd="0" presId="urn:microsoft.com/office/officeart/2008/layout/VerticalCurvedList"/>
    <dgm:cxn modelId="{DB32F3D0-496D-4127-BEB3-EDDAE3729A0E}" srcId="{937E4112-832C-48FD-892C-0A23F112AF7D}" destId="{E2E1CAD6-664B-4142-8943-B4D230055507}" srcOrd="1" destOrd="0" parTransId="{38012F3B-0092-4477-81C0-00DC4C104B03}" sibTransId="{6C4D71FF-48D7-4E0E-A936-680138E55BC6}"/>
    <dgm:cxn modelId="{2616A304-6A92-4A6A-A10A-70F7E4AE9F3E}" type="presParOf" srcId="{C8ACD575-06CF-42A3-91C1-84AC83AD2E36}" destId="{17442EDF-E189-44C5-AEC3-1933CC506630}" srcOrd="0" destOrd="0" presId="urn:microsoft.com/office/officeart/2008/layout/VerticalCurvedList"/>
    <dgm:cxn modelId="{3C07FC7B-C898-4108-B1A6-193E1CF55403}" type="presParOf" srcId="{17442EDF-E189-44C5-AEC3-1933CC506630}" destId="{235F2EC3-EFD6-4CDC-B558-860A20AD2364}" srcOrd="0" destOrd="0" presId="urn:microsoft.com/office/officeart/2008/layout/VerticalCurvedList"/>
    <dgm:cxn modelId="{68D38900-329F-49BD-ACE1-DBD4783555E9}" type="presParOf" srcId="{235F2EC3-EFD6-4CDC-B558-860A20AD2364}" destId="{BC58A692-A171-41A0-9D8A-FE051FE21C41}" srcOrd="0" destOrd="0" presId="urn:microsoft.com/office/officeart/2008/layout/VerticalCurvedList"/>
    <dgm:cxn modelId="{A3F6DEA5-50D6-422C-B7F0-ED346A18237B}" type="presParOf" srcId="{235F2EC3-EFD6-4CDC-B558-860A20AD2364}" destId="{7CE455F0-3326-40AA-A7BD-9AEFCE11A697}" srcOrd="1" destOrd="0" presId="urn:microsoft.com/office/officeart/2008/layout/VerticalCurvedList"/>
    <dgm:cxn modelId="{EB4A661D-E94F-43F6-BFE7-A24FE85ED6CA}" type="presParOf" srcId="{235F2EC3-EFD6-4CDC-B558-860A20AD2364}" destId="{2FF73F11-6358-450B-ACE8-32BA76854AAB}" srcOrd="2" destOrd="0" presId="urn:microsoft.com/office/officeart/2008/layout/VerticalCurvedList"/>
    <dgm:cxn modelId="{AAED66C0-FD58-4623-8ACF-5A1E028CEA4D}" type="presParOf" srcId="{235F2EC3-EFD6-4CDC-B558-860A20AD2364}" destId="{53166856-D3DE-4834-A80A-C58505BAA0CA}" srcOrd="3" destOrd="0" presId="urn:microsoft.com/office/officeart/2008/layout/VerticalCurvedList"/>
    <dgm:cxn modelId="{EED84449-B7A9-42DE-8836-46ABE1E0EBCE}" type="presParOf" srcId="{17442EDF-E189-44C5-AEC3-1933CC506630}" destId="{19FC4B50-B47A-4BBE-AB68-1F062D9F7BB5}" srcOrd="1" destOrd="0" presId="urn:microsoft.com/office/officeart/2008/layout/VerticalCurvedList"/>
    <dgm:cxn modelId="{07409CE4-C72E-4D35-99F9-DEA6387C14BA}" type="presParOf" srcId="{17442EDF-E189-44C5-AEC3-1933CC506630}" destId="{8039F065-8600-4F4C-8FB5-5DE2763E774D}" srcOrd="2" destOrd="0" presId="urn:microsoft.com/office/officeart/2008/layout/VerticalCurvedList"/>
    <dgm:cxn modelId="{0CE89E19-C4C7-4FBD-964B-0B3C90296529}" type="presParOf" srcId="{8039F065-8600-4F4C-8FB5-5DE2763E774D}" destId="{C39A3A34-D9D2-4D1D-B789-0CE3081E8B3C}" srcOrd="0" destOrd="0" presId="urn:microsoft.com/office/officeart/2008/layout/VerticalCurvedList"/>
    <dgm:cxn modelId="{D751D794-E697-4DCB-B987-05E023CF20C5}" type="presParOf" srcId="{17442EDF-E189-44C5-AEC3-1933CC506630}" destId="{3B78F439-952B-4166-B334-68B8C312B51F}" srcOrd="3" destOrd="0" presId="urn:microsoft.com/office/officeart/2008/layout/VerticalCurvedList"/>
    <dgm:cxn modelId="{5A226A3C-1FCB-4F46-9578-AD73C85E7358}" type="presParOf" srcId="{17442EDF-E189-44C5-AEC3-1933CC506630}" destId="{C7211C3D-C96A-4E24-A299-AEA53E11F9BC}" srcOrd="4" destOrd="0" presId="urn:microsoft.com/office/officeart/2008/layout/VerticalCurvedList"/>
    <dgm:cxn modelId="{EAC6EA96-588E-48F0-A0EF-7D4E87D9D9A7}" type="presParOf" srcId="{C7211C3D-C96A-4E24-A299-AEA53E11F9BC}" destId="{16B6664A-1DA8-4E3A-9A0F-0A289BC6724D}" srcOrd="0" destOrd="0" presId="urn:microsoft.com/office/officeart/2008/layout/VerticalCurvedList"/>
    <dgm:cxn modelId="{C50EB760-D8A1-432E-A024-5BFA6D162A56}" type="presParOf" srcId="{17442EDF-E189-44C5-AEC3-1933CC506630}" destId="{395DB396-6391-4524-A956-1C1A5F198444}" srcOrd="5" destOrd="0" presId="urn:microsoft.com/office/officeart/2008/layout/VerticalCurvedList"/>
    <dgm:cxn modelId="{DF28984E-2AD0-46BC-93A7-138E09C22276}" type="presParOf" srcId="{17442EDF-E189-44C5-AEC3-1933CC506630}" destId="{AFC53705-D640-4A07-908A-2C3BE8D6069D}" srcOrd="6" destOrd="0" presId="urn:microsoft.com/office/officeart/2008/layout/VerticalCurvedList"/>
    <dgm:cxn modelId="{32383CAA-E4C4-4191-92CD-D507C97BEE41}" type="presParOf" srcId="{AFC53705-D640-4A07-908A-2C3BE8D6069D}" destId="{A771DBF1-CE7D-4871-8954-A59CF4F41D30}" srcOrd="0" destOrd="0" presId="urn:microsoft.com/office/officeart/2008/layout/VerticalCurvedList"/>
    <dgm:cxn modelId="{CE709A2A-96E6-4D06-AFCE-5B44B2D3C7CC}" type="presParOf" srcId="{17442EDF-E189-44C5-AEC3-1933CC506630}" destId="{1899A144-63CD-43CB-8CC6-4D81EF20E92C}" srcOrd="7" destOrd="0" presId="urn:microsoft.com/office/officeart/2008/layout/VerticalCurvedList"/>
    <dgm:cxn modelId="{E9AC9658-C761-4C89-8F49-9E6C407EAA52}" type="presParOf" srcId="{17442EDF-E189-44C5-AEC3-1933CC506630}" destId="{DA738911-4FB6-4FB8-B7D0-4545C647E41A}" srcOrd="8" destOrd="0" presId="urn:microsoft.com/office/officeart/2008/layout/VerticalCurvedList"/>
    <dgm:cxn modelId="{B8CA483C-1572-4163-BC4F-7CB7E15E9145}" type="presParOf" srcId="{DA738911-4FB6-4FB8-B7D0-4545C647E41A}" destId="{EE786DE0-F88B-48AC-81B4-8E2BE4BB1F54}" srcOrd="0" destOrd="0" presId="urn:microsoft.com/office/officeart/2008/layout/VerticalCurvedList"/>
    <dgm:cxn modelId="{9D1B2040-96ED-4E4B-9527-5B9C1149D62D}" type="presParOf" srcId="{17442EDF-E189-44C5-AEC3-1933CC506630}" destId="{82259951-D877-4160-9AA5-062A7D805D44}" srcOrd="9" destOrd="0" presId="urn:microsoft.com/office/officeart/2008/layout/VerticalCurvedList"/>
    <dgm:cxn modelId="{B302CF21-FA51-4770-B279-3CCB999CEC6D}" type="presParOf" srcId="{17442EDF-E189-44C5-AEC3-1933CC506630}" destId="{F8F8F0BD-8BA6-49EB-8780-6B246F8B231C}" srcOrd="10" destOrd="0" presId="urn:microsoft.com/office/officeart/2008/layout/VerticalCurvedList"/>
    <dgm:cxn modelId="{AD98303F-0C99-4E15-8614-9FEA01058CD1}" type="presParOf" srcId="{F8F8F0BD-8BA6-49EB-8780-6B246F8B231C}" destId="{AE43E1C8-D0EE-4D2E-8290-2CE7C61B663D}" srcOrd="0" destOrd="0" presId="urn:microsoft.com/office/officeart/2008/layout/VerticalCurvedList"/>
    <dgm:cxn modelId="{01A491F6-DD78-4B37-B84B-82F8DE04A99C}" type="presParOf" srcId="{17442EDF-E189-44C5-AEC3-1933CC506630}" destId="{16786FB4-B951-4EEF-93EB-9E1C69ADA270}" srcOrd="11" destOrd="0" presId="urn:microsoft.com/office/officeart/2008/layout/VerticalCurvedList"/>
    <dgm:cxn modelId="{BD96B01E-7181-420A-A1C8-8BFD9BADCDE2}" type="presParOf" srcId="{17442EDF-E189-44C5-AEC3-1933CC506630}" destId="{C4C764B4-B838-4984-B1E9-77E39A83243D}" srcOrd="12" destOrd="0" presId="urn:microsoft.com/office/officeart/2008/layout/VerticalCurvedList"/>
    <dgm:cxn modelId="{36CD4D78-E736-4940-8B07-92E5E7988A66}" type="presParOf" srcId="{C4C764B4-B838-4984-B1E9-77E39A83243D}" destId="{955416D1-0575-40D5-AB5C-7B5BB89D85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9B3BAC-DF49-4AC0-956F-61CAE900B372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C74553A-11A4-4B7C-9474-F23D4E36F813}">
      <dgm:prSet/>
      <dgm:spPr/>
      <dgm:t>
        <a:bodyPr/>
        <a:lstStyle/>
        <a:p>
          <a:pPr rtl="0"/>
          <a:r>
            <a:rPr lang="hu-HU" b="1" dirty="0" smtClean="0"/>
            <a:t>1. </a:t>
          </a:r>
          <a:r>
            <a:rPr lang="hu-HU" b="1" dirty="0" smtClean="0">
              <a:solidFill>
                <a:schemeClr val="tx1"/>
              </a:solidFill>
            </a:rPr>
            <a:t>Vásárolt fogyasztás </a:t>
          </a:r>
          <a:endParaRPr lang="hu-HU" dirty="0">
            <a:solidFill>
              <a:schemeClr val="tx1"/>
            </a:solidFill>
          </a:endParaRPr>
        </a:p>
      </dgm:t>
    </dgm:pt>
    <dgm:pt modelId="{5490669C-3001-44BB-8245-8603B87C9AF1}" type="parTrans" cxnId="{83038B31-D1C8-42B5-842B-00E354458143}">
      <dgm:prSet/>
      <dgm:spPr/>
      <dgm:t>
        <a:bodyPr/>
        <a:lstStyle/>
        <a:p>
          <a:endParaRPr lang="hu-HU"/>
        </a:p>
      </dgm:t>
    </dgm:pt>
    <dgm:pt modelId="{7D41AE3C-0A32-40FD-AE54-ED4FBD71DADD}" type="sibTrans" cxnId="{83038B31-D1C8-42B5-842B-00E354458143}">
      <dgm:prSet/>
      <dgm:spPr/>
      <dgm:t>
        <a:bodyPr/>
        <a:lstStyle/>
        <a:p>
          <a:endParaRPr lang="hu-HU"/>
        </a:p>
      </dgm:t>
    </dgm:pt>
    <dgm:pt modelId="{D69D9081-A033-4232-BAC9-266B5727FF34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fogyasztói árindex, COICOP 4 számjegyen</a:t>
          </a:r>
          <a:endParaRPr lang="hu-HU" dirty="0">
            <a:solidFill>
              <a:schemeClr val="tx1"/>
            </a:solidFill>
          </a:endParaRPr>
        </a:p>
      </dgm:t>
    </dgm:pt>
    <dgm:pt modelId="{54DB572F-E335-46D6-90D6-9460F2BB78F3}" type="parTrans" cxnId="{18AC8C9E-A903-4D02-AE3C-7E98A8EA711C}">
      <dgm:prSet/>
      <dgm:spPr/>
      <dgm:t>
        <a:bodyPr/>
        <a:lstStyle/>
        <a:p>
          <a:endParaRPr lang="hu-HU"/>
        </a:p>
      </dgm:t>
    </dgm:pt>
    <dgm:pt modelId="{CA640E30-B2C3-46B2-8613-D0533EA0DAC1}" type="sibTrans" cxnId="{18AC8C9E-A903-4D02-AE3C-7E98A8EA711C}">
      <dgm:prSet/>
      <dgm:spPr/>
      <dgm:t>
        <a:bodyPr/>
        <a:lstStyle/>
        <a:p>
          <a:endParaRPr lang="hu-HU"/>
        </a:p>
      </dgm:t>
    </dgm:pt>
    <dgm:pt modelId="{1F6EF061-3B1E-4DBE-BC20-031A4DE8DDDF}">
      <dgm:prSet/>
      <dgm:spPr/>
      <dgm:t>
        <a:bodyPr/>
        <a:lstStyle/>
        <a:p>
          <a:pPr rtl="0"/>
          <a:r>
            <a:rPr lang="hu-HU" b="1" dirty="0" smtClean="0">
              <a:solidFill>
                <a:schemeClr val="tx1"/>
              </a:solidFill>
            </a:rPr>
            <a:t>2. Saját termelésű fogyasztás</a:t>
          </a:r>
          <a:endParaRPr lang="hu-HU" dirty="0">
            <a:solidFill>
              <a:schemeClr val="tx1"/>
            </a:solidFill>
          </a:endParaRPr>
        </a:p>
      </dgm:t>
    </dgm:pt>
    <dgm:pt modelId="{898632F9-EF0B-46D9-83B3-077EEF88D300}" type="parTrans" cxnId="{01A11842-5ABC-4444-9C3B-D1C3E926D8E7}">
      <dgm:prSet/>
      <dgm:spPr/>
      <dgm:t>
        <a:bodyPr/>
        <a:lstStyle/>
        <a:p>
          <a:endParaRPr lang="hu-HU"/>
        </a:p>
      </dgm:t>
    </dgm:pt>
    <dgm:pt modelId="{DC5C431A-1B94-4A71-88A2-75C8F3D9F663}" type="sibTrans" cxnId="{01A11842-5ABC-4444-9C3B-D1C3E926D8E7}">
      <dgm:prSet/>
      <dgm:spPr/>
      <dgm:t>
        <a:bodyPr/>
        <a:lstStyle/>
        <a:p>
          <a:endParaRPr lang="hu-HU"/>
        </a:p>
      </dgm:t>
    </dgm:pt>
    <dgm:pt modelId="{3311CDFC-8804-40B2-8442-0A4BC4C1593A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a) mezőgazdasági önfogyasztás:</a:t>
          </a:r>
          <a:endParaRPr lang="hu-HU" dirty="0">
            <a:solidFill>
              <a:schemeClr val="tx1"/>
            </a:solidFill>
          </a:endParaRPr>
        </a:p>
      </dgm:t>
    </dgm:pt>
    <dgm:pt modelId="{02DC234E-F418-45E6-9A39-7DEB24F22CA4}" type="parTrans" cxnId="{DE613822-4DED-4B1A-ADE6-8B0011286B04}">
      <dgm:prSet/>
      <dgm:spPr/>
      <dgm:t>
        <a:bodyPr/>
        <a:lstStyle/>
        <a:p>
          <a:endParaRPr lang="hu-HU"/>
        </a:p>
      </dgm:t>
    </dgm:pt>
    <dgm:pt modelId="{BB4F6349-AF50-4F5D-BE24-303962625161}" type="sibTrans" cxnId="{DE613822-4DED-4B1A-ADE6-8B0011286B04}">
      <dgm:prSet/>
      <dgm:spPr/>
      <dgm:t>
        <a:bodyPr/>
        <a:lstStyle/>
        <a:p>
          <a:endParaRPr lang="hu-HU"/>
        </a:p>
      </dgm:t>
    </dgm:pt>
    <dgm:pt modelId="{3A42CDC8-6489-4205-866C-D462D427C1E4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közvetlen volumenbecslés, mennyiség és bázisidőszaki árak szorzatával</a:t>
          </a:r>
          <a:endParaRPr lang="hu-HU" dirty="0">
            <a:solidFill>
              <a:schemeClr val="tx1"/>
            </a:solidFill>
          </a:endParaRPr>
        </a:p>
      </dgm:t>
    </dgm:pt>
    <dgm:pt modelId="{5E62AFFD-FD5B-4A70-8EF0-DBDBCBB4260B}" type="parTrans" cxnId="{80DE57A7-B9ED-4775-B149-B01AC317FB7E}">
      <dgm:prSet/>
      <dgm:spPr/>
      <dgm:t>
        <a:bodyPr/>
        <a:lstStyle/>
        <a:p>
          <a:endParaRPr lang="hu-HU"/>
        </a:p>
      </dgm:t>
    </dgm:pt>
    <dgm:pt modelId="{3FB4DEA6-1EAF-4C91-8B48-9362E14471CD}" type="sibTrans" cxnId="{80DE57A7-B9ED-4775-B149-B01AC317FB7E}">
      <dgm:prSet/>
      <dgm:spPr/>
      <dgm:t>
        <a:bodyPr/>
        <a:lstStyle/>
        <a:p>
          <a:endParaRPr lang="hu-HU"/>
        </a:p>
      </dgm:t>
    </dgm:pt>
    <dgm:pt modelId="{131BECCC-91D5-4453-99C1-22F4B9C20E1F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(negyedévesnél nincs külön becslés, se folyó áron, se változatlan áron)</a:t>
          </a:r>
          <a:endParaRPr lang="hu-HU" dirty="0">
            <a:solidFill>
              <a:schemeClr val="tx1"/>
            </a:solidFill>
          </a:endParaRPr>
        </a:p>
      </dgm:t>
    </dgm:pt>
    <dgm:pt modelId="{BFAB1642-F6E6-4CF1-8BAC-F449D67AC574}" type="parTrans" cxnId="{5835A107-6A5A-4DB2-861D-8630C37AC4D5}">
      <dgm:prSet/>
      <dgm:spPr/>
      <dgm:t>
        <a:bodyPr/>
        <a:lstStyle/>
        <a:p>
          <a:endParaRPr lang="hu-HU"/>
        </a:p>
      </dgm:t>
    </dgm:pt>
    <dgm:pt modelId="{4047AF71-AE61-4A74-AA7D-5BC04BA824BE}" type="sibTrans" cxnId="{5835A107-6A5A-4DB2-861D-8630C37AC4D5}">
      <dgm:prSet/>
      <dgm:spPr/>
      <dgm:t>
        <a:bodyPr/>
        <a:lstStyle/>
        <a:p>
          <a:endParaRPr lang="hu-HU"/>
        </a:p>
      </dgm:t>
    </dgm:pt>
    <dgm:pt modelId="{33182455-0682-4D13-8C8D-62B0D5B8C0B6}">
      <dgm:prSet/>
      <dgm:spPr/>
      <dgm:t>
        <a:bodyPr/>
        <a:lstStyle/>
        <a:p>
          <a:pPr rtl="0"/>
          <a:r>
            <a:rPr lang="hu-HU" smtClean="0">
              <a:solidFill>
                <a:schemeClr val="tx1"/>
              </a:solidFill>
            </a:rPr>
            <a:t>b) saját lakásszolgáltatás</a:t>
          </a:r>
          <a:endParaRPr lang="hu-HU">
            <a:solidFill>
              <a:schemeClr val="tx1"/>
            </a:solidFill>
          </a:endParaRPr>
        </a:p>
      </dgm:t>
    </dgm:pt>
    <dgm:pt modelId="{51D9D465-CA45-4743-AB32-239083DFBA12}" type="parTrans" cxnId="{A8E0EFBA-677C-42B3-91B7-B141E0E860AE}">
      <dgm:prSet/>
      <dgm:spPr/>
      <dgm:t>
        <a:bodyPr/>
        <a:lstStyle/>
        <a:p>
          <a:endParaRPr lang="hu-HU"/>
        </a:p>
      </dgm:t>
    </dgm:pt>
    <dgm:pt modelId="{03AEF25F-63B7-4B2D-BB88-F69FC3C56B96}" type="sibTrans" cxnId="{A8E0EFBA-677C-42B3-91B7-B141E0E860AE}">
      <dgm:prSet/>
      <dgm:spPr/>
      <dgm:t>
        <a:bodyPr/>
        <a:lstStyle/>
        <a:p>
          <a:endParaRPr lang="hu-HU"/>
        </a:p>
      </dgm:t>
    </dgm:pt>
    <dgm:pt modelId="{73F69CB6-BE99-4D86-B4D3-DE9085F50FF5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költség módszer, költségelemeket  </a:t>
          </a:r>
          <a:r>
            <a:rPr lang="hu-HU" dirty="0" err="1" smtClean="0">
              <a:solidFill>
                <a:schemeClr val="tx1"/>
              </a:solidFill>
            </a:rPr>
            <a:t>defláljuk</a:t>
          </a:r>
          <a:endParaRPr lang="hu-HU" dirty="0">
            <a:solidFill>
              <a:schemeClr val="tx1"/>
            </a:solidFill>
          </a:endParaRPr>
        </a:p>
      </dgm:t>
    </dgm:pt>
    <dgm:pt modelId="{5A17AEB1-2010-412C-98E0-517C628BC243}" type="parTrans" cxnId="{C7E4EFCB-920F-4C39-AD04-F01FB65F0ACC}">
      <dgm:prSet/>
      <dgm:spPr/>
      <dgm:t>
        <a:bodyPr/>
        <a:lstStyle/>
        <a:p>
          <a:endParaRPr lang="hu-HU"/>
        </a:p>
      </dgm:t>
    </dgm:pt>
    <dgm:pt modelId="{3C007FAA-9A45-454C-8EF8-D4C187CFD8BE}" type="sibTrans" cxnId="{C7E4EFCB-920F-4C39-AD04-F01FB65F0ACC}">
      <dgm:prSet/>
      <dgm:spPr/>
      <dgm:t>
        <a:bodyPr/>
        <a:lstStyle/>
        <a:p>
          <a:endParaRPr lang="hu-HU"/>
        </a:p>
      </dgm:t>
    </dgm:pt>
    <dgm:pt modelId="{32A6EC85-5CD8-48DF-9A96-390B1DCD2D94}">
      <dgm:prSet/>
      <dgm:spPr/>
      <dgm:t>
        <a:bodyPr/>
        <a:lstStyle/>
        <a:p>
          <a:pPr rtl="0"/>
          <a:r>
            <a:rPr lang="hu-HU" b="1" dirty="0" smtClean="0">
              <a:solidFill>
                <a:schemeClr val="tx1"/>
              </a:solidFill>
            </a:rPr>
            <a:t>3. FISIM (pénzügyi szolgáltatások közvetetten mért díja)</a:t>
          </a:r>
          <a:endParaRPr lang="hu-HU" dirty="0">
            <a:solidFill>
              <a:schemeClr val="tx1"/>
            </a:solidFill>
          </a:endParaRPr>
        </a:p>
      </dgm:t>
    </dgm:pt>
    <dgm:pt modelId="{A54F7B4C-3D66-479E-AD92-EC1BBC7DE5BC}" type="parTrans" cxnId="{6074D155-70E7-467B-96AF-C87D376884BF}">
      <dgm:prSet/>
      <dgm:spPr/>
      <dgm:t>
        <a:bodyPr/>
        <a:lstStyle/>
        <a:p>
          <a:endParaRPr lang="hu-HU"/>
        </a:p>
      </dgm:t>
    </dgm:pt>
    <dgm:pt modelId="{C38CD7D7-1960-406D-ACA1-DD058948F335}" type="sibTrans" cxnId="{6074D155-70E7-467B-96AF-C87D376884BF}">
      <dgm:prSet/>
      <dgm:spPr/>
      <dgm:t>
        <a:bodyPr/>
        <a:lstStyle/>
        <a:p>
          <a:endParaRPr lang="hu-HU"/>
        </a:p>
      </dgm:t>
    </dgm:pt>
    <dgm:pt modelId="{6A3ED602-5DD5-4BD2-B9FC-4E2C1CCFCB1B}">
      <dgm:prSet/>
      <dgm:spPr/>
      <dgm:t>
        <a:bodyPr/>
        <a:lstStyle/>
        <a:p>
          <a:pPr rtl="0"/>
          <a:r>
            <a:rPr lang="hu-HU" b="1" dirty="0" smtClean="0">
              <a:solidFill>
                <a:schemeClr val="tx1"/>
              </a:solidFill>
            </a:rPr>
            <a:t>4. Külföldiek magyarországi fogyasztása, magyarok külföldi fogyasztása:</a:t>
          </a:r>
          <a:endParaRPr lang="hu-HU" dirty="0">
            <a:solidFill>
              <a:schemeClr val="tx1"/>
            </a:solidFill>
          </a:endParaRPr>
        </a:p>
      </dgm:t>
    </dgm:pt>
    <dgm:pt modelId="{1A4CF38D-3030-403F-AB8D-B0CA14E8FEFA}" type="parTrans" cxnId="{C3487BBB-29EB-4150-B86B-B27D339D86BA}">
      <dgm:prSet/>
      <dgm:spPr/>
      <dgm:t>
        <a:bodyPr/>
        <a:lstStyle/>
        <a:p>
          <a:endParaRPr lang="hu-HU"/>
        </a:p>
      </dgm:t>
    </dgm:pt>
    <dgm:pt modelId="{2F79A348-9CC2-4E29-97E1-C74FEB8B8811}" type="sibTrans" cxnId="{C3487BBB-29EB-4150-B86B-B27D339D86BA}">
      <dgm:prSet/>
      <dgm:spPr/>
      <dgm:t>
        <a:bodyPr/>
        <a:lstStyle/>
        <a:p>
          <a:endParaRPr lang="hu-HU"/>
        </a:p>
      </dgm:t>
    </dgm:pt>
    <dgm:pt modelId="{36F6E474-838E-4A3C-A0B9-A9B7586D05DF}">
      <dgm:prSet/>
      <dgm:spPr/>
      <dgm:t>
        <a:bodyPr/>
        <a:lstStyle/>
        <a:p>
          <a:pPr rtl="0"/>
          <a:r>
            <a:rPr lang="hu-HU" dirty="0" smtClean="0">
              <a:solidFill>
                <a:schemeClr val="tx1"/>
              </a:solidFill>
            </a:rPr>
            <a:t>Fogyasztói árindex; forint árfolyamindexe az EU harmonizált fogyasztói árindexével korrigálva</a:t>
          </a:r>
          <a:endParaRPr lang="hu-HU" dirty="0">
            <a:solidFill>
              <a:schemeClr val="tx1"/>
            </a:solidFill>
          </a:endParaRPr>
        </a:p>
      </dgm:t>
    </dgm:pt>
    <dgm:pt modelId="{1A96C2CC-B7BC-4DD6-816E-B3993DF1747D}" type="parTrans" cxnId="{80CD73C0-73DC-4157-AF03-928931748651}">
      <dgm:prSet/>
      <dgm:spPr/>
      <dgm:t>
        <a:bodyPr/>
        <a:lstStyle/>
        <a:p>
          <a:endParaRPr lang="hu-HU"/>
        </a:p>
      </dgm:t>
    </dgm:pt>
    <dgm:pt modelId="{A86B8476-EA7A-4E03-ABAA-95163B51EBB9}" type="sibTrans" cxnId="{80CD73C0-73DC-4157-AF03-928931748651}">
      <dgm:prSet/>
      <dgm:spPr/>
      <dgm:t>
        <a:bodyPr/>
        <a:lstStyle/>
        <a:p>
          <a:endParaRPr lang="hu-HU"/>
        </a:p>
      </dgm:t>
    </dgm:pt>
    <dgm:pt modelId="{56B8225C-421B-4C3F-A950-CAD7B491503E}" type="pres">
      <dgm:prSet presAssocID="{AC9B3BAC-DF49-4AC0-956F-61CAE900B372}" presName="Name0" presStyleCnt="0">
        <dgm:presLayoutVars>
          <dgm:dir/>
          <dgm:animLvl val="lvl"/>
          <dgm:resizeHandles val="exact"/>
        </dgm:presLayoutVars>
      </dgm:prSet>
      <dgm:spPr/>
    </dgm:pt>
    <dgm:pt modelId="{03FE4B4F-1950-4C47-9833-BC21457299EF}" type="pres">
      <dgm:prSet presAssocID="{4C74553A-11A4-4B7C-9474-F23D4E36F813}" presName="composite" presStyleCnt="0"/>
      <dgm:spPr/>
    </dgm:pt>
    <dgm:pt modelId="{FD1E2762-0418-4DC9-A06C-C7CB2BAE848A}" type="pres">
      <dgm:prSet presAssocID="{4C74553A-11A4-4B7C-9474-F23D4E36F81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C51DBF0D-BCCD-4C3F-8AC5-540836C8C137}" type="pres">
      <dgm:prSet presAssocID="{4C74553A-11A4-4B7C-9474-F23D4E36F813}" presName="desTx" presStyleLbl="alignAccFollowNode1" presStyleIdx="0" presStyleCnt="4">
        <dgm:presLayoutVars>
          <dgm:bulletEnabled val="1"/>
        </dgm:presLayoutVars>
      </dgm:prSet>
      <dgm:spPr/>
    </dgm:pt>
    <dgm:pt modelId="{69BA7CFF-01BD-4ACF-B290-9AB1274F5C34}" type="pres">
      <dgm:prSet presAssocID="{7D41AE3C-0A32-40FD-AE54-ED4FBD71DADD}" presName="space" presStyleCnt="0"/>
      <dgm:spPr/>
    </dgm:pt>
    <dgm:pt modelId="{28CB2F98-48B6-487F-9360-C606514A3E29}" type="pres">
      <dgm:prSet presAssocID="{1F6EF061-3B1E-4DBE-BC20-031A4DE8DDDF}" presName="composite" presStyleCnt="0"/>
      <dgm:spPr/>
    </dgm:pt>
    <dgm:pt modelId="{418AAC6A-37F1-4365-BB62-8F50512F7B20}" type="pres">
      <dgm:prSet presAssocID="{1F6EF061-3B1E-4DBE-BC20-031A4DE8DDD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5474C62C-5BE1-45FC-889D-D3E791EA78FC}" type="pres">
      <dgm:prSet presAssocID="{1F6EF061-3B1E-4DBE-BC20-031A4DE8DDDF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AFCB4C-9680-4202-9542-AA204B53FA49}" type="pres">
      <dgm:prSet presAssocID="{DC5C431A-1B94-4A71-88A2-75C8F3D9F663}" presName="space" presStyleCnt="0"/>
      <dgm:spPr/>
    </dgm:pt>
    <dgm:pt modelId="{9B3875D6-CBE0-4327-B613-0A445A2C25EB}" type="pres">
      <dgm:prSet presAssocID="{32A6EC85-5CD8-48DF-9A96-390B1DCD2D94}" presName="composite" presStyleCnt="0"/>
      <dgm:spPr/>
    </dgm:pt>
    <dgm:pt modelId="{150159F1-D3D1-4083-A0FF-217DCA0ECA44}" type="pres">
      <dgm:prSet presAssocID="{32A6EC85-5CD8-48DF-9A96-390B1DCD2D9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3C8AACE-8B5F-4FB5-8138-E1EFF861C32A}" type="pres">
      <dgm:prSet presAssocID="{32A6EC85-5CD8-48DF-9A96-390B1DCD2D94}" presName="desTx" presStyleLbl="alignAccFollowNode1" presStyleIdx="2" presStyleCnt="4">
        <dgm:presLayoutVars>
          <dgm:bulletEnabled val="1"/>
        </dgm:presLayoutVars>
      </dgm:prSet>
      <dgm:spPr/>
    </dgm:pt>
    <dgm:pt modelId="{E3C2A388-ADF6-4B10-90FA-AC1C7C86450E}" type="pres">
      <dgm:prSet presAssocID="{C38CD7D7-1960-406D-ACA1-DD058948F335}" presName="space" presStyleCnt="0"/>
      <dgm:spPr/>
    </dgm:pt>
    <dgm:pt modelId="{C27C01B8-BF03-468B-B4E2-C6292198F1C9}" type="pres">
      <dgm:prSet presAssocID="{6A3ED602-5DD5-4BD2-B9FC-4E2C1CCFCB1B}" presName="composite" presStyleCnt="0"/>
      <dgm:spPr/>
    </dgm:pt>
    <dgm:pt modelId="{4007309B-1396-4DAA-AA4E-FF16F5CC5A13}" type="pres">
      <dgm:prSet presAssocID="{6A3ED602-5DD5-4BD2-B9FC-4E2C1CCFCB1B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CD5A9728-2358-47F8-8319-04C553EF3D3A}" type="pres">
      <dgm:prSet presAssocID="{6A3ED602-5DD5-4BD2-B9FC-4E2C1CCFCB1B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33461F2B-6EAD-42B6-B359-34DAA4EE4D81}" type="presOf" srcId="{D69D9081-A033-4232-BAC9-266B5727FF34}" destId="{C51DBF0D-BCCD-4C3F-8AC5-540836C8C137}" srcOrd="0" destOrd="0" presId="urn:microsoft.com/office/officeart/2005/8/layout/hList1"/>
    <dgm:cxn modelId="{2E33D867-81DE-40EE-BC6B-A29BB1A3787C}" type="presOf" srcId="{3A42CDC8-6489-4205-866C-D462D427C1E4}" destId="{5474C62C-5BE1-45FC-889D-D3E791EA78FC}" srcOrd="0" destOrd="1" presId="urn:microsoft.com/office/officeart/2005/8/layout/hList1"/>
    <dgm:cxn modelId="{83038B31-D1C8-42B5-842B-00E354458143}" srcId="{AC9B3BAC-DF49-4AC0-956F-61CAE900B372}" destId="{4C74553A-11A4-4B7C-9474-F23D4E36F813}" srcOrd="0" destOrd="0" parTransId="{5490669C-3001-44BB-8245-8603B87C9AF1}" sibTransId="{7D41AE3C-0A32-40FD-AE54-ED4FBD71DADD}"/>
    <dgm:cxn modelId="{A8E0EFBA-677C-42B3-91B7-B141E0E860AE}" srcId="{1F6EF061-3B1E-4DBE-BC20-031A4DE8DDDF}" destId="{33182455-0682-4D13-8C8D-62B0D5B8C0B6}" srcOrd="3" destOrd="0" parTransId="{51D9D465-CA45-4743-AB32-239083DFBA12}" sibTransId="{03AEF25F-63B7-4B2D-BB88-F69FC3C56B96}"/>
    <dgm:cxn modelId="{01A11842-5ABC-4444-9C3B-D1C3E926D8E7}" srcId="{AC9B3BAC-DF49-4AC0-956F-61CAE900B372}" destId="{1F6EF061-3B1E-4DBE-BC20-031A4DE8DDDF}" srcOrd="1" destOrd="0" parTransId="{898632F9-EF0B-46D9-83B3-077EEF88D300}" sibTransId="{DC5C431A-1B94-4A71-88A2-75C8F3D9F663}"/>
    <dgm:cxn modelId="{6074D155-70E7-467B-96AF-C87D376884BF}" srcId="{AC9B3BAC-DF49-4AC0-956F-61CAE900B372}" destId="{32A6EC85-5CD8-48DF-9A96-390B1DCD2D94}" srcOrd="2" destOrd="0" parTransId="{A54F7B4C-3D66-479E-AD92-EC1BBC7DE5BC}" sibTransId="{C38CD7D7-1960-406D-ACA1-DD058948F335}"/>
    <dgm:cxn modelId="{F7495922-B864-4DAF-A3C1-2B3573F1A3B1}" type="presOf" srcId="{33182455-0682-4D13-8C8D-62B0D5B8C0B6}" destId="{5474C62C-5BE1-45FC-889D-D3E791EA78FC}" srcOrd="0" destOrd="3" presId="urn:microsoft.com/office/officeart/2005/8/layout/hList1"/>
    <dgm:cxn modelId="{A2F1352C-11D7-4C25-89B2-389CEF0A72AD}" type="presOf" srcId="{3311CDFC-8804-40B2-8442-0A4BC4C1593A}" destId="{5474C62C-5BE1-45FC-889D-D3E791EA78FC}" srcOrd="0" destOrd="0" presId="urn:microsoft.com/office/officeart/2005/8/layout/hList1"/>
    <dgm:cxn modelId="{A730EF9B-A409-4C20-8B31-464280224270}" type="presOf" srcId="{4C74553A-11A4-4B7C-9474-F23D4E36F813}" destId="{FD1E2762-0418-4DC9-A06C-C7CB2BAE848A}" srcOrd="0" destOrd="0" presId="urn:microsoft.com/office/officeart/2005/8/layout/hList1"/>
    <dgm:cxn modelId="{91B0D0B4-AA21-4A2D-B242-00360691689F}" type="presOf" srcId="{131BECCC-91D5-4453-99C1-22F4B9C20E1F}" destId="{5474C62C-5BE1-45FC-889D-D3E791EA78FC}" srcOrd="0" destOrd="2" presId="urn:microsoft.com/office/officeart/2005/8/layout/hList1"/>
    <dgm:cxn modelId="{63C98906-5054-4FC3-B3A8-8D09A1BC1118}" type="presOf" srcId="{32A6EC85-5CD8-48DF-9A96-390B1DCD2D94}" destId="{150159F1-D3D1-4083-A0FF-217DCA0ECA44}" srcOrd="0" destOrd="0" presId="urn:microsoft.com/office/officeart/2005/8/layout/hList1"/>
    <dgm:cxn modelId="{C3487BBB-29EB-4150-B86B-B27D339D86BA}" srcId="{AC9B3BAC-DF49-4AC0-956F-61CAE900B372}" destId="{6A3ED602-5DD5-4BD2-B9FC-4E2C1CCFCB1B}" srcOrd="3" destOrd="0" parTransId="{1A4CF38D-3030-403F-AB8D-B0CA14E8FEFA}" sibTransId="{2F79A348-9CC2-4E29-97E1-C74FEB8B8811}"/>
    <dgm:cxn modelId="{80CD73C0-73DC-4157-AF03-928931748651}" srcId="{6A3ED602-5DD5-4BD2-B9FC-4E2C1CCFCB1B}" destId="{36F6E474-838E-4A3C-A0B9-A9B7586D05DF}" srcOrd="0" destOrd="0" parTransId="{1A96C2CC-B7BC-4DD6-816E-B3993DF1747D}" sibTransId="{A86B8476-EA7A-4E03-ABAA-95163B51EBB9}"/>
    <dgm:cxn modelId="{5EE4CC34-283B-4E2A-B17E-10043586FB92}" type="presOf" srcId="{36F6E474-838E-4A3C-A0B9-A9B7586D05DF}" destId="{CD5A9728-2358-47F8-8319-04C553EF3D3A}" srcOrd="0" destOrd="0" presId="urn:microsoft.com/office/officeart/2005/8/layout/hList1"/>
    <dgm:cxn modelId="{5835A107-6A5A-4DB2-861D-8630C37AC4D5}" srcId="{1F6EF061-3B1E-4DBE-BC20-031A4DE8DDDF}" destId="{131BECCC-91D5-4453-99C1-22F4B9C20E1F}" srcOrd="2" destOrd="0" parTransId="{BFAB1642-F6E6-4CF1-8BAC-F449D67AC574}" sibTransId="{4047AF71-AE61-4A74-AA7D-5BC04BA824BE}"/>
    <dgm:cxn modelId="{1093F625-4A29-4EE3-8348-931083A39D20}" type="presOf" srcId="{1F6EF061-3B1E-4DBE-BC20-031A4DE8DDDF}" destId="{418AAC6A-37F1-4365-BB62-8F50512F7B20}" srcOrd="0" destOrd="0" presId="urn:microsoft.com/office/officeart/2005/8/layout/hList1"/>
    <dgm:cxn modelId="{C7E4EFCB-920F-4C39-AD04-F01FB65F0ACC}" srcId="{1F6EF061-3B1E-4DBE-BC20-031A4DE8DDDF}" destId="{73F69CB6-BE99-4D86-B4D3-DE9085F50FF5}" srcOrd="4" destOrd="0" parTransId="{5A17AEB1-2010-412C-98E0-517C628BC243}" sibTransId="{3C007FAA-9A45-454C-8EF8-D4C187CFD8BE}"/>
    <dgm:cxn modelId="{A9B538E5-E1E1-4178-AD6B-5F6FAA9587A0}" type="presOf" srcId="{AC9B3BAC-DF49-4AC0-956F-61CAE900B372}" destId="{56B8225C-421B-4C3F-A950-CAD7B491503E}" srcOrd="0" destOrd="0" presId="urn:microsoft.com/office/officeart/2005/8/layout/hList1"/>
    <dgm:cxn modelId="{DE613822-4DED-4B1A-ADE6-8B0011286B04}" srcId="{1F6EF061-3B1E-4DBE-BC20-031A4DE8DDDF}" destId="{3311CDFC-8804-40B2-8442-0A4BC4C1593A}" srcOrd="0" destOrd="0" parTransId="{02DC234E-F418-45E6-9A39-7DEB24F22CA4}" sibTransId="{BB4F6349-AF50-4F5D-BE24-303962625161}"/>
    <dgm:cxn modelId="{18AC8C9E-A903-4D02-AE3C-7E98A8EA711C}" srcId="{4C74553A-11A4-4B7C-9474-F23D4E36F813}" destId="{D69D9081-A033-4232-BAC9-266B5727FF34}" srcOrd="0" destOrd="0" parTransId="{54DB572F-E335-46D6-90D6-9460F2BB78F3}" sibTransId="{CA640E30-B2C3-46B2-8613-D0533EA0DAC1}"/>
    <dgm:cxn modelId="{C86999F4-75C2-40BF-96B9-5B873D55EE7B}" type="presOf" srcId="{73F69CB6-BE99-4D86-B4D3-DE9085F50FF5}" destId="{5474C62C-5BE1-45FC-889D-D3E791EA78FC}" srcOrd="0" destOrd="4" presId="urn:microsoft.com/office/officeart/2005/8/layout/hList1"/>
    <dgm:cxn modelId="{9D0C8C1B-02D4-4841-92B9-C7633F8C593A}" type="presOf" srcId="{6A3ED602-5DD5-4BD2-B9FC-4E2C1CCFCB1B}" destId="{4007309B-1396-4DAA-AA4E-FF16F5CC5A13}" srcOrd="0" destOrd="0" presId="urn:microsoft.com/office/officeart/2005/8/layout/hList1"/>
    <dgm:cxn modelId="{80DE57A7-B9ED-4775-B149-B01AC317FB7E}" srcId="{1F6EF061-3B1E-4DBE-BC20-031A4DE8DDDF}" destId="{3A42CDC8-6489-4205-866C-D462D427C1E4}" srcOrd="1" destOrd="0" parTransId="{5E62AFFD-FD5B-4A70-8EF0-DBDBCBB4260B}" sibTransId="{3FB4DEA6-1EAF-4C91-8B48-9362E14471CD}"/>
    <dgm:cxn modelId="{2EAD63E4-E786-41E0-8661-EC2DDBABA770}" type="presParOf" srcId="{56B8225C-421B-4C3F-A950-CAD7B491503E}" destId="{03FE4B4F-1950-4C47-9833-BC21457299EF}" srcOrd="0" destOrd="0" presId="urn:microsoft.com/office/officeart/2005/8/layout/hList1"/>
    <dgm:cxn modelId="{5A9BBC51-447E-4435-9D10-8B4558465E5C}" type="presParOf" srcId="{03FE4B4F-1950-4C47-9833-BC21457299EF}" destId="{FD1E2762-0418-4DC9-A06C-C7CB2BAE848A}" srcOrd="0" destOrd="0" presId="urn:microsoft.com/office/officeart/2005/8/layout/hList1"/>
    <dgm:cxn modelId="{4C6D2042-9F45-470E-AA0C-FC3310B02496}" type="presParOf" srcId="{03FE4B4F-1950-4C47-9833-BC21457299EF}" destId="{C51DBF0D-BCCD-4C3F-8AC5-540836C8C137}" srcOrd="1" destOrd="0" presId="urn:microsoft.com/office/officeart/2005/8/layout/hList1"/>
    <dgm:cxn modelId="{F72F457C-307E-4C5E-B99B-B5A7AE743C5D}" type="presParOf" srcId="{56B8225C-421B-4C3F-A950-CAD7B491503E}" destId="{69BA7CFF-01BD-4ACF-B290-9AB1274F5C34}" srcOrd="1" destOrd="0" presId="urn:microsoft.com/office/officeart/2005/8/layout/hList1"/>
    <dgm:cxn modelId="{822239C6-A68F-4113-88B2-CB353E829850}" type="presParOf" srcId="{56B8225C-421B-4C3F-A950-CAD7B491503E}" destId="{28CB2F98-48B6-487F-9360-C606514A3E29}" srcOrd="2" destOrd="0" presId="urn:microsoft.com/office/officeart/2005/8/layout/hList1"/>
    <dgm:cxn modelId="{EABFE9E4-429E-4A42-837E-E2000D761C38}" type="presParOf" srcId="{28CB2F98-48B6-487F-9360-C606514A3E29}" destId="{418AAC6A-37F1-4365-BB62-8F50512F7B20}" srcOrd="0" destOrd="0" presId="urn:microsoft.com/office/officeart/2005/8/layout/hList1"/>
    <dgm:cxn modelId="{25CA1311-E46B-4007-87AD-317C87951037}" type="presParOf" srcId="{28CB2F98-48B6-487F-9360-C606514A3E29}" destId="{5474C62C-5BE1-45FC-889D-D3E791EA78FC}" srcOrd="1" destOrd="0" presId="urn:microsoft.com/office/officeart/2005/8/layout/hList1"/>
    <dgm:cxn modelId="{0ED9E4F5-CA0F-44CE-A7E3-05A2729F3D3C}" type="presParOf" srcId="{56B8225C-421B-4C3F-A950-CAD7B491503E}" destId="{EBAFCB4C-9680-4202-9542-AA204B53FA49}" srcOrd="3" destOrd="0" presId="urn:microsoft.com/office/officeart/2005/8/layout/hList1"/>
    <dgm:cxn modelId="{E985F1A8-FE96-4278-BCCD-CE4A83AE21A1}" type="presParOf" srcId="{56B8225C-421B-4C3F-A950-CAD7B491503E}" destId="{9B3875D6-CBE0-4327-B613-0A445A2C25EB}" srcOrd="4" destOrd="0" presId="urn:microsoft.com/office/officeart/2005/8/layout/hList1"/>
    <dgm:cxn modelId="{048EF8E9-9D56-47E1-A4CF-DF73AF32265F}" type="presParOf" srcId="{9B3875D6-CBE0-4327-B613-0A445A2C25EB}" destId="{150159F1-D3D1-4083-A0FF-217DCA0ECA44}" srcOrd="0" destOrd="0" presId="urn:microsoft.com/office/officeart/2005/8/layout/hList1"/>
    <dgm:cxn modelId="{20B20181-E933-4493-B435-8B3E023E6CDA}" type="presParOf" srcId="{9B3875D6-CBE0-4327-B613-0A445A2C25EB}" destId="{E3C8AACE-8B5F-4FB5-8138-E1EFF861C32A}" srcOrd="1" destOrd="0" presId="urn:microsoft.com/office/officeart/2005/8/layout/hList1"/>
    <dgm:cxn modelId="{F002174C-517F-4789-B419-42E24008AF85}" type="presParOf" srcId="{56B8225C-421B-4C3F-A950-CAD7B491503E}" destId="{E3C2A388-ADF6-4B10-90FA-AC1C7C86450E}" srcOrd="5" destOrd="0" presId="urn:microsoft.com/office/officeart/2005/8/layout/hList1"/>
    <dgm:cxn modelId="{FF69718D-7611-4F82-A975-6D93017CFFFA}" type="presParOf" srcId="{56B8225C-421B-4C3F-A950-CAD7B491503E}" destId="{C27C01B8-BF03-468B-B4E2-C6292198F1C9}" srcOrd="6" destOrd="0" presId="urn:microsoft.com/office/officeart/2005/8/layout/hList1"/>
    <dgm:cxn modelId="{B42A0A29-1CE0-479D-8F19-4EA2C7A8F9BA}" type="presParOf" srcId="{C27C01B8-BF03-468B-B4E2-C6292198F1C9}" destId="{4007309B-1396-4DAA-AA4E-FF16F5CC5A13}" srcOrd="0" destOrd="0" presId="urn:microsoft.com/office/officeart/2005/8/layout/hList1"/>
    <dgm:cxn modelId="{21526929-450B-4F04-A2A8-00062864C391}" type="presParOf" srcId="{C27C01B8-BF03-468B-B4E2-C6292198F1C9}" destId="{CD5A9728-2358-47F8-8319-04C553EF3D3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349375-CE06-4003-8342-14AC68966202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hu-HU"/>
        </a:p>
      </dgm:t>
    </dgm:pt>
    <dgm:pt modelId="{67B836FA-D5E6-48DA-9554-D31C444B0B42}">
      <dgm:prSet custT="1"/>
      <dgm:spPr/>
      <dgm:t>
        <a:bodyPr/>
        <a:lstStyle/>
        <a:p>
          <a:pPr rtl="0"/>
          <a:r>
            <a:rPr lang="hu-HU" sz="2000" dirty="0" smtClean="0"/>
            <a:t>1. Kormányzat által létrehozott termékek, szolgáltatások</a:t>
          </a:r>
          <a:r>
            <a:rPr lang="hu-HU" sz="2000" u="sng" dirty="0" smtClean="0"/>
            <a:t> </a:t>
          </a:r>
          <a:endParaRPr lang="hu-HU" sz="2000" dirty="0"/>
        </a:p>
      </dgm:t>
    </dgm:pt>
    <dgm:pt modelId="{E679CE93-DC59-4F41-89EA-5E4FBBF7E46F}" type="parTrans" cxnId="{00AE52E1-1696-4AAF-A0B8-528765232CB4}">
      <dgm:prSet/>
      <dgm:spPr/>
      <dgm:t>
        <a:bodyPr/>
        <a:lstStyle/>
        <a:p>
          <a:endParaRPr lang="hu-HU"/>
        </a:p>
      </dgm:t>
    </dgm:pt>
    <dgm:pt modelId="{8431AE7E-7139-4055-8E42-B9A525330EDA}" type="sibTrans" cxnId="{00AE52E1-1696-4AAF-A0B8-528765232CB4}">
      <dgm:prSet/>
      <dgm:spPr/>
      <dgm:t>
        <a:bodyPr/>
        <a:lstStyle/>
        <a:p>
          <a:endParaRPr lang="hu-HU"/>
        </a:p>
      </dgm:t>
    </dgm:pt>
    <dgm:pt modelId="{1E776140-F0F0-4CA6-AC71-8FA568852906}">
      <dgm:prSet/>
      <dgm:spPr/>
      <dgm:t>
        <a:bodyPr/>
        <a:lstStyle/>
        <a:p>
          <a:pPr rtl="0"/>
          <a:r>
            <a:rPr lang="hu-HU" b="1" dirty="0" smtClean="0"/>
            <a:t>Kibocsátás: </a:t>
          </a:r>
          <a:r>
            <a:rPr lang="hu-HU" dirty="0" smtClean="0"/>
            <a:t>költség alapú becslés folyó áron, ágazati szinten</a:t>
          </a:r>
          <a:endParaRPr lang="hu-HU" dirty="0"/>
        </a:p>
      </dgm:t>
    </dgm:pt>
    <dgm:pt modelId="{E47F6A0D-3276-4E43-BC57-087EFA5D6147}" type="parTrans" cxnId="{CF7CCFC1-288E-4324-9607-DB7FC35A0393}">
      <dgm:prSet/>
      <dgm:spPr/>
      <dgm:t>
        <a:bodyPr/>
        <a:lstStyle/>
        <a:p>
          <a:endParaRPr lang="hu-HU"/>
        </a:p>
      </dgm:t>
    </dgm:pt>
    <dgm:pt modelId="{D29E9827-F4A3-43DB-B827-1C2C228E10A0}" type="sibTrans" cxnId="{CF7CCFC1-288E-4324-9607-DB7FC35A0393}">
      <dgm:prSet/>
      <dgm:spPr/>
      <dgm:t>
        <a:bodyPr/>
        <a:lstStyle/>
        <a:p>
          <a:endParaRPr lang="hu-HU"/>
        </a:p>
      </dgm:t>
    </dgm:pt>
    <dgm:pt modelId="{C7A6E3E8-0D91-4962-8624-652093DD87AB}">
      <dgm:prSet/>
      <dgm:spPr/>
      <dgm:t>
        <a:bodyPr/>
        <a:lstStyle/>
        <a:p>
          <a:pPr rtl="0"/>
          <a:r>
            <a:rPr lang="hu-HU" smtClean="0"/>
            <a:t>Négy tétel:</a:t>
          </a:r>
          <a:endParaRPr lang="hu-HU"/>
        </a:p>
      </dgm:t>
    </dgm:pt>
    <dgm:pt modelId="{68A201A4-3C94-418A-961A-B9DB162FB976}" type="parTrans" cxnId="{0648DE24-CB59-40A2-986C-AED389DABA33}">
      <dgm:prSet/>
      <dgm:spPr/>
      <dgm:t>
        <a:bodyPr/>
        <a:lstStyle/>
        <a:p>
          <a:endParaRPr lang="hu-HU"/>
        </a:p>
      </dgm:t>
    </dgm:pt>
    <dgm:pt modelId="{867A4C94-B5E3-43E6-BF1C-53CDF679F4FB}" type="sibTrans" cxnId="{0648DE24-CB59-40A2-986C-AED389DABA33}">
      <dgm:prSet/>
      <dgm:spPr/>
      <dgm:t>
        <a:bodyPr/>
        <a:lstStyle/>
        <a:p>
          <a:endParaRPr lang="hu-HU"/>
        </a:p>
      </dgm:t>
    </dgm:pt>
    <dgm:pt modelId="{20621660-497F-4473-9E42-A55E704B4C3C}">
      <dgm:prSet/>
      <dgm:spPr/>
      <dgm:t>
        <a:bodyPr/>
        <a:lstStyle/>
        <a:p>
          <a:pPr rtl="0"/>
          <a:r>
            <a:rPr lang="hu-HU" smtClean="0"/>
            <a:t>Munkavállalói jövedelem (deflálva: létszámindexek)</a:t>
          </a:r>
          <a:endParaRPr lang="hu-HU"/>
        </a:p>
      </dgm:t>
    </dgm:pt>
    <dgm:pt modelId="{6CE3D4EA-8815-4D4B-A937-9656A2360E35}" type="parTrans" cxnId="{54522A29-7389-46B5-90A3-E5F6739C2088}">
      <dgm:prSet/>
      <dgm:spPr/>
      <dgm:t>
        <a:bodyPr/>
        <a:lstStyle/>
        <a:p>
          <a:endParaRPr lang="hu-HU"/>
        </a:p>
      </dgm:t>
    </dgm:pt>
    <dgm:pt modelId="{50CB4159-C0FC-4407-B2C3-6C95F109DAEF}" type="sibTrans" cxnId="{54522A29-7389-46B5-90A3-E5F6739C2088}">
      <dgm:prSet/>
      <dgm:spPr/>
      <dgm:t>
        <a:bodyPr/>
        <a:lstStyle/>
        <a:p>
          <a:endParaRPr lang="hu-HU"/>
        </a:p>
      </dgm:t>
    </dgm:pt>
    <dgm:pt modelId="{1AD5AEEE-01B6-419C-B9BF-6D83C2C1C775}">
      <dgm:prSet/>
      <dgm:spPr/>
      <dgm:t>
        <a:bodyPr/>
        <a:lstStyle/>
        <a:p>
          <a:pPr rtl="0"/>
          <a:r>
            <a:rPr lang="hu-HU" smtClean="0"/>
            <a:t>Értékcsökkenés (deflálva: beruházási árindex)</a:t>
          </a:r>
          <a:endParaRPr lang="hu-HU"/>
        </a:p>
      </dgm:t>
    </dgm:pt>
    <dgm:pt modelId="{245D0D3F-5D4D-4C18-9382-FBF49B266919}" type="parTrans" cxnId="{886F5698-BB5C-49EB-B6C8-1EFA3B46B6DB}">
      <dgm:prSet/>
      <dgm:spPr/>
      <dgm:t>
        <a:bodyPr/>
        <a:lstStyle/>
        <a:p>
          <a:endParaRPr lang="hu-HU"/>
        </a:p>
      </dgm:t>
    </dgm:pt>
    <dgm:pt modelId="{9F518531-D4F2-456A-9F02-1BCE9ECA4806}" type="sibTrans" cxnId="{886F5698-BB5C-49EB-B6C8-1EFA3B46B6DB}">
      <dgm:prSet/>
      <dgm:spPr/>
      <dgm:t>
        <a:bodyPr/>
        <a:lstStyle/>
        <a:p>
          <a:endParaRPr lang="hu-HU"/>
        </a:p>
      </dgm:t>
    </dgm:pt>
    <dgm:pt modelId="{097EB510-8785-412B-B5D6-087ED8D9EE4A}">
      <dgm:prSet/>
      <dgm:spPr/>
      <dgm:t>
        <a:bodyPr/>
        <a:lstStyle/>
        <a:p>
          <a:pPr rtl="0"/>
          <a:r>
            <a:rPr lang="hu-HU" smtClean="0"/>
            <a:t>Folyó termelő felhasználás (deflálva: ágazati termelési árindexek)</a:t>
          </a:r>
          <a:endParaRPr lang="hu-HU"/>
        </a:p>
      </dgm:t>
    </dgm:pt>
    <dgm:pt modelId="{9CD060C5-C989-45D8-A287-B8CDD637CF89}" type="parTrans" cxnId="{09767731-67E9-486F-95A7-1815CB3A6094}">
      <dgm:prSet/>
      <dgm:spPr/>
      <dgm:t>
        <a:bodyPr/>
        <a:lstStyle/>
        <a:p>
          <a:endParaRPr lang="hu-HU"/>
        </a:p>
      </dgm:t>
    </dgm:pt>
    <dgm:pt modelId="{2EDC39FE-6094-4FD4-BDD5-5AFF8C50E69B}" type="sibTrans" cxnId="{09767731-67E9-486F-95A7-1815CB3A6094}">
      <dgm:prSet/>
      <dgm:spPr/>
      <dgm:t>
        <a:bodyPr/>
        <a:lstStyle/>
        <a:p>
          <a:endParaRPr lang="hu-HU"/>
        </a:p>
      </dgm:t>
    </dgm:pt>
    <dgm:pt modelId="{6B3B58FD-DE98-4D74-B722-4008CC44C88C}">
      <dgm:prSet/>
      <dgm:spPr/>
      <dgm:t>
        <a:bodyPr/>
        <a:lstStyle/>
        <a:p>
          <a:pPr rtl="0"/>
          <a:r>
            <a:rPr lang="hu-HU" smtClean="0"/>
            <a:t>Árbevételek (csökkentő tétel; deflálva:  kibocsátás implicit árindexei)</a:t>
          </a:r>
          <a:endParaRPr lang="hu-HU"/>
        </a:p>
      </dgm:t>
    </dgm:pt>
    <dgm:pt modelId="{F2E9141E-0847-4212-9755-992E006C6703}" type="parTrans" cxnId="{01E0A17A-BA3D-406E-81BB-B04B2284D2EE}">
      <dgm:prSet/>
      <dgm:spPr/>
      <dgm:t>
        <a:bodyPr/>
        <a:lstStyle/>
        <a:p>
          <a:endParaRPr lang="hu-HU"/>
        </a:p>
      </dgm:t>
    </dgm:pt>
    <dgm:pt modelId="{F442EA57-9E56-47FF-8211-2A8529000EAB}" type="sibTrans" cxnId="{01E0A17A-BA3D-406E-81BB-B04B2284D2EE}">
      <dgm:prSet/>
      <dgm:spPr/>
      <dgm:t>
        <a:bodyPr/>
        <a:lstStyle/>
        <a:p>
          <a:endParaRPr lang="hu-HU"/>
        </a:p>
      </dgm:t>
    </dgm:pt>
    <dgm:pt modelId="{09EB5085-6CD5-4B8B-88EA-68A7F29DD64C}">
      <dgm:prSet/>
      <dgm:spPr/>
      <dgm:t>
        <a:bodyPr/>
        <a:lstStyle/>
        <a:p>
          <a:pPr rtl="0"/>
          <a:r>
            <a:rPr lang="hu-HU" smtClean="0"/>
            <a:t>Közvetlen volumenmérés</a:t>
          </a:r>
          <a:endParaRPr lang="hu-HU"/>
        </a:p>
      </dgm:t>
    </dgm:pt>
    <dgm:pt modelId="{5AF47EE5-22A9-49F4-8165-E568B213039C}" type="parTrans" cxnId="{E427A52F-3BF1-4255-AA5D-AA2F4077CCA7}">
      <dgm:prSet/>
      <dgm:spPr/>
      <dgm:t>
        <a:bodyPr/>
        <a:lstStyle/>
        <a:p>
          <a:endParaRPr lang="hu-HU"/>
        </a:p>
      </dgm:t>
    </dgm:pt>
    <dgm:pt modelId="{71029924-83D3-4C89-9F74-E3BBE8110031}" type="sibTrans" cxnId="{E427A52F-3BF1-4255-AA5D-AA2F4077CCA7}">
      <dgm:prSet/>
      <dgm:spPr/>
      <dgm:t>
        <a:bodyPr/>
        <a:lstStyle/>
        <a:p>
          <a:endParaRPr lang="hu-HU"/>
        </a:p>
      </dgm:t>
    </dgm:pt>
    <dgm:pt modelId="{C7235BCD-67AF-4AF0-A3BD-79030F88C572}">
      <dgm:prSet custT="1"/>
      <dgm:spPr/>
      <dgm:t>
        <a:bodyPr/>
        <a:lstStyle/>
        <a:p>
          <a:pPr rtl="0"/>
          <a:r>
            <a:rPr lang="hu-HU" sz="2000" b="1" dirty="0" smtClean="0"/>
            <a:t>2. Piaci termelőktől vásárolt és tovább adott termékek, szolgáltatások </a:t>
          </a:r>
          <a:endParaRPr lang="hu-HU" sz="2000" dirty="0"/>
        </a:p>
      </dgm:t>
    </dgm:pt>
    <dgm:pt modelId="{2F9AF3A9-A540-46B0-8DE1-FC970EA2D4FD}" type="parTrans" cxnId="{32E0A558-6209-49F2-BEC6-0C7FD40A11F5}">
      <dgm:prSet/>
      <dgm:spPr/>
      <dgm:t>
        <a:bodyPr/>
        <a:lstStyle/>
        <a:p>
          <a:endParaRPr lang="hu-HU"/>
        </a:p>
      </dgm:t>
    </dgm:pt>
    <dgm:pt modelId="{27BF99BD-A5C6-4778-B668-CE82EE42E4DA}" type="sibTrans" cxnId="{32E0A558-6209-49F2-BEC6-0C7FD40A11F5}">
      <dgm:prSet/>
      <dgm:spPr/>
      <dgm:t>
        <a:bodyPr/>
        <a:lstStyle/>
        <a:p>
          <a:endParaRPr lang="hu-HU"/>
        </a:p>
      </dgm:t>
    </dgm:pt>
    <dgm:pt modelId="{647A1E21-B26A-4BCC-B41E-ADA769946821}">
      <dgm:prSet/>
      <dgm:spPr/>
      <dgm:t>
        <a:bodyPr/>
        <a:lstStyle/>
        <a:p>
          <a:pPr rtl="0"/>
          <a:r>
            <a:rPr lang="hu-HU" dirty="0" smtClean="0"/>
            <a:t>- közlekedési támogatás (</a:t>
          </a:r>
          <a:r>
            <a:rPr lang="hu-HU" dirty="0" err="1" smtClean="0"/>
            <a:t>közl.szolgáltatások</a:t>
          </a:r>
          <a:r>
            <a:rPr lang="hu-HU" dirty="0" smtClean="0"/>
            <a:t> árindex);</a:t>
          </a:r>
          <a:endParaRPr lang="hu-HU" dirty="0"/>
        </a:p>
      </dgm:t>
    </dgm:pt>
    <dgm:pt modelId="{15543533-3583-4F69-A92E-FB8316C1236C}" type="parTrans" cxnId="{3C717622-1A7C-4576-BD94-ACD90EA96F06}">
      <dgm:prSet/>
      <dgm:spPr/>
      <dgm:t>
        <a:bodyPr/>
        <a:lstStyle/>
        <a:p>
          <a:endParaRPr lang="hu-HU"/>
        </a:p>
      </dgm:t>
    </dgm:pt>
    <dgm:pt modelId="{64B1F2E3-2497-4608-8472-CAD54B3D37FE}" type="sibTrans" cxnId="{3C717622-1A7C-4576-BD94-ACD90EA96F06}">
      <dgm:prSet/>
      <dgm:spPr/>
      <dgm:t>
        <a:bodyPr/>
        <a:lstStyle/>
        <a:p>
          <a:endParaRPr lang="hu-HU"/>
        </a:p>
      </dgm:t>
    </dgm:pt>
    <dgm:pt modelId="{85FE4404-35BF-42AA-AA51-7CB30B7C6A16}">
      <dgm:prSet/>
      <dgm:spPr/>
      <dgm:t>
        <a:bodyPr/>
        <a:lstStyle/>
        <a:p>
          <a:pPr rtl="0"/>
          <a:r>
            <a:rPr lang="hu-HU" smtClean="0"/>
            <a:t>- gyógyszerek, gyógyászati segédeszközök (gyógyszer árindex);</a:t>
          </a:r>
          <a:endParaRPr lang="hu-HU"/>
        </a:p>
      </dgm:t>
    </dgm:pt>
    <dgm:pt modelId="{990B4A3C-ACAA-4CED-8D82-E84D44B9890C}" type="parTrans" cxnId="{F19BA8F7-1E5C-4B10-9684-91095BB7585D}">
      <dgm:prSet/>
      <dgm:spPr/>
      <dgm:t>
        <a:bodyPr/>
        <a:lstStyle/>
        <a:p>
          <a:endParaRPr lang="hu-HU"/>
        </a:p>
      </dgm:t>
    </dgm:pt>
    <dgm:pt modelId="{5F4593E0-8BEC-4F6A-855A-28010552DEAE}" type="sibTrans" cxnId="{F19BA8F7-1E5C-4B10-9684-91095BB7585D}">
      <dgm:prSet/>
      <dgm:spPr/>
      <dgm:t>
        <a:bodyPr/>
        <a:lstStyle/>
        <a:p>
          <a:endParaRPr lang="hu-HU"/>
        </a:p>
      </dgm:t>
    </dgm:pt>
    <dgm:pt modelId="{23AA84E0-04F2-477D-84D1-47E33319668F}">
      <dgm:prSet/>
      <dgm:spPr/>
      <dgm:t>
        <a:bodyPr/>
        <a:lstStyle/>
        <a:p>
          <a:pPr rtl="0"/>
          <a:r>
            <a:rPr lang="hu-HU" smtClean="0"/>
            <a:t>-  egyéb eü-vel kapcsolatos termék, szolg. ( eü ágazat kibocsátásának implicit árindexe);</a:t>
          </a:r>
          <a:endParaRPr lang="hu-HU"/>
        </a:p>
      </dgm:t>
    </dgm:pt>
    <dgm:pt modelId="{F6B6EF1F-FC23-4651-AB83-9F74E45DD7A4}" type="parTrans" cxnId="{6B5F345E-B743-4EE8-969A-59DB1430A830}">
      <dgm:prSet/>
      <dgm:spPr/>
      <dgm:t>
        <a:bodyPr/>
        <a:lstStyle/>
        <a:p>
          <a:endParaRPr lang="hu-HU"/>
        </a:p>
      </dgm:t>
    </dgm:pt>
    <dgm:pt modelId="{194F2B9C-B00B-4A92-A495-4035ACF40259}" type="sibTrans" cxnId="{6B5F345E-B743-4EE8-969A-59DB1430A830}">
      <dgm:prSet/>
      <dgm:spPr/>
      <dgm:t>
        <a:bodyPr/>
        <a:lstStyle/>
        <a:p>
          <a:endParaRPr lang="hu-HU"/>
        </a:p>
      </dgm:t>
    </dgm:pt>
    <dgm:pt modelId="{AD19886C-0B24-4645-B59A-08AC8E6764CB}">
      <dgm:prSet/>
      <dgm:spPr/>
      <dgm:t>
        <a:bodyPr/>
        <a:lstStyle/>
        <a:p>
          <a:pPr rtl="0"/>
          <a:r>
            <a:rPr lang="hu-HU" smtClean="0"/>
            <a:t>- gázártámogatás  (gázárindex);</a:t>
          </a:r>
          <a:endParaRPr lang="hu-HU"/>
        </a:p>
      </dgm:t>
    </dgm:pt>
    <dgm:pt modelId="{60F459C2-B5F2-4E59-AA91-3E6E9DA524B0}" type="parTrans" cxnId="{FAAC8F96-2B09-4DB1-ACF4-FC17327A8EA4}">
      <dgm:prSet/>
      <dgm:spPr/>
      <dgm:t>
        <a:bodyPr/>
        <a:lstStyle/>
        <a:p>
          <a:endParaRPr lang="hu-HU"/>
        </a:p>
      </dgm:t>
    </dgm:pt>
    <dgm:pt modelId="{78C7A689-620E-435D-B8D5-8FF0FB1E7330}" type="sibTrans" cxnId="{FAAC8F96-2B09-4DB1-ACF4-FC17327A8EA4}">
      <dgm:prSet/>
      <dgm:spPr/>
      <dgm:t>
        <a:bodyPr/>
        <a:lstStyle/>
        <a:p>
          <a:endParaRPr lang="hu-HU"/>
        </a:p>
      </dgm:t>
    </dgm:pt>
    <dgm:pt modelId="{E1A367F7-F5D9-4B18-BA0D-FA782ECE6107}" type="pres">
      <dgm:prSet presAssocID="{72349375-CE06-4003-8342-14AC68966202}" presName="Name0" presStyleCnt="0">
        <dgm:presLayoutVars>
          <dgm:dir/>
          <dgm:animLvl val="lvl"/>
          <dgm:resizeHandles val="exact"/>
        </dgm:presLayoutVars>
      </dgm:prSet>
      <dgm:spPr/>
    </dgm:pt>
    <dgm:pt modelId="{A15B4551-F0E0-4F79-B1D1-FA4CD04F45F3}" type="pres">
      <dgm:prSet presAssocID="{67B836FA-D5E6-48DA-9554-D31C444B0B42}" presName="linNode" presStyleCnt="0"/>
      <dgm:spPr/>
    </dgm:pt>
    <dgm:pt modelId="{DD7DBF4B-90CD-4EA7-8AF8-58342189F4B0}" type="pres">
      <dgm:prSet presAssocID="{67B836FA-D5E6-48DA-9554-D31C444B0B4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0BD51E39-BA61-4C79-8A3B-40A8CD96BF9A}" type="pres">
      <dgm:prSet presAssocID="{67B836FA-D5E6-48DA-9554-D31C444B0B42}" presName="descendantText" presStyleLbl="alignAccFollowNode1" presStyleIdx="0" presStyleCnt="2">
        <dgm:presLayoutVars>
          <dgm:bulletEnabled val="1"/>
        </dgm:presLayoutVars>
      </dgm:prSet>
      <dgm:spPr/>
    </dgm:pt>
    <dgm:pt modelId="{D50E6CD6-AAEE-49ED-90E0-1D8DC2A9D896}" type="pres">
      <dgm:prSet presAssocID="{8431AE7E-7139-4055-8E42-B9A525330EDA}" presName="sp" presStyleCnt="0"/>
      <dgm:spPr/>
    </dgm:pt>
    <dgm:pt modelId="{0115A285-A29B-428A-9FEB-ACCE1BB660F9}" type="pres">
      <dgm:prSet presAssocID="{C7235BCD-67AF-4AF0-A3BD-79030F88C572}" presName="linNode" presStyleCnt="0"/>
      <dgm:spPr/>
    </dgm:pt>
    <dgm:pt modelId="{E989DAA7-E2CB-4DE4-9AF0-81032D337575}" type="pres">
      <dgm:prSet presAssocID="{C7235BCD-67AF-4AF0-A3BD-79030F88C572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3D9029F-7270-4396-840B-BB7418148FC6}" type="pres">
      <dgm:prSet presAssocID="{C7235BCD-67AF-4AF0-A3BD-79030F88C572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C717622-1A7C-4576-BD94-ACD90EA96F06}" srcId="{C7235BCD-67AF-4AF0-A3BD-79030F88C572}" destId="{647A1E21-B26A-4BCC-B41E-ADA769946821}" srcOrd="0" destOrd="0" parTransId="{15543533-3583-4F69-A92E-FB8316C1236C}" sibTransId="{64B1F2E3-2497-4608-8472-CAD54B3D37FE}"/>
    <dgm:cxn modelId="{882E1920-A98D-4811-A630-28A32401829E}" type="presOf" srcId="{AD19886C-0B24-4645-B59A-08AC8E6764CB}" destId="{63D9029F-7270-4396-840B-BB7418148FC6}" srcOrd="0" destOrd="3" presId="urn:microsoft.com/office/officeart/2005/8/layout/vList5"/>
    <dgm:cxn modelId="{413F1937-B05A-4F05-AC6A-CAE8F0FB358D}" type="presOf" srcId="{85FE4404-35BF-42AA-AA51-7CB30B7C6A16}" destId="{63D9029F-7270-4396-840B-BB7418148FC6}" srcOrd="0" destOrd="1" presId="urn:microsoft.com/office/officeart/2005/8/layout/vList5"/>
    <dgm:cxn modelId="{39548680-B9B4-4BF2-8C65-A23EA49C9A1D}" type="presOf" srcId="{647A1E21-B26A-4BCC-B41E-ADA769946821}" destId="{63D9029F-7270-4396-840B-BB7418148FC6}" srcOrd="0" destOrd="0" presId="urn:microsoft.com/office/officeart/2005/8/layout/vList5"/>
    <dgm:cxn modelId="{570934FF-62E5-4030-8FED-4EDC01BCF9E7}" type="presOf" srcId="{097EB510-8785-412B-B5D6-087ED8D9EE4A}" destId="{0BD51E39-BA61-4C79-8A3B-40A8CD96BF9A}" srcOrd="0" destOrd="4" presId="urn:microsoft.com/office/officeart/2005/8/layout/vList5"/>
    <dgm:cxn modelId="{4D3F069D-D250-44D6-B76C-A47D626C6DDB}" type="presOf" srcId="{C7235BCD-67AF-4AF0-A3BD-79030F88C572}" destId="{E989DAA7-E2CB-4DE4-9AF0-81032D337575}" srcOrd="0" destOrd="0" presId="urn:microsoft.com/office/officeart/2005/8/layout/vList5"/>
    <dgm:cxn modelId="{F19BA8F7-1E5C-4B10-9684-91095BB7585D}" srcId="{C7235BCD-67AF-4AF0-A3BD-79030F88C572}" destId="{85FE4404-35BF-42AA-AA51-7CB30B7C6A16}" srcOrd="1" destOrd="0" parTransId="{990B4A3C-ACAA-4CED-8D82-E84D44B9890C}" sibTransId="{5F4593E0-8BEC-4F6A-855A-28010552DEAE}"/>
    <dgm:cxn modelId="{BEC6D432-78E3-46F4-B336-813C70D25048}" type="presOf" srcId="{20621660-497F-4473-9E42-A55E704B4C3C}" destId="{0BD51E39-BA61-4C79-8A3B-40A8CD96BF9A}" srcOrd="0" destOrd="2" presId="urn:microsoft.com/office/officeart/2005/8/layout/vList5"/>
    <dgm:cxn modelId="{25695A33-0FD2-430E-A7C1-5D39A1CF06CB}" type="presOf" srcId="{72349375-CE06-4003-8342-14AC68966202}" destId="{E1A367F7-F5D9-4B18-BA0D-FA782ECE6107}" srcOrd="0" destOrd="0" presId="urn:microsoft.com/office/officeart/2005/8/layout/vList5"/>
    <dgm:cxn modelId="{32E0A558-6209-49F2-BEC6-0C7FD40A11F5}" srcId="{72349375-CE06-4003-8342-14AC68966202}" destId="{C7235BCD-67AF-4AF0-A3BD-79030F88C572}" srcOrd="1" destOrd="0" parTransId="{2F9AF3A9-A540-46B0-8DE1-FC970EA2D4FD}" sibTransId="{27BF99BD-A5C6-4778-B668-CE82EE42E4DA}"/>
    <dgm:cxn modelId="{00AE52E1-1696-4AAF-A0B8-528765232CB4}" srcId="{72349375-CE06-4003-8342-14AC68966202}" destId="{67B836FA-D5E6-48DA-9554-D31C444B0B42}" srcOrd="0" destOrd="0" parTransId="{E679CE93-DC59-4F41-89EA-5E4FBBF7E46F}" sibTransId="{8431AE7E-7139-4055-8E42-B9A525330EDA}"/>
    <dgm:cxn modelId="{09767731-67E9-486F-95A7-1815CB3A6094}" srcId="{67B836FA-D5E6-48DA-9554-D31C444B0B42}" destId="{097EB510-8785-412B-B5D6-087ED8D9EE4A}" srcOrd="3" destOrd="0" parTransId="{9CD060C5-C989-45D8-A287-B8CDD637CF89}" sibTransId="{2EDC39FE-6094-4FD4-BDD5-5AFF8C50E69B}"/>
    <dgm:cxn modelId="{886F5698-BB5C-49EB-B6C8-1EFA3B46B6DB}" srcId="{67B836FA-D5E6-48DA-9554-D31C444B0B42}" destId="{1AD5AEEE-01B6-419C-B9BF-6D83C2C1C775}" srcOrd="2" destOrd="0" parTransId="{245D0D3F-5D4D-4C18-9382-FBF49B266919}" sibTransId="{9F518531-D4F2-456A-9F02-1BCE9ECA4806}"/>
    <dgm:cxn modelId="{1862BBE9-DA8E-4680-80DD-0A4C8853C385}" type="presOf" srcId="{67B836FA-D5E6-48DA-9554-D31C444B0B42}" destId="{DD7DBF4B-90CD-4EA7-8AF8-58342189F4B0}" srcOrd="0" destOrd="0" presId="urn:microsoft.com/office/officeart/2005/8/layout/vList5"/>
    <dgm:cxn modelId="{6B5F345E-B743-4EE8-969A-59DB1430A830}" srcId="{C7235BCD-67AF-4AF0-A3BD-79030F88C572}" destId="{23AA84E0-04F2-477D-84D1-47E33319668F}" srcOrd="2" destOrd="0" parTransId="{F6B6EF1F-FC23-4651-AB83-9F74E45DD7A4}" sibTransId="{194F2B9C-B00B-4A92-A495-4035ACF40259}"/>
    <dgm:cxn modelId="{E427A52F-3BF1-4255-AA5D-AA2F4077CCA7}" srcId="{67B836FA-D5E6-48DA-9554-D31C444B0B42}" destId="{09EB5085-6CD5-4B8B-88EA-68A7F29DD64C}" srcOrd="5" destOrd="0" parTransId="{5AF47EE5-22A9-49F4-8165-E568B213039C}" sibTransId="{71029924-83D3-4C89-9F74-E3BBE8110031}"/>
    <dgm:cxn modelId="{AA313708-1CEE-492E-907E-BAE1E81596C1}" type="presOf" srcId="{1E776140-F0F0-4CA6-AC71-8FA568852906}" destId="{0BD51E39-BA61-4C79-8A3B-40A8CD96BF9A}" srcOrd="0" destOrd="0" presId="urn:microsoft.com/office/officeart/2005/8/layout/vList5"/>
    <dgm:cxn modelId="{D064DF4E-2777-45B9-8B25-06367F2D25D6}" type="presOf" srcId="{C7A6E3E8-0D91-4962-8624-652093DD87AB}" destId="{0BD51E39-BA61-4C79-8A3B-40A8CD96BF9A}" srcOrd="0" destOrd="1" presId="urn:microsoft.com/office/officeart/2005/8/layout/vList5"/>
    <dgm:cxn modelId="{0648DE24-CB59-40A2-986C-AED389DABA33}" srcId="{1E776140-F0F0-4CA6-AC71-8FA568852906}" destId="{C7A6E3E8-0D91-4962-8624-652093DD87AB}" srcOrd="0" destOrd="0" parTransId="{68A201A4-3C94-418A-961A-B9DB162FB976}" sibTransId="{867A4C94-B5E3-43E6-BF1C-53CDF679F4FB}"/>
    <dgm:cxn modelId="{977A62F6-1F17-48AD-904E-8929A5AB8D89}" type="presOf" srcId="{6B3B58FD-DE98-4D74-B722-4008CC44C88C}" destId="{0BD51E39-BA61-4C79-8A3B-40A8CD96BF9A}" srcOrd="0" destOrd="5" presId="urn:microsoft.com/office/officeart/2005/8/layout/vList5"/>
    <dgm:cxn modelId="{01E0A17A-BA3D-406E-81BB-B04B2284D2EE}" srcId="{67B836FA-D5E6-48DA-9554-D31C444B0B42}" destId="{6B3B58FD-DE98-4D74-B722-4008CC44C88C}" srcOrd="4" destOrd="0" parTransId="{F2E9141E-0847-4212-9755-992E006C6703}" sibTransId="{F442EA57-9E56-47FF-8211-2A8529000EAB}"/>
    <dgm:cxn modelId="{54522A29-7389-46B5-90A3-E5F6739C2088}" srcId="{67B836FA-D5E6-48DA-9554-D31C444B0B42}" destId="{20621660-497F-4473-9E42-A55E704B4C3C}" srcOrd="1" destOrd="0" parTransId="{6CE3D4EA-8815-4D4B-A937-9656A2360E35}" sibTransId="{50CB4159-C0FC-4407-B2C3-6C95F109DAEF}"/>
    <dgm:cxn modelId="{6F655A10-9E37-4512-A9E5-8FA23640C82A}" type="presOf" srcId="{09EB5085-6CD5-4B8B-88EA-68A7F29DD64C}" destId="{0BD51E39-BA61-4C79-8A3B-40A8CD96BF9A}" srcOrd="0" destOrd="6" presId="urn:microsoft.com/office/officeart/2005/8/layout/vList5"/>
    <dgm:cxn modelId="{8A344CAD-40E9-4898-9ACE-B354CFDB4D55}" type="presOf" srcId="{1AD5AEEE-01B6-419C-B9BF-6D83C2C1C775}" destId="{0BD51E39-BA61-4C79-8A3B-40A8CD96BF9A}" srcOrd="0" destOrd="3" presId="urn:microsoft.com/office/officeart/2005/8/layout/vList5"/>
    <dgm:cxn modelId="{FAAC8F96-2B09-4DB1-ACF4-FC17327A8EA4}" srcId="{C7235BCD-67AF-4AF0-A3BD-79030F88C572}" destId="{AD19886C-0B24-4645-B59A-08AC8E6764CB}" srcOrd="3" destOrd="0" parTransId="{60F459C2-B5F2-4E59-AA91-3E6E9DA524B0}" sibTransId="{78C7A689-620E-435D-B8D5-8FF0FB1E7330}"/>
    <dgm:cxn modelId="{CF7CCFC1-288E-4324-9607-DB7FC35A0393}" srcId="{67B836FA-D5E6-48DA-9554-D31C444B0B42}" destId="{1E776140-F0F0-4CA6-AC71-8FA568852906}" srcOrd="0" destOrd="0" parTransId="{E47F6A0D-3276-4E43-BC57-087EFA5D6147}" sibTransId="{D29E9827-F4A3-43DB-B827-1C2C228E10A0}"/>
    <dgm:cxn modelId="{2CDB0B09-FC9E-4238-9BF7-14EC2473D405}" type="presOf" srcId="{23AA84E0-04F2-477D-84D1-47E33319668F}" destId="{63D9029F-7270-4396-840B-BB7418148FC6}" srcOrd="0" destOrd="2" presId="urn:microsoft.com/office/officeart/2005/8/layout/vList5"/>
    <dgm:cxn modelId="{49F85106-BC08-49C5-A3A8-7E2AE0809C39}" type="presParOf" srcId="{E1A367F7-F5D9-4B18-BA0D-FA782ECE6107}" destId="{A15B4551-F0E0-4F79-B1D1-FA4CD04F45F3}" srcOrd="0" destOrd="0" presId="urn:microsoft.com/office/officeart/2005/8/layout/vList5"/>
    <dgm:cxn modelId="{7D5ECFC1-48A5-47B7-B707-5D6AFCA26EE9}" type="presParOf" srcId="{A15B4551-F0E0-4F79-B1D1-FA4CD04F45F3}" destId="{DD7DBF4B-90CD-4EA7-8AF8-58342189F4B0}" srcOrd="0" destOrd="0" presId="urn:microsoft.com/office/officeart/2005/8/layout/vList5"/>
    <dgm:cxn modelId="{C9F96226-EC67-4A1D-9AA1-7480D649DBD7}" type="presParOf" srcId="{A15B4551-F0E0-4F79-B1D1-FA4CD04F45F3}" destId="{0BD51E39-BA61-4C79-8A3B-40A8CD96BF9A}" srcOrd="1" destOrd="0" presId="urn:microsoft.com/office/officeart/2005/8/layout/vList5"/>
    <dgm:cxn modelId="{CCF6005F-F3C9-4886-89A2-B02A9C470387}" type="presParOf" srcId="{E1A367F7-F5D9-4B18-BA0D-FA782ECE6107}" destId="{D50E6CD6-AAEE-49ED-90E0-1D8DC2A9D896}" srcOrd="1" destOrd="0" presId="urn:microsoft.com/office/officeart/2005/8/layout/vList5"/>
    <dgm:cxn modelId="{C8DEBD9D-8D71-431B-B14B-97A56E43B9C5}" type="presParOf" srcId="{E1A367F7-F5D9-4B18-BA0D-FA782ECE6107}" destId="{0115A285-A29B-428A-9FEB-ACCE1BB660F9}" srcOrd="2" destOrd="0" presId="urn:microsoft.com/office/officeart/2005/8/layout/vList5"/>
    <dgm:cxn modelId="{E205AE4C-768D-4C9E-9160-1D591AA06698}" type="presParOf" srcId="{0115A285-A29B-428A-9FEB-ACCE1BB660F9}" destId="{E989DAA7-E2CB-4DE4-9AF0-81032D337575}" srcOrd="0" destOrd="0" presId="urn:microsoft.com/office/officeart/2005/8/layout/vList5"/>
    <dgm:cxn modelId="{143022AE-24D5-4994-810F-331E31E0759D}" type="presParOf" srcId="{0115A285-A29B-428A-9FEB-ACCE1BB660F9}" destId="{63D9029F-7270-4396-840B-BB7418148F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11037-3C06-43A8-80CB-AF1712B5805B}">
      <dsp:nvSpPr>
        <dsp:cNvPr id="0" name=""/>
        <dsp:cNvSpPr/>
      </dsp:nvSpPr>
      <dsp:spPr>
        <a:xfrm>
          <a:off x="10" y="0"/>
          <a:ext cx="2193993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Folyó számlák</a:t>
          </a:r>
          <a:endParaRPr lang="hu-HU" sz="2000" kern="1200" dirty="0"/>
        </a:p>
      </dsp:txBody>
      <dsp:txXfrm>
        <a:off x="10" y="0"/>
        <a:ext cx="2193993" cy="1231336"/>
      </dsp:txXfrm>
    </dsp:sp>
    <dsp:sp modelId="{6C6BACCB-72D4-4BFB-BD5E-CFFC3FD10175}">
      <dsp:nvSpPr>
        <dsp:cNvPr id="0" name=""/>
        <dsp:cNvSpPr/>
      </dsp:nvSpPr>
      <dsp:spPr>
        <a:xfrm>
          <a:off x="220243" y="1233841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0</a:t>
          </a:r>
          <a:r>
            <a:rPr lang="hu-HU" sz="1000" kern="1200" dirty="0" smtClean="0"/>
            <a:t>. Termék és szolgáltatások számla</a:t>
          </a:r>
          <a:endParaRPr lang="hu-HU" sz="1000" kern="1200" dirty="0"/>
        </a:p>
      </dsp:txBody>
      <dsp:txXfrm>
        <a:off x="230087" y="1243685"/>
        <a:ext cx="1735507" cy="316404"/>
      </dsp:txXfrm>
    </dsp:sp>
    <dsp:sp modelId="{80F5C827-07D4-4105-BF2A-67ACA196AFBE}">
      <dsp:nvSpPr>
        <dsp:cNvPr id="0" name=""/>
        <dsp:cNvSpPr/>
      </dsp:nvSpPr>
      <dsp:spPr>
        <a:xfrm>
          <a:off x="220243" y="1621640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I. Termelési számla</a:t>
          </a:r>
        </a:p>
      </dsp:txBody>
      <dsp:txXfrm>
        <a:off x="230087" y="1631484"/>
        <a:ext cx="1735507" cy="316404"/>
      </dsp:txXfrm>
    </dsp:sp>
    <dsp:sp modelId="{03322011-0CE0-4B88-91F0-EAF5D1006449}">
      <dsp:nvSpPr>
        <dsp:cNvPr id="0" name=""/>
        <dsp:cNvSpPr/>
      </dsp:nvSpPr>
      <dsp:spPr>
        <a:xfrm>
          <a:off x="220243" y="2009439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II.1.1. Jövedelmek keletkezése számla</a:t>
          </a:r>
          <a:endParaRPr lang="hu-HU" sz="1000" kern="1200" dirty="0"/>
        </a:p>
      </dsp:txBody>
      <dsp:txXfrm>
        <a:off x="230087" y="2019283"/>
        <a:ext cx="1735507" cy="316404"/>
      </dsp:txXfrm>
    </dsp:sp>
    <dsp:sp modelId="{FF9799BB-42F9-41DD-B314-EB886F4DE755}">
      <dsp:nvSpPr>
        <dsp:cNvPr id="0" name=""/>
        <dsp:cNvSpPr/>
      </dsp:nvSpPr>
      <dsp:spPr>
        <a:xfrm>
          <a:off x="220243" y="2397238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II.1.2. Elsődleges jövedelmek elosztása számla</a:t>
          </a:r>
          <a:endParaRPr lang="hu-HU" sz="1000" kern="1200" dirty="0"/>
        </a:p>
      </dsp:txBody>
      <dsp:txXfrm>
        <a:off x="230087" y="2407082"/>
        <a:ext cx="1735507" cy="316404"/>
      </dsp:txXfrm>
    </dsp:sp>
    <dsp:sp modelId="{1AE0A62F-7772-4F65-885E-7AAD0F10E33E}">
      <dsp:nvSpPr>
        <dsp:cNvPr id="0" name=""/>
        <dsp:cNvSpPr/>
      </dsp:nvSpPr>
      <dsp:spPr>
        <a:xfrm>
          <a:off x="220243" y="2785037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II.2. Jövedelmek másodlagos elosztása</a:t>
          </a:r>
          <a:endParaRPr lang="hu-HU" sz="1000" kern="1200" dirty="0"/>
        </a:p>
      </dsp:txBody>
      <dsp:txXfrm>
        <a:off x="230087" y="2794881"/>
        <a:ext cx="1735507" cy="316404"/>
      </dsp:txXfrm>
    </dsp:sp>
    <dsp:sp modelId="{51EEE04F-7202-411E-A5F6-80B835C0F9A9}">
      <dsp:nvSpPr>
        <dsp:cNvPr id="0" name=""/>
        <dsp:cNvSpPr/>
      </dsp:nvSpPr>
      <dsp:spPr>
        <a:xfrm>
          <a:off x="220243" y="3172836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II.3. Természetbeni jövedelmek újraelosztása számla</a:t>
          </a:r>
          <a:endParaRPr lang="hu-HU" sz="1000" kern="1200" dirty="0"/>
        </a:p>
      </dsp:txBody>
      <dsp:txXfrm>
        <a:off x="230087" y="3182680"/>
        <a:ext cx="1735507" cy="316404"/>
      </dsp:txXfrm>
    </dsp:sp>
    <dsp:sp modelId="{3385EDED-BDF3-46F5-B147-8F2CBCF06D3B}">
      <dsp:nvSpPr>
        <dsp:cNvPr id="0" name=""/>
        <dsp:cNvSpPr/>
      </dsp:nvSpPr>
      <dsp:spPr>
        <a:xfrm>
          <a:off x="220243" y="3560635"/>
          <a:ext cx="1755195" cy="336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 smtClean="0"/>
            <a:t>II.4. Jövedelmek felhasználása számla</a:t>
          </a:r>
          <a:endParaRPr lang="hu-HU" sz="1000" kern="1200" dirty="0"/>
        </a:p>
      </dsp:txBody>
      <dsp:txXfrm>
        <a:off x="230087" y="3570479"/>
        <a:ext cx="1735507" cy="316404"/>
      </dsp:txXfrm>
    </dsp:sp>
    <dsp:sp modelId="{93EFC963-8D4E-43E7-BB54-35D3A6A5D755}">
      <dsp:nvSpPr>
        <dsp:cNvPr id="0" name=""/>
        <dsp:cNvSpPr/>
      </dsp:nvSpPr>
      <dsp:spPr>
        <a:xfrm>
          <a:off x="2376258" y="0"/>
          <a:ext cx="2193993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Felhalmozási számlák</a:t>
          </a:r>
          <a:endParaRPr lang="hu-HU" sz="2000" kern="1200" dirty="0"/>
        </a:p>
      </dsp:txBody>
      <dsp:txXfrm>
        <a:off x="2376258" y="0"/>
        <a:ext cx="2193993" cy="1231336"/>
      </dsp:txXfrm>
    </dsp:sp>
    <dsp:sp modelId="{E7EA00B0-57EC-47BA-9BEB-8238543DB627}">
      <dsp:nvSpPr>
        <dsp:cNvPr id="0" name=""/>
        <dsp:cNvSpPr/>
      </dsp:nvSpPr>
      <dsp:spPr>
        <a:xfrm>
          <a:off x="2578786" y="1231687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III.1 Tőkeszámla</a:t>
          </a:r>
          <a:endParaRPr lang="hu-HU" sz="1300" kern="1200" dirty="0"/>
        </a:p>
      </dsp:txBody>
      <dsp:txXfrm>
        <a:off x="2602404" y="1255305"/>
        <a:ext cx="1707959" cy="759125"/>
      </dsp:txXfrm>
    </dsp:sp>
    <dsp:sp modelId="{B9088C9C-0A9B-42EE-834E-5EB3C06D53BE}">
      <dsp:nvSpPr>
        <dsp:cNvPr id="0" name=""/>
        <dsp:cNvSpPr/>
      </dsp:nvSpPr>
      <dsp:spPr>
        <a:xfrm>
          <a:off x="2578786" y="2162104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III.2 Pénzügyi számla</a:t>
          </a:r>
          <a:endParaRPr lang="hu-HU" sz="1300" kern="1200" dirty="0"/>
        </a:p>
      </dsp:txBody>
      <dsp:txXfrm>
        <a:off x="2602404" y="2185722"/>
        <a:ext cx="1707959" cy="759125"/>
      </dsp:txXfrm>
    </dsp:sp>
    <dsp:sp modelId="{A4127A2F-A9E7-4D6F-A53E-F64AF848812D}">
      <dsp:nvSpPr>
        <dsp:cNvPr id="0" name=""/>
        <dsp:cNvSpPr/>
      </dsp:nvSpPr>
      <dsp:spPr>
        <a:xfrm>
          <a:off x="2578786" y="3092521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III.3. Eszközök egyéb volumenváltozása számla</a:t>
          </a:r>
          <a:endParaRPr lang="hu-HU" sz="1300" kern="1200" dirty="0"/>
        </a:p>
      </dsp:txBody>
      <dsp:txXfrm>
        <a:off x="2602404" y="3116139"/>
        <a:ext cx="1707959" cy="759125"/>
      </dsp:txXfrm>
    </dsp:sp>
    <dsp:sp modelId="{5F473A04-F175-4DDE-8464-1F7E8F78213A}">
      <dsp:nvSpPr>
        <dsp:cNvPr id="0" name=""/>
        <dsp:cNvSpPr/>
      </dsp:nvSpPr>
      <dsp:spPr>
        <a:xfrm>
          <a:off x="4717930" y="0"/>
          <a:ext cx="2193993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Mérlegek</a:t>
          </a:r>
          <a:endParaRPr lang="hu-HU" sz="2000" kern="1200" dirty="0"/>
        </a:p>
      </dsp:txBody>
      <dsp:txXfrm>
        <a:off x="4717930" y="0"/>
        <a:ext cx="2193993" cy="1231336"/>
      </dsp:txXfrm>
    </dsp:sp>
    <dsp:sp modelId="{9501E703-EF67-419B-A776-046ADF0CBF0A}">
      <dsp:nvSpPr>
        <dsp:cNvPr id="0" name=""/>
        <dsp:cNvSpPr/>
      </dsp:nvSpPr>
      <dsp:spPr>
        <a:xfrm>
          <a:off x="4937329" y="1231687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IV.1 Nyitó vagyonmérleg</a:t>
          </a:r>
          <a:endParaRPr lang="hu-HU" sz="1300" kern="1200" dirty="0"/>
        </a:p>
      </dsp:txBody>
      <dsp:txXfrm>
        <a:off x="4960947" y="1255305"/>
        <a:ext cx="1707959" cy="759125"/>
      </dsp:txXfrm>
    </dsp:sp>
    <dsp:sp modelId="{4282AD2C-99D8-4612-8036-248790ED5748}">
      <dsp:nvSpPr>
        <dsp:cNvPr id="0" name=""/>
        <dsp:cNvSpPr/>
      </dsp:nvSpPr>
      <dsp:spPr>
        <a:xfrm>
          <a:off x="4937329" y="2162104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IV.2 Változások a vagyonmérlegben</a:t>
          </a:r>
          <a:endParaRPr lang="hu-HU" sz="1300" kern="1200" dirty="0"/>
        </a:p>
      </dsp:txBody>
      <dsp:txXfrm>
        <a:off x="4960947" y="2185722"/>
        <a:ext cx="1707959" cy="759125"/>
      </dsp:txXfrm>
    </dsp:sp>
    <dsp:sp modelId="{C268EBFC-B77B-4A94-BD92-B080EE451100}">
      <dsp:nvSpPr>
        <dsp:cNvPr id="0" name=""/>
        <dsp:cNvSpPr/>
      </dsp:nvSpPr>
      <dsp:spPr>
        <a:xfrm>
          <a:off x="4937329" y="3092521"/>
          <a:ext cx="1755195" cy="8063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IV.3 Záró vagyonmérleg</a:t>
          </a:r>
          <a:endParaRPr lang="hu-HU" sz="1300" kern="1200" dirty="0"/>
        </a:p>
      </dsp:txBody>
      <dsp:txXfrm>
        <a:off x="4960947" y="3116139"/>
        <a:ext cx="1707959" cy="7591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DBDB8-1022-49B5-8060-991AD4A50308}">
      <dsp:nvSpPr>
        <dsp:cNvPr id="0" name=""/>
        <dsp:cNvSpPr/>
      </dsp:nvSpPr>
      <dsp:spPr>
        <a:xfrm>
          <a:off x="2592704" y="63420"/>
          <a:ext cx="3044190" cy="3044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smtClean="0"/>
            <a:t>A kormányzathoz hasonlóan a kibocsátás kerül fogyasztásra</a:t>
          </a:r>
          <a:endParaRPr lang="hu-HU" sz="1900" kern="1200"/>
        </a:p>
      </dsp:txBody>
      <dsp:txXfrm>
        <a:off x="2998596" y="596153"/>
        <a:ext cx="2232406" cy="1369885"/>
      </dsp:txXfrm>
    </dsp:sp>
    <dsp:sp modelId="{AA71DF87-1F54-4A29-A5ED-8513E6070495}">
      <dsp:nvSpPr>
        <dsp:cNvPr id="0" name=""/>
        <dsp:cNvSpPr/>
      </dsp:nvSpPr>
      <dsp:spPr>
        <a:xfrm>
          <a:off x="3691150" y="1966039"/>
          <a:ext cx="3044190" cy="3044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smtClean="0"/>
            <a:t>Mivel nem piaci kibocsátásról van szó, költség alapon számítjuk</a:t>
          </a:r>
          <a:endParaRPr lang="hu-HU" sz="1900" kern="1200"/>
        </a:p>
      </dsp:txBody>
      <dsp:txXfrm>
        <a:off x="4622165" y="2752455"/>
        <a:ext cx="1826514" cy="1674304"/>
      </dsp:txXfrm>
    </dsp:sp>
    <dsp:sp modelId="{41CCDD1B-5212-4F3D-ABCC-50CBB900322A}">
      <dsp:nvSpPr>
        <dsp:cNvPr id="0" name=""/>
        <dsp:cNvSpPr/>
      </dsp:nvSpPr>
      <dsp:spPr>
        <a:xfrm>
          <a:off x="1494259" y="1966039"/>
          <a:ext cx="3044190" cy="3044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i="1" kern="1200" smtClean="0"/>
            <a:t>Változatlan áras számítás:</a:t>
          </a:r>
          <a:endParaRPr lang="hu-HU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smtClean="0"/>
            <a:t>A kormányzat kibocsátásának implicit árindexe, ágazatos bontásban	</a:t>
          </a:r>
          <a:endParaRPr lang="hu-HU" sz="1500" kern="1200"/>
        </a:p>
      </dsp:txBody>
      <dsp:txXfrm>
        <a:off x="1780921" y="2752455"/>
        <a:ext cx="1826514" cy="16743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0AC2A-5041-4983-A64B-CBC001B552BE}">
      <dsp:nvSpPr>
        <dsp:cNvPr id="0" name=""/>
        <dsp:cNvSpPr/>
      </dsp:nvSpPr>
      <dsp:spPr>
        <a:xfrm>
          <a:off x="1593" y="968426"/>
          <a:ext cx="2833178" cy="31367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Éves számítások</a:t>
          </a:r>
          <a:r>
            <a:rPr lang="hu-HU" sz="3800" kern="1200" dirty="0" smtClean="0"/>
            <a:t>: </a:t>
          </a:r>
          <a:endParaRPr lang="hu-HU" sz="3800" kern="1200" dirty="0"/>
        </a:p>
      </dsp:txBody>
      <dsp:txXfrm>
        <a:off x="416502" y="1427799"/>
        <a:ext cx="2003360" cy="2218050"/>
      </dsp:txXfrm>
    </dsp:sp>
    <dsp:sp modelId="{E23D8FE5-401F-4158-A46D-7CC6A3F86654}">
      <dsp:nvSpPr>
        <dsp:cNvPr id="0" name=""/>
        <dsp:cNvSpPr/>
      </dsp:nvSpPr>
      <dsp:spPr>
        <a:xfrm rot="19041445">
          <a:off x="2774938" y="1924620"/>
          <a:ext cx="14492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921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F578B-E16D-4D8C-ADB1-92FB99024275}">
      <dsp:nvSpPr>
        <dsp:cNvPr id="0" name=""/>
        <dsp:cNvSpPr/>
      </dsp:nvSpPr>
      <dsp:spPr>
        <a:xfrm>
          <a:off x="4032564" y="1433753"/>
          <a:ext cx="518537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6ECC7-78CD-49BB-A10B-9B66C13EDEBE}">
      <dsp:nvSpPr>
        <dsp:cNvPr id="0" name=""/>
        <dsp:cNvSpPr/>
      </dsp:nvSpPr>
      <dsp:spPr>
        <a:xfrm>
          <a:off x="4551102" y="330682"/>
          <a:ext cx="3676903" cy="22061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Folyó és változatlan áras adatok szektoros, ágazatos és eszközcsoportos bontásban</a:t>
          </a:r>
          <a:endParaRPr lang="hu-HU" sz="1800" kern="1200"/>
        </a:p>
      </dsp:txBody>
      <dsp:txXfrm>
        <a:off x="4551102" y="330682"/>
        <a:ext cx="3676903" cy="2206142"/>
      </dsp:txXfrm>
    </dsp:sp>
    <dsp:sp modelId="{7319D0D0-F582-41DE-A0D6-9B382413279D}">
      <dsp:nvSpPr>
        <dsp:cNvPr id="0" name=""/>
        <dsp:cNvSpPr/>
      </dsp:nvSpPr>
      <dsp:spPr>
        <a:xfrm rot="2558555">
          <a:off x="2774938" y="3149029"/>
          <a:ext cx="14492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9217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F9C1E-77AA-4472-AE0B-24A948732DE9}">
      <dsp:nvSpPr>
        <dsp:cNvPr id="0" name=""/>
        <dsp:cNvSpPr/>
      </dsp:nvSpPr>
      <dsp:spPr>
        <a:xfrm>
          <a:off x="4032564" y="3639896"/>
          <a:ext cx="518537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EB8EC-39B0-468A-BACD-34389D9CEDCA}">
      <dsp:nvSpPr>
        <dsp:cNvPr id="0" name=""/>
        <dsp:cNvSpPr/>
      </dsp:nvSpPr>
      <dsp:spPr>
        <a:xfrm>
          <a:off x="4551102" y="2536825"/>
          <a:ext cx="3676903" cy="22061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Változatlan áras számításokhoz használt árindexek:</a:t>
          </a:r>
          <a:endParaRPr lang="hu-HU" sz="18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smtClean="0"/>
            <a:t>- költség alapú építőipari árindex (lakás, épület)- beruházási árindex ( belföldi és import gép, gépjármű)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smtClean="0"/>
            <a:t>- mező árindex (tenyészállat, ültetvény, földjáradék)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smtClean="0"/>
            <a:t>- saját becslés (szoftver, egyéb eszköz)</a:t>
          </a:r>
          <a:endParaRPr lang="hu-HU" sz="1400" kern="1200"/>
        </a:p>
      </dsp:txBody>
      <dsp:txXfrm>
        <a:off x="4551102" y="2536825"/>
        <a:ext cx="3676903" cy="22061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DEC15-8A74-4EE9-950B-0FD37BCFBAA8}">
      <dsp:nvSpPr>
        <dsp:cNvPr id="0" name=""/>
        <dsp:cNvSpPr/>
      </dsp:nvSpPr>
      <dsp:spPr>
        <a:xfrm>
          <a:off x="0" y="347372"/>
          <a:ext cx="8229600" cy="684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A készletállományt megbontjuk:</a:t>
          </a:r>
          <a:endParaRPr lang="hu-HU" sz="1800" kern="1200"/>
        </a:p>
      </dsp:txBody>
      <dsp:txXfrm>
        <a:off x="33412" y="380784"/>
        <a:ext cx="8162776" cy="617626"/>
      </dsp:txXfrm>
    </dsp:sp>
    <dsp:sp modelId="{B92F4E69-9305-430D-880C-E54F741CBAD3}">
      <dsp:nvSpPr>
        <dsp:cNvPr id="0" name=""/>
        <dsp:cNvSpPr/>
      </dsp:nvSpPr>
      <dsp:spPr>
        <a:xfrm>
          <a:off x="0" y="1031822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smtClean="0"/>
            <a:t>Saját termelésű és vásárolt készletállományra, ágazatonként</a:t>
          </a:r>
          <a:endParaRPr lang="hu-HU" sz="1400" kern="1200"/>
        </a:p>
      </dsp:txBody>
      <dsp:txXfrm>
        <a:off x="0" y="1031822"/>
        <a:ext cx="8229600" cy="298080"/>
      </dsp:txXfrm>
    </dsp:sp>
    <dsp:sp modelId="{3A508402-6E5D-4ADB-BE85-EAC644FF3A71}">
      <dsp:nvSpPr>
        <dsp:cNvPr id="0" name=""/>
        <dsp:cNvSpPr/>
      </dsp:nvSpPr>
      <dsp:spPr>
        <a:xfrm>
          <a:off x="0" y="1329903"/>
          <a:ext cx="8229600" cy="684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smtClean="0"/>
            <a:t>A számviteli folyó áras készletváltozás </a:t>
          </a:r>
          <a:r>
            <a:rPr lang="hu-HU" sz="1800" kern="1200" smtClean="0"/>
            <a:t>az adott időszak folyó áras záró és nyitó készletállományának különbsége (készlettartási nyereség/veszteség)</a:t>
          </a:r>
          <a:endParaRPr lang="hu-HU" sz="1800" kern="1200"/>
        </a:p>
      </dsp:txBody>
      <dsp:txXfrm>
        <a:off x="33412" y="1363315"/>
        <a:ext cx="8162776" cy="617626"/>
      </dsp:txXfrm>
    </dsp:sp>
    <dsp:sp modelId="{652D2946-CE16-441D-99DC-5CD8824A49E2}">
      <dsp:nvSpPr>
        <dsp:cNvPr id="0" name=""/>
        <dsp:cNvSpPr/>
      </dsp:nvSpPr>
      <dsp:spPr>
        <a:xfrm>
          <a:off x="0" y="2066192"/>
          <a:ext cx="8229600" cy="684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smtClean="0"/>
            <a:t>Változatlan áras készletváltozás </a:t>
          </a:r>
          <a:r>
            <a:rPr lang="hu-HU" sz="1800" kern="1200" smtClean="0"/>
            <a:t>számítása: </a:t>
          </a:r>
          <a:endParaRPr lang="hu-HU" sz="1800" kern="1200"/>
        </a:p>
      </dsp:txBody>
      <dsp:txXfrm>
        <a:off x="33412" y="2099604"/>
        <a:ext cx="8162776" cy="617626"/>
      </dsp:txXfrm>
    </dsp:sp>
    <dsp:sp modelId="{2A7DC0AE-E1CF-4C23-B010-678EED673475}">
      <dsp:nvSpPr>
        <dsp:cNvPr id="0" name=""/>
        <dsp:cNvSpPr/>
      </dsp:nvSpPr>
      <dsp:spPr>
        <a:xfrm>
          <a:off x="0" y="2750642"/>
          <a:ext cx="8229600" cy="2086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smtClean="0"/>
            <a:t>Az adott időszak folyó áras záró és nyitó készletállományát számítjuk át változatlan árakra, saját termelésű és vásárolt készletállomány bontásban, ágazatonként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b="1" kern="1200" smtClean="0"/>
            <a:t>A változatlan árra átszámított záró és nyitó készletállomány különbsége a változatlan áron számított készletváltozás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smtClean="0"/>
            <a:t>A saját termelésű készletállományt a ágazattól függően termelői árindexekkel (ipari, építőipari, mező) és a a fogyasztói árindexszel defláljuk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400" kern="1200" smtClean="0"/>
            <a:t>A vásárolt készletállományt átsúlyozott termelői és a fogyasztói árindexekkel defláljuk (feltételezve, hogy a vásárolt készletek eredet szerinti ágazati megoszlása megegyezik az adott ágazat belföldi eredetű folyó termelő-felhasználása értékének ágazat szerinti megoszlásával). </a:t>
          </a:r>
          <a:endParaRPr lang="hu-H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u-HU" sz="1400" kern="1200"/>
        </a:p>
      </dsp:txBody>
      <dsp:txXfrm>
        <a:off x="0" y="2750642"/>
        <a:ext cx="8229600" cy="20865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768CE-D29D-45CE-B392-A493F15DF012}">
      <dsp:nvSpPr>
        <dsp:cNvPr id="0" name=""/>
        <dsp:cNvSpPr/>
      </dsp:nvSpPr>
      <dsp:spPr>
        <a:xfrm>
          <a:off x="1004" y="355370"/>
          <a:ext cx="2350740" cy="1175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chemeClr val="tx1"/>
              </a:solidFill>
            </a:rPr>
            <a:t>Termék export és import </a:t>
          </a:r>
          <a:endParaRPr lang="hu-HU" sz="2400" kern="1200" dirty="0">
            <a:solidFill>
              <a:schemeClr val="tx1"/>
            </a:solidFill>
          </a:endParaRPr>
        </a:p>
      </dsp:txBody>
      <dsp:txXfrm>
        <a:off x="35429" y="389795"/>
        <a:ext cx="2281890" cy="1106520"/>
      </dsp:txXfrm>
    </dsp:sp>
    <dsp:sp modelId="{1C12F590-0E8A-4814-B197-EF93B06CD3D1}">
      <dsp:nvSpPr>
        <dsp:cNvPr id="0" name=""/>
        <dsp:cNvSpPr/>
      </dsp:nvSpPr>
      <dsp:spPr>
        <a:xfrm>
          <a:off x="236078" y="1530740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A7499-C9F3-461A-8AF3-D4675753D6E0}">
      <dsp:nvSpPr>
        <dsp:cNvPr id="0" name=""/>
        <dsp:cNvSpPr/>
      </dsp:nvSpPr>
      <dsp:spPr>
        <a:xfrm>
          <a:off x="471152" y="1824582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homogén termékek –  egység érték index</a:t>
          </a:r>
          <a:endParaRPr lang="hu-HU" sz="1600" kern="1200"/>
        </a:p>
      </dsp:txBody>
      <dsp:txXfrm>
        <a:off x="505577" y="1859007"/>
        <a:ext cx="1811742" cy="1106520"/>
      </dsp:txXfrm>
    </dsp:sp>
    <dsp:sp modelId="{44CEAE08-6E7E-4F00-96D5-05F7B54520FE}">
      <dsp:nvSpPr>
        <dsp:cNvPr id="0" name=""/>
        <dsp:cNvSpPr/>
      </dsp:nvSpPr>
      <dsp:spPr>
        <a:xfrm>
          <a:off x="236078" y="1530740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0069E-8072-4AE7-9552-1A270EE6C03D}">
      <dsp:nvSpPr>
        <dsp:cNvPr id="0" name=""/>
        <dsp:cNvSpPr/>
      </dsp:nvSpPr>
      <dsp:spPr>
        <a:xfrm>
          <a:off x="471152" y="32937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nem homogén termékek –  tényleges ármegfigyelés</a:t>
          </a:r>
          <a:endParaRPr lang="hu-HU" sz="1600" kern="1200"/>
        </a:p>
      </dsp:txBody>
      <dsp:txXfrm>
        <a:off x="505577" y="3328220"/>
        <a:ext cx="1811742" cy="1106520"/>
      </dsp:txXfrm>
    </dsp:sp>
    <dsp:sp modelId="{9451C245-7924-46BB-A445-9B5DA5F26789}">
      <dsp:nvSpPr>
        <dsp:cNvPr id="0" name=""/>
        <dsp:cNvSpPr/>
      </dsp:nvSpPr>
      <dsp:spPr>
        <a:xfrm>
          <a:off x="2939429" y="355370"/>
          <a:ext cx="2350740" cy="1175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chemeClr val="tx1"/>
              </a:solidFill>
            </a:rPr>
            <a:t>Szolgáltatás (utazás nélkül) export és import</a:t>
          </a:r>
          <a:endParaRPr lang="hu-HU" sz="2400" kern="1200" dirty="0">
            <a:solidFill>
              <a:schemeClr val="tx1"/>
            </a:solidFill>
          </a:endParaRPr>
        </a:p>
      </dsp:txBody>
      <dsp:txXfrm>
        <a:off x="2973854" y="389795"/>
        <a:ext cx="2281890" cy="1106520"/>
      </dsp:txXfrm>
    </dsp:sp>
    <dsp:sp modelId="{4594A7E6-5E8A-4BB9-B43B-72D77F090E1F}">
      <dsp:nvSpPr>
        <dsp:cNvPr id="0" name=""/>
        <dsp:cNvSpPr/>
      </dsp:nvSpPr>
      <dsp:spPr>
        <a:xfrm>
          <a:off x="3174503" y="1530740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4FE4F-1B58-429E-80FD-7A725EC81C15}">
      <dsp:nvSpPr>
        <dsp:cNvPr id="0" name=""/>
        <dsp:cNvSpPr/>
      </dsp:nvSpPr>
      <dsp:spPr>
        <a:xfrm>
          <a:off x="3409577" y="1824582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szolgáltatás export – export termék implicit árindex</a:t>
          </a:r>
          <a:endParaRPr lang="hu-HU" sz="1600" kern="1200"/>
        </a:p>
      </dsp:txBody>
      <dsp:txXfrm>
        <a:off x="3444002" y="1859007"/>
        <a:ext cx="1811742" cy="1106520"/>
      </dsp:txXfrm>
    </dsp:sp>
    <dsp:sp modelId="{EA7E9434-F37D-48F6-932D-D7844F670A9A}">
      <dsp:nvSpPr>
        <dsp:cNvPr id="0" name=""/>
        <dsp:cNvSpPr/>
      </dsp:nvSpPr>
      <dsp:spPr>
        <a:xfrm>
          <a:off x="3174503" y="1530740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7CCAE-1116-432E-80AB-A93575742C3D}">
      <dsp:nvSpPr>
        <dsp:cNvPr id="0" name=""/>
        <dsp:cNvSpPr/>
      </dsp:nvSpPr>
      <dsp:spPr>
        <a:xfrm>
          <a:off x="3409577" y="32937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szolgáltatás import – import termék implicit árindex	</a:t>
          </a:r>
          <a:endParaRPr lang="hu-HU" sz="1600" kern="1200"/>
        </a:p>
      </dsp:txBody>
      <dsp:txXfrm>
        <a:off x="3444002" y="3328220"/>
        <a:ext cx="1811742" cy="1106520"/>
      </dsp:txXfrm>
    </dsp:sp>
    <dsp:sp modelId="{D99B0CE1-824A-421F-8BDA-D18C0FA17ED2}">
      <dsp:nvSpPr>
        <dsp:cNvPr id="0" name=""/>
        <dsp:cNvSpPr/>
      </dsp:nvSpPr>
      <dsp:spPr>
        <a:xfrm>
          <a:off x="5877855" y="355370"/>
          <a:ext cx="2350740" cy="11753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chemeClr val="tx1"/>
              </a:solidFill>
            </a:rPr>
            <a:t>Utazás export és import</a:t>
          </a:r>
          <a:endParaRPr lang="hu-HU" sz="2400" kern="1200" dirty="0">
            <a:solidFill>
              <a:schemeClr val="tx1"/>
            </a:solidFill>
          </a:endParaRPr>
        </a:p>
      </dsp:txBody>
      <dsp:txXfrm>
        <a:off x="5912280" y="389795"/>
        <a:ext cx="2281890" cy="1106520"/>
      </dsp:txXfrm>
    </dsp:sp>
    <dsp:sp modelId="{F98182CC-3309-427C-B862-65115034BD92}">
      <dsp:nvSpPr>
        <dsp:cNvPr id="0" name=""/>
        <dsp:cNvSpPr/>
      </dsp:nvSpPr>
      <dsp:spPr>
        <a:xfrm>
          <a:off x="6112929" y="1530740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4984E-5EE3-4145-A61F-CFE665245443}">
      <dsp:nvSpPr>
        <dsp:cNvPr id="0" name=""/>
        <dsp:cNvSpPr/>
      </dsp:nvSpPr>
      <dsp:spPr>
        <a:xfrm>
          <a:off x="6348003" y="1824582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utazás export (külföldiek magyarországi fogyasztása) – fogyasztói árindex</a:t>
          </a:r>
          <a:endParaRPr lang="hu-HU" sz="1600" kern="1200"/>
        </a:p>
      </dsp:txBody>
      <dsp:txXfrm>
        <a:off x="6382428" y="1859007"/>
        <a:ext cx="1811742" cy="1106520"/>
      </dsp:txXfrm>
    </dsp:sp>
    <dsp:sp modelId="{35B2AEF1-D45F-4AA4-8BC2-2112BF48EA4B}">
      <dsp:nvSpPr>
        <dsp:cNvPr id="0" name=""/>
        <dsp:cNvSpPr/>
      </dsp:nvSpPr>
      <dsp:spPr>
        <a:xfrm>
          <a:off x="6112929" y="1530740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9E7DE-35DA-41AF-87E6-9A9F044BB41F}">
      <dsp:nvSpPr>
        <dsp:cNvPr id="0" name=""/>
        <dsp:cNvSpPr/>
      </dsp:nvSpPr>
      <dsp:spPr>
        <a:xfrm>
          <a:off x="6348003" y="32937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utazás import (magyarok külföldi fogyasztása) –  korrigált forint árfolyamindex</a:t>
          </a:r>
          <a:endParaRPr lang="hu-HU" sz="1600" kern="1200"/>
        </a:p>
      </dsp:txBody>
      <dsp:txXfrm>
        <a:off x="6382428" y="3328220"/>
        <a:ext cx="1811742" cy="1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248C9-9915-4EEB-A919-420C8CD5833F}">
      <dsp:nvSpPr>
        <dsp:cNvPr id="0" name=""/>
        <dsp:cNvSpPr/>
      </dsp:nvSpPr>
      <dsp:spPr>
        <a:xfrm>
          <a:off x="808052" y="1370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300" kern="1200"/>
        </a:p>
      </dsp:txBody>
      <dsp:txXfrm>
        <a:off x="808052" y="1370"/>
        <a:ext cx="7276375" cy="661488"/>
      </dsp:txXfrm>
    </dsp:sp>
    <dsp:sp modelId="{CC91003D-2DD5-463C-B90F-91D6AB2D0D04}">
      <dsp:nvSpPr>
        <dsp:cNvPr id="0" name=""/>
        <dsp:cNvSpPr/>
      </dsp:nvSpPr>
      <dsp:spPr>
        <a:xfrm>
          <a:off x="808052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53BEE-7BA0-494A-AA0D-1B0EBDC84924}">
      <dsp:nvSpPr>
        <dsp:cNvPr id="0" name=""/>
        <dsp:cNvSpPr/>
      </dsp:nvSpPr>
      <dsp:spPr>
        <a:xfrm>
          <a:off x="1834829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79440"/>
            <a:satOff val="273"/>
            <a:lumOff val="-1310"/>
            <a:alphaOff val="0"/>
          </a:schemeClr>
        </a:solidFill>
        <a:ln w="25400" cap="flat" cmpd="sng" algn="ctr">
          <a:solidFill>
            <a:schemeClr val="accent5">
              <a:hueOff val="79440"/>
              <a:satOff val="273"/>
              <a:lumOff val="-1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EE67E-D74E-4BC5-99FD-798675F8E81C}">
      <dsp:nvSpPr>
        <dsp:cNvPr id="0" name=""/>
        <dsp:cNvSpPr/>
      </dsp:nvSpPr>
      <dsp:spPr>
        <a:xfrm>
          <a:off x="2861607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58879"/>
            <a:satOff val="546"/>
            <a:lumOff val="-2621"/>
            <a:alphaOff val="0"/>
          </a:schemeClr>
        </a:solidFill>
        <a:ln w="25400" cap="flat" cmpd="sng" algn="ctr">
          <a:solidFill>
            <a:schemeClr val="accent5">
              <a:hueOff val="158879"/>
              <a:satOff val="546"/>
              <a:lumOff val="-2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BF718-4CA6-4EE4-BA15-B62AE5959892}">
      <dsp:nvSpPr>
        <dsp:cNvPr id="0" name=""/>
        <dsp:cNvSpPr/>
      </dsp:nvSpPr>
      <dsp:spPr>
        <a:xfrm>
          <a:off x="3888384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38319"/>
            <a:satOff val="819"/>
            <a:lumOff val="-3931"/>
            <a:alphaOff val="0"/>
          </a:schemeClr>
        </a:solidFill>
        <a:ln w="25400" cap="flat" cmpd="sng" algn="ctr">
          <a:solidFill>
            <a:schemeClr val="accent5">
              <a:hueOff val="238319"/>
              <a:satOff val="819"/>
              <a:lumOff val="-39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E9AF1-F160-45B8-A4DF-ED240F438149}">
      <dsp:nvSpPr>
        <dsp:cNvPr id="0" name=""/>
        <dsp:cNvSpPr/>
      </dsp:nvSpPr>
      <dsp:spPr>
        <a:xfrm>
          <a:off x="4915162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17759"/>
            <a:satOff val="1092"/>
            <a:lumOff val="-5242"/>
            <a:alphaOff val="0"/>
          </a:schemeClr>
        </a:solidFill>
        <a:ln w="25400" cap="flat" cmpd="sng" algn="ctr">
          <a:solidFill>
            <a:schemeClr val="accent5">
              <a:hueOff val="317759"/>
              <a:satOff val="1092"/>
              <a:lumOff val="-5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4C608-848C-454D-9B99-A1FCDEE7ADD8}">
      <dsp:nvSpPr>
        <dsp:cNvPr id="0" name=""/>
        <dsp:cNvSpPr/>
      </dsp:nvSpPr>
      <dsp:spPr>
        <a:xfrm>
          <a:off x="5941939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97198"/>
            <a:satOff val="1365"/>
            <a:lumOff val="-6552"/>
            <a:alphaOff val="0"/>
          </a:schemeClr>
        </a:solidFill>
        <a:ln w="25400" cap="flat" cmpd="sng" algn="ctr">
          <a:solidFill>
            <a:schemeClr val="accent5">
              <a:hueOff val="397198"/>
              <a:satOff val="1365"/>
              <a:lumOff val="-65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66347-1C43-4315-B10F-58EFA55C4E47}">
      <dsp:nvSpPr>
        <dsp:cNvPr id="0" name=""/>
        <dsp:cNvSpPr/>
      </dsp:nvSpPr>
      <dsp:spPr>
        <a:xfrm>
          <a:off x="6968717" y="662859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476638"/>
            <a:satOff val="1638"/>
            <a:lumOff val="-7862"/>
            <a:alphaOff val="0"/>
          </a:schemeClr>
        </a:solidFill>
        <a:ln w="25400" cap="flat" cmpd="sng" algn="ctr">
          <a:solidFill>
            <a:schemeClr val="accent5">
              <a:hueOff val="476638"/>
              <a:satOff val="1638"/>
              <a:lumOff val="-7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CAF7F-A307-4410-8BE1-071AEDDDF1D6}">
      <dsp:nvSpPr>
        <dsp:cNvPr id="0" name=""/>
        <dsp:cNvSpPr/>
      </dsp:nvSpPr>
      <dsp:spPr>
        <a:xfrm>
          <a:off x="808052" y="923404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smtClean="0"/>
            <a:t>Az ár- és volumenmérést a termékek részletes aggregációs szintjén kell elvégezni</a:t>
          </a:r>
          <a:endParaRPr lang="hu-HU" sz="1300" kern="1200"/>
        </a:p>
      </dsp:txBody>
      <dsp:txXfrm>
        <a:off x="808052" y="923404"/>
        <a:ext cx="7276375" cy="661488"/>
      </dsp:txXfrm>
    </dsp:sp>
    <dsp:sp modelId="{FD33C78B-6921-49E9-8895-66F7FFBCA065}">
      <dsp:nvSpPr>
        <dsp:cNvPr id="0" name=""/>
        <dsp:cNvSpPr/>
      </dsp:nvSpPr>
      <dsp:spPr>
        <a:xfrm>
          <a:off x="808052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556078"/>
            <a:satOff val="1912"/>
            <a:lumOff val="-9173"/>
            <a:alphaOff val="0"/>
          </a:schemeClr>
        </a:solidFill>
        <a:ln w="25400" cap="flat" cmpd="sng" algn="ctr">
          <a:solidFill>
            <a:schemeClr val="accent5">
              <a:hueOff val="556078"/>
              <a:satOff val="1912"/>
              <a:lumOff val="-91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D05FB-57AA-4C1B-94D2-494C4DF91FB6}">
      <dsp:nvSpPr>
        <dsp:cNvPr id="0" name=""/>
        <dsp:cNvSpPr/>
      </dsp:nvSpPr>
      <dsp:spPr>
        <a:xfrm>
          <a:off x="1834829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635517"/>
            <a:satOff val="2185"/>
            <a:lumOff val="-10483"/>
            <a:alphaOff val="0"/>
          </a:schemeClr>
        </a:solidFill>
        <a:ln w="25400" cap="flat" cmpd="sng" algn="ctr">
          <a:solidFill>
            <a:schemeClr val="accent5">
              <a:hueOff val="635517"/>
              <a:satOff val="2185"/>
              <a:lumOff val="-104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CF325-A9B7-4FF0-AE13-F9870B50672F}">
      <dsp:nvSpPr>
        <dsp:cNvPr id="0" name=""/>
        <dsp:cNvSpPr/>
      </dsp:nvSpPr>
      <dsp:spPr>
        <a:xfrm>
          <a:off x="2861607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714957"/>
            <a:satOff val="2458"/>
            <a:lumOff val="-11794"/>
            <a:alphaOff val="0"/>
          </a:schemeClr>
        </a:solidFill>
        <a:ln w="25400" cap="flat" cmpd="sng" algn="ctr">
          <a:solidFill>
            <a:schemeClr val="accent5">
              <a:hueOff val="714957"/>
              <a:satOff val="2458"/>
              <a:lumOff val="-11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69327-A679-4FC0-BFD3-7A2DE515C93E}">
      <dsp:nvSpPr>
        <dsp:cNvPr id="0" name=""/>
        <dsp:cNvSpPr/>
      </dsp:nvSpPr>
      <dsp:spPr>
        <a:xfrm>
          <a:off x="3888384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794397"/>
            <a:satOff val="2731"/>
            <a:lumOff val="-13104"/>
            <a:alphaOff val="0"/>
          </a:schemeClr>
        </a:solidFill>
        <a:ln w="25400" cap="flat" cmpd="sng" algn="ctr">
          <a:solidFill>
            <a:schemeClr val="accent5">
              <a:hueOff val="794397"/>
              <a:satOff val="2731"/>
              <a:lumOff val="-131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23998-8BB5-4EF1-9306-A88AC165031F}">
      <dsp:nvSpPr>
        <dsp:cNvPr id="0" name=""/>
        <dsp:cNvSpPr/>
      </dsp:nvSpPr>
      <dsp:spPr>
        <a:xfrm>
          <a:off x="4915162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873836"/>
            <a:satOff val="3004"/>
            <a:lumOff val="-14414"/>
            <a:alphaOff val="0"/>
          </a:schemeClr>
        </a:solidFill>
        <a:ln w="25400" cap="flat" cmpd="sng" algn="ctr">
          <a:solidFill>
            <a:schemeClr val="accent5">
              <a:hueOff val="873836"/>
              <a:satOff val="3004"/>
              <a:lumOff val="-144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059248-C6DB-49E7-9791-92ADF1908CE2}">
      <dsp:nvSpPr>
        <dsp:cNvPr id="0" name=""/>
        <dsp:cNvSpPr/>
      </dsp:nvSpPr>
      <dsp:spPr>
        <a:xfrm>
          <a:off x="5941939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953276"/>
            <a:satOff val="3277"/>
            <a:lumOff val="-15725"/>
            <a:alphaOff val="0"/>
          </a:schemeClr>
        </a:solidFill>
        <a:ln w="25400" cap="flat" cmpd="sng" algn="ctr">
          <a:solidFill>
            <a:schemeClr val="accent5">
              <a:hueOff val="953276"/>
              <a:satOff val="3277"/>
              <a:lumOff val="-15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36568-89FB-4E87-B4EB-A59A5463521F}">
      <dsp:nvSpPr>
        <dsp:cNvPr id="0" name=""/>
        <dsp:cNvSpPr/>
      </dsp:nvSpPr>
      <dsp:spPr>
        <a:xfrm>
          <a:off x="6968717" y="1584893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032716"/>
            <a:satOff val="3550"/>
            <a:lumOff val="-17035"/>
            <a:alphaOff val="0"/>
          </a:schemeClr>
        </a:solidFill>
        <a:ln w="25400" cap="flat" cmpd="sng" algn="ctr">
          <a:solidFill>
            <a:schemeClr val="accent5">
              <a:hueOff val="1032716"/>
              <a:satOff val="3550"/>
              <a:lumOff val="-170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2A96F-9767-456E-8F23-1AB66CFC92F4}">
      <dsp:nvSpPr>
        <dsp:cNvPr id="0" name=""/>
        <dsp:cNvSpPr/>
      </dsp:nvSpPr>
      <dsp:spPr>
        <a:xfrm>
          <a:off x="808052" y="1845438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smtClean="0"/>
            <a:t>Változatlan árakon történő értékelésen az elszámolási időszak folyamatainak és állományainak a megelőző időszak árain történő értékelése értendő.</a:t>
          </a:r>
          <a:endParaRPr lang="hu-HU" sz="1300" kern="1200"/>
        </a:p>
      </dsp:txBody>
      <dsp:txXfrm>
        <a:off x="808052" y="1845438"/>
        <a:ext cx="7276375" cy="661488"/>
      </dsp:txXfrm>
    </dsp:sp>
    <dsp:sp modelId="{49B5056B-C0EE-49C0-8FBB-59BE9584D413}">
      <dsp:nvSpPr>
        <dsp:cNvPr id="0" name=""/>
        <dsp:cNvSpPr/>
      </dsp:nvSpPr>
      <dsp:spPr>
        <a:xfrm>
          <a:off x="808052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112155"/>
            <a:satOff val="3823"/>
            <a:lumOff val="-18345"/>
            <a:alphaOff val="0"/>
          </a:schemeClr>
        </a:solidFill>
        <a:ln w="25400" cap="flat" cmpd="sng" algn="ctr">
          <a:solidFill>
            <a:schemeClr val="accent5">
              <a:hueOff val="1112155"/>
              <a:satOff val="3823"/>
              <a:lumOff val="-183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84223-4A1D-49CA-9482-2B004A041DB2}">
      <dsp:nvSpPr>
        <dsp:cNvPr id="0" name=""/>
        <dsp:cNvSpPr/>
      </dsp:nvSpPr>
      <dsp:spPr>
        <a:xfrm>
          <a:off x="1834829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191595"/>
            <a:satOff val="4096"/>
            <a:lumOff val="-19656"/>
            <a:alphaOff val="0"/>
          </a:schemeClr>
        </a:solidFill>
        <a:ln w="25400" cap="flat" cmpd="sng" algn="ctr">
          <a:solidFill>
            <a:schemeClr val="accent5">
              <a:hueOff val="1191595"/>
              <a:satOff val="4096"/>
              <a:lumOff val="-196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FE482-E7D9-46DE-9862-73A7D4B55B3E}">
      <dsp:nvSpPr>
        <dsp:cNvPr id="0" name=""/>
        <dsp:cNvSpPr/>
      </dsp:nvSpPr>
      <dsp:spPr>
        <a:xfrm>
          <a:off x="2861607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271035"/>
            <a:satOff val="4369"/>
            <a:lumOff val="-20966"/>
            <a:alphaOff val="0"/>
          </a:schemeClr>
        </a:solidFill>
        <a:ln w="25400" cap="flat" cmpd="sng" algn="ctr">
          <a:solidFill>
            <a:schemeClr val="accent5">
              <a:hueOff val="1271035"/>
              <a:satOff val="4369"/>
              <a:lumOff val="-209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F634B-DCF3-4CF0-A6C1-178E5B174B83}">
      <dsp:nvSpPr>
        <dsp:cNvPr id="0" name=""/>
        <dsp:cNvSpPr/>
      </dsp:nvSpPr>
      <dsp:spPr>
        <a:xfrm>
          <a:off x="3888384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350474"/>
            <a:satOff val="4642"/>
            <a:lumOff val="-22277"/>
            <a:alphaOff val="0"/>
          </a:schemeClr>
        </a:solidFill>
        <a:ln w="25400" cap="flat" cmpd="sng" algn="ctr">
          <a:solidFill>
            <a:schemeClr val="accent5">
              <a:hueOff val="1350474"/>
              <a:satOff val="4642"/>
              <a:lumOff val="-222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0CD3A-EE71-4487-8D80-4713982AC6D3}">
      <dsp:nvSpPr>
        <dsp:cNvPr id="0" name=""/>
        <dsp:cNvSpPr/>
      </dsp:nvSpPr>
      <dsp:spPr>
        <a:xfrm>
          <a:off x="4915162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429914"/>
            <a:satOff val="4915"/>
            <a:lumOff val="-23587"/>
            <a:alphaOff val="0"/>
          </a:schemeClr>
        </a:solidFill>
        <a:ln w="25400" cap="flat" cmpd="sng" algn="ctr">
          <a:solidFill>
            <a:schemeClr val="accent5">
              <a:hueOff val="1429914"/>
              <a:satOff val="4915"/>
              <a:lumOff val="-235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B7762-C5D1-4B52-829A-F1D22EE5B698}">
      <dsp:nvSpPr>
        <dsp:cNvPr id="0" name=""/>
        <dsp:cNvSpPr/>
      </dsp:nvSpPr>
      <dsp:spPr>
        <a:xfrm>
          <a:off x="5941939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509354"/>
            <a:satOff val="5188"/>
            <a:lumOff val="-24897"/>
            <a:alphaOff val="0"/>
          </a:schemeClr>
        </a:solidFill>
        <a:ln w="25400" cap="flat" cmpd="sng" algn="ctr">
          <a:solidFill>
            <a:schemeClr val="accent5">
              <a:hueOff val="1509354"/>
              <a:satOff val="5188"/>
              <a:lumOff val="-248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71D6B-7E2D-474D-977F-3EF01FD861B7}">
      <dsp:nvSpPr>
        <dsp:cNvPr id="0" name=""/>
        <dsp:cNvSpPr/>
      </dsp:nvSpPr>
      <dsp:spPr>
        <a:xfrm>
          <a:off x="6968717" y="2506926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588793"/>
            <a:satOff val="5461"/>
            <a:lumOff val="-26208"/>
            <a:alphaOff val="0"/>
          </a:schemeClr>
        </a:solidFill>
        <a:ln w="25400" cap="flat" cmpd="sng" algn="ctr">
          <a:solidFill>
            <a:schemeClr val="accent5">
              <a:hueOff val="1588793"/>
              <a:satOff val="5461"/>
              <a:lumOff val="-262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553F5-7203-4692-90AA-EBB3ECE4F18B}">
      <dsp:nvSpPr>
        <dsp:cNvPr id="0" name=""/>
        <dsp:cNvSpPr/>
      </dsp:nvSpPr>
      <dsp:spPr>
        <a:xfrm>
          <a:off x="808052" y="2767471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smtClean="0"/>
            <a:t>A hosszabb távon lezajló volumenváltozást láncolással, vagyis az évről évre bekövetkező volumenváltozások kumulálásával lehet meghatározni.</a:t>
          </a:r>
          <a:endParaRPr lang="hu-HU" sz="1300" kern="1200"/>
        </a:p>
      </dsp:txBody>
      <dsp:txXfrm>
        <a:off x="808052" y="2767471"/>
        <a:ext cx="7276375" cy="661488"/>
      </dsp:txXfrm>
    </dsp:sp>
    <dsp:sp modelId="{5E5B4466-9851-443E-AFFF-0C3DBB9501CE}">
      <dsp:nvSpPr>
        <dsp:cNvPr id="0" name=""/>
        <dsp:cNvSpPr/>
      </dsp:nvSpPr>
      <dsp:spPr>
        <a:xfrm>
          <a:off x="808052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668233"/>
            <a:satOff val="5735"/>
            <a:lumOff val="-27518"/>
            <a:alphaOff val="0"/>
          </a:schemeClr>
        </a:solidFill>
        <a:ln w="25400" cap="flat" cmpd="sng" algn="ctr">
          <a:solidFill>
            <a:schemeClr val="accent5">
              <a:hueOff val="1668233"/>
              <a:satOff val="5735"/>
              <a:lumOff val="-275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F7758-973B-46B2-AFF5-43368A3110CD}">
      <dsp:nvSpPr>
        <dsp:cNvPr id="0" name=""/>
        <dsp:cNvSpPr/>
      </dsp:nvSpPr>
      <dsp:spPr>
        <a:xfrm>
          <a:off x="1834829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747673"/>
            <a:satOff val="6008"/>
            <a:lumOff val="-28829"/>
            <a:alphaOff val="0"/>
          </a:schemeClr>
        </a:solidFill>
        <a:ln w="25400" cap="flat" cmpd="sng" algn="ctr">
          <a:solidFill>
            <a:schemeClr val="accent5">
              <a:hueOff val="1747673"/>
              <a:satOff val="6008"/>
              <a:lumOff val="-28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26851F-5354-4674-9C33-46ACC85E19A5}">
      <dsp:nvSpPr>
        <dsp:cNvPr id="0" name=""/>
        <dsp:cNvSpPr/>
      </dsp:nvSpPr>
      <dsp:spPr>
        <a:xfrm>
          <a:off x="2861607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827112"/>
            <a:satOff val="6281"/>
            <a:lumOff val="-30139"/>
            <a:alphaOff val="0"/>
          </a:schemeClr>
        </a:solidFill>
        <a:ln w="25400" cap="flat" cmpd="sng" algn="ctr">
          <a:solidFill>
            <a:schemeClr val="accent5">
              <a:hueOff val="1827112"/>
              <a:satOff val="6281"/>
              <a:lumOff val="-301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40D922-C646-4118-B670-C217ED707F2D}">
      <dsp:nvSpPr>
        <dsp:cNvPr id="0" name=""/>
        <dsp:cNvSpPr/>
      </dsp:nvSpPr>
      <dsp:spPr>
        <a:xfrm>
          <a:off x="3888384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906552"/>
            <a:satOff val="6554"/>
            <a:lumOff val="-31449"/>
            <a:alphaOff val="0"/>
          </a:schemeClr>
        </a:solidFill>
        <a:ln w="25400" cap="flat" cmpd="sng" algn="ctr">
          <a:solidFill>
            <a:schemeClr val="accent5">
              <a:hueOff val="1906552"/>
              <a:satOff val="6554"/>
              <a:lumOff val="-314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80AA9-524D-48F9-92DE-4BC81AF2397F}">
      <dsp:nvSpPr>
        <dsp:cNvPr id="0" name=""/>
        <dsp:cNvSpPr/>
      </dsp:nvSpPr>
      <dsp:spPr>
        <a:xfrm>
          <a:off x="4915162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1985991"/>
            <a:satOff val="6827"/>
            <a:lumOff val="-32760"/>
            <a:alphaOff val="0"/>
          </a:schemeClr>
        </a:solidFill>
        <a:ln w="25400" cap="flat" cmpd="sng" algn="ctr">
          <a:solidFill>
            <a:schemeClr val="accent5">
              <a:hueOff val="1985991"/>
              <a:satOff val="6827"/>
              <a:lumOff val="-327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13B93-3F3E-46E5-B18C-DB672137C3A4}">
      <dsp:nvSpPr>
        <dsp:cNvPr id="0" name=""/>
        <dsp:cNvSpPr/>
      </dsp:nvSpPr>
      <dsp:spPr>
        <a:xfrm>
          <a:off x="5941939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065431"/>
            <a:satOff val="7100"/>
            <a:lumOff val="-34070"/>
            <a:alphaOff val="0"/>
          </a:schemeClr>
        </a:solidFill>
        <a:ln w="25400" cap="flat" cmpd="sng" algn="ctr">
          <a:solidFill>
            <a:schemeClr val="accent5">
              <a:hueOff val="2065431"/>
              <a:satOff val="7100"/>
              <a:lumOff val="-340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92471-509D-4C75-8FBD-C1449C64B2CE}">
      <dsp:nvSpPr>
        <dsp:cNvPr id="0" name=""/>
        <dsp:cNvSpPr/>
      </dsp:nvSpPr>
      <dsp:spPr>
        <a:xfrm>
          <a:off x="6968717" y="3428960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144871"/>
            <a:satOff val="7373"/>
            <a:lumOff val="-35381"/>
            <a:alphaOff val="0"/>
          </a:schemeClr>
        </a:solidFill>
        <a:ln w="25400" cap="flat" cmpd="sng" algn="ctr">
          <a:solidFill>
            <a:schemeClr val="accent5">
              <a:hueOff val="2144871"/>
              <a:satOff val="7373"/>
              <a:lumOff val="-353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3B0ED-1482-440D-8576-20A5B20D5002}">
      <dsp:nvSpPr>
        <dsp:cNvPr id="0" name=""/>
        <dsp:cNvSpPr/>
      </dsp:nvSpPr>
      <dsp:spPr>
        <a:xfrm>
          <a:off x="808052" y="3689505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smtClean="0"/>
            <a:t>A hosszabb távon lezajló volumenváltozást láncolással mérve megszűnik az additivitás, azaz a részadatok összege nem fog megegyezni a láncolt volumenindexek alapján számított összesen adatokkal, illetve a részindexek és az összesen indexek additivitása sem teljesül</a:t>
          </a:r>
          <a:endParaRPr lang="hu-HU" sz="1300" kern="1200"/>
        </a:p>
      </dsp:txBody>
      <dsp:txXfrm>
        <a:off x="808052" y="3689505"/>
        <a:ext cx="7276375" cy="661488"/>
      </dsp:txXfrm>
    </dsp:sp>
    <dsp:sp modelId="{C9815CA5-BAD6-449A-BD95-F10ED4C55B9A}">
      <dsp:nvSpPr>
        <dsp:cNvPr id="0" name=""/>
        <dsp:cNvSpPr/>
      </dsp:nvSpPr>
      <dsp:spPr>
        <a:xfrm>
          <a:off x="808052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224311"/>
            <a:satOff val="7646"/>
            <a:lumOff val="-36691"/>
            <a:alphaOff val="0"/>
          </a:schemeClr>
        </a:solidFill>
        <a:ln w="25400" cap="flat" cmpd="sng" algn="ctr">
          <a:solidFill>
            <a:schemeClr val="accent5">
              <a:hueOff val="2224311"/>
              <a:satOff val="7646"/>
              <a:lumOff val="-366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34C2E-6108-4842-A159-39F1473C86DE}">
      <dsp:nvSpPr>
        <dsp:cNvPr id="0" name=""/>
        <dsp:cNvSpPr/>
      </dsp:nvSpPr>
      <dsp:spPr>
        <a:xfrm>
          <a:off x="1834829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303750"/>
            <a:satOff val="7919"/>
            <a:lumOff val="-38001"/>
            <a:alphaOff val="0"/>
          </a:schemeClr>
        </a:solidFill>
        <a:ln w="25400" cap="flat" cmpd="sng" algn="ctr">
          <a:solidFill>
            <a:schemeClr val="accent5">
              <a:hueOff val="2303750"/>
              <a:satOff val="7919"/>
              <a:lumOff val="-380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62566-562F-4CC4-BCC5-B95522319C92}">
      <dsp:nvSpPr>
        <dsp:cNvPr id="0" name=""/>
        <dsp:cNvSpPr/>
      </dsp:nvSpPr>
      <dsp:spPr>
        <a:xfrm>
          <a:off x="2861607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383190"/>
            <a:satOff val="8192"/>
            <a:lumOff val="-39312"/>
            <a:alphaOff val="0"/>
          </a:schemeClr>
        </a:solidFill>
        <a:ln w="25400" cap="flat" cmpd="sng" algn="ctr">
          <a:solidFill>
            <a:schemeClr val="accent5">
              <a:hueOff val="2383190"/>
              <a:satOff val="8192"/>
              <a:lumOff val="-393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1AE51-8077-4BDE-98D3-1DFC018F1061}">
      <dsp:nvSpPr>
        <dsp:cNvPr id="0" name=""/>
        <dsp:cNvSpPr/>
      </dsp:nvSpPr>
      <dsp:spPr>
        <a:xfrm>
          <a:off x="3888384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462629"/>
            <a:satOff val="8465"/>
            <a:lumOff val="-40622"/>
            <a:alphaOff val="0"/>
          </a:schemeClr>
        </a:solidFill>
        <a:ln w="25400" cap="flat" cmpd="sng" algn="ctr">
          <a:solidFill>
            <a:schemeClr val="accent5">
              <a:hueOff val="2462629"/>
              <a:satOff val="8465"/>
              <a:lumOff val="-40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EA91C-B430-4DDD-AF37-B85FB6DE6CD8}">
      <dsp:nvSpPr>
        <dsp:cNvPr id="0" name=""/>
        <dsp:cNvSpPr/>
      </dsp:nvSpPr>
      <dsp:spPr>
        <a:xfrm>
          <a:off x="4915162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542069"/>
            <a:satOff val="8738"/>
            <a:lumOff val="-41932"/>
            <a:alphaOff val="0"/>
          </a:schemeClr>
        </a:solidFill>
        <a:ln w="25400" cap="flat" cmpd="sng" algn="ctr">
          <a:solidFill>
            <a:schemeClr val="accent5">
              <a:hueOff val="2542069"/>
              <a:satOff val="8738"/>
              <a:lumOff val="-419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99B38-7DCE-404F-91B6-29DBDFB8918C}">
      <dsp:nvSpPr>
        <dsp:cNvPr id="0" name=""/>
        <dsp:cNvSpPr/>
      </dsp:nvSpPr>
      <dsp:spPr>
        <a:xfrm>
          <a:off x="5941939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621509"/>
            <a:satOff val="9011"/>
            <a:lumOff val="-43243"/>
            <a:alphaOff val="0"/>
          </a:schemeClr>
        </a:solidFill>
        <a:ln w="25400" cap="flat" cmpd="sng" algn="ctr">
          <a:solidFill>
            <a:schemeClr val="accent5">
              <a:hueOff val="2621509"/>
              <a:satOff val="9011"/>
              <a:lumOff val="-43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B2159-B84A-44FC-83BF-8C218C7F3782}">
      <dsp:nvSpPr>
        <dsp:cNvPr id="0" name=""/>
        <dsp:cNvSpPr/>
      </dsp:nvSpPr>
      <dsp:spPr>
        <a:xfrm>
          <a:off x="6968717" y="4350994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700948"/>
            <a:satOff val="9284"/>
            <a:lumOff val="-44553"/>
            <a:alphaOff val="0"/>
          </a:schemeClr>
        </a:solidFill>
        <a:ln w="25400" cap="flat" cmpd="sng" algn="ctr">
          <a:solidFill>
            <a:schemeClr val="accent5">
              <a:hueOff val="2700948"/>
              <a:satOff val="9284"/>
              <a:lumOff val="-44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61BDC-C1A6-470A-A06C-C37F708BB1EE}">
      <dsp:nvSpPr>
        <dsp:cNvPr id="0" name=""/>
        <dsp:cNvSpPr/>
      </dsp:nvSpPr>
      <dsp:spPr>
        <a:xfrm>
          <a:off x="808052" y="4611539"/>
          <a:ext cx="7276375" cy="661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smtClean="0"/>
            <a:t>ESA2010 rövid fejezete a negyedéves számlákról annyit mond mindössze, hogy „…a vizsgált időszak hosszából adódóan bizonyos eltérésekkel ugyan, de azok az elvek, meghatározások és  szerkezet vonatkozik a negyedéves számlákra is, mint az évesekre.” (12.03) </a:t>
          </a:r>
          <a:endParaRPr lang="hu-HU" sz="1300" kern="1200"/>
        </a:p>
      </dsp:txBody>
      <dsp:txXfrm>
        <a:off x="808052" y="4611539"/>
        <a:ext cx="7276375" cy="661488"/>
      </dsp:txXfrm>
    </dsp:sp>
    <dsp:sp modelId="{B2AD91BD-9BC1-4011-8D11-D9E005510196}">
      <dsp:nvSpPr>
        <dsp:cNvPr id="0" name=""/>
        <dsp:cNvSpPr/>
      </dsp:nvSpPr>
      <dsp:spPr>
        <a:xfrm>
          <a:off x="808052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780388"/>
            <a:satOff val="9558"/>
            <a:lumOff val="-45864"/>
            <a:alphaOff val="0"/>
          </a:schemeClr>
        </a:solidFill>
        <a:ln w="25400" cap="flat" cmpd="sng" algn="ctr">
          <a:solidFill>
            <a:schemeClr val="accent5">
              <a:hueOff val="2780388"/>
              <a:satOff val="9558"/>
              <a:lumOff val="-45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D4CDB-ED66-4CE7-A735-087D7D5FA936}">
      <dsp:nvSpPr>
        <dsp:cNvPr id="0" name=""/>
        <dsp:cNvSpPr/>
      </dsp:nvSpPr>
      <dsp:spPr>
        <a:xfrm>
          <a:off x="1834829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859828"/>
            <a:satOff val="9831"/>
            <a:lumOff val="-47174"/>
            <a:alphaOff val="0"/>
          </a:schemeClr>
        </a:solidFill>
        <a:ln w="25400" cap="flat" cmpd="sng" algn="ctr">
          <a:solidFill>
            <a:schemeClr val="accent5">
              <a:hueOff val="2859828"/>
              <a:satOff val="9831"/>
              <a:lumOff val="-471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8FD93-0B57-4DC1-A31D-6A3D853A3A01}">
      <dsp:nvSpPr>
        <dsp:cNvPr id="0" name=""/>
        <dsp:cNvSpPr/>
      </dsp:nvSpPr>
      <dsp:spPr>
        <a:xfrm>
          <a:off x="2861607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2939267"/>
            <a:satOff val="10104"/>
            <a:lumOff val="-48484"/>
            <a:alphaOff val="0"/>
          </a:schemeClr>
        </a:solidFill>
        <a:ln w="25400" cap="flat" cmpd="sng" algn="ctr">
          <a:solidFill>
            <a:schemeClr val="accent5">
              <a:hueOff val="2939267"/>
              <a:satOff val="10104"/>
              <a:lumOff val="-48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42B01-ACDC-4779-9312-782B318CC201}">
      <dsp:nvSpPr>
        <dsp:cNvPr id="0" name=""/>
        <dsp:cNvSpPr/>
      </dsp:nvSpPr>
      <dsp:spPr>
        <a:xfrm>
          <a:off x="3888384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018707"/>
            <a:satOff val="10377"/>
            <a:lumOff val="-49795"/>
            <a:alphaOff val="0"/>
          </a:schemeClr>
        </a:solidFill>
        <a:ln w="25400" cap="flat" cmpd="sng" algn="ctr">
          <a:solidFill>
            <a:schemeClr val="accent5">
              <a:hueOff val="3018707"/>
              <a:satOff val="10377"/>
              <a:lumOff val="-497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0E618-4449-41FA-B862-433F43C1FB67}">
      <dsp:nvSpPr>
        <dsp:cNvPr id="0" name=""/>
        <dsp:cNvSpPr/>
      </dsp:nvSpPr>
      <dsp:spPr>
        <a:xfrm>
          <a:off x="4915162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098147"/>
            <a:satOff val="10650"/>
            <a:lumOff val="-51105"/>
            <a:alphaOff val="0"/>
          </a:schemeClr>
        </a:solidFill>
        <a:ln w="25400" cap="flat" cmpd="sng" algn="ctr">
          <a:solidFill>
            <a:schemeClr val="accent5">
              <a:hueOff val="3098147"/>
              <a:satOff val="10650"/>
              <a:lumOff val="-51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A53A3-A840-4C72-9133-D1283684421D}">
      <dsp:nvSpPr>
        <dsp:cNvPr id="0" name=""/>
        <dsp:cNvSpPr/>
      </dsp:nvSpPr>
      <dsp:spPr>
        <a:xfrm>
          <a:off x="5941939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177586"/>
            <a:satOff val="10923"/>
            <a:lumOff val="-52416"/>
            <a:alphaOff val="0"/>
          </a:schemeClr>
        </a:solidFill>
        <a:ln w="25400" cap="flat" cmpd="sng" algn="ctr">
          <a:solidFill>
            <a:schemeClr val="accent5">
              <a:hueOff val="3177586"/>
              <a:satOff val="10923"/>
              <a:lumOff val="-52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97A73-DAD4-4EAB-8645-13A3F1DE1D23}">
      <dsp:nvSpPr>
        <dsp:cNvPr id="0" name=""/>
        <dsp:cNvSpPr/>
      </dsp:nvSpPr>
      <dsp:spPr>
        <a:xfrm>
          <a:off x="6968717" y="5273028"/>
          <a:ext cx="970183" cy="161697"/>
        </a:xfrm>
        <a:prstGeom prst="parallelogram">
          <a:avLst>
            <a:gd name="adj" fmla="val 140840"/>
          </a:avLst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B7286-C294-4D90-917E-C1AC0FFF9276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C8F85-CC80-45D4-BA21-B2C257D51B0E}">
      <dsp:nvSpPr>
        <dsp:cNvPr id="0" name=""/>
        <dsp:cNvSpPr/>
      </dsp:nvSpPr>
      <dsp:spPr>
        <a:xfrm>
          <a:off x="0" y="0"/>
          <a:ext cx="1645920" cy="4202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2 féle megközelítés:</a:t>
          </a:r>
          <a:endParaRPr lang="hu-HU" sz="1900" kern="1200" dirty="0"/>
        </a:p>
      </dsp:txBody>
      <dsp:txXfrm>
        <a:off x="0" y="0"/>
        <a:ext cx="1645920" cy="4202112"/>
      </dsp:txXfrm>
    </dsp:sp>
    <dsp:sp modelId="{C7396C6E-1845-4848-8135-0DF978EAFDDC}">
      <dsp:nvSpPr>
        <dsp:cNvPr id="0" name=""/>
        <dsp:cNvSpPr/>
      </dsp:nvSpPr>
      <dsp:spPr>
        <a:xfrm>
          <a:off x="1769364" y="65658"/>
          <a:ext cx="3168396" cy="131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1.Folyó áras adatból primer és számított árindexek felhasználásával (</a:t>
          </a:r>
          <a:r>
            <a:rPr lang="hu-HU" sz="1800" kern="1200" dirty="0" err="1" smtClean="0"/>
            <a:t>deflálás</a:t>
          </a:r>
          <a:r>
            <a:rPr lang="hu-HU" sz="1800" kern="1200" dirty="0" smtClean="0"/>
            <a:t>) </a:t>
          </a:r>
          <a:r>
            <a:rPr lang="hu-HU" sz="1800" kern="1200" dirty="0" smtClean="0">
              <a:sym typeface="Wingdings" panose="05000000000000000000" pitchFamily="2" charset="2"/>
            </a:rPr>
            <a:t></a:t>
          </a:r>
          <a:r>
            <a:rPr lang="hu-HU" sz="1800" kern="1200" dirty="0" smtClean="0"/>
            <a:t> változatlan áras adat</a:t>
          </a:r>
          <a:endParaRPr lang="hu-HU" sz="1800" kern="1200" dirty="0"/>
        </a:p>
      </dsp:txBody>
      <dsp:txXfrm>
        <a:off x="1769364" y="65658"/>
        <a:ext cx="3168396" cy="1313159"/>
      </dsp:txXfrm>
    </dsp:sp>
    <dsp:sp modelId="{916F0771-70AE-4324-816B-0EA0C60B0E77}">
      <dsp:nvSpPr>
        <dsp:cNvPr id="0" name=""/>
        <dsp:cNvSpPr/>
      </dsp:nvSpPr>
      <dsp:spPr>
        <a:xfrm>
          <a:off x="1645920" y="137881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CFA0D9-AF79-40DB-8F88-C157FA8D98B2}">
      <dsp:nvSpPr>
        <dsp:cNvPr id="0" name=""/>
        <dsp:cNvSpPr/>
      </dsp:nvSpPr>
      <dsp:spPr>
        <a:xfrm>
          <a:off x="1769364" y="1444475"/>
          <a:ext cx="3168396" cy="131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2.Közvetlen volumen becslés</a:t>
          </a:r>
          <a:endParaRPr lang="hu-HU" sz="1800" kern="1200" dirty="0"/>
        </a:p>
      </dsp:txBody>
      <dsp:txXfrm>
        <a:off x="1769364" y="1444475"/>
        <a:ext cx="3168396" cy="1313159"/>
      </dsp:txXfrm>
    </dsp:sp>
    <dsp:sp modelId="{6340B3E5-6F1F-4B4D-B0CD-A96664513AFF}">
      <dsp:nvSpPr>
        <dsp:cNvPr id="0" name=""/>
        <dsp:cNvSpPr/>
      </dsp:nvSpPr>
      <dsp:spPr>
        <a:xfrm>
          <a:off x="5061204" y="1444475"/>
          <a:ext cx="3168396" cy="131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lvl="0" algn="l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6300" kern="1200" dirty="0" smtClean="0">
              <a:sym typeface="Wingdings" panose="05000000000000000000" pitchFamily="2" charset="2"/>
            </a:rPr>
            <a:t></a:t>
          </a:r>
          <a:endParaRPr lang="hu-HU" sz="6300" kern="1200" dirty="0"/>
        </a:p>
      </dsp:txBody>
      <dsp:txXfrm>
        <a:off x="5061204" y="1444475"/>
        <a:ext cx="3168396" cy="1313159"/>
      </dsp:txXfrm>
    </dsp:sp>
    <dsp:sp modelId="{51E43368-95D3-425B-95CF-00D412D422BB}">
      <dsp:nvSpPr>
        <dsp:cNvPr id="0" name=""/>
        <dsp:cNvSpPr/>
      </dsp:nvSpPr>
      <dsp:spPr>
        <a:xfrm>
          <a:off x="1645920" y="275763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70F29-AD8A-46B3-B5B8-823CA9B5FC27}">
      <dsp:nvSpPr>
        <dsp:cNvPr id="0" name=""/>
        <dsp:cNvSpPr/>
      </dsp:nvSpPr>
      <dsp:spPr>
        <a:xfrm>
          <a:off x="1769364" y="2823293"/>
          <a:ext cx="3168396" cy="131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Árindex a statisztikai összefüggések alapján számítással (implicit módon) adódik (érték/volumen)</a:t>
          </a:r>
          <a:endParaRPr lang="hu-HU" sz="1800" kern="1200" dirty="0"/>
        </a:p>
      </dsp:txBody>
      <dsp:txXfrm>
        <a:off x="1769364" y="2823293"/>
        <a:ext cx="3168396" cy="1313159"/>
      </dsp:txXfrm>
    </dsp:sp>
    <dsp:sp modelId="{6C4A7297-0222-4D27-9354-E17012C4203C}">
      <dsp:nvSpPr>
        <dsp:cNvPr id="0" name=""/>
        <dsp:cNvSpPr/>
      </dsp:nvSpPr>
      <dsp:spPr>
        <a:xfrm>
          <a:off x="1645920" y="413645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30C72-C16E-49CC-9C97-F8752272F707}">
      <dsp:nvSpPr>
        <dsp:cNvPr id="0" name=""/>
        <dsp:cNvSpPr/>
      </dsp:nvSpPr>
      <dsp:spPr>
        <a:xfrm>
          <a:off x="1577974" y="0"/>
          <a:ext cx="5073650" cy="5073650"/>
        </a:xfrm>
        <a:prstGeom prst="diamond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71C69-8519-4173-B2EC-FD73B6ABDCF0}">
      <dsp:nvSpPr>
        <dsp:cNvPr id="0" name=""/>
        <dsp:cNvSpPr/>
      </dsp:nvSpPr>
      <dsp:spPr>
        <a:xfrm>
          <a:off x="2059971" y="481996"/>
          <a:ext cx="1978723" cy="197872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Szektoronként, TEÁOR két számjegy összevonásokkal: A64-es bontás</a:t>
          </a:r>
          <a:endParaRPr lang="hu-HU" sz="1100" kern="1200"/>
        </a:p>
      </dsp:txBody>
      <dsp:txXfrm>
        <a:off x="2156564" y="578589"/>
        <a:ext cx="1785537" cy="1785537"/>
      </dsp:txXfrm>
    </dsp:sp>
    <dsp:sp modelId="{02BEFD29-5011-4887-8412-335A3548E51E}">
      <dsp:nvSpPr>
        <dsp:cNvPr id="0" name=""/>
        <dsp:cNvSpPr/>
      </dsp:nvSpPr>
      <dsp:spPr>
        <a:xfrm>
          <a:off x="4190904" y="481996"/>
          <a:ext cx="1978723" cy="197872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kibocsátást és a folyó termelő felhasználást külön-külön számítjuk át (defláljuk) változatlan árra: </a:t>
          </a:r>
          <a:r>
            <a:rPr lang="hu-HU" sz="1100" b="1" i="1" kern="1200" smtClean="0"/>
            <a:t>kettős deflálás elve  </a:t>
          </a:r>
          <a:r>
            <a:rPr lang="hu-HU" sz="1100" kern="1200" smtClean="0"/>
            <a:t>(a kettő különbsége a változatlan áras hozzáadott érték)</a:t>
          </a:r>
          <a:endParaRPr lang="hu-HU" sz="1100" kern="1200"/>
        </a:p>
      </dsp:txBody>
      <dsp:txXfrm>
        <a:off x="4287497" y="578589"/>
        <a:ext cx="1785537" cy="1785537"/>
      </dsp:txXfrm>
    </dsp:sp>
    <dsp:sp modelId="{9C2B64D9-AC29-4ADB-810C-B58288FF597D}">
      <dsp:nvSpPr>
        <dsp:cNvPr id="0" name=""/>
        <dsp:cNvSpPr/>
      </dsp:nvSpPr>
      <dsp:spPr>
        <a:xfrm>
          <a:off x="2059971" y="2612929"/>
          <a:ext cx="1978723" cy="197872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szektoros/ágazatos bontásban számított változatlan áras hozzáadott értékek összegzésével + a termékadók és támogatások egyenlegének változatlan áras adatával jutunk el a változatlan áras bruttó hazai termék adatához</a:t>
          </a:r>
          <a:endParaRPr lang="hu-HU" sz="1100" kern="1200"/>
        </a:p>
      </dsp:txBody>
      <dsp:txXfrm>
        <a:off x="2156564" y="2709522"/>
        <a:ext cx="1785537" cy="1785537"/>
      </dsp:txXfrm>
    </dsp:sp>
    <dsp:sp modelId="{FA01C094-10BB-4F21-A11F-4AD9F26019E5}">
      <dsp:nvSpPr>
        <dsp:cNvPr id="0" name=""/>
        <dsp:cNvSpPr/>
      </dsp:nvSpPr>
      <dsp:spPr>
        <a:xfrm>
          <a:off x="4190904" y="2612929"/>
          <a:ext cx="1978723" cy="197872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GDP implicit árindexe a folyó áras és a változatlan áras GDP adat hányadosaként adódik, tehát egy számított mutató</a:t>
          </a:r>
          <a:endParaRPr lang="hu-HU" sz="1100" kern="1200"/>
        </a:p>
      </dsp:txBody>
      <dsp:txXfrm>
        <a:off x="4287497" y="2709522"/>
        <a:ext cx="1785537" cy="17855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C1952-7941-4292-B411-D01CEE1589E5}">
      <dsp:nvSpPr>
        <dsp:cNvPr id="0" name=""/>
        <dsp:cNvSpPr/>
      </dsp:nvSpPr>
      <dsp:spPr>
        <a:xfrm rot="16200000">
          <a:off x="-1756861" y="1761281"/>
          <a:ext cx="5073650" cy="1551086"/>
        </a:xfrm>
        <a:prstGeom prst="flowChartManualOperation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583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PPI – Ipari termelői árindex (termék bontásban)</a:t>
          </a:r>
          <a:endParaRPr lang="hu-HU" sz="1600" kern="1200"/>
        </a:p>
      </dsp:txBody>
      <dsp:txXfrm rot="5400000">
        <a:off x="4421" y="1014729"/>
        <a:ext cx="1551086" cy="3044190"/>
      </dsp:txXfrm>
    </dsp:sp>
    <dsp:sp modelId="{AECB07EF-DE49-4299-9E1A-B1C6020DA2EC}">
      <dsp:nvSpPr>
        <dsp:cNvPr id="0" name=""/>
        <dsp:cNvSpPr/>
      </dsp:nvSpPr>
      <dsp:spPr>
        <a:xfrm rot="16200000">
          <a:off x="-89443" y="1761281"/>
          <a:ext cx="5073650" cy="1551086"/>
        </a:xfrm>
        <a:prstGeom prst="flowChartManualOperation">
          <a:avLst/>
        </a:prstGeom>
        <a:solidFill>
          <a:schemeClr val="accent6">
            <a:shade val="80000"/>
            <a:hueOff val="0"/>
            <a:satOff val="-8455"/>
            <a:lumOff val="84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583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SPPI – szolgáltatási termelői árindex</a:t>
          </a:r>
          <a:endParaRPr lang="hu-HU" sz="1600" kern="1200"/>
        </a:p>
      </dsp:txBody>
      <dsp:txXfrm rot="5400000">
        <a:off x="1671839" y="1014729"/>
        <a:ext cx="1551086" cy="3044190"/>
      </dsp:txXfrm>
    </dsp:sp>
    <dsp:sp modelId="{E77DAE9B-3130-45FF-A58D-97F9872C44B2}">
      <dsp:nvSpPr>
        <dsp:cNvPr id="0" name=""/>
        <dsp:cNvSpPr/>
      </dsp:nvSpPr>
      <dsp:spPr>
        <a:xfrm rot="16200000">
          <a:off x="1577975" y="1761281"/>
          <a:ext cx="5073650" cy="1551086"/>
        </a:xfrm>
        <a:prstGeom prst="flowChartManualOperation">
          <a:avLst/>
        </a:prstGeom>
        <a:solidFill>
          <a:schemeClr val="accent6">
            <a:shade val="80000"/>
            <a:hueOff val="0"/>
            <a:satOff val="-16910"/>
            <a:lumOff val="169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583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CPI – Fogyasztói árindex</a:t>
          </a:r>
          <a:endParaRPr lang="hu-HU" sz="1600" kern="1200"/>
        </a:p>
      </dsp:txBody>
      <dsp:txXfrm rot="5400000">
        <a:off x="3339257" y="1014729"/>
        <a:ext cx="1551086" cy="3044190"/>
      </dsp:txXfrm>
    </dsp:sp>
    <dsp:sp modelId="{549AF4E8-DB15-4DA4-9FBD-C788A05CE1E9}">
      <dsp:nvSpPr>
        <dsp:cNvPr id="0" name=""/>
        <dsp:cNvSpPr/>
      </dsp:nvSpPr>
      <dsp:spPr>
        <a:xfrm rot="16200000">
          <a:off x="3245393" y="1761281"/>
          <a:ext cx="5073650" cy="1551086"/>
        </a:xfrm>
        <a:prstGeom prst="flowChartManualOperation">
          <a:avLst/>
        </a:prstGeom>
        <a:solidFill>
          <a:schemeClr val="accent6">
            <a:shade val="80000"/>
            <a:hueOff val="0"/>
            <a:satOff val="-25366"/>
            <a:lumOff val="253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583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Export / Import termék árindexek</a:t>
          </a:r>
          <a:endParaRPr lang="hu-HU" sz="1600" kern="1200"/>
        </a:p>
      </dsp:txBody>
      <dsp:txXfrm rot="5400000">
        <a:off x="5006675" y="1014729"/>
        <a:ext cx="1551086" cy="3044190"/>
      </dsp:txXfrm>
    </dsp:sp>
    <dsp:sp modelId="{6D10A89B-8627-4007-ADE1-F3E029ACBE0E}">
      <dsp:nvSpPr>
        <dsp:cNvPr id="0" name=""/>
        <dsp:cNvSpPr/>
      </dsp:nvSpPr>
      <dsp:spPr>
        <a:xfrm rot="16200000">
          <a:off x="4912811" y="1761281"/>
          <a:ext cx="5073650" cy="1551086"/>
        </a:xfrm>
        <a:prstGeom prst="flowChartManualOperation">
          <a:avLst/>
        </a:prstGeom>
        <a:solidFill>
          <a:schemeClr val="accent6">
            <a:shade val="80000"/>
            <a:hueOff val="0"/>
            <a:satOff val="-33821"/>
            <a:lumOff val="338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583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smtClean="0"/>
            <a:t>Forrás-felhasználás szerkezetben súlyozzuk az árindexeket: termékek és szolgáltatások árindexeit</a:t>
          </a:r>
          <a:endParaRPr lang="hu-HU" sz="1600" kern="1200"/>
        </a:p>
      </dsp:txBody>
      <dsp:txXfrm rot="5400000">
        <a:off x="6674093" y="1014729"/>
        <a:ext cx="1551086" cy="30441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78FEE-D914-493E-978B-E35E9B3764ED}">
      <dsp:nvSpPr>
        <dsp:cNvPr id="0" name=""/>
        <dsp:cNvSpPr/>
      </dsp:nvSpPr>
      <dsp:spPr>
        <a:xfrm>
          <a:off x="0" y="930701"/>
          <a:ext cx="8229600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tx1"/>
              </a:solidFill>
            </a:rPr>
            <a:t>Munkavállalói jövedelem (létszámindexek)</a:t>
          </a:r>
          <a:endParaRPr lang="hu-HU" sz="14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tx1"/>
              </a:solidFill>
            </a:rPr>
            <a:t>Értékcsökkenés (beruházási árindex)</a:t>
          </a:r>
          <a:endParaRPr lang="hu-HU" sz="14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tx1"/>
              </a:solidFill>
            </a:rPr>
            <a:t>Folyó termelő felhasználás (ágazati termelési árindexek)</a:t>
          </a:r>
          <a:endParaRPr lang="hu-HU" sz="14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tx1"/>
              </a:solidFill>
            </a:rPr>
            <a:t>Árbevételek (csökkentő tétel; kibocsátás implicit árindexei)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0" y="930701"/>
        <a:ext cx="8229600" cy="1234800"/>
      </dsp:txXfrm>
    </dsp:sp>
    <dsp:sp modelId="{68D758F0-93E6-4DE5-9E84-FB06CF96C426}">
      <dsp:nvSpPr>
        <dsp:cNvPr id="0" name=""/>
        <dsp:cNvSpPr/>
      </dsp:nvSpPr>
      <dsp:spPr>
        <a:xfrm>
          <a:off x="411480" y="72406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solidFill>
                <a:schemeClr val="tx1"/>
              </a:solidFill>
            </a:rPr>
            <a:t>Kormányzat – nem piaci kibocsátás költség alapon, változatlan áras számítás is költségelemenként, ágazati szinten történik: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431655" y="744236"/>
        <a:ext cx="5720370" cy="372930"/>
      </dsp:txXfrm>
    </dsp:sp>
    <dsp:sp modelId="{FF685543-79DF-48DC-B730-8A9807A95D74}">
      <dsp:nvSpPr>
        <dsp:cNvPr id="0" name=""/>
        <dsp:cNvSpPr/>
      </dsp:nvSpPr>
      <dsp:spPr>
        <a:xfrm>
          <a:off x="0" y="2447741"/>
          <a:ext cx="82296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solidFill>
                <a:schemeClr val="tx1"/>
              </a:solidFill>
            </a:rPr>
            <a:t>(oktatás, egészségügy)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0" y="2447741"/>
        <a:ext cx="8229600" cy="584325"/>
      </dsp:txXfrm>
    </dsp:sp>
    <dsp:sp modelId="{495858AC-A3B3-48F5-96DB-AD302FF6D158}">
      <dsp:nvSpPr>
        <dsp:cNvPr id="0" name=""/>
        <dsp:cNvSpPr/>
      </dsp:nvSpPr>
      <dsp:spPr>
        <a:xfrm>
          <a:off x="411480" y="2241101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solidFill>
                <a:schemeClr val="tx1"/>
              </a:solidFill>
            </a:rPr>
            <a:t>Egyes esetekben közvetlen volumenmérés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431655" y="2261276"/>
        <a:ext cx="5720370" cy="372930"/>
      </dsp:txXfrm>
    </dsp:sp>
    <dsp:sp modelId="{B262E57B-958D-47CD-ABDE-C8FC103673D4}">
      <dsp:nvSpPr>
        <dsp:cNvPr id="0" name=""/>
        <dsp:cNvSpPr/>
      </dsp:nvSpPr>
      <dsp:spPr>
        <a:xfrm>
          <a:off x="0" y="3314306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070BB1-C28F-4E80-B17A-818868EA4F7B}">
      <dsp:nvSpPr>
        <dsp:cNvPr id="0" name=""/>
        <dsp:cNvSpPr/>
      </dsp:nvSpPr>
      <dsp:spPr>
        <a:xfrm>
          <a:off x="411480" y="3107666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solidFill>
                <a:schemeClr val="tx1"/>
              </a:solidFill>
            </a:rPr>
            <a:t>FISIM (pénzközvetítői szolgáltatás közvetetten mért díja)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431655" y="3127841"/>
        <a:ext cx="5720370" cy="372930"/>
      </dsp:txXfrm>
    </dsp:sp>
    <dsp:sp modelId="{1963FE01-78B5-426C-ADED-17C78EAE30F5}">
      <dsp:nvSpPr>
        <dsp:cNvPr id="0" name=""/>
        <dsp:cNvSpPr/>
      </dsp:nvSpPr>
      <dsp:spPr>
        <a:xfrm>
          <a:off x="0" y="3949346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C28123-4833-4E71-8F0C-00958CAF32B7}">
      <dsp:nvSpPr>
        <dsp:cNvPr id="0" name=""/>
        <dsp:cNvSpPr/>
      </dsp:nvSpPr>
      <dsp:spPr>
        <a:xfrm>
          <a:off x="411480" y="3742706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solidFill>
                <a:schemeClr val="tx1"/>
              </a:solidFill>
            </a:rPr>
            <a:t>Termékadók és támogatások egyenlege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431655" y="3762881"/>
        <a:ext cx="5720370" cy="372930"/>
      </dsp:txXfrm>
    </dsp:sp>
    <dsp:sp modelId="{1AF32943-7E5A-4A9F-865E-0EBAFE465D99}">
      <dsp:nvSpPr>
        <dsp:cNvPr id="0" name=""/>
        <dsp:cNvSpPr/>
      </dsp:nvSpPr>
      <dsp:spPr>
        <a:xfrm>
          <a:off x="0" y="4584386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B5CFF9-A69D-4540-B2D6-595B379EEFE7}">
      <dsp:nvSpPr>
        <dsp:cNvPr id="0" name=""/>
        <dsp:cNvSpPr/>
      </dsp:nvSpPr>
      <dsp:spPr>
        <a:xfrm>
          <a:off x="411480" y="4377746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kern="1200" dirty="0" smtClean="0">
              <a:solidFill>
                <a:schemeClr val="tx1"/>
              </a:solidFill>
            </a:rPr>
            <a:t>Közvetlen volumenmérés</a:t>
          </a:r>
          <a:endParaRPr lang="hu-HU" sz="1400" kern="1200" dirty="0">
            <a:solidFill>
              <a:schemeClr val="tx1"/>
            </a:solidFill>
          </a:endParaRPr>
        </a:p>
      </dsp:txBody>
      <dsp:txXfrm>
        <a:off x="431655" y="4397921"/>
        <a:ext cx="5720370" cy="372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455F0-3326-40AA-A7BD-9AEFCE11A697}">
      <dsp:nvSpPr>
        <dsp:cNvPr id="0" name=""/>
        <dsp:cNvSpPr/>
      </dsp:nvSpPr>
      <dsp:spPr>
        <a:xfrm>
          <a:off x="-5736635" y="-878067"/>
          <a:ext cx="6829785" cy="6829785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FC4B50-B47A-4BBE-AB68-1F062D9F7BB5}">
      <dsp:nvSpPr>
        <dsp:cNvPr id="0" name=""/>
        <dsp:cNvSpPr/>
      </dsp:nvSpPr>
      <dsp:spPr>
        <a:xfrm>
          <a:off x="407312" y="267178"/>
          <a:ext cx="7751154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Háztartások fogyasztási kiadása</a:t>
          </a:r>
          <a:endParaRPr lang="hu-HU" sz="1800" kern="1200"/>
        </a:p>
      </dsp:txBody>
      <dsp:txXfrm>
        <a:off x="407312" y="267178"/>
        <a:ext cx="7751154" cy="534153"/>
      </dsp:txXfrm>
    </dsp:sp>
    <dsp:sp modelId="{C39A3A34-D9D2-4D1D-B789-0CE3081E8B3C}">
      <dsp:nvSpPr>
        <dsp:cNvPr id="0" name=""/>
        <dsp:cNvSpPr/>
      </dsp:nvSpPr>
      <dsp:spPr>
        <a:xfrm>
          <a:off x="73466" y="200409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78F439-952B-4166-B334-68B8C312B51F}">
      <dsp:nvSpPr>
        <dsp:cNvPr id="0" name=""/>
        <dsp:cNvSpPr/>
      </dsp:nvSpPr>
      <dsp:spPr>
        <a:xfrm>
          <a:off x="846690" y="1068307"/>
          <a:ext cx="7311776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Kormányzat fogyasztási kiadása</a:t>
          </a:r>
          <a:endParaRPr lang="hu-HU" sz="1800" kern="1200"/>
        </a:p>
      </dsp:txBody>
      <dsp:txXfrm>
        <a:off x="846690" y="1068307"/>
        <a:ext cx="7311776" cy="534153"/>
      </dsp:txXfrm>
    </dsp:sp>
    <dsp:sp modelId="{16B6664A-1DA8-4E3A-9A0F-0A289BC6724D}">
      <dsp:nvSpPr>
        <dsp:cNvPr id="0" name=""/>
        <dsp:cNvSpPr/>
      </dsp:nvSpPr>
      <dsp:spPr>
        <a:xfrm>
          <a:off x="512844" y="1001538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5DB396-6391-4524-A956-1C1A5F198444}">
      <dsp:nvSpPr>
        <dsp:cNvPr id="0" name=""/>
        <dsp:cNvSpPr/>
      </dsp:nvSpPr>
      <dsp:spPr>
        <a:xfrm>
          <a:off x="1047606" y="1869437"/>
          <a:ext cx="7110860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Háztartásokat segítő non-profit intézmények fogyasztási kiadása</a:t>
          </a:r>
          <a:endParaRPr lang="hu-HU" sz="1800" kern="1200"/>
        </a:p>
      </dsp:txBody>
      <dsp:txXfrm>
        <a:off x="1047606" y="1869437"/>
        <a:ext cx="7110860" cy="534153"/>
      </dsp:txXfrm>
    </dsp:sp>
    <dsp:sp modelId="{A771DBF1-CE7D-4871-8954-A59CF4F41D30}">
      <dsp:nvSpPr>
        <dsp:cNvPr id="0" name=""/>
        <dsp:cNvSpPr/>
      </dsp:nvSpPr>
      <dsp:spPr>
        <a:xfrm>
          <a:off x="713760" y="1802667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99A144-63CD-43CB-8CC6-4D81EF20E92C}">
      <dsp:nvSpPr>
        <dsp:cNvPr id="0" name=""/>
        <dsp:cNvSpPr/>
      </dsp:nvSpPr>
      <dsp:spPr>
        <a:xfrm>
          <a:off x="1047606" y="2670059"/>
          <a:ext cx="7110860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Bruttó állóeszköz felhalmozás</a:t>
          </a:r>
          <a:endParaRPr lang="hu-HU" sz="1800" kern="1200"/>
        </a:p>
      </dsp:txBody>
      <dsp:txXfrm>
        <a:off x="1047606" y="2670059"/>
        <a:ext cx="7110860" cy="534153"/>
      </dsp:txXfrm>
    </dsp:sp>
    <dsp:sp modelId="{EE786DE0-F88B-48AC-81B4-8E2BE4BB1F54}">
      <dsp:nvSpPr>
        <dsp:cNvPr id="0" name=""/>
        <dsp:cNvSpPr/>
      </dsp:nvSpPr>
      <dsp:spPr>
        <a:xfrm>
          <a:off x="713760" y="2603289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59951-D877-4160-9AA5-062A7D805D44}">
      <dsp:nvSpPr>
        <dsp:cNvPr id="0" name=""/>
        <dsp:cNvSpPr/>
      </dsp:nvSpPr>
      <dsp:spPr>
        <a:xfrm>
          <a:off x="846690" y="3471188"/>
          <a:ext cx="7311776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Készletváltozás</a:t>
          </a:r>
          <a:endParaRPr lang="hu-HU" sz="1800" kern="1200"/>
        </a:p>
      </dsp:txBody>
      <dsp:txXfrm>
        <a:off x="846690" y="3471188"/>
        <a:ext cx="7311776" cy="534153"/>
      </dsp:txXfrm>
    </dsp:sp>
    <dsp:sp modelId="{AE43E1C8-D0EE-4D2E-8290-2CE7C61B663D}">
      <dsp:nvSpPr>
        <dsp:cNvPr id="0" name=""/>
        <dsp:cNvSpPr/>
      </dsp:nvSpPr>
      <dsp:spPr>
        <a:xfrm>
          <a:off x="512844" y="3404419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786FB4-B951-4EEF-93EB-9E1C69ADA270}">
      <dsp:nvSpPr>
        <dsp:cNvPr id="0" name=""/>
        <dsp:cNvSpPr/>
      </dsp:nvSpPr>
      <dsp:spPr>
        <a:xfrm>
          <a:off x="407312" y="4272317"/>
          <a:ext cx="7751154" cy="5341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98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smtClean="0"/>
            <a:t>Külkereskedelmi forgalom</a:t>
          </a:r>
          <a:endParaRPr lang="hu-HU" sz="1800" kern="1200"/>
        </a:p>
      </dsp:txBody>
      <dsp:txXfrm>
        <a:off x="407312" y="4272317"/>
        <a:ext cx="7751154" cy="534153"/>
      </dsp:txXfrm>
    </dsp:sp>
    <dsp:sp modelId="{955416D1-0575-40D5-AB5C-7B5BB89D859F}">
      <dsp:nvSpPr>
        <dsp:cNvPr id="0" name=""/>
        <dsp:cNvSpPr/>
      </dsp:nvSpPr>
      <dsp:spPr>
        <a:xfrm>
          <a:off x="73466" y="4205548"/>
          <a:ext cx="667692" cy="6676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E2762-0418-4DC9-A06C-C7CB2BAE848A}">
      <dsp:nvSpPr>
        <dsp:cNvPr id="0" name=""/>
        <dsp:cNvSpPr/>
      </dsp:nvSpPr>
      <dsp:spPr>
        <a:xfrm>
          <a:off x="3275" y="693956"/>
          <a:ext cx="1969777" cy="7288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/>
            <a:t>1. </a:t>
          </a:r>
          <a:r>
            <a:rPr lang="hu-HU" sz="1200" b="1" kern="1200" dirty="0" smtClean="0">
              <a:solidFill>
                <a:schemeClr val="tx1"/>
              </a:solidFill>
            </a:rPr>
            <a:t>Vásárolt fogyasztás 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3275" y="693956"/>
        <a:ext cx="1969777" cy="728869"/>
      </dsp:txXfrm>
    </dsp:sp>
    <dsp:sp modelId="{C51DBF0D-BCCD-4C3F-8AC5-540836C8C137}">
      <dsp:nvSpPr>
        <dsp:cNvPr id="0" name=""/>
        <dsp:cNvSpPr/>
      </dsp:nvSpPr>
      <dsp:spPr>
        <a:xfrm>
          <a:off x="3275" y="1422825"/>
          <a:ext cx="1969777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fogyasztói árindex, COICOP 4 számjegyen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3275" y="1422825"/>
        <a:ext cx="1969777" cy="2635200"/>
      </dsp:txXfrm>
    </dsp:sp>
    <dsp:sp modelId="{418AAC6A-37F1-4365-BB62-8F50512F7B20}">
      <dsp:nvSpPr>
        <dsp:cNvPr id="0" name=""/>
        <dsp:cNvSpPr/>
      </dsp:nvSpPr>
      <dsp:spPr>
        <a:xfrm>
          <a:off x="2248822" y="693956"/>
          <a:ext cx="1969777" cy="7288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chemeClr val="tx1"/>
              </a:solidFill>
            </a:rPr>
            <a:t>2. Saját termelésű fogyasztás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2248822" y="693956"/>
        <a:ext cx="1969777" cy="728869"/>
      </dsp:txXfrm>
    </dsp:sp>
    <dsp:sp modelId="{5474C62C-5BE1-45FC-889D-D3E791EA78FC}">
      <dsp:nvSpPr>
        <dsp:cNvPr id="0" name=""/>
        <dsp:cNvSpPr/>
      </dsp:nvSpPr>
      <dsp:spPr>
        <a:xfrm>
          <a:off x="2248822" y="1422825"/>
          <a:ext cx="1969777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a) mezőgazdasági önfogyasztás:</a:t>
          </a:r>
          <a:endParaRPr lang="hu-HU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közvetlen volumenbecslés, mennyiség és bázisidőszaki árak szorzatával</a:t>
          </a:r>
          <a:endParaRPr lang="hu-HU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(negyedévesnél nincs külön becslés, se folyó áron, se változatlan áron)</a:t>
          </a:r>
          <a:endParaRPr lang="hu-HU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smtClean="0">
              <a:solidFill>
                <a:schemeClr val="tx1"/>
              </a:solidFill>
            </a:rPr>
            <a:t>b) saját lakásszolgáltatás</a:t>
          </a:r>
          <a:endParaRPr lang="hu-HU" sz="1200" kern="120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költség módszer, költségelemeket  </a:t>
          </a:r>
          <a:r>
            <a:rPr lang="hu-HU" sz="1200" kern="1200" dirty="0" err="1" smtClean="0">
              <a:solidFill>
                <a:schemeClr val="tx1"/>
              </a:solidFill>
            </a:rPr>
            <a:t>defláljuk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2248822" y="1422825"/>
        <a:ext cx="1969777" cy="2635200"/>
      </dsp:txXfrm>
    </dsp:sp>
    <dsp:sp modelId="{150159F1-D3D1-4083-A0FF-217DCA0ECA44}">
      <dsp:nvSpPr>
        <dsp:cNvPr id="0" name=""/>
        <dsp:cNvSpPr/>
      </dsp:nvSpPr>
      <dsp:spPr>
        <a:xfrm>
          <a:off x="4494368" y="693956"/>
          <a:ext cx="1969777" cy="7288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chemeClr val="tx1"/>
              </a:solidFill>
            </a:rPr>
            <a:t>3. FISIM (pénzügyi szolgáltatások közvetetten mért díja)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4494368" y="693956"/>
        <a:ext cx="1969777" cy="728869"/>
      </dsp:txXfrm>
    </dsp:sp>
    <dsp:sp modelId="{E3C8AACE-8B5F-4FB5-8138-E1EFF861C32A}">
      <dsp:nvSpPr>
        <dsp:cNvPr id="0" name=""/>
        <dsp:cNvSpPr/>
      </dsp:nvSpPr>
      <dsp:spPr>
        <a:xfrm>
          <a:off x="4494368" y="1422825"/>
          <a:ext cx="1969777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07309B-1396-4DAA-AA4E-FF16F5CC5A13}">
      <dsp:nvSpPr>
        <dsp:cNvPr id="0" name=""/>
        <dsp:cNvSpPr/>
      </dsp:nvSpPr>
      <dsp:spPr>
        <a:xfrm>
          <a:off x="6739914" y="693956"/>
          <a:ext cx="1969777" cy="7288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 smtClean="0">
              <a:solidFill>
                <a:schemeClr val="tx1"/>
              </a:solidFill>
            </a:rPr>
            <a:t>4. Külföldiek magyarországi fogyasztása, magyarok külföldi fogyasztása: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6739914" y="693956"/>
        <a:ext cx="1969777" cy="728869"/>
      </dsp:txXfrm>
    </dsp:sp>
    <dsp:sp modelId="{CD5A9728-2358-47F8-8319-04C553EF3D3A}">
      <dsp:nvSpPr>
        <dsp:cNvPr id="0" name=""/>
        <dsp:cNvSpPr/>
      </dsp:nvSpPr>
      <dsp:spPr>
        <a:xfrm>
          <a:off x="6739914" y="1422825"/>
          <a:ext cx="1969777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200" kern="1200" dirty="0" smtClean="0">
              <a:solidFill>
                <a:schemeClr val="tx1"/>
              </a:solidFill>
            </a:rPr>
            <a:t>Fogyasztói árindex; forint árfolyamindexe az EU harmonizált fogyasztói árindexével korrigálva</a:t>
          </a:r>
          <a:endParaRPr lang="hu-HU" sz="1200" kern="1200" dirty="0">
            <a:solidFill>
              <a:schemeClr val="tx1"/>
            </a:solidFill>
          </a:endParaRPr>
        </a:p>
      </dsp:txBody>
      <dsp:txXfrm>
        <a:off x="6739914" y="1422825"/>
        <a:ext cx="1969777" cy="26352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51E39-BA61-4C79-8A3B-40A8CD96BF9A}">
      <dsp:nvSpPr>
        <dsp:cNvPr id="0" name=""/>
        <dsp:cNvSpPr/>
      </dsp:nvSpPr>
      <dsp:spPr>
        <a:xfrm rot="5400000">
          <a:off x="4816070" y="-1554618"/>
          <a:ext cx="1826277" cy="539219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b="1" kern="1200" dirty="0" smtClean="0"/>
            <a:t>Kibocsátás: </a:t>
          </a:r>
          <a:r>
            <a:rPr lang="hu-HU" sz="1300" kern="1200" dirty="0" smtClean="0"/>
            <a:t>költség alapú becslés folyó áron, ágazati szinten</a:t>
          </a:r>
          <a:endParaRPr lang="hu-HU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Négy tétel: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Munkavállalói jövedelem (deflálva: létszámindexek)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Értékcsökkenés (deflálva: beruházási árindex)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Folyó termelő felhasználás (deflálva: ágazati termelési árindexek)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Árbevételek (csökkentő tétel; deflálva:  kibocsátás implicit árindexei)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Közvetlen volumenmérés</a:t>
          </a:r>
          <a:endParaRPr lang="hu-HU" sz="1300" kern="1200"/>
        </a:p>
      </dsp:txBody>
      <dsp:txXfrm rot="-5400000">
        <a:off x="3033111" y="317492"/>
        <a:ext cx="5303046" cy="1647975"/>
      </dsp:txXfrm>
    </dsp:sp>
    <dsp:sp modelId="{DD7DBF4B-90CD-4EA7-8AF8-58342189F4B0}">
      <dsp:nvSpPr>
        <dsp:cNvPr id="0" name=""/>
        <dsp:cNvSpPr/>
      </dsp:nvSpPr>
      <dsp:spPr>
        <a:xfrm>
          <a:off x="0" y="57"/>
          <a:ext cx="3033110" cy="2282846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1. Kormányzat által létrehozott termékek, szolgáltatások</a:t>
          </a:r>
          <a:r>
            <a:rPr lang="hu-HU" sz="2000" u="sng" kern="1200" dirty="0" smtClean="0"/>
            <a:t> </a:t>
          </a:r>
          <a:endParaRPr lang="hu-HU" sz="2000" kern="1200" dirty="0"/>
        </a:p>
      </dsp:txBody>
      <dsp:txXfrm>
        <a:off x="111439" y="111496"/>
        <a:ext cx="2810232" cy="2059968"/>
      </dsp:txXfrm>
    </dsp:sp>
    <dsp:sp modelId="{63D9029F-7270-4396-840B-BB7418148FC6}">
      <dsp:nvSpPr>
        <dsp:cNvPr id="0" name=""/>
        <dsp:cNvSpPr/>
      </dsp:nvSpPr>
      <dsp:spPr>
        <a:xfrm rot="5400000">
          <a:off x="4816070" y="842370"/>
          <a:ext cx="1826277" cy="539219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/>
            <a:t>- közlekedési támogatás (</a:t>
          </a:r>
          <a:r>
            <a:rPr lang="hu-HU" sz="1300" kern="1200" dirty="0" err="1" smtClean="0"/>
            <a:t>közl.szolgáltatások</a:t>
          </a:r>
          <a:r>
            <a:rPr lang="hu-HU" sz="1300" kern="1200" dirty="0" smtClean="0"/>
            <a:t> árindex);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- gyógyszerek, gyógyászati segédeszközök (gyógyszer árindex);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-  egyéb eü-vel kapcsolatos termék, szolg. ( eü ágazat kibocsátásának implicit árindexe);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smtClean="0"/>
            <a:t>- gázártámogatás  (gázárindex);</a:t>
          </a:r>
          <a:endParaRPr lang="hu-HU" sz="1300" kern="1200"/>
        </a:p>
      </dsp:txBody>
      <dsp:txXfrm rot="-5400000">
        <a:off x="3033111" y="2714481"/>
        <a:ext cx="5303046" cy="1647975"/>
      </dsp:txXfrm>
    </dsp:sp>
    <dsp:sp modelId="{E989DAA7-E2CB-4DE4-9AF0-81032D337575}">
      <dsp:nvSpPr>
        <dsp:cNvPr id="0" name=""/>
        <dsp:cNvSpPr/>
      </dsp:nvSpPr>
      <dsp:spPr>
        <a:xfrm>
          <a:off x="0" y="2397046"/>
          <a:ext cx="3033110" cy="2282846"/>
        </a:xfrm>
        <a:prstGeom prst="roundRect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2. Piaci termelőktől vásárolt és tovább adott termékek, szolgáltatások </a:t>
          </a:r>
          <a:endParaRPr lang="hu-HU" sz="2000" kern="1200" dirty="0"/>
        </a:p>
      </dsp:txBody>
      <dsp:txXfrm>
        <a:off x="111439" y="2508485"/>
        <a:ext cx="2810232" cy="2059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pic>
        <p:nvPicPr>
          <p:cNvPr id="5" name="Picture 15" descr="KSH_logo_HUN_P288C_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836613"/>
            <a:ext cx="2952750" cy="1211262"/>
          </a:xfrm>
          <a:prstGeom prst="rect">
            <a:avLst/>
          </a:prstGeom>
          <a:noFill/>
        </p:spPr>
      </p:pic>
      <p:pic>
        <p:nvPicPr>
          <p:cNvPr id="6" name="Picture 13" descr="szam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375" y="942975"/>
            <a:ext cx="6524625" cy="5915025"/>
          </a:xfrm>
          <a:prstGeom prst="rect">
            <a:avLst/>
          </a:prstGeom>
          <a:noFill/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86098-67B5-4FDB-9451-BA230FAEF10F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99532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AC089-A95F-4D07-99BD-E9122E9D50FE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63636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DF344-9C14-44AA-A2C0-39B148A323D4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21370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8CFC8-EF36-4EF6-86FF-19895FC6A293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62318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5ECC8-C394-4E9E-8579-71BC89487E6C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97240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41CEFA-A188-4EBD-A54B-3707D54DA6F2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87114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34A25-4543-477F-A975-DE63E8A3BD3F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25837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A9875-5D00-4881-AC18-B8CF92DDCAD8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7194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2FE97-D02E-432C-BBB4-62F10A688D2A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3165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DFCBF-1BB6-4173-B7E6-99CEFCCDC3B8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86694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9490B-F71E-4245-9002-5210FBC3A8AF}" type="slidenum">
              <a:rPr lang="hu-HU" altLang="en-US" smtClean="0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1871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B65541-6441-414C-90DD-1F7CB3A2CB4E}" type="slidenum">
              <a:rPr lang="hu-HU" altLang="en-US" smtClean="0"/>
              <a:pPr/>
              <a:t>‹#›</a:t>
            </a:fld>
            <a:endParaRPr lang="hu-HU" altLang="en-US"/>
          </a:p>
        </p:txBody>
      </p:sp>
      <p:pic>
        <p:nvPicPr>
          <p:cNvPr id="1035" name="Picture 11" descr="szamo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19375" y="942975"/>
            <a:ext cx="6524625" cy="5915025"/>
          </a:xfrm>
          <a:prstGeom prst="rect">
            <a:avLst/>
          </a:prstGeom>
          <a:noFill/>
        </p:spPr>
      </p:pic>
      <p:pic>
        <p:nvPicPr>
          <p:cNvPr id="1036" name="Picture 12" descr="KSH_logo_HUN_P288C_O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228600"/>
            <a:ext cx="1655762" cy="679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788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h.hu/apps/shop.kiadvany?p_kiadvany_id=9143" TargetMode="External"/><Relationship Id="rId2" Type="http://schemas.openxmlformats.org/officeDocument/2006/relationships/hyperlink" Target="http://www.ksh.hu/apps/shop.kiadvany?p_kiadvany_id=914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ksh.hu/apps/meta.objektum?p_lang=HU&amp;p_menu_id=110&amp;p_ot_id=100&amp;p_obj_id=QPT&amp;p_session_id=1349705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www.ksh.hu/apps/shop.lista?p_session_id=812205258568499&amp;p_lang=HU&amp;p_temakor_kod=QP" TargetMode="External"/><Relationship Id="rId7" Type="http://schemas.openxmlformats.org/officeDocument/2006/relationships/diagramColors" Target="../diagrams/colors1.xml"/><Relationship Id="rId2" Type="http://schemas.openxmlformats.org/officeDocument/2006/relationships/hyperlink" Target="http://www.ksh.hu/docs/hun/xftp/idoszaki/monsz/monsz951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árindexek helye, szerepe a Nemzeti számlákban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79512" y="5589240"/>
            <a:ext cx="8062912" cy="1080120"/>
          </a:xfrm>
        </p:spPr>
        <p:txBody>
          <a:bodyPr/>
          <a:lstStyle/>
          <a:p>
            <a:r>
              <a:rPr lang="hu-HU" dirty="0" smtClean="0"/>
              <a:t>2016. Március 22.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alapárindexek és az implicit árindex összehasonlítása</a:t>
            </a:r>
            <a:endParaRPr lang="hu-HU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525786"/>
              </p:ext>
            </p:extLst>
          </p:nvPr>
        </p:nvGraphicFramePr>
        <p:xfrm>
          <a:off x="395536" y="1700808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Sajátosságok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729903"/>
              </p:ext>
            </p:extLst>
          </p:nvPr>
        </p:nvGraphicFramePr>
        <p:xfrm>
          <a:off x="467544" y="1196752"/>
          <a:ext cx="82296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996952"/>
            <a:ext cx="7620000" cy="2057400"/>
          </a:xfrm>
        </p:spPr>
        <p:txBody>
          <a:bodyPr/>
          <a:lstStyle/>
          <a:p>
            <a:r>
              <a:rPr lang="hu-HU" sz="3600" dirty="0" smtClean="0">
                <a:latin typeface="Arial" charset="0"/>
              </a:rPr>
              <a:t>GDP változatlan áras számítása</a:t>
            </a:r>
            <a:br>
              <a:rPr lang="hu-HU" sz="3600" dirty="0" smtClean="0">
                <a:latin typeface="Arial" charset="0"/>
              </a:rPr>
            </a:br>
            <a:r>
              <a:rPr lang="hu-HU" sz="3600" dirty="0" smtClean="0">
                <a:latin typeface="Arial" charset="0"/>
              </a:rPr>
              <a:t>Felhasználási oldal</a:t>
            </a:r>
            <a:endParaRPr lang="hu-HU" sz="3600" dirty="0">
              <a:latin typeface="Arial" charset="0"/>
            </a:endParaRPr>
          </a:p>
        </p:txBody>
      </p:sp>
    </p:spTree>
  </p:cSld>
  <p:clrMapOvr>
    <a:masterClrMapping/>
  </p:clrMapOvr>
  <p:transition advTm="1086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GDP felhasználási oldalán érintett tételek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41986"/>
              </p:ext>
            </p:extLst>
          </p:nvPr>
        </p:nvGraphicFramePr>
        <p:xfrm>
          <a:off x="457200" y="1556792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59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800"/>
              <a:t>Háztartások fogyasztási kiadása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837663"/>
              </p:ext>
            </p:extLst>
          </p:nvPr>
        </p:nvGraphicFramePr>
        <p:xfrm>
          <a:off x="179512" y="1557338"/>
          <a:ext cx="8712968" cy="4751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28596" y="6357958"/>
            <a:ext cx="7858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+mn-lt"/>
              </a:rPr>
              <a:t>COCIOP: az egyéni fogyasztás rendeltetés szerinti csoportosítása</a:t>
            </a:r>
            <a:endParaRPr lang="hu-HU" sz="1400" dirty="0">
              <a:latin typeface="+mn-lt"/>
            </a:endParaRPr>
          </a:p>
        </p:txBody>
      </p:sp>
    </p:spTree>
  </p:cSld>
  <p:clrMapOvr>
    <a:masterClrMapping/>
  </p:clrMapOvr>
  <p:transition advTm="302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 smtClean="0"/>
              <a:t>A háztartások fogyasztási kiadása implicit árindexei és a fogyasztói árindex alakulása</a:t>
            </a:r>
            <a:endParaRPr lang="hu-HU" sz="28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395536" y="1484784"/>
          <a:ext cx="8291264" cy="4969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800"/>
              <a:t>Kormányzat fogyasztási kiadása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723141"/>
              </p:ext>
            </p:extLst>
          </p:nvPr>
        </p:nvGraphicFramePr>
        <p:xfrm>
          <a:off x="611188" y="1700213"/>
          <a:ext cx="8425308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552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800"/>
              <a:t>Háztartásokat segítő non-profit intézmények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06520"/>
              </p:ext>
            </p:extLst>
          </p:nvPr>
        </p:nvGraphicFramePr>
        <p:xfrm>
          <a:off x="483461" y="1484784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552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Bruttó állóeszköz-felhalmozás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852445"/>
              </p:ext>
            </p:extLst>
          </p:nvPr>
        </p:nvGraphicFramePr>
        <p:xfrm>
          <a:off x="457200" y="1700808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552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 dirty="0"/>
              <a:t>Készletváltozás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749260"/>
              </p:ext>
            </p:extLst>
          </p:nvPr>
        </p:nvGraphicFramePr>
        <p:xfrm>
          <a:off x="457200" y="155679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552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72000"/>
          </a:xfrm>
        </p:spPr>
        <p:txBody>
          <a:bodyPr/>
          <a:lstStyle/>
          <a:p>
            <a:r>
              <a:rPr lang="hu-HU" dirty="0" smtClean="0"/>
              <a:t>A nemzeti számlák, ezen belül a GDP összeállításának menetrendje</a:t>
            </a:r>
          </a:p>
          <a:p>
            <a:r>
              <a:rPr lang="hu-HU" dirty="0" smtClean="0"/>
              <a:t>Változatlan áras számítások – néhány alapelv</a:t>
            </a:r>
          </a:p>
          <a:p>
            <a:r>
              <a:rPr lang="hu-HU" dirty="0" smtClean="0"/>
              <a:t>Változatlan áras számítások – GDP, termelési oldal</a:t>
            </a:r>
          </a:p>
          <a:p>
            <a:r>
              <a:rPr lang="hu-HU" dirty="0" smtClean="0"/>
              <a:t>Változatlan áras számítások – GDP, felhasználási oldal</a:t>
            </a:r>
          </a:p>
          <a:p>
            <a:r>
              <a:rPr lang="hu-HU" dirty="0" smtClean="0"/>
              <a:t>Módszertani, jogszabályi háttér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3800"/>
              <a:t>Külkereskedelmi forgalom</a:t>
            </a: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78202"/>
              </p:ext>
            </p:extLst>
          </p:nvPr>
        </p:nvGraphicFramePr>
        <p:xfrm>
          <a:off x="467544" y="1700808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552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b="1" dirty="0" smtClean="0"/>
              <a:t>Ár- </a:t>
            </a:r>
            <a:r>
              <a:rPr lang="hu-HU" sz="2000" b="1" dirty="0"/>
              <a:t>és </a:t>
            </a:r>
            <a:r>
              <a:rPr lang="hu-HU" sz="2000" b="1" dirty="0" smtClean="0"/>
              <a:t>volumenmérés</a:t>
            </a:r>
            <a:br>
              <a:rPr lang="hu-HU" sz="2000" b="1" dirty="0" smtClean="0"/>
            </a:br>
            <a:r>
              <a:rPr lang="hu-HU" sz="2000" b="1" dirty="0" smtClean="0"/>
              <a:t>Módszertani előírások, jogszabályi háttér:</a:t>
            </a:r>
            <a:endParaRPr lang="hu-HU" sz="2000" b="1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630354" y="1656913"/>
            <a:ext cx="7772400" cy="5229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400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 549/2013/EU rendelete a (2013. május 21.) az Európai </a:t>
            </a:r>
            <a:r>
              <a:rPr lang="hu-HU" dirty="0" err="1" smtClean="0"/>
              <a:t>Unió-beli</a:t>
            </a:r>
            <a:r>
              <a:rPr lang="hu-HU" dirty="0" smtClean="0"/>
              <a:t> nemzeti és regionális számlák európai rendszeréről 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[A melléklet: ESA2010; B melléklet: adatszolgáltatási program]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 lvl="1">
              <a:lnSpc>
                <a:spcPct val="120000"/>
              </a:lnSpc>
            </a:pPr>
            <a:r>
              <a:rPr lang="hu-HU" dirty="0" smtClean="0"/>
              <a:t>ESA2010: 10. fejezet Ár- és volumenmérés (SNA2008 15. fejezet) 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[ ESA95: 10. fejezet Ár- és volumenmérés (SNA93 XVI fejezet)]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98/175 az ár- és volumenmérés alapelveiről rendelkező közösségi határozat 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Ár- és volumenmérés kézikönyv (Eurostat, 2001)</a:t>
            </a:r>
          </a:p>
          <a:p>
            <a:pPr>
              <a:lnSpc>
                <a:spcPct val="120000"/>
              </a:lnSpc>
              <a:buNone/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Negyedéves nemzeti számlák kézikönyve (6. fejezet) (Eurostat, 2013)</a:t>
            </a:r>
          </a:p>
          <a:p>
            <a:pPr>
              <a:lnSpc>
                <a:spcPct val="120000"/>
              </a:lnSpc>
              <a:buNone/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Részletes módszertani leírás a folyó áras számításokról (GNI </a:t>
            </a:r>
            <a:r>
              <a:rPr lang="hu-HU" dirty="0" err="1" smtClean="0"/>
              <a:t>inventory</a:t>
            </a:r>
            <a:r>
              <a:rPr lang="hu-HU" dirty="0" smtClean="0"/>
              <a:t> 2.2 angolul, 2.1 magyarul)</a:t>
            </a:r>
          </a:p>
          <a:p>
            <a:pPr lvl="1"/>
            <a:r>
              <a:rPr lang="hu-HU" dirty="0" smtClean="0">
                <a:hlinkClick r:id="rId2"/>
              </a:rPr>
              <a:t>http://www.ksh.hu/apps/shop.kiadvany?p_kiadvany_id=9144</a:t>
            </a:r>
            <a:endParaRPr lang="hu-HU" dirty="0" smtClean="0"/>
          </a:p>
          <a:p>
            <a:pPr lvl="1"/>
            <a:r>
              <a:rPr lang="hu-HU" dirty="0" smtClean="0">
                <a:hlinkClick r:id="rId3"/>
              </a:rPr>
              <a:t>http://www.ksh.hu/apps/shop.kiadvany?p_kiadvany_id=9143</a:t>
            </a:r>
            <a:endParaRPr lang="hu-HU" dirty="0" smtClean="0"/>
          </a:p>
          <a:p>
            <a:pPr>
              <a:lnSpc>
                <a:spcPct val="80000"/>
              </a:lnSpc>
            </a:pPr>
            <a:endParaRPr lang="hu-HU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100" dirty="0"/>
          </a:p>
          <a:p>
            <a:pPr>
              <a:lnSpc>
                <a:spcPct val="80000"/>
              </a:lnSpc>
              <a:buNone/>
            </a:pPr>
            <a:endParaRPr lang="hu-HU" b="1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BB39A2C-27AC-48E9-A1A9-45FBD6D202F1}" type="slidenum">
              <a:rPr lang="hu-HU" altLang="en-US"/>
              <a:pPr/>
              <a:t>21</a:t>
            </a:fld>
            <a:endParaRPr lang="hu-H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8062912" cy="1752600"/>
          </a:xfrm>
        </p:spPr>
        <p:txBody>
          <a:bodyPr/>
          <a:lstStyle/>
          <a:p>
            <a:pPr algn="l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nemzeti számlák (GDP) publikálási rendje</a:t>
            </a:r>
            <a:endParaRPr lang="en-GB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88840"/>
            <a:ext cx="7543800" cy="4536504"/>
          </a:xfrm>
        </p:spPr>
        <p:txBody>
          <a:bodyPr>
            <a:normAutofit fontScale="92500"/>
          </a:bodyPr>
          <a:lstStyle/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hu-HU" sz="2200" dirty="0" smtClean="0"/>
              <a:t>T+2 hónap (65 nap) : négy negyedév összege, negyedéves módszertan alapján (1. előzetes GDP folyó és változatlan áron, előtte t+45 napra gyorsbecslés, csak volumenindex, modellszámítással)</a:t>
            </a:r>
          </a:p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hu-HU" sz="2200" dirty="0" smtClean="0"/>
              <a:t>T+9 hónap: Előzetes éves becslés előzetes éves statisztikai adatok és adminisztratív adatok alapján folyó és változatlan áron (2.előzetes)</a:t>
            </a:r>
          </a:p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hu-HU" sz="2200" dirty="0" smtClean="0"/>
              <a:t>T+21 hónap: Végleges (felülvizsgált) adminisztratív és végleges éves statisztikai adatok alapján</a:t>
            </a:r>
          </a:p>
          <a:p>
            <a:pPr>
              <a:spcBef>
                <a:spcPct val="30000"/>
              </a:spcBef>
              <a:buClr>
                <a:schemeClr val="tx2"/>
              </a:buClr>
            </a:pPr>
            <a:r>
              <a:rPr lang="hu-HU" sz="2200" dirty="0" smtClean="0"/>
              <a:t>T+33 hónap: forrás-felhasználás táblák integrálása, folyó és változatlan áron</a:t>
            </a:r>
          </a:p>
          <a:p>
            <a:pPr>
              <a:spcBef>
                <a:spcPct val="30000"/>
              </a:spcBef>
              <a:buClr>
                <a:schemeClr val="tx2"/>
              </a:buClr>
              <a:buNone/>
            </a:pPr>
            <a:r>
              <a:rPr lang="hu-HU" sz="2200" dirty="0" smtClean="0">
                <a:hlinkClick r:id="rId2"/>
              </a:rPr>
              <a:t>http://www.ksh.hu/apps/meta.objektum?p_lang=HU&amp;p_menu_id=110&amp;p_ot_id=100&amp;p_obj_id=QPT&amp;p_session_id=13497053</a:t>
            </a:r>
            <a:endParaRPr lang="hu-HU" sz="2200" dirty="0" smtClean="0"/>
          </a:p>
          <a:p>
            <a:pPr>
              <a:spcBef>
                <a:spcPct val="30000"/>
              </a:spcBef>
              <a:buClr>
                <a:schemeClr val="tx2"/>
              </a:buClr>
              <a:buFont typeface="Wingdings" pitchFamily="2" charset="2"/>
              <a:buBlip>
                <a:blip r:embed="rId3"/>
              </a:buBlip>
            </a:pPr>
            <a:endParaRPr lang="hu-HU" sz="2200" dirty="0" smtClean="0"/>
          </a:p>
          <a:p>
            <a:pPr>
              <a:spcBef>
                <a:spcPct val="30000"/>
              </a:spcBef>
              <a:buClr>
                <a:schemeClr val="tx2"/>
              </a:buClr>
              <a:buFont typeface="Wingdings" pitchFamily="2" charset="2"/>
              <a:buBlip>
                <a:blip r:embed="rId3"/>
              </a:buBlip>
            </a:pP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nemzeti számlák változatlan áras számításának gyakorlata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88531" y="1080120"/>
            <a:ext cx="8229600" cy="5661248"/>
          </a:xfrm>
        </p:spPr>
        <p:txBody>
          <a:bodyPr>
            <a:normAutofit/>
          </a:bodyPr>
          <a:lstStyle/>
          <a:p>
            <a:r>
              <a:rPr lang="hu-HU" sz="2200" dirty="0" smtClean="0"/>
              <a:t>A teljes számlarendszert folyó áron állítjuk össze</a:t>
            </a: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>
              <a:hlinkClick r:id="rId2"/>
            </a:endParaRPr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 marL="448056" lvl="1" indent="-384048">
              <a:buSzPct val="80000"/>
              <a:buNone/>
            </a:pPr>
            <a:r>
              <a:rPr lang="hu-HU" sz="1200" dirty="0" smtClean="0">
                <a:hlinkClick r:id="rId3"/>
              </a:rPr>
              <a:t>http://www.ksh.hu/apps/shop.lista?p_session_id=812205258568499&amp;p_lang=HU&amp;p_temakor_kod=QP</a:t>
            </a:r>
            <a:endParaRPr lang="hu-HU" sz="1200" dirty="0" smtClean="0"/>
          </a:p>
          <a:p>
            <a:pPr>
              <a:buNone/>
            </a:pPr>
            <a:endParaRPr lang="hu-HU" dirty="0" smtClean="0">
              <a:hlinkClick r:id="rId2"/>
            </a:endParaRPr>
          </a:p>
          <a:p>
            <a:pPr>
              <a:buNone/>
            </a:pPr>
            <a:endParaRPr lang="hu-HU" dirty="0" smtClean="0"/>
          </a:p>
        </p:txBody>
      </p:sp>
      <p:graphicFrame>
        <p:nvGraphicFramePr>
          <p:cNvPr id="6" name="Tartalom hely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196653"/>
              </p:ext>
            </p:extLst>
          </p:nvPr>
        </p:nvGraphicFramePr>
        <p:xfrm>
          <a:off x="1475656" y="1988840"/>
          <a:ext cx="691276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dirty="0"/>
              <a:t>Ár- és </a:t>
            </a:r>
            <a:r>
              <a:rPr lang="hu-HU" sz="3200" dirty="0" smtClean="0"/>
              <a:t>volumenmérés</a:t>
            </a:r>
            <a:br>
              <a:rPr lang="hu-HU" sz="3200" dirty="0" smtClean="0"/>
            </a:br>
            <a:r>
              <a:rPr lang="hu-HU" sz="3200" dirty="0" smtClean="0"/>
              <a:t>Módszertani alapelvek</a:t>
            </a:r>
            <a:endParaRPr lang="hu-HU" sz="3200" dirty="0"/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73676"/>
              </p:ext>
            </p:extLst>
          </p:nvPr>
        </p:nvGraphicFramePr>
        <p:xfrm>
          <a:off x="246449" y="980728"/>
          <a:ext cx="8892480" cy="543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BB39A2C-27AC-48E9-A1A9-45FBD6D202F1}" type="slidenum">
              <a:rPr lang="hu-HU" altLang="en-US"/>
              <a:pPr/>
              <a:t>5</a:t>
            </a:fld>
            <a:endParaRPr lang="hu-HU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062912" cy="1470025"/>
          </a:xfrm>
        </p:spPr>
        <p:txBody>
          <a:bodyPr>
            <a:normAutofit/>
          </a:bodyPr>
          <a:lstStyle/>
          <a:p>
            <a:r>
              <a:rPr lang="hu-HU" dirty="0" smtClean="0"/>
              <a:t>GDP változatlan áras számítása</a:t>
            </a:r>
            <a:br>
              <a:rPr lang="hu-HU" dirty="0" smtClean="0"/>
            </a:br>
            <a:r>
              <a:rPr lang="hu-HU" dirty="0" smtClean="0"/>
              <a:t>Termelési oldal</a:t>
            </a:r>
            <a:endParaRPr lang="hu-HU" dirty="0"/>
          </a:p>
        </p:txBody>
      </p:sp>
    </p:spTree>
  </p:cSld>
  <p:clrMapOvr>
    <a:masterClrMapping/>
  </p:clrMapOvr>
  <p:transition advTm="1086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304800"/>
            <a:ext cx="5975896" cy="1143000"/>
          </a:xfrm>
        </p:spPr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Összehasonlító áras számítások</a:t>
            </a:r>
            <a:endParaRPr lang="en-GB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591410"/>
              </p:ext>
            </p:extLst>
          </p:nvPr>
        </p:nvGraphicFramePr>
        <p:xfrm>
          <a:off x="457200" y="1928813"/>
          <a:ext cx="8229600" cy="420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404664"/>
            <a:ext cx="6202362" cy="684212"/>
          </a:xfrm>
        </p:spPr>
        <p:txBody>
          <a:bodyPr>
            <a:noAutofit/>
          </a:bodyPr>
          <a:lstStyle/>
          <a:p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kibocsátás és a folyó termelő-felhasználás árindexeinek előállítása</a:t>
            </a: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927973"/>
              </p:ext>
            </p:extLst>
          </p:nvPr>
        </p:nvGraphicFramePr>
        <p:xfrm>
          <a:off x="611560" y="1784350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hu-HU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legfontosabb alkalmazott alapárindexek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524430"/>
              </p:ext>
            </p:extLst>
          </p:nvPr>
        </p:nvGraphicFramePr>
        <p:xfrm>
          <a:off x="493075" y="1844824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ablon_HU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PPT_sablon_HU</Template>
  <TotalTime>2144</TotalTime>
  <Words>1246</Words>
  <Application>Microsoft Office PowerPoint</Application>
  <PresentationFormat>Diavetítés a képernyőre (4:3 oldalarány)</PresentationFormat>
  <Paragraphs>169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5" baseType="lpstr">
      <vt:lpstr>Arial</vt:lpstr>
      <vt:lpstr>Wingdings</vt:lpstr>
      <vt:lpstr>PPT_sablon_HU</vt:lpstr>
      <vt:lpstr>Az árindexek helye, szerepe a Nemzeti számlákban</vt:lpstr>
      <vt:lpstr>Tartalom</vt:lpstr>
      <vt:lpstr>A nemzeti számlák (GDP) publikálási rendje</vt:lpstr>
      <vt:lpstr>A nemzeti számlák változatlan áras számításának gyakorlata</vt:lpstr>
      <vt:lpstr>Ár- és volumenmérés Módszertani alapelvek</vt:lpstr>
      <vt:lpstr>GDP változatlan áras számítása Termelési oldal</vt:lpstr>
      <vt:lpstr>Összehasonlító áras számítások</vt:lpstr>
      <vt:lpstr>A kibocsátás és a folyó termelő-felhasználás árindexeinek előállítása</vt:lpstr>
      <vt:lpstr>A legfontosabb alkalmazott alapárindexek</vt:lpstr>
      <vt:lpstr>Az alapárindexek és az implicit árindex összehasonlítása</vt:lpstr>
      <vt:lpstr>Sajátosságok</vt:lpstr>
      <vt:lpstr>GDP változatlan áras számítása Felhasználási oldal</vt:lpstr>
      <vt:lpstr>GDP felhasználási oldalán érintett tételek</vt:lpstr>
      <vt:lpstr>Háztartások fogyasztási kiadása</vt:lpstr>
      <vt:lpstr>A háztartások fogyasztási kiadása implicit árindexei és a fogyasztói árindex alakulása</vt:lpstr>
      <vt:lpstr>Kormányzat fogyasztási kiadása</vt:lpstr>
      <vt:lpstr>Háztartásokat segítő non-profit intézmények</vt:lpstr>
      <vt:lpstr>Bruttó állóeszköz-felhalmozás</vt:lpstr>
      <vt:lpstr>Készletváltozás</vt:lpstr>
      <vt:lpstr>Külkereskedelmi forgalom</vt:lpstr>
      <vt:lpstr>Ár- és volumenmérés Módszertani előírások, jogszabályi háttér:</vt:lpstr>
      <vt:lpstr>Köszönöm a figyelmet!</vt:lpstr>
    </vt:vector>
  </TitlesOfParts>
  <Company>Központi Statisztikai Hivatal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Változatlan áras számítások</dc:title>
  <dc:creator>vn3914</dc:creator>
  <cp:lastModifiedBy>Szőkéné Boros Zsuzsanna</cp:lastModifiedBy>
  <cp:revision>261</cp:revision>
  <dcterms:created xsi:type="dcterms:W3CDTF">2005-11-15T13:37:02Z</dcterms:created>
  <dcterms:modified xsi:type="dcterms:W3CDTF">2016-03-17T15:54:41Z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Tamás Ádám előadása - 24.7</vt:lpwstr>
  </property>
  <property fmtid="{D5CDD505-2E9C-101B-9397-08002B2CF9AE}" pid="3" name="Owner">
    <vt:lpwstr>KSH</vt:lpwstr>
  </property>
  <property fmtid="{D5CDD505-2E9C-101B-9397-08002B2CF9AE}" pid="4" name="Status">
    <vt:lpwstr/>
  </property>
  <property fmtid="{D5CDD505-2E9C-101B-9397-08002B2CF9AE}" pid="5" name="pdate">
    <vt:lpwstr/>
  </property>
</Properties>
</file>