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27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13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65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3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53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60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28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24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2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14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52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C4EEC-2C97-4535-8683-F6DE1A9F1A7F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72144-C38A-45C5-B0EB-821A9B13CA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57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4487" y="290341"/>
            <a:ext cx="9144000" cy="747626"/>
          </a:xfrm>
        </p:spPr>
        <p:txBody>
          <a:bodyPr>
            <a:noAutofit/>
          </a:bodyPr>
          <a:lstStyle/>
          <a:p>
            <a:r>
              <a:rPr lang="en-GB" sz="4800" b="1" dirty="0" smtClean="0"/>
              <a:t>Overview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3341"/>
            <a:ext cx="10058400" cy="549463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b="1" dirty="0" smtClean="0"/>
              <a:t>Results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Director of various statistical and IT projects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Main position in last four censuses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Main position for data processing in all elections and referendums on national level from 1990</a:t>
            </a:r>
          </a:p>
          <a:p>
            <a:pPr algn="l"/>
            <a:endParaRPr lang="en-GB" dirty="0" smtClean="0"/>
          </a:p>
          <a:p>
            <a:pPr algn="l"/>
            <a:r>
              <a:rPr lang="en-GB" b="1" dirty="0" smtClean="0"/>
              <a:t>Educations, certifications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University degree in Economy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Statistical college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Various IT courses and certifications in 80` and 90`.</a:t>
            </a:r>
          </a:p>
          <a:p>
            <a:pPr algn="l"/>
            <a:endParaRPr lang="en-GB" dirty="0" smtClean="0"/>
          </a:p>
          <a:p>
            <a:pPr algn="l"/>
            <a:r>
              <a:rPr lang="en-GB" b="1" dirty="0" smtClean="0"/>
              <a:t>Relevant for the round table on HR and organizational modernization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Assistant director responsible for IT 1986-2002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Assistant director for data collection and social statistics 2005-2015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Director from 2002-2004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zoran.jancic@stat.gov.rs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441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Overview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HCSO</dc:creator>
  <cp:lastModifiedBy>HCSO</cp:lastModifiedBy>
  <cp:revision>2</cp:revision>
  <dcterms:created xsi:type="dcterms:W3CDTF">2015-10-20T14:17:23Z</dcterms:created>
  <dcterms:modified xsi:type="dcterms:W3CDTF">2015-10-20T14:19:00Z</dcterms:modified>
</cp:coreProperties>
</file>