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09762-4EB0-4F2A-8A11-020253139DB2}" type="datetimeFigureOut">
              <a:rPr lang="hu-HU" smtClean="0"/>
              <a:t>2015.10.19.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3F62-1B90-41D1-BC2B-038251695C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70612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E8B91-CC33-48BA-AF8A-678987CB0C78}" type="datetimeFigureOut">
              <a:rPr lang="hu-HU" smtClean="0"/>
              <a:t>2015.10.19.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37DDC-527F-4888-A3A4-D593BE40F1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133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7DDC-527F-4888-A3A4-D593BE40F13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470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37DDC-527F-4888-A3A4-D593BE40F13C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17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10" name="Dátum helye 3"/>
          <p:cNvSpPr>
            <a:spLocks noGrp="1"/>
          </p:cNvSpPr>
          <p:nvPr>
            <p:ph type="dt" sz="half" idx="10"/>
          </p:nvPr>
        </p:nvSpPr>
        <p:spPr>
          <a:xfrm>
            <a:off x="0" y="6472761"/>
            <a:ext cx="1203569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222204A-D3F7-4E51-A8E0-7B1ABDA268A0}" type="datetime3">
              <a:rPr lang="en-US" smtClean="0"/>
              <a:t>19 October 2015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128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átum helye 3"/>
          <p:cNvSpPr>
            <a:spLocks noGrp="1"/>
          </p:cNvSpPr>
          <p:nvPr>
            <p:ph type="dt" sz="half" idx="10"/>
          </p:nvPr>
        </p:nvSpPr>
        <p:spPr>
          <a:xfrm>
            <a:off x="0" y="6472761"/>
            <a:ext cx="1888948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4DC2840-4F41-4488-B7F1-2793B445E7A8}" type="datetime3">
              <a:rPr lang="en-US" smtClean="0"/>
              <a:t>19 October 2015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498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6622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0" y="6472761"/>
            <a:ext cx="1888948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A36E94C-45A9-4109-8E0B-8F7C3979B154}" type="datetime3">
              <a:rPr lang="en-US" smtClean="0"/>
              <a:t>19 October 2015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575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0" y="6472761"/>
            <a:ext cx="1888948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A3E5E41-6C78-4A92-A6CC-E1A84B46BF42}" type="datetime3">
              <a:rPr lang="en-US" smtClean="0"/>
              <a:t>19 October 2015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34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2708275"/>
            <a:ext cx="1907704" cy="4149725"/>
          </a:xfrm>
          <a:prstGeom prst="rect">
            <a:avLst/>
          </a:prstGeom>
          <a:solidFill>
            <a:srgbClr val="800000">
              <a:alpha val="67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 sz="1350" dirty="0"/>
          </a:p>
        </p:txBody>
      </p:sp>
      <p:pic>
        <p:nvPicPr>
          <p:cNvPr id="8" name="Picture 8" descr="BGF H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"/>
            <a:ext cx="1907704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GF2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590" y="139551"/>
            <a:ext cx="11525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/>
          <p:cNvSpPr txBox="1"/>
          <p:nvPr/>
        </p:nvSpPr>
        <p:spPr>
          <a:xfrm>
            <a:off x="1907704" y="404664"/>
            <a:ext cx="1368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6" name="Picture 2" descr="Statisztikai Világnap 2015.10.20.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92" y="112805"/>
            <a:ext cx="1107281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2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bgf.hu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391" y="1043510"/>
            <a:ext cx="7236609" cy="57943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65216" y="809748"/>
            <a:ext cx="6858000" cy="2387600"/>
          </a:xfrm>
        </p:spPr>
        <p:txBody>
          <a:bodyPr>
            <a:normAutofit/>
          </a:bodyPr>
          <a:lstStyle/>
          <a:p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Éva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Sándor-Kriszt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rector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Budapest Business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hu-H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065216" y="3617669"/>
            <a:ext cx="6858000" cy="1954700"/>
          </a:xfrm>
        </p:spPr>
        <p:txBody>
          <a:bodyPr>
            <a:normAutofit/>
          </a:bodyPr>
          <a:lstStyle/>
          <a:p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Official statistics: New opportunities </a:t>
            </a: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hu-H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transformation – innovation and cooperation</a:t>
            </a:r>
            <a:endParaRPr lang="hu-H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</a:t>
            </a:r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20-21 October </a:t>
            </a: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hu-H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ROUND-TABLE: </a:t>
            </a:r>
            <a:r>
              <a:rPr lang="en-GB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GB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generations and rejuvenating the older generations of statisticians</a:t>
            </a:r>
            <a:endParaRPr lang="hu-H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200" dirty="0"/>
          </a:p>
          <a:p>
            <a:endParaRPr lang="hu-HU" sz="22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8E45-DDB5-48E7-909E-AE1BD1D6A1D8}" type="datetime3">
              <a:rPr lang="en-US" smtClean="0"/>
              <a:t>19 October 2015</a:t>
            </a:fld>
            <a:endParaRPr lang="hu-HU"/>
          </a:p>
        </p:txBody>
      </p:sp>
      <p:pic>
        <p:nvPicPr>
          <p:cNvPr id="1028" name="Picture 4" descr="statis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348"/>
            <a:ext cx="1907391" cy="12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15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118" y="1602155"/>
            <a:ext cx="7234580" cy="524854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9446" y="274638"/>
            <a:ext cx="7647354" cy="1143000"/>
          </a:xfrm>
        </p:spPr>
        <p:txBody>
          <a:bodyPr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Imperatives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21st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century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8948" y="1489668"/>
            <a:ext cx="7255052" cy="4525963"/>
          </a:xfrm>
        </p:spPr>
        <p:txBody>
          <a:bodyPr/>
          <a:lstStyle/>
          <a:p>
            <a:pPr marL="0" indent="0">
              <a:buNone/>
            </a:pP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654413" lvl="1" indent="-457200">
              <a:buFont typeface="Arial" panose="020B0604020202020204" pitchFamily="34" charset="0"/>
              <a:buChar char="•"/>
            </a:pPr>
            <a:r>
              <a:rPr lang="hu-H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Linguistic</a:t>
            </a:r>
            <a:r>
              <a:rPr lang="hu-H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(English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lingua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franca)</a:t>
            </a:r>
          </a:p>
          <a:p>
            <a:pPr marL="654413" lvl="1" indent="-457200">
              <a:buFont typeface="Arial" panose="020B0604020202020204" pitchFamily="34" charset="0"/>
              <a:buChar char="•"/>
            </a:pPr>
            <a:r>
              <a:rPr lang="hu-H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</a:t>
            </a:r>
            <a:r>
              <a:rPr lang="hu-H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654413" lvl="1" indent="-457200">
              <a:buFont typeface="Arial" panose="020B0604020202020204" pitchFamily="34" charset="0"/>
              <a:buChar char="•"/>
            </a:pP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–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handle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internet) </a:t>
            </a:r>
          </a:p>
          <a:p>
            <a:pPr marL="654413" lvl="1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‟</a:t>
            </a:r>
            <a:r>
              <a:rPr lang="hu-H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lvl="1"/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1AA3-5261-44D5-8AC2-8DE3E2B3015F}" type="datetime3">
              <a:rPr lang="en-US" smtClean="0"/>
              <a:t>19 October 2015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25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2" y="1417639"/>
            <a:ext cx="7151078" cy="54403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5754" y="274638"/>
            <a:ext cx="7491046" cy="1143000"/>
          </a:xfrm>
        </p:spPr>
        <p:txBody>
          <a:bodyPr/>
          <a:lstStyle/>
          <a:p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92922" y="1333360"/>
            <a:ext cx="7154985" cy="52784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Similarly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‟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linguistic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‟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, </a:t>
            </a:r>
            <a:r>
              <a:rPr lang="hu-H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‟IT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compulsory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0" indent="0" algn="ctr">
              <a:buNone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LITERACY </a:t>
            </a:r>
          </a:p>
          <a:p>
            <a:pPr marL="0" indent="0">
              <a:buNone/>
            </a:pPr>
            <a:r>
              <a:rPr lang="hu-HU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hich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hu-H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endParaRPr lang="hu-H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handle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hu-H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endParaRPr lang="hu-H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hu-H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properly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hu-H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gained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12E5-5F6B-49D3-A019-F40A27B3F138}" type="datetime3">
              <a:rPr lang="en-US" smtClean="0"/>
              <a:t>19 October 2015</a:t>
            </a:fld>
            <a:endParaRPr lang="hu-HU"/>
          </a:p>
        </p:txBody>
      </p:sp>
      <p:pic>
        <p:nvPicPr>
          <p:cNvPr id="5122" name="Picture 2" descr="http://cdn.business2community.com/wp-content/uploads/2015/04/statistical_distribution.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8528"/>
            <a:ext cx="1888947" cy="15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32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32" y="1992922"/>
            <a:ext cx="7229255" cy="4878553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16368" y="1682218"/>
            <a:ext cx="7127631" cy="4525963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most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 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3D9-F55A-4CAE-B82F-010163046984}" type="datetime3">
              <a:rPr lang="en-US" smtClean="0"/>
              <a:t>19 October 2015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888947" y="227746"/>
            <a:ext cx="6199975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Literacy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gained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pic>
        <p:nvPicPr>
          <p:cNvPr id="10242" name="Picture 2" descr="Instructional Re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" y="4619782"/>
            <a:ext cx="1852979" cy="185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riannecoale.files.wordpress.com/2012/05/the-digital-age-4cc447b3c2c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" y="2996517"/>
            <a:ext cx="1885564" cy="13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5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198" y="1543658"/>
            <a:ext cx="7231802" cy="531434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47630" y="1466222"/>
            <a:ext cx="7096369" cy="53716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Descriptive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endParaRPr lang="hu-HU" sz="3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Probability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hu-HU" sz="3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endParaRPr lang="hu-H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Regression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hu-HU" sz="3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regression</a:t>
            </a:r>
            <a:endParaRPr lang="hu-HU" sz="3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Nonparametric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endParaRPr lang="hu-HU" sz="3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Busiess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Series</a:t>
            </a:r>
          </a:p>
          <a:p>
            <a:pPr lvl="1"/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Claster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3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ets</a:t>
            </a:r>
            <a:r>
              <a:rPr lang="hu-HU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hu-H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3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Hungarian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Office </a:t>
            </a: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outcentre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Chair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endParaRPr lang="hu-H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 Business </a:t>
            </a:r>
            <a:r>
              <a:rPr lang="hu-HU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hu-H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D357-9133-4BCD-8223-128B8BAE3330}" type="datetime3">
              <a:rPr lang="en-US" smtClean="0"/>
              <a:t>19 October 2015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070707" y="235562"/>
            <a:ext cx="7647354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BBS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pic>
        <p:nvPicPr>
          <p:cNvPr id="9218" name="Picture 2" descr="http://thumbs.dreamstime.com/z/statistics-word-percentage-sign-sphere-ball-stats-to-illustrate-study-mathematical-probability-41493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" y="3117808"/>
            <a:ext cx="1729176" cy="16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upload.wikimedia.org/wikipedia/commons/thumb/5/55/K%C3%B6zponti_Statisztikai_Hivatal.jpg/1024px-K%C3%B6zponti_Statisztikai_Hiva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60853"/>
            <a:ext cx="1888948" cy="15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0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49" y="1872598"/>
            <a:ext cx="7255052" cy="4965288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3261" y="2247760"/>
            <a:ext cx="6686062" cy="4525963"/>
          </a:xfrm>
        </p:spPr>
        <p:txBody>
          <a:bodyPr/>
          <a:lstStyle/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 (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life-long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evening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part-time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5F18-F6CC-4E24-91E0-CD92E748ADA1}" type="datetime3">
              <a:rPr lang="en-US" smtClean="0"/>
              <a:t>19 October 2015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227016" y="475707"/>
            <a:ext cx="7647354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8" name="Picture 6" descr="Keep-educating-yourself-acrony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7884"/>
            <a:ext cx="1888948" cy="148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68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673" y="2014702"/>
            <a:ext cx="7234328" cy="4823183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8948" y="1466222"/>
            <a:ext cx="7255052" cy="4525963"/>
          </a:xfrm>
        </p:spPr>
        <p:txBody>
          <a:bodyPr/>
          <a:lstStyle/>
          <a:p>
            <a:endParaRPr lang="hu-HU" dirty="0" smtClean="0"/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Students’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competition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and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upgrade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banking…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substituted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‟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”/‟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data-base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etc..)</a:t>
            </a: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real-life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xciting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greatly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appreciated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companies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0F10-AE13-4A28-ACAC-884359F36852}" type="datetime3">
              <a:rPr lang="en-US" smtClean="0"/>
              <a:t>19 October 2015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133996" y="212116"/>
            <a:ext cx="7647354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Good-Practice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‟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Innovate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Die”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competition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BBS </a:t>
            </a:r>
          </a:p>
        </p:txBody>
      </p:sp>
      <p:pic>
        <p:nvPicPr>
          <p:cNvPr id="7170" name="Picture 2" descr="Census Customer Demograph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31"/>
            <a:ext cx="1966909" cy="148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8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5486" y="1163478"/>
            <a:ext cx="4429736" cy="4793468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8948" y="2129360"/>
            <a:ext cx="7255052" cy="4525963"/>
          </a:xfrm>
        </p:spPr>
        <p:txBody>
          <a:bodyPr/>
          <a:lstStyle/>
          <a:p>
            <a:endParaRPr lang="hu-HU" dirty="0" smtClean="0"/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Employers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clearly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formulate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course-content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HE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endParaRPr lang="hu-H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upgrade (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certified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a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promotions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34BE-83E8-4E20-8D5A-670A402E5448}" type="datetime3">
              <a:rPr lang="en-US" smtClean="0"/>
              <a:t>19 October 2015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156677" y="323222"/>
            <a:ext cx="7647354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http://www.thedissertationcoach.com/wp-content/uploads/image00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585"/>
            <a:ext cx="1894359" cy="14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6E94C-45A9-4109-8E0B-8F7C3979B154}" type="datetime3">
              <a:rPr lang="en-US" smtClean="0"/>
              <a:t>19 October 2015</a:t>
            </a:fld>
            <a:endParaRPr lang="hu-H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88948" y="1696770"/>
            <a:ext cx="6474395" cy="13386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itchFamily="34" charset="0"/>
                <a:ea typeface="+mj-ea"/>
                <a:cs typeface="Arial" pitchFamily="34" charset="0"/>
              </a:rPr>
              <a:t>Thank you for your attention!</a:t>
            </a:r>
            <a:endParaRPr lang="hu-HU" altLang="hu-H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 err="1">
                <a:solidFill>
                  <a:schemeClr val="bg2"/>
                </a:solidFill>
                <a:latin typeface="Lucida Grande"/>
                <a:ea typeface="Geneva"/>
                <a:cs typeface="Geneva"/>
                <a:hlinkClick r:id="rId2"/>
              </a:rPr>
              <a:t>www.bgf.hu</a:t>
            </a:r>
            <a:endParaRPr lang="hu-HU" altLang="hu-H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7" descr="graduate[2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686" y="4136260"/>
            <a:ext cx="2376488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7665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ma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ma2" id="{84B8EC2F-93E6-4926-8BAE-472A72F92C36}" vid="{F104BA94-5CA2-4F8C-9751-FFCAFCF794EC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376</Words>
  <Application>Microsoft Office PowerPoint</Application>
  <PresentationFormat>Diavetítés a képernyőre (4:3 oldalarány)</PresentationFormat>
  <Paragraphs>77</Paragraphs>
  <Slides>9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Arial</vt:lpstr>
      <vt:lpstr>Calibri</vt:lpstr>
      <vt:lpstr>Franklin Gothic Demi</vt:lpstr>
      <vt:lpstr>Geneva</vt:lpstr>
      <vt:lpstr>Lucida Grande</vt:lpstr>
      <vt:lpstr>Téma2</vt:lpstr>
      <vt:lpstr>Statistical Literacy  dr. Éva Sándor-Kriszt rector of Budapest Business School</vt:lpstr>
      <vt:lpstr>Imperatives of the 21st century </vt:lpstr>
      <vt:lpstr>Statistics Literacy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BGF-KKK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Literacy  dr. Éva Sándor-Kriszt rector of Budapest Business School</dc:title>
  <dc:creator>Dr. Hidasi Judit</dc:creator>
  <cp:lastModifiedBy>Novákné Bükki Mária</cp:lastModifiedBy>
  <cp:revision>32</cp:revision>
  <dcterms:created xsi:type="dcterms:W3CDTF">2015-10-13T12:43:58Z</dcterms:created>
  <dcterms:modified xsi:type="dcterms:W3CDTF">2015-10-19T09:13:06Z</dcterms:modified>
</cp:coreProperties>
</file>