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4190A-C592-4BF2-9EFF-75AE8CCB0BC6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7F4C3-51C8-49EE-B983-829960E98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878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4190A-C592-4BF2-9EFF-75AE8CCB0BC6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7F4C3-51C8-49EE-B983-829960E98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12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4190A-C592-4BF2-9EFF-75AE8CCB0BC6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7F4C3-51C8-49EE-B983-829960E98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701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4190A-C592-4BF2-9EFF-75AE8CCB0BC6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7F4C3-51C8-49EE-B983-829960E98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433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4190A-C592-4BF2-9EFF-75AE8CCB0BC6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7F4C3-51C8-49EE-B983-829960E98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125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4190A-C592-4BF2-9EFF-75AE8CCB0BC6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7F4C3-51C8-49EE-B983-829960E98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154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4190A-C592-4BF2-9EFF-75AE8CCB0BC6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7F4C3-51C8-49EE-B983-829960E98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736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4190A-C592-4BF2-9EFF-75AE8CCB0BC6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7F4C3-51C8-49EE-B983-829960E98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7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4190A-C592-4BF2-9EFF-75AE8CCB0BC6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7F4C3-51C8-49EE-B983-829960E98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161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4190A-C592-4BF2-9EFF-75AE8CCB0BC6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7F4C3-51C8-49EE-B983-829960E98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153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4190A-C592-4BF2-9EFF-75AE8CCB0BC6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7F4C3-51C8-49EE-B983-829960E98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090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4190A-C592-4BF2-9EFF-75AE8CCB0BC6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7F4C3-51C8-49EE-B983-829960E98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103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 smtClean="0"/>
              <a:t>Training</a:t>
            </a:r>
            <a:r>
              <a:rPr lang="hu-HU" dirty="0" smtClean="0"/>
              <a:t> </a:t>
            </a:r>
            <a:r>
              <a:rPr lang="hu-HU" dirty="0" err="1" smtClean="0"/>
              <a:t>statistics</a:t>
            </a:r>
            <a:r>
              <a:rPr lang="hu-HU" dirty="0" smtClean="0"/>
              <a:t> and </a:t>
            </a:r>
            <a:r>
              <a:rPr lang="hu-HU" dirty="0" err="1" smtClean="0"/>
              <a:t>statisticians</a:t>
            </a:r>
            <a:endParaRPr lang="en-US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Tamás Rudas</a:t>
            </a:r>
          </a:p>
          <a:p>
            <a:r>
              <a:rPr lang="hu-HU" dirty="0" err="1" smtClean="0"/>
              <a:t>Department</a:t>
            </a:r>
            <a:r>
              <a:rPr lang="hu-HU" dirty="0" smtClean="0"/>
              <a:t> of </a:t>
            </a:r>
            <a:r>
              <a:rPr lang="hu-HU" dirty="0" err="1" smtClean="0"/>
              <a:t>Statistics</a:t>
            </a:r>
            <a:endParaRPr lang="hu-HU" dirty="0" smtClean="0"/>
          </a:p>
          <a:p>
            <a:r>
              <a:rPr lang="hu-HU" dirty="0" err="1" smtClean="0"/>
              <a:t>Faculty</a:t>
            </a:r>
            <a:r>
              <a:rPr lang="hu-HU" dirty="0" smtClean="0"/>
              <a:t> of </a:t>
            </a:r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Sciences</a:t>
            </a:r>
            <a:endParaRPr lang="hu-HU" dirty="0" smtClean="0"/>
          </a:p>
          <a:p>
            <a:r>
              <a:rPr lang="hu-HU" dirty="0" smtClean="0"/>
              <a:t>Eötvös Loránd University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02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Which</a:t>
            </a:r>
            <a:r>
              <a:rPr lang="hu-HU" dirty="0" smtClean="0"/>
              <a:t> </a:t>
            </a:r>
            <a:r>
              <a:rPr lang="hu-HU" dirty="0" err="1" smtClean="0"/>
              <a:t>skills</a:t>
            </a:r>
            <a:r>
              <a:rPr lang="hu-HU" dirty="0" smtClean="0"/>
              <a:t>? – A </a:t>
            </a:r>
            <a:r>
              <a:rPr lang="hu-HU" dirty="0" err="1" smtClean="0"/>
              <a:t>moving</a:t>
            </a:r>
            <a:r>
              <a:rPr lang="hu-HU" dirty="0" smtClean="0"/>
              <a:t> </a:t>
            </a:r>
            <a:r>
              <a:rPr lang="hu-HU" dirty="0" err="1" smtClean="0"/>
              <a:t>target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dirty="0" err="1" smtClean="0"/>
              <a:t>Cannot</a:t>
            </a:r>
            <a:r>
              <a:rPr lang="hu-HU" dirty="0" smtClean="0"/>
              <a:t> </a:t>
            </a:r>
            <a:r>
              <a:rPr lang="hu-HU" dirty="0" err="1" smtClean="0"/>
              <a:t>train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a „</a:t>
            </a:r>
            <a:r>
              <a:rPr lang="hu-HU" dirty="0" err="1" smtClean="0"/>
              <a:t>new</a:t>
            </a:r>
            <a:r>
              <a:rPr lang="hu-HU" dirty="0" smtClean="0"/>
              <a:t>” </a:t>
            </a:r>
            <a:r>
              <a:rPr lang="hu-HU" dirty="0" err="1" smtClean="0"/>
              <a:t>statistics</a:t>
            </a: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err="1" smtClean="0"/>
              <a:t>One</a:t>
            </a:r>
            <a:r>
              <a:rPr lang="hu-HU" dirty="0" smtClean="0"/>
              <a:t> </a:t>
            </a:r>
            <a:r>
              <a:rPr lang="hu-HU" dirty="0" err="1" smtClean="0"/>
              <a:t>does</a:t>
            </a:r>
            <a:r>
              <a:rPr lang="hu-HU" dirty="0" smtClean="0"/>
              <a:t> </a:t>
            </a:r>
            <a:r>
              <a:rPr lang="hu-HU" dirty="0" err="1" smtClean="0"/>
              <a:t>not</a:t>
            </a:r>
            <a:r>
              <a:rPr lang="hu-HU" dirty="0" smtClean="0"/>
              <a:t> </a:t>
            </a:r>
            <a:r>
              <a:rPr lang="hu-HU" dirty="0" err="1" smtClean="0"/>
              <a:t>know</a:t>
            </a:r>
            <a:r>
              <a:rPr lang="hu-HU" dirty="0" smtClean="0"/>
              <a:t> </a:t>
            </a:r>
            <a:r>
              <a:rPr lang="hu-HU" dirty="0" err="1" smtClean="0"/>
              <a:t>what</a:t>
            </a:r>
            <a:r>
              <a:rPr lang="hu-HU" dirty="0" smtClean="0"/>
              <a:t> </a:t>
            </a:r>
            <a:r>
              <a:rPr lang="hu-HU" dirty="0" err="1" smtClean="0"/>
              <a:t>this</a:t>
            </a:r>
            <a:r>
              <a:rPr lang="hu-HU" dirty="0" smtClean="0"/>
              <a:t> </a:t>
            </a:r>
            <a:r>
              <a:rPr lang="hu-HU" dirty="0" err="1" smtClean="0"/>
              <a:t>new</a:t>
            </a:r>
            <a:r>
              <a:rPr lang="hu-HU" dirty="0" smtClean="0"/>
              <a:t> </a:t>
            </a:r>
            <a:r>
              <a:rPr lang="hu-HU" dirty="0" err="1" smtClean="0"/>
              <a:t>statistics</a:t>
            </a:r>
            <a:r>
              <a:rPr lang="hu-HU" dirty="0" smtClean="0"/>
              <a:t> is </a:t>
            </a:r>
            <a:r>
              <a:rPr lang="hu-HU" dirty="0" err="1" smtClean="0"/>
              <a:t>going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be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err="1" smtClean="0"/>
              <a:t>Need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train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adaptation</a:t>
            </a: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err="1" smtClean="0"/>
              <a:t>Conflict</a:t>
            </a:r>
            <a:r>
              <a:rPr lang="hu-HU" dirty="0" smtClean="0"/>
              <a:t> </a:t>
            </a:r>
            <a:r>
              <a:rPr lang="hu-HU" dirty="0" err="1" smtClean="0"/>
              <a:t>between</a:t>
            </a:r>
            <a:r>
              <a:rPr lang="hu-HU" dirty="0" smtClean="0"/>
              <a:t> </a:t>
            </a:r>
            <a:r>
              <a:rPr lang="hu-HU" dirty="0" err="1" smtClean="0"/>
              <a:t>applying</a:t>
            </a:r>
            <a:r>
              <a:rPr lang="hu-HU" dirty="0" smtClean="0"/>
              <a:t> </a:t>
            </a:r>
            <a:r>
              <a:rPr lang="hu-HU" dirty="0" err="1" smtClean="0"/>
              <a:t>strictly</a:t>
            </a:r>
            <a:r>
              <a:rPr lang="hu-HU" dirty="0" smtClean="0"/>
              <a:t> </a:t>
            </a:r>
            <a:r>
              <a:rPr lang="hu-HU" dirty="0" err="1" smtClean="0"/>
              <a:t>defined</a:t>
            </a:r>
            <a:r>
              <a:rPr lang="hu-HU" dirty="0" smtClean="0"/>
              <a:t> </a:t>
            </a:r>
            <a:r>
              <a:rPr lang="hu-HU" dirty="0" err="1" smtClean="0"/>
              <a:t>rules</a:t>
            </a:r>
            <a:r>
              <a:rPr lang="hu-HU" dirty="0" smtClean="0"/>
              <a:t> and </a:t>
            </a:r>
            <a:r>
              <a:rPr lang="hu-HU" dirty="0" err="1" smtClean="0"/>
              <a:t>procedures</a:t>
            </a:r>
            <a:r>
              <a:rPr lang="hu-HU" dirty="0" smtClean="0"/>
              <a:t>, </a:t>
            </a:r>
            <a:r>
              <a:rPr lang="hu-HU" dirty="0" err="1" smtClean="0"/>
              <a:t>and</a:t>
            </a:r>
            <a:r>
              <a:rPr lang="hu-HU" dirty="0" smtClean="0"/>
              <a:t>  being </a:t>
            </a:r>
            <a:r>
              <a:rPr lang="hu-HU" dirty="0" err="1" smtClean="0"/>
              <a:t>open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fundamentally</a:t>
            </a:r>
            <a:r>
              <a:rPr lang="hu-HU" dirty="0" smtClean="0"/>
              <a:t> </a:t>
            </a:r>
            <a:r>
              <a:rPr lang="hu-HU" dirty="0" err="1" smtClean="0"/>
              <a:t>revise</a:t>
            </a:r>
            <a:r>
              <a:rPr lang="hu-HU" dirty="0" smtClean="0"/>
              <a:t> </a:t>
            </a:r>
            <a:r>
              <a:rPr lang="hu-HU" dirty="0" err="1" smtClean="0"/>
              <a:t>them</a:t>
            </a: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err="1" smtClean="0"/>
              <a:t>Need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develop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right </a:t>
            </a:r>
            <a:r>
              <a:rPr lang="hu-HU" dirty="0" err="1" smtClean="0"/>
              <a:t>attitude</a:t>
            </a:r>
            <a:r>
              <a:rPr lang="hu-HU" dirty="0" smtClean="0"/>
              <a:t>, </a:t>
            </a:r>
            <a:r>
              <a:rPr lang="hu-HU" dirty="0" err="1" smtClean="0"/>
              <a:t>as</a:t>
            </a:r>
            <a:r>
              <a:rPr lang="hu-HU" dirty="0" smtClean="0"/>
              <a:t> </a:t>
            </a:r>
            <a:r>
              <a:rPr lang="hu-HU" dirty="0" err="1" smtClean="0"/>
              <a:t>much</a:t>
            </a:r>
            <a:r>
              <a:rPr lang="hu-HU" dirty="0" smtClean="0"/>
              <a:t> </a:t>
            </a:r>
            <a:r>
              <a:rPr lang="hu-HU" dirty="0" err="1" smtClean="0"/>
              <a:t>as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teach</a:t>
            </a:r>
            <a:r>
              <a:rPr lang="hu-HU" dirty="0" smtClean="0"/>
              <a:t> </a:t>
            </a:r>
            <a:r>
              <a:rPr lang="hu-HU" dirty="0" err="1" smtClean="0"/>
              <a:t>methods</a:t>
            </a:r>
            <a:r>
              <a:rPr lang="hu-HU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1957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Some</a:t>
            </a:r>
            <a:r>
              <a:rPr lang="hu-HU" dirty="0" smtClean="0"/>
              <a:t> </a:t>
            </a:r>
            <a:r>
              <a:rPr lang="hu-HU" dirty="0" err="1" smtClean="0"/>
              <a:t>new</a:t>
            </a:r>
            <a:r>
              <a:rPr lang="hu-HU" dirty="0" smtClean="0"/>
              <a:t> </a:t>
            </a:r>
            <a:r>
              <a:rPr lang="hu-HU" dirty="0" err="1" smtClean="0"/>
              <a:t>trends</a:t>
            </a:r>
            <a:r>
              <a:rPr lang="hu-HU" dirty="0" smtClean="0"/>
              <a:t> – </a:t>
            </a:r>
            <a:r>
              <a:rPr lang="hu-HU" dirty="0" err="1" smtClean="0"/>
              <a:t>data</a:t>
            </a:r>
            <a:r>
              <a:rPr lang="hu-HU" dirty="0" smtClean="0"/>
              <a:t> </a:t>
            </a:r>
            <a:r>
              <a:rPr lang="hu-HU" dirty="0" err="1" smtClean="0"/>
              <a:t>collection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dirty="0" err="1" smtClean="0"/>
              <a:t>Growing</a:t>
            </a:r>
            <a:r>
              <a:rPr lang="hu-HU" dirty="0" smtClean="0"/>
              <a:t> </a:t>
            </a:r>
            <a:r>
              <a:rPr lang="hu-HU" dirty="0" err="1" smtClean="0"/>
              <a:t>reliance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 </a:t>
            </a:r>
            <a:r>
              <a:rPr lang="hu-HU" dirty="0" err="1" smtClean="0"/>
              <a:t>surveys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A </a:t>
            </a:r>
            <a:r>
              <a:rPr lang="hu-HU" dirty="0" err="1" smtClean="0"/>
              <a:t>changing</a:t>
            </a:r>
            <a:r>
              <a:rPr lang="hu-HU" dirty="0" smtClean="0"/>
              <a:t> </a:t>
            </a:r>
            <a:r>
              <a:rPr lang="hu-HU" dirty="0" err="1" smtClean="0"/>
              <a:t>view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total</a:t>
            </a:r>
            <a:r>
              <a:rPr lang="hu-HU" dirty="0" smtClean="0"/>
              <a:t> </a:t>
            </a:r>
            <a:r>
              <a:rPr lang="hu-HU" dirty="0" err="1" smtClean="0"/>
              <a:t>error</a:t>
            </a:r>
            <a:r>
              <a:rPr lang="hu-HU" dirty="0" smtClean="0"/>
              <a:t> (</a:t>
            </a:r>
            <a:r>
              <a:rPr lang="hu-HU" dirty="0" err="1" smtClean="0"/>
              <a:t>sampling</a:t>
            </a:r>
            <a:r>
              <a:rPr lang="hu-HU" dirty="0" smtClean="0"/>
              <a:t> and </a:t>
            </a:r>
            <a:r>
              <a:rPr lang="hu-HU" dirty="0" err="1" smtClean="0"/>
              <a:t>non-sampling</a:t>
            </a:r>
            <a:r>
              <a:rPr lang="hu-HU" dirty="0" smtClean="0"/>
              <a:t>)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Shift </a:t>
            </a:r>
            <a:r>
              <a:rPr lang="hu-HU" dirty="0" err="1" smtClean="0"/>
              <a:t>from</a:t>
            </a:r>
            <a:r>
              <a:rPr lang="hu-HU" dirty="0" smtClean="0"/>
              <a:t> </a:t>
            </a:r>
            <a:r>
              <a:rPr lang="hu-HU" dirty="0" err="1" smtClean="0"/>
              <a:t>active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passive</a:t>
            </a:r>
            <a:r>
              <a:rPr lang="hu-HU" dirty="0" smtClean="0"/>
              <a:t> </a:t>
            </a:r>
            <a:r>
              <a:rPr lang="hu-HU" dirty="0" err="1" smtClean="0"/>
              <a:t>data</a:t>
            </a:r>
            <a:r>
              <a:rPr lang="hu-HU" dirty="0" smtClean="0"/>
              <a:t> </a:t>
            </a:r>
            <a:r>
              <a:rPr lang="hu-HU" dirty="0" err="1" smtClean="0"/>
              <a:t>collection</a:t>
            </a:r>
            <a:endParaRPr lang="hu-HU" dirty="0" smtClean="0"/>
          </a:p>
          <a:p>
            <a:pPr marL="0" indent="0">
              <a:buNone/>
            </a:pPr>
            <a:r>
              <a:rPr lang="hu-HU" dirty="0" err="1" smtClean="0"/>
              <a:t>From</a:t>
            </a:r>
            <a:r>
              <a:rPr lang="hu-HU" dirty="0" smtClean="0"/>
              <a:t> </a:t>
            </a:r>
            <a:r>
              <a:rPr lang="hu-HU" dirty="0" err="1" smtClean="0"/>
              <a:t>survey</a:t>
            </a:r>
            <a:r>
              <a:rPr lang="hu-HU" dirty="0" smtClean="0"/>
              <a:t> and </a:t>
            </a:r>
            <a:r>
              <a:rPr lang="hu-HU" dirty="0" err="1" smtClean="0"/>
              <a:t>census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administrative</a:t>
            </a:r>
            <a:r>
              <a:rPr lang="hu-HU" dirty="0" smtClean="0"/>
              <a:t> </a:t>
            </a:r>
            <a:r>
              <a:rPr lang="hu-HU" dirty="0" err="1" smtClean="0"/>
              <a:t>and</a:t>
            </a:r>
            <a:r>
              <a:rPr lang="hu-HU" dirty="0" smtClean="0"/>
              <a:t> </a:t>
            </a:r>
            <a:r>
              <a:rPr lang="hu-HU" dirty="0" err="1" smtClean="0"/>
              <a:t>commercial</a:t>
            </a:r>
            <a:r>
              <a:rPr lang="hu-HU" dirty="0" smtClean="0"/>
              <a:t> </a:t>
            </a:r>
            <a:r>
              <a:rPr lang="hu-HU" dirty="0" err="1" smtClean="0"/>
              <a:t>big</a:t>
            </a:r>
            <a:r>
              <a:rPr lang="hu-HU" dirty="0" smtClean="0"/>
              <a:t> </a:t>
            </a:r>
            <a:r>
              <a:rPr lang="hu-HU" dirty="0" err="1" smtClean="0"/>
              <a:t>data</a:t>
            </a: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err="1" smtClean="0"/>
              <a:t>Different</a:t>
            </a:r>
            <a:r>
              <a:rPr lang="hu-HU" dirty="0" smtClean="0"/>
              <a:t> </a:t>
            </a:r>
            <a:r>
              <a:rPr lang="hu-HU" dirty="0" err="1" smtClean="0"/>
              <a:t>techniques</a:t>
            </a:r>
            <a:endParaRPr lang="hu-HU" dirty="0"/>
          </a:p>
          <a:p>
            <a:pPr marL="0" indent="0">
              <a:buNone/>
            </a:pPr>
            <a:r>
              <a:rPr lang="hu-HU" dirty="0" err="1" smtClean="0"/>
              <a:t>Different</a:t>
            </a:r>
            <a:r>
              <a:rPr lang="hu-HU" dirty="0" smtClean="0"/>
              <a:t> </a:t>
            </a:r>
            <a:r>
              <a:rPr lang="hu-HU" dirty="0" err="1" smtClean="0"/>
              <a:t>concepts</a:t>
            </a:r>
            <a:r>
              <a:rPr lang="hu-HU" dirty="0" smtClean="0"/>
              <a:t> of </a:t>
            </a:r>
            <a:r>
              <a:rPr lang="hu-HU" dirty="0" err="1" smtClean="0"/>
              <a:t>quality</a:t>
            </a:r>
            <a:endParaRPr lang="hu-HU" dirty="0" smtClean="0"/>
          </a:p>
          <a:p>
            <a:pPr marL="0" indent="0">
              <a:buNone/>
            </a:pPr>
            <a:r>
              <a:rPr lang="hu-HU" dirty="0" err="1" smtClean="0"/>
              <a:t>Different</a:t>
            </a:r>
            <a:r>
              <a:rPr lang="hu-HU" dirty="0" smtClean="0"/>
              <a:t> </a:t>
            </a:r>
            <a:r>
              <a:rPr lang="hu-HU" dirty="0" err="1" smtClean="0"/>
              <a:t>political</a:t>
            </a:r>
            <a:r>
              <a:rPr lang="hu-HU" dirty="0" smtClean="0"/>
              <a:t> </a:t>
            </a:r>
            <a:r>
              <a:rPr lang="hu-HU" dirty="0" err="1" smtClean="0"/>
              <a:t>position</a:t>
            </a: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40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Some</a:t>
            </a:r>
            <a:r>
              <a:rPr lang="hu-HU" dirty="0" smtClean="0"/>
              <a:t> </a:t>
            </a:r>
            <a:r>
              <a:rPr lang="hu-HU" dirty="0" err="1" smtClean="0"/>
              <a:t>new</a:t>
            </a:r>
            <a:r>
              <a:rPr lang="hu-HU" dirty="0" smtClean="0"/>
              <a:t> </a:t>
            </a:r>
            <a:r>
              <a:rPr lang="hu-HU" dirty="0" err="1" smtClean="0"/>
              <a:t>trends</a:t>
            </a:r>
            <a:r>
              <a:rPr lang="hu-HU" dirty="0" smtClean="0"/>
              <a:t> – </a:t>
            </a:r>
            <a:r>
              <a:rPr lang="hu-HU" dirty="0" err="1" smtClean="0"/>
              <a:t>data</a:t>
            </a:r>
            <a:r>
              <a:rPr lang="hu-HU" dirty="0" smtClean="0"/>
              <a:t> </a:t>
            </a:r>
            <a:r>
              <a:rPr lang="hu-HU" dirty="0" err="1" smtClean="0"/>
              <a:t>analysis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dirty="0" err="1" smtClean="0"/>
              <a:t>Using</a:t>
            </a:r>
            <a:r>
              <a:rPr lang="hu-HU" dirty="0" smtClean="0"/>
              <a:t> </a:t>
            </a:r>
            <a:r>
              <a:rPr lang="hu-HU" dirty="0" err="1" smtClean="0"/>
              <a:t>sampling</a:t>
            </a:r>
            <a:r>
              <a:rPr lang="hu-HU" dirty="0" smtClean="0"/>
              <a:t> </a:t>
            </a:r>
            <a:r>
              <a:rPr lang="hu-HU" dirty="0" err="1" smtClean="0"/>
              <a:t>weights</a:t>
            </a: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err="1" smtClean="0"/>
              <a:t>Model</a:t>
            </a:r>
            <a:r>
              <a:rPr lang="hu-HU" dirty="0" smtClean="0"/>
              <a:t> </a:t>
            </a:r>
            <a:r>
              <a:rPr lang="hu-HU" dirty="0" err="1" smtClean="0"/>
              <a:t>based</a:t>
            </a:r>
            <a:r>
              <a:rPr lang="hu-HU" dirty="0" smtClean="0"/>
              <a:t> </a:t>
            </a:r>
            <a:r>
              <a:rPr lang="hu-HU" dirty="0" err="1" smtClean="0"/>
              <a:t>analysis</a:t>
            </a:r>
            <a:endParaRPr lang="hu-HU" dirty="0" smtClean="0"/>
          </a:p>
          <a:p>
            <a:pPr marL="0" indent="0">
              <a:buNone/>
            </a:pPr>
            <a:r>
              <a:rPr lang="hu-HU" dirty="0" err="1" smtClean="0"/>
              <a:t>From</a:t>
            </a:r>
            <a:r>
              <a:rPr lang="hu-HU" dirty="0" smtClean="0"/>
              <a:t> </a:t>
            </a:r>
            <a:r>
              <a:rPr lang="hu-HU" dirty="0" err="1" smtClean="0"/>
              <a:t>linear</a:t>
            </a:r>
            <a:r>
              <a:rPr lang="hu-HU" dirty="0" smtClean="0"/>
              <a:t> </a:t>
            </a:r>
            <a:r>
              <a:rPr lang="hu-HU" dirty="0" err="1" smtClean="0"/>
              <a:t>regression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endParaRPr lang="hu-HU" dirty="0" smtClean="0"/>
          </a:p>
          <a:p>
            <a:pPr marL="0" indent="0">
              <a:buNone/>
            </a:pPr>
            <a:r>
              <a:rPr lang="hu-HU" dirty="0" err="1"/>
              <a:t>m</a:t>
            </a:r>
            <a:r>
              <a:rPr lang="hu-HU" dirty="0" err="1" smtClean="0"/>
              <a:t>ultilevel</a:t>
            </a:r>
            <a:r>
              <a:rPr lang="hu-HU" dirty="0" smtClean="0"/>
              <a:t> </a:t>
            </a:r>
            <a:r>
              <a:rPr lang="hu-HU" dirty="0" err="1" smtClean="0"/>
              <a:t>modeling</a:t>
            </a:r>
            <a:r>
              <a:rPr lang="hu-HU" dirty="0" smtClean="0"/>
              <a:t>, </a:t>
            </a:r>
            <a:r>
              <a:rPr lang="hu-HU" dirty="0" err="1" smtClean="0"/>
              <a:t>non-linear</a:t>
            </a:r>
            <a:r>
              <a:rPr lang="hu-HU" dirty="0" smtClean="0"/>
              <a:t> </a:t>
            </a:r>
            <a:r>
              <a:rPr lang="hu-HU" dirty="0" err="1" smtClean="0"/>
              <a:t>relationships</a:t>
            </a:r>
            <a:r>
              <a:rPr lang="hu-HU" dirty="0" smtClean="0"/>
              <a:t>, </a:t>
            </a:r>
            <a:r>
              <a:rPr lang="hu-HU" dirty="0" err="1" smtClean="0"/>
              <a:t>categorical</a:t>
            </a:r>
            <a:r>
              <a:rPr lang="hu-HU" dirty="0" smtClean="0"/>
              <a:t> </a:t>
            </a:r>
            <a:r>
              <a:rPr lang="hu-HU" dirty="0" err="1" smtClean="0"/>
              <a:t>data</a:t>
            </a:r>
            <a:r>
              <a:rPr lang="hu-HU" dirty="0" smtClean="0"/>
              <a:t>, </a:t>
            </a:r>
            <a:r>
              <a:rPr lang="hu-HU" dirty="0" err="1" smtClean="0"/>
              <a:t>higher</a:t>
            </a:r>
            <a:r>
              <a:rPr lang="hu-HU" dirty="0" smtClean="0"/>
              <a:t> </a:t>
            </a:r>
            <a:r>
              <a:rPr lang="hu-HU" dirty="0" err="1" smtClean="0"/>
              <a:t>order</a:t>
            </a:r>
            <a:r>
              <a:rPr lang="hu-HU" dirty="0" smtClean="0"/>
              <a:t> </a:t>
            </a:r>
            <a:r>
              <a:rPr lang="hu-HU" dirty="0" err="1" smtClean="0"/>
              <a:t>interactions</a:t>
            </a:r>
            <a:endParaRPr lang="hu-HU" dirty="0" smtClean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err="1" smtClean="0"/>
              <a:t>Exploratory</a:t>
            </a:r>
            <a:r>
              <a:rPr lang="hu-HU" dirty="0" smtClean="0"/>
              <a:t> </a:t>
            </a:r>
            <a:r>
              <a:rPr lang="hu-HU" dirty="0" err="1" smtClean="0"/>
              <a:t>analysis</a:t>
            </a:r>
            <a:endParaRPr lang="hu-HU" dirty="0" smtClean="0"/>
          </a:p>
          <a:p>
            <a:pPr marL="0" indent="0">
              <a:buNone/>
            </a:pPr>
            <a:r>
              <a:rPr lang="hu-HU" dirty="0" err="1"/>
              <a:t>d</a:t>
            </a:r>
            <a:r>
              <a:rPr lang="hu-HU" dirty="0" err="1" smtClean="0"/>
              <a:t>ata</a:t>
            </a:r>
            <a:r>
              <a:rPr lang="hu-HU" dirty="0" smtClean="0"/>
              <a:t> </a:t>
            </a:r>
            <a:r>
              <a:rPr lang="hu-HU" dirty="0" err="1" smtClean="0"/>
              <a:t>mining</a:t>
            </a:r>
            <a:r>
              <a:rPr lang="hu-HU" dirty="0" smtClean="0"/>
              <a:t>, </a:t>
            </a:r>
            <a:r>
              <a:rPr lang="hu-HU" dirty="0" err="1" smtClean="0"/>
              <a:t>machine</a:t>
            </a:r>
            <a:r>
              <a:rPr lang="hu-HU" dirty="0" smtClean="0"/>
              <a:t> </a:t>
            </a:r>
            <a:r>
              <a:rPr lang="hu-HU" dirty="0" err="1" smtClean="0"/>
              <a:t>learning</a:t>
            </a: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81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Some</a:t>
            </a:r>
            <a:r>
              <a:rPr lang="hu-HU" dirty="0" smtClean="0"/>
              <a:t> </a:t>
            </a:r>
            <a:r>
              <a:rPr lang="hu-HU" dirty="0" err="1" smtClean="0"/>
              <a:t>new</a:t>
            </a:r>
            <a:r>
              <a:rPr lang="hu-HU" dirty="0" smtClean="0"/>
              <a:t> </a:t>
            </a:r>
            <a:r>
              <a:rPr lang="hu-HU" dirty="0" err="1" smtClean="0"/>
              <a:t>trends</a:t>
            </a:r>
            <a:r>
              <a:rPr lang="hu-HU" dirty="0" smtClean="0"/>
              <a:t> – </a:t>
            </a:r>
            <a:r>
              <a:rPr lang="hu-HU" dirty="0" err="1" smtClean="0"/>
              <a:t>data</a:t>
            </a:r>
            <a:r>
              <a:rPr lang="hu-HU" dirty="0" smtClean="0"/>
              <a:t> </a:t>
            </a:r>
            <a:r>
              <a:rPr lang="hu-HU" dirty="0" err="1" smtClean="0"/>
              <a:t>reporting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err="1" smtClean="0"/>
              <a:t>Direct</a:t>
            </a:r>
            <a:r>
              <a:rPr lang="hu-HU" dirty="0" smtClean="0"/>
              <a:t> </a:t>
            </a:r>
            <a:r>
              <a:rPr lang="hu-HU" dirty="0" err="1" smtClean="0"/>
              <a:t>access</a:t>
            </a: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err="1" smtClean="0"/>
              <a:t>Interactive</a:t>
            </a:r>
            <a:r>
              <a:rPr lang="hu-HU" dirty="0" smtClean="0"/>
              <a:t> </a:t>
            </a:r>
            <a:r>
              <a:rPr lang="hu-HU" dirty="0" err="1" smtClean="0"/>
              <a:t>access</a:t>
            </a: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researcher</a:t>
            </a:r>
            <a:r>
              <a:rPr lang="hu-HU" dirty="0" smtClean="0"/>
              <a:t>,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decision</a:t>
            </a:r>
            <a:r>
              <a:rPr lang="hu-HU" dirty="0" smtClean="0"/>
              <a:t> </a:t>
            </a:r>
            <a:r>
              <a:rPr lang="hu-HU" dirty="0" err="1" smtClean="0"/>
              <a:t>maker</a:t>
            </a:r>
            <a:r>
              <a:rPr lang="hu-HU" dirty="0" smtClean="0"/>
              <a:t>,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layman</a:t>
            </a: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err="1" smtClean="0"/>
              <a:t>Responses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questions</a:t>
            </a:r>
            <a:r>
              <a:rPr lang="hu-HU" dirty="0" smtClean="0"/>
              <a:t> </a:t>
            </a:r>
            <a:r>
              <a:rPr lang="hu-HU" dirty="0" err="1" smtClean="0"/>
              <a:t>not</a:t>
            </a:r>
            <a:r>
              <a:rPr lang="hu-HU" dirty="0" smtClean="0"/>
              <a:t> </a:t>
            </a:r>
            <a:r>
              <a:rPr lang="hu-HU" dirty="0" err="1" smtClean="0"/>
              <a:t>known</a:t>
            </a:r>
            <a:r>
              <a:rPr lang="hu-HU" dirty="0" smtClean="0"/>
              <a:t> </a:t>
            </a:r>
            <a:r>
              <a:rPr lang="hu-HU" dirty="0" err="1" smtClean="0"/>
              <a:t>at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time</a:t>
            </a:r>
            <a:r>
              <a:rPr lang="hu-HU" dirty="0" smtClean="0"/>
              <a:t> of </a:t>
            </a:r>
            <a:r>
              <a:rPr lang="hu-HU" dirty="0" err="1" smtClean="0"/>
              <a:t>data</a:t>
            </a:r>
            <a:r>
              <a:rPr lang="hu-HU" dirty="0" smtClean="0"/>
              <a:t> </a:t>
            </a:r>
            <a:r>
              <a:rPr lang="hu-HU" dirty="0" err="1" smtClean="0"/>
              <a:t>collection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99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Training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job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dirty="0" err="1" smtClean="0"/>
              <a:t>Training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what</a:t>
            </a:r>
            <a:r>
              <a:rPr lang="hu-HU" dirty="0" smtClean="0"/>
              <a:t>?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err="1" smtClean="0"/>
              <a:t>Better</a:t>
            </a:r>
            <a:r>
              <a:rPr lang="hu-HU" dirty="0" smtClean="0"/>
              <a:t> </a:t>
            </a:r>
            <a:r>
              <a:rPr lang="hu-HU" dirty="0" err="1" smtClean="0"/>
              <a:t>excution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existing</a:t>
            </a:r>
            <a:r>
              <a:rPr lang="hu-HU" dirty="0" smtClean="0"/>
              <a:t> </a:t>
            </a:r>
            <a:r>
              <a:rPr lang="hu-HU" dirty="0" err="1" smtClean="0"/>
              <a:t>methods</a:t>
            </a:r>
            <a:r>
              <a:rPr lang="hu-HU" dirty="0" smtClean="0"/>
              <a:t>?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err="1" smtClean="0"/>
              <a:t>Ability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recognize</a:t>
            </a:r>
            <a:r>
              <a:rPr lang="hu-HU" dirty="0" smtClean="0"/>
              <a:t> </a:t>
            </a:r>
            <a:r>
              <a:rPr lang="hu-HU" dirty="0" err="1" smtClean="0"/>
              <a:t>when</a:t>
            </a:r>
            <a:r>
              <a:rPr lang="hu-HU" dirty="0" smtClean="0"/>
              <a:t> </a:t>
            </a:r>
            <a:r>
              <a:rPr lang="hu-HU" dirty="0" err="1" smtClean="0"/>
              <a:t>new</a:t>
            </a:r>
            <a:r>
              <a:rPr lang="hu-HU" dirty="0" smtClean="0"/>
              <a:t> </a:t>
            </a:r>
            <a:r>
              <a:rPr lang="hu-HU" dirty="0" err="1" smtClean="0"/>
              <a:t>methods</a:t>
            </a:r>
            <a:r>
              <a:rPr lang="hu-HU" dirty="0" smtClean="0"/>
              <a:t> </a:t>
            </a:r>
            <a:r>
              <a:rPr lang="hu-HU" dirty="0" err="1" smtClean="0"/>
              <a:t>are</a:t>
            </a:r>
            <a:r>
              <a:rPr lang="hu-HU" dirty="0" smtClean="0"/>
              <a:t> </a:t>
            </a:r>
            <a:r>
              <a:rPr lang="hu-HU" dirty="0" err="1" smtClean="0"/>
              <a:t>needed</a:t>
            </a:r>
            <a:r>
              <a:rPr lang="hu-HU" dirty="0" smtClean="0"/>
              <a:t>?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err="1" smtClean="0"/>
              <a:t>Propose</a:t>
            </a:r>
            <a:r>
              <a:rPr lang="hu-HU" dirty="0" smtClean="0"/>
              <a:t> and </a:t>
            </a:r>
            <a:r>
              <a:rPr lang="hu-HU" dirty="0" err="1" smtClean="0"/>
              <a:t>develop</a:t>
            </a:r>
            <a:r>
              <a:rPr lang="hu-HU" dirty="0" smtClean="0"/>
              <a:t> </a:t>
            </a:r>
            <a:r>
              <a:rPr lang="hu-HU" dirty="0" err="1" smtClean="0"/>
              <a:t>new</a:t>
            </a:r>
            <a:r>
              <a:rPr lang="hu-HU" dirty="0" smtClean="0"/>
              <a:t> </a:t>
            </a:r>
            <a:r>
              <a:rPr lang="hu-HU" dirty="0" err="1" smtClean="0"/>
              <a:t>methods</a:t>
            </a:r>
            <a:r>
              <a:rPr lang="hu-HU" dirty="0" smtClean="0"/>
              <a:t>?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Test and </a:t>
            </a:r>
            <a:r>
              <a:rPr lang="hu-HU" dirty="0" err="1" smtClean="0"/>
              <a:t>compare</a:t>
            </a:r>
            <a:r>
              <a:rPr lang="hu-HU" dirty="0" smtClean="0"/>
              <a:t> </a:t>
            </a:r>
            <a:r>
              <a:rPr lang="hu-HU" dirty="0" err="1" smtClean="0"/>
              <a:t>new</a:t>
            </a:r>
            <a:r>
              <a:rPr lang="hu-HU" dirty="0" smtClean="0"/>
              <a:t> </a:t>
            </a:r>
            <a:r>
              <a:rPr lang="hu-HU" dirty="0" err="1" smtClean="0"/>
              <a:t>methods</a:t>
            </a:r>
            <a:r>
              <a:rPr lang="hu-HU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09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Rigour</a:t>
            </a:r>
            <a:r>
              <a:rPr lang="hu-HU" dirty="0" smtClean="0"/>
              <a:t> and </a:t>
            </a:r>
            <a:r>
              <a:rPr lang="hu-HU" dirty="0" err="1" smtClean="0"/>
              <a:t>innovation</a:t>
            </a:r>
            <a:r>
              <a:rPr lang="hu-HU" dirty="0" smtClean="0"/>
              <a:t> – </a:t>
            </a:r>
            <a:r>
              <a:rPr lang="hu-HU" dirty="0" err="1" smtClean="0"/>
              <a:t>different</a:t>
            </a:r>
            <a:r>
              <a:rPr lang="hu-HU" dirty="0" smtClean="0"/>
              <a:t> </a:t>
            </a:r>
            <a:r>
              <a:rPr lang="hu-HU" dirty="0" err="1" smtClean="0"/>
              <a:t>actors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err="1" smtClean="0"/>
              <a:t>Different</a:t>
            </a:r>
            <a:r>
              <a:rPr lang="hu-HU" dirty="0" smtClean="0"/>
              <a:t> </a:t>
            </a:r>
            <a:r>
              <a:rPr lang="hu-HU" dirty="0" err="1" smtClean="0"/>
              <a:t>skills</a:t>
            </a:r>
            <a:r>
              <a:rPr lang="hu-HU" dirty="0" smtClean="0"/>
              <a:t> </a:t>
            </a:r>
            <a:r>
              <a:rPr lang="hu-HU" dirty="0" err="1" smtClean="0"/>
              <a:t>are</a:t>
            </a:r>
            <a:r>
              <a:rPr lang="hu-HU" dirty="0" smtClean="0"/>
              <a:t> </a:t>
            </a:r>
            <a:r>
              <a:rPr lang="hu-HU" dirty="0" err="1" smtClean="0"/>
              <a:t>needed</a:t>
            </a: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Best </a:t>
            </a:r>
            <a:r>
              <a:rPr lang="hu-HU" dirty="0" err="1" smtClean="0"/>
              <a:t>represented</a:t>
            </a:r>
            <a:r>
              <a:rPr lang="hu-HU" dirty="0" smtClean="0"/>
              <a:t> </a:t>
            </a:r>
            <a:r>
              <a:rPr lang="hu-HU" dirty="0" err="1" smtClean="0"/>
              <a:t>by</a:t>
            </a:r>
            <a:r>
              <a:rPr lang="hu-HU" dirty="0" smtClean="0"/>
              <a:t> </a:t>
            </a:r>
            <a:r>
              <a:rPr lang="hu-HU" dirty="0" err="1" smtClean="0"/>
              <a:t>different</a:t>
            </a:r>
            <a:r>
              <a:rPr lang="hu-HU" dirty="0" smtClean="0"/>
              <a:t> </a:t>
            </a:r>
            <a:r>
              <a:rPr lang="hu-HU" dirty="0" err="1" smtClean="0"/>
              <a:t>actors</a:t>
            </a: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smtClean="0"/>
              <a:t>Some </a:t>
            </a:r>
            <a:r>
              <a:rPr lang="hu-HU" dirty="0" err="1" smtClean="0"/>
              <a:t>roles</a:t>
            </a:r>
            <a:r>
              <a:rPr lang="hu-HU" dirty="0" smtClean="0"/>
              <a:t> </a:t>
            </a:r>
            <a:r>
              <a:rPr lang="hu-HU" dirty="0" err="1" smtClean="0"/>
              <a:t>within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organization</a:t>
            </a:r>
            <a:r>
              <a:rPr lang="hu-HU" dirty="0" smtClean="0"/>
              <a:t>, </a:t>
            </a:r>
            <a:r>
              <a:rPr lang="hu-HU" dirty="0" err="1" smtClean="0"/>
              <a:t>some</a:t>
            </a:r>
            <a:r>
              <a:rPr lang="hu-HU" dirty="0" smtClean="0"/>
              <a:t> </a:t>
            </a:r>
            <a:r>
              <a:rPr lang="hu-HU" dirty="0" err="1" smtClean="0"/>
              <a:t>outside</a:t>
            </a: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err="1" smtClean="0"/>
              <a:t>Dynamic</a:t>
            </a:r>
            <a:r>
              <a:rPr lang="hu-HU" dirty="0" smtClean="0"/>
              <a:t> </a:t>
            </a:r>
            <a:r>
              <a:rPr lang="hu-HU" dirty="0" err="1" smtClean="0"/>
              <a:t>balance</a:t>
            </a:r>
            <a:r>
              <a:rPr lang="hu-HU" dirty="0" smtClean="0"/>
              <a:t> </a:t>
            </a:r>
            <a:r>
              <a:rPr lang="hu-HU" dirty="0" err="1" smtClean="0"/>
              <a:t>between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different</a:t>
            </a:r>
            <a:r>
              <a:rPr lang="hu-HU" dirty="0" smtClean="0"/>
              <a:t> </a:t>
            </a:r>
            <a:r>
              <a:rPr lang="hu-HU" dirty="0" err="1" smtClean="0"/>
              <a:t>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27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Balance</a:t>
            </a:r>
            <a:r>
              <a:rPr lang="hu-HU" dirty="0" smtClean="0"/>
              <a:t> </a:t>
            </a:r>
            <a:r>
              <a:rPr lang="hu-HU" dirty="0" err="1" smtClean="0"/>
              <a:t>between</a:t>
            </a:r>
            <a:r>
              <a:rPr lang="hu-HU" dirty="0" smtClean="0"/>
              <a:t> </a:t>
            </a:r>
            <a:r>
              <a:rPr lang="hu-HU" dirty="0" err="1" smtClean="0"/>
              <a:t>rigour</a:t>
            </a:r>
            <a:r>
              <a:rPr lang="hu-HU" dirty="0" smtClean="0"/>
              <a:t> and </a:t>
            </a:r>
            <a:r>
              <a:rPr lang="hu-HU" dirty="0" err="1" smtClean="0"/>
              <a:t>innovation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dirty="0" err="1" smtClean="0"/>
              <a:t>On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job</a:t>
            </a:r>
            <a:r>
              <a:rPr lang="hu-HU" dirty="0" smtClean="0"/>
              <a:t> </a:t>
            </a:r>
            <a:r>
              <a:rPr lang="hu-HU" dirty="0" err="1" smtClean="0"/>
              <a:t>training</a:t>
            </a:r>
            <a:r>
              <a:rPr lang="hu-HU" dirty="0" smtClean="0"/>
              <a:t> </a:t>
            </a:r>
            <a:r>
              <a:rPr lang="hu-HU" dirty="0" err="1" smtClean="0"/>
              <a:t>should</a:t>
            </a:r>
            <a:r>
              <a:rPr lang="hu-HU" dirty="0" smtClean="0"/>
              <a:t> </a:t>
            </a:r>
            <a:r>
              <a:rPr lang="hu-HU" dirty="0" err="1" smtClean="0"/>
              <a:t>achieve</a:t>
            </a:r>
            <a:r>
              <a:rPr lang="hu-HU" dirty="0" smtClean="0"/>
              <a:t> a </a:t>
            </a:r>
            <a:r>
              <a:rPr lang="hu-HU" dirty="0" err="1" smtClean="0"/>
              <a:t>balance</a:t>
            </a:r>
            <a:r>
              <a:rPr lang="hu-HU" dirty="0" smtClean="0"/>
              <a:t> </a:t>
            </a:r>
            <a:r>
              <a:rPr lang="hu-HU" dirty="0" err="1" smtClean="0"/>
              <a:t>between</a:t>
            </a:r>
            <a:r>
              <a:rPr lang="hu-HU" dirty="0" smtClean="0"/>
              <a:t> </a:t>
            </a:r>
            <a:r>
              <a:rPr lang="hu-HU" dirty="0" err="1" smtClean="0"/>
              <a:t>rigour</a:t>
            </a:r>
            <a:r>
              <a:rPr lang="hu-HU" dirty="0" smtClean="0"/>
              <a:t> and </a:t>
            </a:r>
            <a:r>
              <a:rPr lang="hu-HU" dirty="0" err="1" smtClean="0"/>
              <a:t>innovation</a:t>
            </a:r>
            <a:endParaRPr lang="hu-HU" dirty="0" smtClean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err="1" smtClean="0"/>
              <a:t>Develop</a:t>
            </a:r>
            <a:r>
              <a:rPr lang="hu-HU" dirty="0" smtClean="0"/>
              <a:t> </a:t>
            </a:r>
            <a:r>
              <a:rPr lang="hu-HU" dirty="0" err="1" smtClean="0"/>
              <a:t>not</a:t>
            </a:r>
            <a:r>
              <a:rPr lang="hu-HU" dirty="0" smtClean="0"/>
              <a:t> </a:t>
            </a:r>
            <a:r>
              <a:rPr lang="hu-HU" dirty="0" err="1" smtClean="0"/>
              <a:t>only</a:t>
            </a:r>
            <a:r>
              <a:rPr lang="hu-HU" dirty="0" smtClean="0"/>
              <a:t> </a:t>
            </a:r>
            <a:r>
              <a:rPr lang="hu-HU" dirty="0" err="1" smtClean="0"/>
              <a:t>skills</a:t>
            </a:r>
            <a:r>
              <a:rPr lang="hu-HU" dirty="0" smtClean="0"/>
              <a:t> </a:t>
            </a:r>
            <a:r>
              <a:rPr lang="hu-HU" dirty="0" err="1" smtClean="0"/>
              <a:t>but</a:t>
            </a:r>
            <a:r>
              <a:rPr lang="hu-HU" dirty="0" smtClean="0"/>
              <a:t> </a:t>
            </a:r>
            <a:r>
              <a:rPr lang="hu-HU" dirty="0" err="1" smtClean="0"/>
              <a:t>also</a:t>
            </a:r>
            <a:r>
              <a:rPr lang="hu-HU" dirty="0" smtClean="0"/>
              <a:t> </a:t>
            </a:r>
            <a:r>
              <a:rPr lang="hu-HU" dirty="0" err="1" smtClean="0"/>
              <a:t>attitudes</a:t>
            </a: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err="1" smtClean="0"/>
              <a:t>Support</a:t>
            </a:r>
            <a:r>
              <a:rPr lang="hu-HU" dirty="0" smtClean="0"/>
              <a:t> </a:t>
            </a:r>
            <a:r>
              <a:rPr lang="hu-HU" dirty="0" err="1" smtClean="0"/>
              <a:t>innovation</a:t>
            </a:r>
            <a:r>
              <a:rPr lang="hu-HU" dirty="0" smtClean="0"/>
              <a:t> </a:t>
            </a:r>
            <a:r>
              <a:rPr lang="hu-HU" dirty="0" err="1" smtClean="0"/>
              <a:t>outside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organization</a:t>
            </a: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err="1" smtClean="0"/>
              <a:t>Every</a:t>
            </a:r>
            <a:r>
              <a:rPr lang="hu-HU" dirty="0" smtClean="0"/>
              <a:t> </a:t>
            </a:r>
            <a:r>
              <a:rPr lang="hu-HU" dirty="0" err="1" smtClean="0"/>
              <a:t>profession</a:t>
            </a:r>
            <a:r>
              <a:rPr lang="hu-HU" dirty="0" smtClean="0"/>
              <a:t> is </a:t>
            </a:r>
            <a:r>
              <a:rPr lang="hu-HU" dirty="0" err="1" smtClean="0"/>
              <a:t>conservative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The </a:t>
            </a:r>
            <a:r>
              <a:rPr lang="hu-HU" dirty="0" err="1" smtClean="0"/>
              <a:t>leaders</a:t>
            </a:r>
            <a:r>
              <a:rPr lang="hu-HU" dirty="0" smtClean="0"/>
              <a:t> </a:t>
            </a:r>
            <a:r>
              <a:rPr lang="hu-HU" dirty="0" err="1" smtClean="0"/>
              <a:t>meed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be </a:t>
            </a:r>
            <a:r>
              <a:rPr lang="hu-HU" smtClean="0"/>
              <a:t>innovative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11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296</Words>
  <Application>Microsoft Office PowerPoint</Application>
  <PresentationFormat>Szélesvásznú</PresentationFormat>
  <Paragraphs>70</Paragraphs>
  <Slides>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Office-téma</vt:lpstr>
      <vt:lpstr>Training statistics and statisticians</vt:lpstr>
      <vt:lpstr>Which skills? – A moving target</vt:lpstr>
      <vt:lpstr>Some new trends – data collection</vt:lpstr>
      <vt:lpstr>Some new trends – data analysis</vt:lpstr>
      <vt:lpstr>Some new trends – data reporting</vt:lpstr>
      <vt:lpstr>Training on the job</vt:lpstr>
      <vt:lpstr>Rigour and innovation – different actors</vt:lpstr>
      <vt:lpstr>Balance between rigour and innovation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statistics and statisticians</dc:title>
  <dc:creator>Rudas Tamás</dc:creator>
  <cp:lastModifiedBy>Rudas Tamás</cp:lastModifiedBy>
  <cp:revision>19</cp:revision>
  <dcterms:created xsi:type="dcterms:W3CDTF">2015-10-19T12:01:48Z</dcterms:created>
  <dcterms:modified xsi:type="dcterms:W3CDTF">2015-10-21T11:16:45Z</dcterms:modified>
</cp:coreProperties>
</file>