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25"/>
  </p:notesMasterIdLst>
  <p:sldIdLst>
    <p:sldId id="256" r:id="rId2"/>
    <p:sldId id="257" r:id="rId3"/>
    <p:sldId id="287" r:id="rId4"/>
    <p:sldId id="288" r:id="rId5"/>
    <p:sldId id="263" r:id="rId6"/>
    <p:sldId id="264" r:id="rId7"/>
    <p:sldId id="270" r:id="rId8"/>
    <p:sldId id="265" r:id="rId9"/>
    <p:sldId id="267" r:id="rId10"/>
    <p:sldId id="268" r:id="rId11"/>
    <p:sldId id="272" r:id="rId12"/>
    <p:sldId id="259" r:id="rId13"/>
    <p:sldId id="274" r:id="rId14"/>
    <p:sldId id="281" r:id="rId15"/>
    <p:sldId id="282" r:id="rId16"/>
    <p:sldId id="277" r:id="rId17"/>
    <p:sldId id="273" r:id="rId18"/>
    <p:sldId id="278" r:id="rId19"/>
    <p:sldId id="283" r:id="rId20"/>
    <p:sldId id="284" r:id="rId21"/>
    <p:sldId id="280" r:id="rId22"/>
    <p:sldId id="286" r:id="rId23"/>
    <p:sldId id="285" r:id="rId24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88" autoAdjust="0"/>
  </p:normalViewPr>
  <p:slideViewPr>
    <p:cSldViewPr>
      <p:cViewPr varScale="1">
        <p:scale>
          <a:sx n="90" d="100"/>
          <a:sy n="90" d="100"/>
        </p:scale>
        <p:origin x="108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endParaRPr lang="nl-NL" dirty="0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/>
      <dgm:t>
        <a:bodyPr/>
        <a:lstStyle/>
        <a:p>
          <a:endParaRPr lang="nl-NL" dirty="0" smtClean="0"/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endParaRPr lang="nl-NL" dirty="0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/>
      <dgm:t>
        <a:bodyPr/>
        <a:lstStyle/>
        <a:p>
          <a:endParaRPr lang="nl-NL" dirty="0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>
        <a:noFill/>
      </dgm:spPr>
      <dgm:t>
        <a:bodyPr/>
        <a:lstStyle/>
        <a:p>
          <a:endParaRPr lang="nl-NL" dirty="0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>
        <a:noFill/>
      </dgm:spPr>
      <dgm:t>
        <a:bodyPr/>
        <a:lstStyle/>
        <a:p>
          <a:endParaRPr lang="nl-NL" dirty="0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>
        <a:solidFill>
          <a:schemeClr val="bg1"/>
        </a:solidFill>
      </dgm:spPr>
      <dgm:t>
        <a:bodyPr/>
        <a:lstStyle/>
        <a:p>
          <a:endParaRPr lang="nl-NL" dirty="0" smtClean="0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>
        <a:noFill/>
      </dgm:spPr>
      <dgm:t>
        <a:bodyPr/>
        <a:lstStyle/>
        <a:p>
          <a:endParaRPr lang="nl-NL" dirty="0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r>
            <a:rPr lang="nl-NL" dirty="0" smtClean="0"/>
            <a:t>Sub-sampling</a:t>
          </a:r>
          <a:endParaRPr lang="nl-NL" dirty="0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>
        <a:noFill/>
      </dgm:spPr>
      <dgm:t>
        <a:bodyPr/>
        <a:lstStyle/>
        <a:p>
          <a:endParaRPr lang="nl-NL" dirty="0" smtClean="0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BBCDB8-33D1-4812-AC33-706DBCCAFBC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l-NL"/>
        </a:p>
      </dgm:t>
    </dgm:pt>
    <dgm:pt modelId="{ADF4BD65-9C3D-4129-A5C4-443660A2CB85}">
      <dgm:prSet phldrT="[Tekst]"/>
      <dgm:spPr/>
      <dgm:t>
        <a:bodyPr/>
        <a:lstStyle/>
        <a:p>
          <a:r>
            <a:rPr lang="nl-NL" dirty="0" smtClean="0"/>
            <a:t> Wave 1</a:t>
          </a:r>
          <a:endParaRPr lang="nl-NL" dirty="0"/>
        </a:p>
      </dgm:t>
    </dgm:pt>
    <dgm:pt modelId="{2C85D61F-F341-4292-8335-E486B04EAF9D}" type="parTrans" cxnId="{0E2929B6-7420-4288-A04B-25DD4AB5163F}">
      <dgm:prSet/>
      <dgm:spPr/>
      <dgm:t>
        <a:bodyPr/>
        <a:lstStyle/>
        <a:p>
          <a:endParaRPr lang="nl-NL"/>
        </a:p>
      </dgm:t>
    </dgm:pt>
    <dgm:pt modelId="{33080DA5-7A37-426B-A6DF-264A6F51757F}" type="sibTrans" cxnId="{0E2929B6-7420-4288-A04B-25DD4AB5163F}">
      <dgm:prSet/>
      <dgm:spPr/>
      <dgm:t>
        <a:bodyPr/>
        <a:lstStyle/>
        <a:p>
          <a:endParaRPr lang="nl-NL"/>
        </a:p>
      </dgm:t>
    </dgm:pt>
    <dgm:pt modelId="{0611FE0E-349C-4A7B-BB04-BBB77B87C6EC}">
      <dgm:prSet phldrT="[Tekst]"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endParaRPr lang="nl-NL" sz="1100" dirty="0" smtClean="0"/>
        </a:p>
        <a:p>
          <a:r>
            <a:rPr lang="en-US" sz="1100" b="0" dirty="0" smtClean="0"/>
            <a:t>Y: Yearly</a:t>
          </a:r>
        </a:p>
        <a:p>
          <a:r>
            <a:rPr lang="en-US" sz="1100" b="0" dirty="0" smtClean="0"/>
            <a:t>2Y: 2-Yearly</a:t>
          </a:r>
        </a:p>
        <a:p>
          <a:r>
            <a:rPr lang="en-US" sz="1100" b="0" dirty="0" smtClean="0"/>
            <a:t>H: Household</a:t>
          </a:r>
        </a:p>
        <a:p>
          <a:r>
            <a:rPr lang="en-US" sz="1100" b="0" dirty="0" smtClean="0"/>
            <a:t>M: Ad-hoc</a:t>
          </a:r>
        </a:p>
        <a:p>
          <a:endParaRPr lang="nl-NL" sz="1100" dirty="0" smtClean="0"/>
        </a:p>
        <a:p>
          <a:endParaRPr lang="nl-NL" sz="1100" dirty="0"/>
        </a:p>
      </dgm:t>
    </dgm:pt>
    <dgm:pt modelId="{9A03D602-0B6A-4F80-941B-6AD81E43361F}" type="parTrans" cxnId="{220D04B8-478F-438A-A8F7-104B9148D730}">
      <dgm:prSet/>
      <dgm:spPr/>
      <dgm:t>
        <a:bodyPr/>
        <a:lstStyle/>
        <a:p>
          <a:endParaRPr lang="nl-NL"/>
        </a:p>
      </dgm:t>
    </dgm:pt>
    <dgm:pt modelId="{086A37D0-C24B-49A8-ACF7-2F5EF1C2F221}" type="sibTrans" cxnId="{220D04B8-478F-438A-A8F7-104B9148D730}">
      <dgm:prSet/>
      <dgm:spPr/>
      <dgm:t>
        <a:bodyPr/>
        <a:lstStyle/>
        <a:p>
          <a:endParaRPr lang="nl-NL"/>
        </a:p>
      </dgm:t>
    </dgm:pt>
    <dgm:pt modelId="{A2439322-F2C3-4EEC-A619-F86D3124C9CD}">
      <dgm:prSet phldrT="[Tekst]"/>
      <dgm:spPr/>
      <dgm:t>
        <a:bodyPr/>
        <a:lstStyle/>
        <a:p>
          <a:r>
            <a:rPr lang="nl-NL" dirty="0" smtClean="0"/>
            <a:t>Wave 2</a:t>
          </a:r>
          <a:endParaRPr lang="nl-NL" dirty="0"/>
        </a:p>
      </dgm:t>
    </dgm:pt>
    <dgm:pt modelId="{61539CA7-55EF-421D-B69F-6CE7770C74E3}" type="parTrans" cxnId="{6D955E6A-791F-403A-89EF-15E20A3AE436}">
      <dgm:prSet/>
      <dgm:spPr/>
      <dgm:t>
        <a:bodyPr/>
        <a:lstStyle/>
        <a:p>
          <a:endParaRPr lang="nl-NL"/>
        </a:p>
      </dgm:t>
    </dgm:pt>
    <dgm:pt modelId="{B586B444-FE34-4E97-966D-7535255205B2}" type="sibTrans" cxnId="{6D955E6A-791F-403A-89EF-15E20A3AE436}">
      <dgm:prSet/>
      <dgm:spPr/>
      <dgm:t>
        <a:bodyPr/>
        <a:lstStyle/>
        <a:p>
          <a:endParaRPr lang="nl-NL"/>
        </a:p>
      </dgm:t>
    </dgm:pt>
    <dgm:pt modelId="{2E28D40C-4EE2-4F1E-8B74-76EA3EF7DA8B}">
      <dgm:prSet phldrT="[Tekst]"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dirty="0" smtClean="0"/>
        </a:p>
        <a:p>
          <a:endParaRPr lang="nl-NL" sz="1100" dirty="0" smtClean="0"/>
        </a:p>
        <a:p>
          <a:endParaRPr lang="nl-NL" sz="1100" dirty="0" smtClean="0"/>
        </a:p>
        <a:p>
          <a:endParaRPr lang="en-US" sz="1100" b="1" dirty="0" smtClean="0"/>
        </a:p>
      </dgm:t>
    </dgm:pt>
    <dgm:pt modelId="{C23D0388-E224-48F5-9649-A9259B3BE39B}" type="parTrans" cxnId="{EC99CCB3-E4E2-45B0-B949-F36938885209}">
      <dgm:prSet/>
      <dgm:spPr/>
      <dgm:t>
        <a:bodyPr/>
        <a:lstStyle/>
        <a:p>
          <a:endParaRPr lang="nl-NL"/>
        </a:p>
      </dgm:t>
    </dgm:pt>
    <dgm:pt modelId="{8F2EB07E-258F-4B82-9643-F92E70CD40EB}" type="sibTrans" cxnId="{EC99CCB3-E4E2-45B0-B949-F36938885209}">
      <dgm:prSet/>
      <dgm:spPr/>
      <dgm:t>
        <a:bodyPr/>
        <a:lstStyle/>
        <a:p>
          <a:endParaRPr lang="nl-NL"/>
        </a:p>
      </dgm:t>
    </dgm:pt>
    <dgm:pt modelId="{F29140DF-025C-4A54-99F1-2B11CEC23D93}">
      <dgm:prSet/>
      <dgm:spPr/>
      <dgm:t>
        <a:bodyPr/>
        <a:lstStyle/>
        <a:p>
          <a:r>
            <a:rPr lang="nl-NL" dirty="0" smtClean="0"/>
            <a:t>Wave 4</a:t>
          </a:r>
          <a:endParaRPr lang="nl-NL" dirty="0"/>
        </a:p>
      </dgm:t>
    </dgm:pt>
    <dgm:pt modelId="{2EF010D1-DF43-435C-A56F-88DA82FC183A}" type="parTrans" cxnId="{C695D73F-4D17-4D2A-9FC4-AC25B66600C9}">
      <dgm:prSet/>
      <dgm:spPr/>
      <dgm:t>
        <a:bodyPr/>
        <a:lstStyle/>
        <a:p>
          <a:endParaRPr lang="nl-NL"/>
        </a:p>
      </dgm:t>
    </dgm:pt>
    <dgm:pt modelId="{EE7D8FB5-355E-462B-AA28-73784B9D1327}" type="sibTrans" cxnId="{C695D73F-4D17-4D2A-9FC4-AC25B66600C9}">
      <dgm:prSet/>
      <dgm:spPr/>
      <dgm:t>
        <a:bodyPr/>
        <a:lstStyle/>
        <a:p>
          <a:endParaRPr lang="nl-NL"/>
        </a:p>
      </dgm:t>
    </dgm:pt>
    <dgm:pt modelId="{7C72B026-3273-4FD7-9067-F967FBC7787F}">
      <dgm:prSet/>
      <dgm:spPr/>
      <dgm:t>
        <a:bodyPr/>
        <a:lstStyle/>
        <a:p>
          <a:r>
            <a:rPr lang="nl-NL" dirty="0" smtClean="0"/>
            <a:t>Wave 5</a:t>
          </a:r>
          <a:endParaRPr lang="nl-NL" dirty="0"/>
        </a:p>
      </dgm:t>
    </dgm:pt>
    <dgm:pt modelId="{D8BD6077-EBAF-406C-9BD6-56F372F600B8}" type="parTrans" cxnId="{2F1917B1-EC80-4527-B9DC-8F700F3D89E0}">
      <dgm:prSet/>
      <dgm:spPr/>
      <dgm:t>
        <a:bodyPr/>
        <a:lstStyle/>
        <a:p>
          <a:endParaRPr lang="nl-NL"/>
        </a:p>
      </dgm:t>
    </dgm:pt>
    <dgm:pt modelId="{36FE47C0-76E0-4BCA-98AE-0C3DB31C3D79}" type="sibTrans" cxnId="{2F1917B1-EC80-4527-B9DC-8F700F3D89E0}">
      <dgm:prSet/>
      <dgm:spPr/>
      <dgm:t>
        <a:bodyPr/>
        <a:lstStyle/>
        <a:p>
          <a:endParaRPr lang="nl-NL"/>
        </a:p>
      </dgm:t>
    </dgm:pt>
    <dgm:pt modelId="{B0A17741-A89E-49C1-86DF-12F7CF7DE2E5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1" dirty="0" smtClean="0"/>
        </a:p>
      </dgm:t>
    </dgm:pt>
    <dgm:pt modelId="{7B607112-7807-4190-BAAA-774FBAE16F60}" type="parTrans" cxnId="{F941EAC8-5B18-4757-85C0-EDB13EFED6B6}">
      <dgm:prSet/>
      <dgm:spPr/>
      <dgm:t>
        <a:bodyPr/>
        <a:lstStyle/>
        <a:p>
          <a:endParaRPr lang="nl-NL"/>
        </a:p>
      </dgm:t>
    </dgm:pt>
    <dgm:pt modelId="{14ECD4DA-53D8-4245-9E82-3A5815E6D09D}" type="sibTrans" cxnId="{F941EAC8-5B18-4757-85C0-EDB13EFED6B6}">
      <dgm:prSet/>
      <dgm:spPr/>
      <dgm:t>
        <a:bodyPr/>
        <a:lstStyle/>
        <a:p>
          <a:endParaRPr lang="nl-NL"/>
        </a:p>
      </dgm:t>
    </dgm:pt>
    <dgm:pt modelId="{0B1C8A27-F564-4707-B60C-D78BB5B3BF75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1" dirty="0" smtClean="0"/>
        </a:p>
      </dgm:t>
    </dgm:pt>
    <dgm:pt modelId="{E940F0D7-792E-4884-8680-6D722F44E7EF}" type="parTrans" cxnId="{1E68DE91-2CEA-4EF2-AF06-2EF4B051629F}">
      <dgm:prSet/>
      <dgm:spPr/>
      <dgm:t>
        <a:bodyPr/>
        <a:lstStyle/>
        <a:p>
          <a:endParaRPr lang="nl-NL"/>
        </a:p>
      </dgm:t>
    </dgm:pt>
    <dgm:pt modelId="{460044CF-6D78-4136-BD7E-E00B59206B7E}" type="sibTrans" cxnId="{1E68DE91-2CEA-4EF2-AF06-2EF4B051629F}">
      <dgm:prSet/>
      <dgm:spPr/>
      <dgm:t>
        <a:bodyPr/>
        <a:lstStyle/>
        <a:p>
          <a:endParaRPr lang="nl-NL"/>
        </a:p>
      </dgm:t>
    </dgm:pt>
    <dgm:pt modelId="{B6932A49-9683-4611-B998-21FA71D283AD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1" dirty="0" smtClean="0"/>
        </a:p>
      </dgm:t>
    </dgm:pt>
    <dgm:pt modelId="{1E015F76-221F-4046-9E45-0E7448E7938A}" type="sibTrans" cxnId="{07BE982B-CFC9-4AF4-ABF9-AC9B90F49C01}">
      <dgm:prSet/>
      <dgm:spPr/>
      <dgm:t>
        <a:bodyPr/>
        <a:lstStyle/>
        <a:p>
          <a:endParaRPr lang="nl-NL"/>
        </a:p>
      </dgm:t>
    </dgm:pt>
    <dgm:pt modelId="{228437F4-D54F-41E8-B80C-3687C8E27F3B}" type="parTrans" cxnId="{07BE982B-CFC9-4AF4-ABF9-AC9B90F49C01}">
      <dgm:prSet/>
      <dgm:spPr/>
      <dgm:t>
        <a:bodyPr/>
        <a:lstStyle/>
        <a:p>
          <a:endParaRPr lang="nl-NL"/>
        </a:p>
      </dgm:t>
    </dgm:pt>
    <dgm:pt modelId="{F0CDC648-8A9F-46CD-AAB8-A2217874FB12}">
      <dgm:prSet custT="1"/>
      <dgm:spPr/>
      <dgm:t>
        <a:bodyPr/>
        <a:lstStyle/>
        <a:p>
          <a:r>
            <a:rPr lang="nl-NL" sz="1900" dirty="0" smtClean="0"/>
            <a:t>Wave 3</a:t>
          </a:r>
          <a:endParaRPr lang="nl-NL" sz="1900" dirty="0"/>
        </a:p>
      </dgm:t>
    </dgm:pt>
    <dgm:pt modelId="{C26C8011-F6EA-4F8C-BFF2-A08D1BDA7A07}" type="sibTrans" cxnId="{CAE274D2-84B7-4D3E-93F0-D9B0E78FD58D}">
      <dgm:prSet/>
      <dgm:spPr/>
      <dgm:t>
        <a:bodyPr/>
        <a:lstStyle/>
        <a:p>
          <a:endParaRPr lang="nl-NL"/>
        </a:p>
      </dgm:t>
    </dgm:pt>
    <dgm:pt modelId="{5AA0515F-6B24-4AEB-A126-F2A511BEFB80}" type="parTrans" cxnId="{CAE274D2-84B7-4D3E-93F0-D9B0E78FD58D}">
      <dgm:prSet/>
      <dgm:spPr/>
      <dgm:t>
        <a:bodyPr/>
        <a:lstStyle/>
        <a:p>
          <a:endParaRPr lang="nl-NL"/>
        </a:p>
      </dgm:t>
    </dgm:pt>
    <dgm:pt modelId="{0D021B5E-3C73-4495-906B-32AF5E687494}" type="pres">
      <dgm:prSet presAssocID="{65BBCDB8-33D1-4812-AC33-706DBCCAFBC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nl-NL"/>
        </a:p>
      </dgm:t>
    </dgm:pt>
    <dgm:pt modelId="{A8F01118-9D84-417A-A060-8B38FC2730B4}" type="pres">
      <dgm:prSet presAssocID="{ADF4BD65-9C3D-4129-A5C4-443660A2CB85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B400B9-3898-426B-8DA4-E18FF39A8DA6}" type="pres">
      <dgm:prSet presAssocID="{ADF4BD65-9C3D-4129-A5C4-443660A2CB85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E0D164-F6FA-4427-92BC-9FD31BF7D3E5}" type="pres">
      <dgm:prSet presAssocID="{A2439322-F2C3-4EEC-A619-F86D3124C9CD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01224C-ECB3-4CF2-A7DE-783DD252703A}" type="pres">
      <dgm:prSet presAssocID="{A2439322-F2C3-4EEC-A619-F86D3124C9CD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4249C7-DE6D-4CB4-B897-96A4FAE088F6}" type="pres">
      <dgm:prSet presAssocID="{F0CDC648-8A9F-46CD-AAB8-A2217874FB12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B265B1-646A-4E67-B768-D060BB1A640B}" type="pres">
      <dgm:prSet presAssocID="{F0CDC648-8A9F-46CD-AAB8-A2217874FB12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C733B0D-4D81-44AC-9243-FF26EE94F2E4}" type="pres">
      <dgm:prSet presAssocID="{F29140DF-025C-4A54-99F1-2B11CEC23D93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5C21DB7-9A8F-4062-9EF4-56636C66C4CF}" type="pres">
      <dgm:prSet presAssocID="{F29140DF-025C-4A54-99F1-2B11CEC23D93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11F242-D9F0-48DB-B162-CBA3EEE03046}" type="pres">
      <dgm:prSet presAssocID="{7C72B026-3273-4FD7-9067-F967FBC7787F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862AD8C-B5E6-401B-AE5B-21381BB6941F}" type="pres">
      <dgm:prSet presAssocID="{7C72B026-3273-4FD7-9067-F967FBC7787F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99CCB3-E4E2-45B0-B949-F36938885209}" srcId="{A2439322-F2C3-4EEC-A619-F86D3124C9CD}" destId="{2E28D40C-4EE2-4F1E-8B74-76EA3EF7DA8B}" srcOrd="0" destOrd="0" parTransId="{C23D0388-E224-48F5-9649-A9259B3BE39B}" sibTransId="{8F2EB07E-258F-4B82-9643-F92E70CD40EB}"/>
    <dgm:cxn modelId="{302E452A-801D-4959-B47B-65D5A64FAC35}" type="presOf" srcId="{0611FE0E-349C-4A7B-BB04-BBB77B87C6EC}" destId="{ACB400B9-3898-426B-8DA4-E18FF39A8DA6}" srcOrd="0" destOrd="0" presId="urn:microsoft.com/office/officeart/2009/3/layout/IncreasingArrowsProcess"/>
    <dgm:cxn modelId="{1E68DE91-2CEA-4EF2-AF06-2EF4B051629F}" srcId="{7C72B026-3273-4FD7-9067-F967FBC7787F}" destId="{0B1C8A27-F564-4707-B60C-D78BB5B3BF75}" srcOrd="0" destOrd="0" parTransId="{E940F0D7-792E-4884-8680-6D722F44E7EF}" sibTransId="{460044CF-6D78-4136-BD7E-E00B59206B7E}"/>
    <dgm:cxn modelId="{0FAF9213-0D37-4675-A77A-70BD0EF65670}" type="presOf" srcId="{0B1C8A27-F564-4707-B60C-D78BB5B3BF75}" destId="{A862AD8C-B5E6-401B-AE5B-21381BB6941F}" srcOrd="0" destOrd="0" presId="urn:microsoft.com/office/officeart/2009/3/layout/IncreasingArrowsProcess"/>
    <dgm:cxn modelId="{75DFF2ED-1C1A-4905-BA0F-6E4993206E5E}" type="presOf" srcId="{ADF4BD65-9C3D-4129-A5C4-443660A2CB85}" destId="{A8F01118-9D84-417A-A060-8B38FC2730B4}" srcOrd="0" destOrd="0" presId="urn:microsoft.com/office/officeart/2009/3/layout/IncreasingArrowsProcess"/>
    <dgm:cxn modelId="{07BE982B-CFC9-4AF4-ABF9-AC9B90F49C01}" srcId="{F0CDC648-8A9F-46CD-AAB8-A2217874FB12}" destId="{B6932A49-9683-4611-B998-21FA71D283AD}" srcOrd="0" destOrd="0" parTransId="{228437F4-D54F-41E8-B80C-3687C8E27F3B}" sibTransId="{1E015F76-221F-4046-9E45-0E7448E7938A}"/>
    <dgm:cxn modelId="{E7950D2D-3073-4C99-A04C-3BEF1BDAE272}" type="presOf" srcId="{B0A17741-A89E-49C1-86DF-12F7CF7DE2E5}" destId="{B5C21DB7-9A8F-4062-9EF4-56636C66C4CF}" srcOrd="0" destOrd="0" presId="urn:microsoft.com/office/officeart/2009/3/layout/IncreasingArrowsProcess"/>
    <dgm:cxn modelId="{78896EB1-1130-48B8-8F1C-BC21FD1FE431}" type="presOf" srcId="{A2439322-F2C3-4EEC-A619-F86D3124C9CD}" destId="{16E0D164-F6FA-4427-92BC-9FD31BF7D3E5}" srcOrd="0" destOrd="0" presId="urn:microsoft.com/office/officeart/2009/3/layout/IncreasingArrowsProcess"/>
    <dgm:cxn modelId="{8F165702-527E-4E3F-AE6E-E09E3DFA7B30}" type="presOf" srcId="{F0CDC648-8A9F-46CD-AAB8-A2217874FB12}" destId="{C34249C7-DE6D-4CB4-B897-96A4FAE088F6}" srcOrd="0" destOrd="0" presId="urn:microsoft.com/office/officeart/2009/3/layout/IncreasingArrowsProcess"/>
    <dgm:cxn modelId="{C695D73F-4D17-4D2A-9FC4-AC25B66600C9}" srcId="{65BBCDB8-33D1-4812-AC33-706DBCCAFBCC}" destId="{F29140DF-025C-4A54-99F1-2B11CEC23D93}" srcOrd="3" destOrd="0" parTransId="{2EF010D1-DF43-435C-A56F-88DA82FC183A}" sibTransId="{EE7D8FB5-355E-462B-AA28-73784B9D1327}"/>
    <dgm:cxn modelId="{F941EAC8-5B18-4757-85C0-EDB13EFED6B6}" srcId="{F29140DF-025C-4A54-99F1-2B11CEC23D93}" destId="{B0A17741-A89E-49C1-86DF-12F7CF7DE2E5}" srcOrd="0" destOrd="0" parTransId="{7B607112-7807-4190-BAAA-774FBAE16F60}" sibTransId="{14ECD4DA-53D8-4245-9E82-3A5815E6D09D}"/>
    <dgm:cxn modelId="{5E1F8F76-052C-4321-81BE-98D1D2DF76FE}" type="presOf" srcId="{2E28D40C-4EE2-4F1E-8B74-76EA3EF7DA8B}" destId="{3601224C-ECB3-4CF2-A7DE-783DD252703A}" srcOrd="0" destOrd="0" presId="urn:microsoft.com/office/officeart/2009/3/layout/IncreasingArrowsProcess"/>
    <dgm:cxn modelId="{8956AE59-1DC1-4762-9040-09254A2DD504}" type="presOf" srcId="{65BBCDB8-33D1-4812-AC33-706DBCCAFBCC}" destId="{0D021B5E-3C73-4495-906B-32AF5E687494}" srcOrd="0" destOrd="0" presId="urn:microsoft.com/office/officeart/2009/3/layout/IncreasingArrowsProcess"/>
    <dgm:cxn modelId="{0E2929B6-7420-4288-A04B-25DD4AB5163F}" srcId="{65BBCDB8-33D1-4812-AC33-706DBCCAFBCC}" destId="{ADF4BD65-9C3D-4129-A5C4-443660A2CB85}" srcOrd="0" destOrd="0" parTransId="{2C85D61F-F341-4292-8335-E486B04EAF9D}" sibTransId="{33080DA5-7A37-426B-A6DF-264A6F51757F}"/>
    <dgm:cxn modelId="{59DBD39A-6244-47D8-A9CF-43C7664ED642}" type="presOf" srcId="{B6932A49-9683-4611-B998-21FA71D283AD}" destId="{04B265B1-646A-4E67-B768-D060BB1A640B}" srcOrd="0" destOrd="0" presId="urn:microsoft.com/office/officeart/2009/3/layout/IncreasingArrowsProcess"/>
    <dgm:cxn modelId="{2F1917B1-EC80-4527-B9DC-8F700F3D89E0}" srcId="{65BBCDB8-33D1-4812-AC33-706DBCCAFBCC}" destId="{7C72B026-3273-4FD7-9067-F967FBC7787F}" srcOrd="4" destOrd="0" parTransId="{D8BD6077-EBAF-406C-9BD6-56F372F600B8}" sibTransId="{36FE47C0-76E0-4BCA-98AE-0C3DB31C3D79}"/>
    <dgm:cxn modelId="{55A9CB08-CD1B-4D35-BE2E-4C6A1ADCDE48}" type="presOf" srcId="{7C72B026-3273-4FD7-9067-F967FBC7787F}" destId="{1711F242-D9F0-48DB-B162-CBA3EEE03046}" srcOrd="0" destOrd="0" presId="urn:microsoft.com/office/officeart/2009/3/layout/IncreasingArrowsProcess"/>
    <dgm:cxn modelId="{6D955E6A-791F-403A-89EF-15E20A3AE436}" srcId="{65BBCDB8-33D1-4812-AC33-706DBCCAFBCC}" destId="{A2439322-F2C3-4EEC-A619-F86D3124C9CD}" srcOrd="1" destOrd="0" parTransId="{61539CA7-55EF-421D-B69F-6CE7770C74E3}" sibTransId="{B586B444-FE34-4E97-966D-7535255205B2}"/>
    <dgm:cxn modelId="{D1AE2962-40B4-49B4-9B12-B3199D8CF36B}" type="presOf" srcId="{F29140DF-025C-4A54-99F1-2B11CEC23D93}" destId="{8C733B0D-4D81-44AC-9243-FF26EE94F2E4}" srcOrd="0" destOrd="0" presId="urn:microsoft.com/office/officeart/2009/3/layout/IncreasingArrowsProcess"/>
    <dgm:cxn modelId="{CAE274D2-84B7-4D3E-93F0-D9B0E78FD58D}" srcId="{65BBCDB8-33D1-4812-AC33-706DBCCAFBCC}" destId="{F0CDC648-8A9F-46CD-AAB8-A2217874FB12}" srcOrd="2" destOrd="0" parTransId="{5AA0515F-6B24-4AEB-A126-F2A511BEFB80}" sibTransId="{C26C8011-F6EA-4F8C-BFF2-A08D1BDA7A07}"/>
    <dgm:cxn modelId="{220D04B8-478F-438A-A8F7-104B9148D730}" srcId="{ADF4BD65-9C3D-4129-A5C4-443660A2CB85}" destId="{0611FE0E-349C-4A7B-BB04-BBB77B87C6EC}" srcOrd="0" destOrd="0" parTransId="{9A03D602-0B6A-4F80-941B-6AD81E43361F}" sibTransId="{086A37D0-C24B-49A8-ACF7-2F5EF1C2F221}"/>
    <dgm:cxn modelId="{2B804B8F-3D2C-4D22-B7C3-C03C482CD29A}" type="presParOf" srcId="{0D021B5E-3C73-4495-906B-32AF5E687494}" destId="{A8F01118-9D84-417A-A060-8B38FC2730B4}" srcOrd="0" destOrd="0" presId="urn:microsoft.com/office/officeart/2009/3/layout/IncreasingArrowsProcess"/>
    <dgm:cxn modelId="{23F86F58-8EA4-44EE-895D-5CAA58899374}" type="presParOf" srcId="{0D021B5E-3C73-4495-906B-32AF5E687494}" destId="{ACB400B9-3898-426B-8DA4-E18FF39A8DA6}" srcOrd="1" destOrd="0" presId="urn:microsoft.com/office/officeart/2009/3/layout/IncreasingArrowsProcess"/>
    <dgm:cxn modelId="{3AD0B661-4263-42B7-B369-80F8D40D183F}" type="presParOf" srcId="{0D021B5E-3C73-4495-906B-32AF5E687494}" destId="{16E0D164-F6FA-4427-92BC-9FD31BF7D3E5}" srcOrd="2" destOrd="0" presId="urn:microsoft.com/office/officeart/2009/3/layout/IncreasingArrowsProcess"/>
    <dgm:cxn modelId="{B0DBC65F-1D4A-4969-9ACC-AD7962E03A74}" type="presParOf" srcId="{0D021B5E-3C73-4495-906B-32AF5E687494}" destId="{3601224C-ECB3-4CF2-A7DE-783DD252703A}" srcOrd="3" destOrd="0" presId="urn:microsoft.com/office/officeart/2009/3/layout/IncreasingArrowsProcess"/>
    <dgm:cxn modelId="{F046C7F9-F193-4E72-B01B-0C32A2786AA1}" type="presParOf" srcId="{0D021B5E-3C73-4495-906B-32AF5E687494}" destId="{C34249C7-DE6D-4CB4-B897-96A4FAE088F6}" srcOrd="4" destOrd="0" presId="urn:microsoft.com/office/officeart/2009/3/layout/IncreasingArrowsProcess"/>
    <dgm:cxn modelId="{DB284B4C-1A13-49F8-9E6A-BC34219345F9}" type="presParOf" srcId="{0D021B5E-3C73-4495-906B-32AF5E687494}" destId="{04B265B1-646A-4E67-B768-D060BB1A640B}" srcOrd="5" destOrd="0" presId="urn:microsoft.com/office/officeart/2009/3/layout/IncreasingArrowsProcess"/>
    <dgm:cxn modelId="{F88295B4-8B40-4C78-BC6B-8186CDACB16A}" type="presParOf" srcId="{0D021B5E-3C73-4495-906B-32AF5E687494}" destId="{8C733B0D-4D81-44AC-9243-FF26EE94F2E4}" srcOrd="6" destOrd="0" presId="urn:microsoft.com/office/officeart/2009/3/layout/IncreasingArrowsProcess"/>
    <dgm:cxn modelId="{6C01BC65-16FF-49A0-B8FF-7C29547AD169}" type="presParOf" srcId="{0D021B5E-3C73-4495-906B-32AF5E687494}" destId="{B5C21DB7-9A8F-4062-9EF4-56636C66C4CF}" srcOrd="7" destOrd="0" presId="urn:microsoft.com/office/officeart/2009/3/layout/IncreasingArrowsProcess"/>
    <dgm:cxn modelId="{0A27BC56-B43E-46F9-ABC1-869B19E3C6E3}" type="presParOf" srcId="{0D021B5E-3C73-4495-906B-32AF5E687494}" destId="{1711F242-D9F0-48DB-B162-CBA3EEE03046}" srcOrd="8" destOrd="0" presId="urn:microsoft.com/office/officeart/2009/3/layout/IncreasingArrowsProcess"/>
    <dgm:cxn modelId="{9CB9D9A8-E41F-48EC-B2D9-F4EA6024EAC5}" type="presParOf" srcId="{0D021B5E-3C73-4495-906B-32AF5E687494}" destId="{A862AD8C-B5E6-401B-AE5B-21381BB6941F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/>
      <dgm:t>
        <a:bodyPr/>
        <a:lstStyle/>
        <a:p>
          <a:r>
            <a:rPr lang="nl-NL" dirty="0" smtClean="0"/>
            <a:t>Modes</a:t>
          </a:r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r>
            <a:rPr lang="nl-NL" dirty="0" smtClean="0"/>
            <a:t>Sub-sampling</a:t>
          </a:r>
          <a:endParaRPr lang="nl-NL" dirty="0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>
        <a:noFill/>
      </dgm:spPr>
      <dgm:t>
        <a:bodyPr/>
        <a:lstStyle/>
        <a:p>
          <a:endParaRPr lang="nl-NL" dirty="0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BBCDB8-33D1-4812-AC33-706DBCCAFBC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l-NL"/>
        </a:p>
      </dgm:t>
    </dgm:pt>
    <dgm:pt modelId="{ADF4BD65-9C3D-4129-A5C4-443660A2CB85}">
      <dgm:prSet phldrT="[Tekst]"/>
      <dgm:spPr/>
      <dgm:t>
        <a:bodyPr/>
        <a:lstStyle/>
        <a:p>
          <a:r>
            <a:rPr lang="nl-NL" dirty="0" smtClean="0"/>
            <a:t>CAWI/CATI/CAPI</a:t>
          </a:r>
          <a:endParaRPr lang="nl-NL" dirty="0"/>
        </a:p>
      </dgm:t>
    </dgm:pt>
    <dgm:pt modelId="{2C85D61F-F341-4292-8335-E486B04EAF9D}" type="parTrans" cxnId="{0E2929B6-7420-4288-A04B-25DD4AB5163F}">
      <dgm:prSet/>
      <dgm:spPr/>
      <dgm:t>
        <a:bodyPr/>
        <a:lstStyle/>
        <a:p>
          <a:endParaRPr lang="nl-NL"/>
        </a:p>
      </dgm:t>
    </dgm:pt>
    <dgm:pt modelId="{33080DA5-7A37-426B-A6DF-264A6F51757F}" type="sibTrans" cxnId="{0E2929B6-7420-4288-A04B-25DD4AB5163F}">
      <dgm:prSet/>
      <dgm:spPr/>
      <dgm:t>
        <a:bodyPr/>
        <a:lstStyle/>
        <a:p>
          <a:endParaRPr lang="nl-NL"/>
        </a:p>
      </dgm:t>
    </dgm:pt>
    <dgm:pt modelId="{A2439322-F2C3-4EEC-A619-F86D3124C9CD}">
      <dgm:prSet phldrT="[Tekst]"/>
      <dgm:spPr/>
      <dgm:t>
        <a:bodyPr/>
        <a:lstStyle/>
        <a:p>
          <a:r>
            <a:rPr lang="nl-NL" dirty="0" smtClean="0"/>
            <a:t>CATI</a:t>
          </a:r>
          <a:endParaRPr lang="nl-NL" dirty="0"/>
        </a:p>
      </dgm:t>
    </dgm:pt>
    <dgm:pt modelId="{61539CA7-55EF-421D-B69F-6CE7770C74E3}" type="parTrans" cxnId="{6D955E6A-791F-403A-89EF-15E20A3AE436}">
      <dgm:prSet/>
      <dgm:spPr/>
      <dgm:t>
        <a:bodyPr/>
        <a:lstStyle/>
        <a:p>
          <a:endParaRPr lang="nl-NL"/>
        </a:p>
      </dgm:t>
    </dgm:pt>
    <dgm:pt modelId="{B586B444-FE34-4E97-966D-7535255205B2}" type="sibTrans" cxnId="{6D955E6A-791F-403A-89EF-15E20A3AE436}">
      <dgm:prSet/>
      <dgm:spPr/>
      <dgm:t>
        <a:bodyPr/>
        <a:lstStyle/>
        <a:p>
          <a:endParaRPr lang="nl-NL"/>
        </a:p>
      </dgm:t>
    </dgm:pt>
    <dgm:pt modelId="{2E28D40C-4EE2-4F1E-8B74-76EA3EF7DA8B}">
      <dgm:prSet phldrT="[Tekst]" custT="1"/>
      <dgm:spPr/>
      <dgm:t>
        <a:bodyPr/>
        <a:lstStyle/>
        <a:p>
          <a:endParaRPr lang="en-US" sz="1100" b="1" dirty="0" smtClean="0"/>
        </a:p>
      </dgm:t>
    </dgm:pt>
    <dgm:pt modelId="{C23D0388-E224-48F5-9649-A9259B3BE39B}" type="parTrans" cxnId="{EC99CCB3-E4E2-45B0-B949-F36938885209}">
      <dgm:prSet/>
      <dgm:spPr/>
      <dgm:t>
        <a:bodyPr/>
        <a:lstStyle/>
        <a:p>
          <a:endParaRPr lang="nl-NL"/>
        </a:p>
      </dgm:t>
    </dgm:pt>
    <dgm:pt modelId="{8F2EB07E-258F-4B82-9643-F92E70CD40EB}" type="sibTrans" cxnId="{EC99CCB3-E4E2-45B0-B949-F36938885209}">
      <dgm:prSet/>
      <dgm:spPr/>
      <dgm:t>
        <a:bodyPr/>
        <a:lstStyle/>
        <a:p>
          <a:endParaRPr lang="nl-NL"/>
        </a:p>
      </dgm:t>
    </dgm:pt>
    <dgm:pt modelId="{F29140DF-025C-4A54-99F1-2B11CEC23D93}">
      <dgm:prSet/>
      <dgm:spPr/>
      <dgm:t>
        <a:bodyPr/>
        <a:lstStyle/>
        <a:p>
          <a:r>
            <a:rPr lang="nl-NL" dirty="0" smtClean="0"/>
            <a:t>CATI</a:t>
          </a:r>
          <a:endParaRPr lang="nl-NL" dirty="0"/>
        </a:p>
      </dgm:t>
    </dgm:pt>
    <dgm:pt modelId="{2EF010D1-DF43-435C-A56F-88DA82FC183A}" type="parTrans" cxnId="{C695D73F-4D17-4D2A-9FC4-AC25B66600C9}">
      <dgm:prSet/>
      <dgm:spPr/>
      <dgm:t>
        <a:bodyPr/>
        <a:lstStyle/>
        <a:p>
          <a:endParaRPr lang="nl-NL"/>
        </a:p>
      </dgm:t>
    </dgm:pt>
    <dgm:pt modelId="{EE7D8FB5-355E-462B-AA28-73784B9D1327}" type="sibTrans" cxnId="{C695D73F-4D17-4D2A-9FC4-AC25B66600C9}">
      <dgm:prSet/>
      <dgm:spPr/>
      <dgm:t>
        <a:bodyPr/>
        <a:lstStyle/>
        <a:p>
          <a:endParaRPr lang="nl-NL"/>
        </a:p>
      </dgm:t>
    </dgm:pt>
    <dgm:pt modelId="{7C72B026-3273-4FD7-9067-F967FBC7787F}">
      <dgm:prSet/>
      <dgm:spPr/>
      <dgm:t>
        <a:bodyPr/>
        <a:lstStyle/>
        <a:p>
          <a:r>
            <a:rPr lang="nl-NL" dirty="0" smtClean="0"/>
            <a:t>CATI</a:t>
          </a:r>
          <a:endParaRPr lang="nl-NL" dirty="0"/>
        </a:p>
      </dgm:t>
    </dgm:pt>
    <dgm:pt modelId="{D8BD6077-EBAF-406C-9BD6-56F372F600B8}" type="parTrans" cxnId="{2F1917B1-EC80-4527-B9DC-8F700F3D89E0}">
      <dgm:prSet/>
      <dgm:spPr/>
      <dgm:t>
        <a:bodyPr/>
        <a:lstStyle/>
        <a:p>
          <a:endParaRPr lang="nl-NL"/>
        </a:p>
      </dgm:t>
    </dgm:pt>
    <dgm:pt modelId="{36FE47C0-76E0-4BCA-98AE-0C3DB31C3D79}" type="sibTrans" cxnId="{2F1917B1-EC80-4527-B9DC-8F700F3D89E0}">
      <dgm:prSet/>
      <dgm:spPr/>
      <dgm:t>
        <a:bodyPr/>
        <a:lstStyle/>
        <a:p>
          <a:endParaRPr lang="nl-NL"/>
        </a:p>
      </dgm:t>
    </dgm:pt>
    <dgm:pt modelId="{B0A17741-A89E-49C1-86DF-12F7CF7DE2E5}">
      <dgm:prSet custT="1"/>
      <dgm:spPr/>
      <dgm:t>
        <a:bodyPr/>
        <a:lstStyle/>
        <a:p>
          <a:endParaRPr lang="nl-NL" sz="1100" b="1" dirty="0" smtClean="0"/>
        </a:p>
        <a:p>
          <a:endParaRPr lang="nl-NL" sz="1100" b="1" dirty="0" smtClean="0"/>
        </a:p>
        <a:p>
          <a:endParaRPr lang="nl-NL" sz="1100" b="1" dirty="0" smtClean="0"/>
        </a:p>
        <a:p>
          <a:endParaRPr lang="nl-NL" sz="1100" b="1" dirty="0" smtClean="0"/>
        </a:p>
        <a:p>
          <a:endParaRPr lang="nl-NL" sz="1100" b="1" dirty="0" smtClean="0"/>
        </a:p>
        <a:p>
          <a:endParaRPr lang="nl-NL" sz="1100" b="1" dirty="0" smtClean="0"/>
        </a:p>
      </dgm:t>
    </dgm:pt>
    <dgm:pt modelId="{7B607112-7807-4190-BAAA-774FBAE16F60}" type="parTrans" cxnId="{F941EAC8-5B18-4757-85C0-EDB13EFED6B6}">
      <dgm:prSet/>
      <dgm:spPr/>
      <dgm:t>
        <a:bodyPr/>
        <a:lstStyle/>
        <a:p>
          <a:endParaRPr lang="nl-NL"/>
        </a:p>
      </dgm:t>
    </dgm:pt>
    <dgm:pt modelId="{14ECD4DA-53D8-4245-9E82-3A5815E6D09D}" type="sibTrans" cxnId="{F941EAC8-5B18-4757-85C0-EDB13EFED6B6}">
      <dgm:prSet/>
      <dgm:spPr/>
      <dgm:t>
        <a:bodyPr/>
        <a:lstStyle/>
        <a:p>
          <a:endParaRPr lang="nl-NL"/>
        </a:p>
      </dgm:t>
    </dgm:pt>
    <dgm:pt modelId="{0B1C8A27-F564-4707-B60C-D78BB5B3BF75}">
      <dgm:prSet custT="1"/>
      <dgm:spPr/>
      <dgm:t>
        <a:bodyPr/>
        <a:lstStyle/>
        <a:p>
          <a:endParaRPr lang="nl-NL" sz="1100" dirty="0" smtClean="0"/>
        </a:p>
        <a:p>
          <a:endParaRPr lang="nl-NL" sz="1100" dirty="0" smtClean="0"/>
        </a:p>
        <a:p>
          <a:endParaRPr lang="nl-NL" sz="1100" dirty="0" smtClean="0"/>
        </a:p>
        <a:p>
          <a:endParaRPr lang="nl-NL" sz="1100" dirty="0" smtClean="0"/>
        </a:p>
        <a:p>
          <a:endParaRPr lang="nl-NL" sz="1100" dirty="0" smtClean="0"/>
        </a:p>
        <a:p>
          <a:endParaRPr lang="nl-NL" sz="1100" b="1" dirty="0" smtClean="0"/>
        </a:p>
      </dgm:t>
    </dgm:pt>
    <dgm:pt modelId="{E940F0D7-792E-4884-8680-6D722F44E7EF}" type="parTrans" cxnId="{1E68DE91-2CEA-4EF2-AF06-2EF4B051629F}">
      <dgm:prSet/>
      <dgm:spPr/>
      <dgm:t>
        <a:bodyPr/>
        <a:lstStyle/>
        <a:p>
          <a:endParaRPr lang="nl-NL"/>
        </a:p>
      </dgm:t>
    </dgm:pt>
    <dgm:pt modelId="{460044CF-6D78-4136-BD7E-E00B59206B7E}" type="sibTrans" cxnId="{1E68DE91-2CEA-4EF2-AF06-2EF4B051629F}">
      <dgm:prSet/>
      <dgm:spPr/>
      <dgm:t>
        <a:bodyPr/>
        <a:lstStyle/>
        <a:p>
          <a:endParaRPr lang="nl-NL"/>
        </a:p>
      </dgm:t>
    </dgm:pt>
    <dgm:pt modelId="{B6932A49-9683-4611-B998-21FA71D283AD}">
      <dgm:prSet custT="1"/>
      <dgm:spPr/>
      <dgm:t>
        <a:bodyPr/>
        <a:lstStyle/>
        <a:p>
          <a:endParaRPr lang="nl-NL" sz="1100" b="1" dirty="0" smtClean="0"/>
        </a:p>
      </dgm:t>
    </dgm:pt>
    <dgm:pt modelId="{1E015F76-221F-4046-9E45-0E7448E7938A}" type="sibTrans" cxnId="{07BE982B-CFC9-4AF4-ABF9-AC9B90F49C01}">
      <dgm:prSet/>
      <dgm:spPr/>
      <dgm:t>
        <a:bodyPr/>
        <a:lstStyle/>
        <a:p>
          <a:endParaRPr lang="nl-NL"/>
        </a:p>
      </dgm:t>
    </dgm:pt>
    <dgm:pt modelId="{228437F4-D54F-41E8-B80C-3687C8E27F3B}" type="parTrans" cxnId="{07BE982B-CFC9-4AF4-ABF9-AC9B90F49C01}">
      <dgm:prSet/>
      <dgm:spPr/>
      <dgm:t>
        <a:bodyPr/>
        <a:lstStyle/>
        <a:p>
          <a:endParaRPr lang="nl-NL"/>
        </a:p>
      </dgm:t>
    </dgm:pt>
    <dgm:pt modelId="{F0CDC648-8A9F-46CD-AAB8-A2217874FB12}">
      <dgm:prSet custT="1"/>
      <dgm:spPr/>
      <dgm:t>
        <a:bodyPr/>
        <a:lstStyle/>
        <a:p>
          <a:r>
            <a:rPr lang="nl-NL" sz="1900" dirty="0" smtClean="0"/>
            <a:t>CATI</a:t>
          </a:r>
          <a:endParaRPr lang="nl-NL" sz="1900" dirty="0"/>
        </a:p>
      </dgm:t>
    </dgm:pt>
    <dgm:pt modelId="{C26C8011-F6EA-4F8C-BFF2-A08D1BDA7A07}" type="sibTrans" cxnId="{CAE274D2-84B7-4D3E-93F0-D9B0E78FD58D}">
      <dgm:prSet/>
      <dgm:spPr/>
      <dgm:t>
        <a:bodyPr/>
        <a:lstStyle/>
        <a:p>
          <a:endParaRPr lang="nl-NL"/>
        </a:p>
      </dgm:t>
    </dgm:pt>
    <dgm:pt modelId="{5AA0515F-6B24-4AEB-A126-F2A511BEFB80}" type="parTrans" cxnId="{CAE274D2-84B7-4D3E-93F0-D9B0E78FD58D}">
      <dgm:prSet/>
      <dgm:spPr/>
      <dgm:t>
        <a:bodyPr/>
        <a:lstStyle/>
        <a:p>
          <a:endParaRPr lang="nl-NL"/>
        </a:p>
      </dgm:t>
    </dgm:pt>
    <dgm:pt modelId="{16BE5B10-2B37-44C8-A069-A707D61D1F78}">
      <dgm:prSet custT="1"/>
      <dgm:spPr/>
      <dgm:t>
        <a:bodyPr/>
        <a:lstStyle/>
        <a:p>
          <a:endParaRPr lang="nl-NL" sz="1100" b="1" dirty="0" smtClean="0"/>
        </a:p>
      </dgm:t>
    </dgm:pt>
    <dgm:pt modelId="{E7553A13-A78C-4422-8182-B448D6462B2C}" type="parTrans" cxnId="{4E16608F-24D8-4299-847D-AFA0B3F6387A}">
      <dgm:prSet/>
      <dgm:spPr/>
      <dgm:t>
        <a:bodyPr/>
        <a:lstStyle/>
        <a:p>
          <a:endParaRPr lang="nl-NL"/>
        </a:p>
      </dgm:t>
    </dgm:pt>
    <dgm:pt modelId="{71FD0C56-2005-43F7-A2EF-7CFEB9D9ED09}" type="sibTrans" cxnId="{4E16608F-24D8-4299-847D-AFA0B3F6387A}">
      <dgm:prSet/>
      <dgm:spPr/>
      <dgm:t>
        <a:bodyPr/>
        <a:lstStyle/>
        <a:p>
          <a:endParaRPr lang="nl-NL"/>
        </a:p>
      </dgm:t>
    </dgm:pt>
    <dgm:pt modelId="{83FEBD62-03A6-4EC8-8677-E652DA57476C}">
      <dgm:prSet custT="1"/>
      <dgm:spPr/>
      <dgm:t>
        <a:bodyPr/>
        <a:lstStyle/>
        <a:p>
          <a:endParaRPr lang="nl-NL" sz="1100" b="1" dirty="0" smtClean="0"/>
        </a:p>
      </dgm:t>
    </dgm:pt>
    <dgm:pt modelId="{A61EFF57-45CB-4CA0-B443-98C5D93E6E34}" type="parTrans" cxnId="{76D4AA07-F00A-42B4-8B98-10BBDF519B10}">
      <dgm:prSet/>
      <dgm:spPr/>
      <dgm:t>
        <a:bodyPr/>
        <a:lstStyle/>
        <a:p>
          <a:endParaRPr lang="nl-NL"/>
        </a:p>
      </dgm:t>
    </dgm:pt>
    <dgm:pt modelId="{83372A12-CB4A-41E7-9BC1-22CF004EDDE9}" type="sibTrans" cxnId="{76D4AA07-F00A-42B4-8B98-10BBDF519B10}">
      <dgm:prSet/>
      <dgm:spPr/>
      <dgm:t>
        <a:bodyPr/>
        <a:lstStyle/>
        <a:p>
          <a:endParaRPr lang="nl-NL"/>
        </a:p>
      </dgm:t>
    </dgm:pt>
    <dgm:pt modelId="{664CB61B-29C8-49B9-B5EC-1EF8548A8FEA}">
      <dgm:prSet custT="1"/>
      <dgm:spPr/>
      <dgm:t>
        <a:bodyPr/>
        <a:lstStyle/>
        <a:p>
          <a:endParaRPr lang="nl-NL" sz="1100" b="1" dirty="0" smtClean="0"/>
        </a:p>
      </dgm:t>
    </dgm:pt>
    <dgm:pt modelId="{BA75688D-E848-4C93-AC40-74D1168E8BD7}" type="parTrans" cxnId="{23797C68-EA5F-4A07-A4AA-855917A62DB3}">
      <dgm:prSet/>
      <dgm:spPr/>
      <dgm:t>
        <a:bodyPr/>
        <a:lstStyle/>
        <a:p>
          <a:endParaRPr lang="nl-NL"/>
        </a:p>
      </dgm:t>
    </dgm:pt>
    <dgm:pt modelId="{CFA05FB1-8515-4BA4-8DEF-161C54A84B53}" type="sibTrans" cxnId="{23797C68-EA5F-4A07-A4AA-855917A62DB3}">
      <dgm:prSet/>
      <dgm:spPr/>
      <dgm:t>
        <a:bodyPr/>
        <a:lstStyle/>
        <a:p>
          <a:endParaRPr lang="nl-NL"/>
        </a:p>
      </dgm:t>
    </dgm:pt>
    <dgm:pt modelId="{837DD9C1-1968-4606-8F46-B3941E91BB60}">
      <dgm:prSet phldrT="[Tekst]" custT="1"/>
      <dgm:spPr/>
      <dgm:t>
        <a:bodyPr/>
        <a:lstStyle/>
        <a:p>
          <a:endParaRPr lang="nl-NL" sz="1100" dirty="0" smtClean="0"/>
        </a:p>
      </dgm:t>
    </dgm:pt>
    <dgm:pt modelId="{63D52FCD-8D74-4A5E-AC1D-673D074117DA}" type="parTrans" cxnId="{1ACC83BE-65DA-427A-8125-9AB13DA03EC4}">
      <dgm:prSet/>
      <dgm:spPr/>
      <dgm:t>
        <a:bodyPr/>
        <a:lstStyle/>
        <a:p>
          <a:endParaRPr lang="nl-NL"/>
        </a:p>
      </dgm:t>
    </dgm:pt>
    <dgm:pt modelId="{E7E42CC9-D9BE-4333-A171-E6F5094CB15F}" type="sibTrans" cxnId="{1ACC83BE-65DA-427A-8125-9AB13DA03EC4}">
      <dgm:prSet/>
      <dgm:spPr/>
      <dgm:t>
        <a:bodyPr/>
        <a:lstStyle/>
        <a:p>
          <a:endParaRPr lang="nl-NL"/>
        </a:p>
      </dgm:t>
    </dgm:pt>
    <dgm:pt modelId="{0611FE0E-349C-4A7B-BB04-BBB77B87C6EC}">
      <dgm:prSet phldrT="[Tekst]" custT="1"/>
      <dgm:spPr/>
      <dgm:t>
        <a:bodyPr/>
        <a:lstStyle/>
        <a:p>
          <a:endParaRPr lang="nl-NL" sz="1100" dirty="0" smtClean="0"/>
        </a:p>
      </dgm:t>
    </dgm:pt>
    <dgm:pt modelId="{086A37D0-C24B-49A8-ACF7-2F5EF1C2F221}" type="sibTrans" cxnId="{220D04B8-478F-438A-A8F7-104B9148D730}">
      <dgm:prSet/>
      <dgm:spPr/>
      <dgm:t>
        <a:bodyPr/>
        <a:lstStyle/>
        <a:p>
          <a:endParaRPr lang="nl-NL"/>
        </a:p>
      </dgm:t>
    </dgm:pt>
    <dgm:pt modelId="{9A03D602-0B6A-4F80-941B-6AD81E43361F}" type="parTrans" cxnId="{220D04B8-478F-438A-A8F7-104B9148D730}">
      <dgm:prSet/>
      <dgm:spPr/>
      <dgm:t>
        <a:bodyPr/>
        <a:lstStyle/>
        <a:p>
          <a:endParaRPr lang="nl-NL"/>
        </a:p>
      </dgm:t>
    </dgm:pt>
    <dgm:pt modelId="{0D021B5E-3C73-4495-906B-32AF5E687494}" type="pres">
      <dgm:prSet presAssocID="{65BBCDB8-33D1-4812-AC33-706DBCCAFBC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nl-NL"/>
        </a:p>
      </dgm:t>
    </dgm:pt>
    <dgm:pt modelId="{A8F01118-9D84-417A-A060-8B38FC2730B4}" type="pres">
      <dgm:prSet presAssocID="{ADF4BD65-9C3D-4129-A5C4-443660A2CB85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B400B9-3898-426B-8DA4-E18FF39A8DA6}" type="pres">
      <dgm:prSet presAssocID="{ADF4BD65-9C3D-4129-A5C4-443660A2CB85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E0D164-F6FA-4427-92BC-9FD31BF7D3E5}" type="pres">
      <dgm:prSet presAssocID="{A2439322-F2C3-4EEC-A619-F86D3124C9CD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01224C-ECB3-4CF2-A7DE-783DD252703A}" type="pres">
      <dgm:prSet presAssocID="{A2439322-F2C3-4EEC-A619-F86D3124C9CD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4249C7-DE6D-4CB4-B897-96A4FAE088F6}" type="pres">
      <dgm:prSet presAssocID="{F0CDC648-8A9F-46CD-AAB8-A2217874FB12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B265B1-646A-4E67-B768-D060BB1A640B}" type="pres">
      <dgm:prSet presAssocID="{F0CDC648-8A9F-46CD-AAB8-A2217874FB12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C733B0D-4D81-44AC-9243-FF26EE94F2E4}" type="pres">
      <dgm:prSet presAssocID="{F29140DF-025C-4A54-99F1-2B11CEC23D93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5C21DB7-9A8F-4062-9EF4-56636C66C4CF}" type="pres">
      <dgm:prSet presAssocID="{F29140DF-025C-4A54-99F1-2B11CEC23D93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11F242-D9F0-48DB-B162-CBA3EEE03046}" type="pres">
      <dgm:prSet presAssocID="{7C72B026-3273-4FD7-9067-F967FBC7787F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862AD8C-B5E6-401B-AE5B-21381BB6941F}" type="pres">
      <dgm:prSet presAssocID="{7C72B026-3273-4FD7-9067-F967FBC7787F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0E2929B6-7420-4288-A04B-25DD4AB5163F}" srcId="{65BBCDB8-33D1-4812-AC33-706DBCCAFBCC}" destId="{ADF4BD65-9C3D-4129-A5C4-443660A2CB85}" srcOrd="0" destOrd="0" parTransId="{2C85D61F-F341-4292-8335-E486B04EAF9D}" sibTransId="{33080DA5-7A37-426B-A6DF-264A6F51757F}"/>
    <dgm:cxn modelId="{07BE982B-CFC9-4AF4-ABF9-AC9B90F49C01}" srcId="{F0CDC648-8A9F-46CD-AAB8-A2217874FB12}" destId="{B6932A49-9683-4611-B998-21FA71D283AD}" srcOrd="0" destOrd="0" parTransId="{228437F4-D54F-41E8-B80C-3687C8E27F3B}" sibTransId="{1E015F76-221F-4046-9E45-0E7448E7938A}"/>
    <dgm:cxn modelId="{55A9CB08-CD1B-4D35-BE2E-4C6A1ADCDE48}" type="presOf" srcId="{7C72B026-3273-4FD7-9067-F967FBC7787F}" destId="{1711F242-D9F0-48DB-B162-CBA3EEE03046}" srcOrd="0" destOrd="0" presId="urn:microsoft.com/office/officeart/2009/3/layout/IncreasingArrowsProcess"/>
    <dgm:cxn modelId="{8F165702-527E-4E3F-AE6E-E09E3DFA7B30}" type="presOf" srcId="{F0CDC648-8A9F-46CD-AAB8-A2217874FB12}" destId="{C34249C7-DE6D-4CB4-B897-96A4FAE088F6}" srcOrd="0" destOrd="0" presId="urn:microsoft.com/office/officeart/2009/3/layout/IncreasingArrowsProcess"/>
    <dgm:cxn modelId="{1E68DE91-2CEA-4EF2-AF06-2EF4B051629F}" srcId="{7C72B026-3273-4FD7-9067-F967FBC7787F}" destId="{0B1C8A27-F564-4707-B60C-D78BB5B3BF75}" srcOrd="0" destOrd="0" parTransId="{E940F0D7-792E-4884-8680-6D722F44E7EF}" sibTransId="{460044CF-6D78-4136-BD7E-E00B59206B7E}"/>
    <dgm:cxn modelId="{D1AE2962-40B4-49B4-9B12-B3199D8CF36B}" type="presOf" srcId="{F29140DF-025C-4A54-99F1-2B11CEC23D93}" destId="{8C733B0D-4D81-44AC-9243-FF26EE94F2E4}" srcOrd="0" destOrd="0" presId="urn:microsoft.com/office/officeart/2009/3/layout/IncreasingArrowsProcess"/>
    <dgm:cxn modelId="{6AD3D57C-1809-4E07-A064-E34D94556665}" type="presOf" srcId="{83FEBD62-03A6-4EC8-8677-E652DA57476C}" destId="{B5C21DB7-9A8F-4062-9EF4-56636C66C4CF}" srcOrd="0" destOrd="1" presId="urn:microsoft.com/office/officeart/2009/3/layout/IncreasingArrowsProcess"/>
    <dgm:cxn modelId="{C695D73F-4D17-4D2A-9FC4-AC25B66600C9}" srcId="{65BBCDB8-33D1-4812-AC33-706DBCCAFBCC}" destId="{F29140DF-025C-4A54-99F1-2B11CEC23D93}" srcOrd="3" destOrd="0" parTransId="{2EF010D1-DF43-435C-A56F-88DA82FC183A}" sibTransId="{EE7D8FB5-355E-462B-AA28-73784B9D1327}"/>
    <dgm:cxn modelId="{C0167C4E-617D-4BFE-8AA7-9542E3FA9EA3}" type="presOf" srcId="{837DD9C1-1968-4606-8F46-B3941E91BB60}" destId="{3601224C-ECB3-4CF2-A7DE-783DD252703A}" srcOrd="0" destOrd="1" presId="urn:microsoft.com/office/officeart/2009/3/layout/IncreasingArrowsProcess"/>
    <dgm:cxn modelId="{0FAF9213-0D37-4675-A77A-70BD0EF65670}" type="presOf" srcId="{0B1C8A27-F564-4707-B60C-D78BB5B3BF75}" destId="{A862AD8C-B5E6-401B-AE5B-21381BB6941F}" srcOrd="0" destOrd="0" presId="urn:microsoft.com/office/officeart/2009/3/layout/IncreasingArrowsProcess"/>
    <dgm:cxn modelId="{78896EB1-1130-48B8-8F1C-BC21FD1FE431}" type="presOf" srcId="{A2439322-F2C3-4EEC-A619-F86D3124C9CD}" destId="{16E0D164-F6FA-4427-92BC-9FD31BF7D3E5}" srcOrd="0" destOrd="0" presId="urn:microsoft.com/office/officeart/2009/3/layout/IncreasingArrowsProcess"/>
    <dgm:cxn modelId="{CAE274D2-84B7-4D3E-93F0-D9B0E78FD58D}" srcId="{65BBCDB8-33D1-4812-AC33-706DBCCAFBCC}" destId="{F0CDC648-8A9F-46CD-AAB8-A2217874FB12}" srcOrd="2" destOrd="0" parTransId="{5AA0515F-6B24-4AEB-A126-F2A511BEFB80}" sibTransId="{C26C8011-F6EA-4F8C-BFF2-A08D1BDA7A07}"/>
    <dgm:cxn modelId="{75DFF2ED-1C1A-4905-BA0F-6E4993206E5E}" type="presOf" srcId="{ADF4BD65-9C3D-4129-A5C4-443660A2CB85}" destId="{A8F01118-9D84-417A-A060-8B38FC2730B4}" srcOrd="0" destOrd="0" presId="urn:microsoft.com/office/officeart/2009/3/layout/IncreasingArrowsProcess"/>
    <dgm:cxn modelId="{1ACC83BE-65DA-427A-8125-9AB13DA03EC4}" srcId="{A2439322-F2C3-4EEC-A619-F86D3124C9CD}" destId="{837DD9C1-1968-4606-8F46-B3941E91BB60}" srcOrd="1" destOrd="0" parTransId="{63D52FCD-8D74-4A5E-AC1D-673D074117DA}" sibTransId="{E7E42CC9-D9BE-4333-A171-E6F5094CB15F}"/>
    <dgm:cxn modelId="{6D955E6A-791F-403A-89EF-15E20A3AE436}" srcId="{65BBCDB8-33D1-4812-AC33-706DBCCAFBCC}" destId="{A2439322-F2C3-4EEC-A619-F86D3124C9CD}" srcOrd="1" destOrd="0" parTransId="{61539CA7-55EF-421D-B69F-6CE7770C74E3}" sibTransId="{B586B444-FE34-4E97-966D-7535255205B2}"/>
    <dgm:cxn modelId="{4E16608F-24D8-4299-847D-AFA0B3F6387A}" srcId="{F0CDC648-8A9F-46CD-AAB8-A2217874FB12}" destId="{16BE5B10-2B37-44C8-A069-A707D61D1F78}" srcOrd="2" destOrd="0" parTransId="{E7553A13-A78C-4422-8182-B448D6462B2C}" sibTransId="{71FD0C56-2005-43F7-A2EF-7CFEB9D9ED09}"/>
    <dgm:cxn modelId="{E7950D2D-3073-4C99-A04C-3BEF1BDAE272}" type="presOf" srcId="{B0A17741-A89E-49C1-86DF-12F7CF7DE2E5}" destId="{B5C21DB7-9A8F-4062-9EF4-56636C66C4CF}" srcOrd="0" destOrd="0" presId="urn:microsoft.com/office/officeart/2009/3/layout/IncreasingArrowsProcess"/>
    <dgm:cxn modelId="{EC99CCB3-E4E2-45B0-B949-F36938885209}" srcId="{A2439322-F2C3-4EEC-A619-F86D3124C9CD}" destId="{2E28D40C-4EE2-4F1E-8B74-76EA3EF7DA8B}" srcOrd="0" destOrd="0" parTransId="{C23D0388-E224-48F5-9649-A9259B3BE39B}" sibTransId="{8F2EB07E-258F-4B82-9643-F92E70CD40EB}"/>
    <dgm:cxn modelId="{220D04B8-478F-438A-A8F7-104B9148D730}" srcId="{ADF4BD65-9C3D-4129-A5C4-443660A2CB85}" destId="{0611FE0E-349C-4A7B-BB04-BBB77B87C6EC}" srcOrd="0" destOrd="0" parTransId="{9A03D602-0B6A-4F80-941B-6AD81E43361F}" sibTransId="{086A37D0-C24B-49A8-ACF7-2F5EF1C2F221}"/>
    <dgm:cxn modelId="{59DBD39A-6244-47D8-A9CF-43C7664ED642}" type="presOf" srcId="{B6932A49-9683-4611-B998-21FA71D283AD}" destId="{04B265B1-646A-4E67-B768-D060BB1A640B}" srcOrd="0" destOrd="0" presId="urn:microsoft.com/office/officeart/2009/3/layout/IncreasingArrowsProcess"/>
    <dgm:cxn modelId="{8956AE59-1DC1-4762-9040-09254A2DD504}" type="presOf" srcId="{65BBCDB8-33D1-4812-AC33-706DBCCAFBCC}" destId="{0D021B5E-3C73-4495-906B-32AF5E687494}" srcOrd="0" destOrd="0" presId="urn:microsoft.com/office/officeart/2009/3/layout/IncreasingArrowsProcess"/>
    <dgm:cxn modelId="{2F1917B1-EC80-4527-B9DC-8F700F3D89E0}" srcId="{65BBCDB8-33D1-4812-AC33-706DBCCAFBCC}" destId="{7C72B026-3273-4FD7-9067-F967FBC7787F}" srcOrd="4" destOrd="0" parTransId="{D8BD6077-EBAF-406C-9BD6-56F372F600B8}" sibTransId="{36FE47C0-76E0-4BCA-98AE-0C3DB31C3D79}"/>
    <dgm:cxn modelId="{F941EAC8-5B18-4757-85C0-EDB13EFED6B6}" srcId="{F29140DF-025C-4A54-99F1-2B11CEC23D93}" destId="{B0A17741-A89E-49C1-86DF-12F7CF7DE2E5}" srcOrd="0" destOrd="0" parTransId="{7B607112-7807-4190-BAAA-774FBAE16F60}" sibTransId="{14ECD4DA-53D8-4245-9E82-3A5815E6D09D}"/>
    <dgm:cxn modelId="{F64D494F-5326-4659-ACD8-AFC371BA9415}" type="presOf" srcId="{664CB61B-29C8-49B9-B5EC-1EF8548A8FEA}" destId="{04B265B1-646A-4E67-B768-D060BB1A640B}" srcOrd="0" destOrd="1" presId="urn:microsoft.com/office/officeart/2009/3/layout/IncreasingArrowsProcess"/>
    <dgm:cxn modelId="{76D4AA07-F00A-42B4-8B98-10BBDF519B10}" srcId="{F29140DF-025C-4A54-99F1-2B11CEC23D93}" destId="{83FEBD62-03A6-4EC8-8677-E652DA57476C}" srcOrd="1" destOrd="0" parTransId="{A61EFF57-45CB-4CA0-B443-98C5D93E6E34}" sibTransId="{83372A12-CB4A-41E7-9BC1-22CF004EDDE9}"/>
    <dgm:cxn modelId="{302E452A-801D-4959-B47B-65D5A64FAC35}" type="presOf" srcId="{0611FE0E-349C-4A7B-BB04-BBB77B87C6EC}" destId="{ACB400B9-3898-426B-8DA4-E18FF39A8DA6}" srcOrd="0" destOrd="0" presId="urn:microsoft.com/office/officeart/2009/3/layout/IncreasingArrowsProcess"/>
    <dgm:cxn modelId="{23797C68-EA5F-4A07-A4AA-855917A62DB3}" srcId="{F0CDC648-8A9F-46CD-AAB8-A2217874FB12}" destId="{664CB61B-29C8-49B9-B5EC-1EF8548A8FEA}" srcOrd="1" destOrd="0" parTransId="{BA75688D-E848-4C93-AC40-74D1168E8BD7}" sibTransId="{CFA05FB1-8515-4BA4-8DEF-161C54A84B53}"/>
    <dgm:cxn modelId="{5E1F8F76-052C-4321-81BE-98D1D2DF76FE}" type="presOf" srcId="{2E28D40C-4EE2-4F1E-8B74-76EA3EF7DA8B}" destId="{3601224C-ECB3-4CF2-A7DE-783DD252703A}" srcOrd="0" destOrd="0" presId="urn:microsoft.com/office/officeart/2009/3/layout/IncreasingArrowsProcess"/>
    <dgm:cxn modelId="{72F4238B-AA74-4B3E-8EAB-50B5B77D23F7}" type="presOf" srcId="{16BE5B10-2B37-44C8-A069-A707D61D1F78}" destId="{04B265B1-646A-4E67-B768-D060BB1A640B}" srcOrd="0" destOrd="2" presId="urn:microsoft.com/office/officeart/2009/3/layout/IncreasingArrowsProcess"/>
    <dgm:cxn modelId="{2B804B8F-3D2C-4D22-B7C3-C03C482CD29A}" type="presParOf" srcId="{0D021B5E-3C73-4495-906B-32AF5E687494}" destId="{A8F01118-9D84-417A-A060-8B38FC2730B4}" srcOrd="0" destOrd="0" presId="urn:microsoft.com/office/officeart/2009/3/layout/IncreasingArrowsProcess"/>
    <dgm:cxn modelId="{23F86F58-8EA4-44EE-895D-5CAA58899374}" type="presParOf" srcId="{0D021B5E-3C73-4495-906B-32AF5E687494}" destId="{ACB400B9-3898-426B-8DA4-E18FF39A8DA6}" srcOrd="1" destOrd="0" presId="urn:microsoft.com/office/officeart/2009/3/layout/IncreasingArrowsProcess"/>
    <dgm:cxn modelId="{3AD0B661-4263-42B7-B369-80F8D40D183F}" type="presParOf" srcId="{0D021B5E-3C73-4495-906B-32AF5E687494}" destId="{16E0D164-F6FA-4427-92BC-9FD31BF7D3E5}" srcOrd="2" destOrd="0" presId="urn:microsoft.com/office/officeart/2009/3/layout/IncreasingArrowsProcess"/>
    <dgm:cxn modelId="{B0DBC65F-1D4A-4969-9ACC-AD7962E03A74}" type="presParOf" srcId="{0D021B5E-3C73-4495-906B-32AF5E687494}" destId="{3601224C-ECB3-4CF2-A7DE-783DD252703A}" srcOrd="3" destOrd="0" presId="urn:microsoft.com/office/officeart/2009/3/layout/IncreasingArrowsProcess"/>
    <dgm:cxn modelId="{F046C7F9-F193-4E72-B01B-0C32A2786AA1}" type="presParOf" srcId="{0D021B5E-3C73-4495-906B-32AF5E687494}" destId="{C34249C7-DE6D-4CB4-B897-96A4FAE088F6}" srcOrd="4" destOrd="0" presId="urn:microsoft.com/office/officeart/2009/3/layout/IncreasingArrowsProcess"/>
    <dgm:cxn modelId="{DB284B4C-1A13-49F8-9E6A-BC34219345F9}" type="presParOf" srcId="{0D021B5E-3C73-4495-906B-32AF5E687494}" destId="{04B265B1-646A-4E67-B768-D060BB1A640B}" srcOrd="5" destOrd="0" presId="urn:microsoft.com/office/officeart/2009/3/layout/IncreasingArrowsProcess"/>
    <dgm:cxn modelId="{F88295B4-8B40-4C78-BC6B-8186CDACB16A}" type="presParOf" srcId="{0D021B5E-3C73-4495-906B-32AF5E687494}" destId="{8C733B0D-4D81-44AC-9243-FF26EE94F2E4}" srcOrd="6" destOrd="0" presId="urn:microsoft.com/office/officeart/2009/3/layout/IncreasingArrowsProcess"/>
    <dgm:cxn modelId="{6C01BC65-16FF-49A0-B8FF-7C29547AD169}" type="presParOf" srcId="{0D021B5E-3C73-4495-906B-32AF5E687494}" destId="{B5C21DB7-9A8F-4062-9EF4-56636C66C4CF}" srcOrd="7" destOrd="0" presId="urn:microsoft.com/office/officeart/2009/3/layout/IncreasingArrowsProcess"/>
    <dgm:cxn modelId="{0A27BC56-B43E-46F9-ABC1-869B19E3C6E3}" type="presParOf" srcId="{0D021B5E-3C73-4495-906B-32AF5E687494}" destId="{1711F242-D9F0-48DB-B162-CBA3EEE03046}" srcOrd="8" destOrd="0" presId="urn:microsoft.com/office/officeart/2009/3/layout/IncreasingArrowsProcess"/>
    <dgm:cxn modelId="{9CB9D9A8-E41F-48EC-B2D9-F4EA6024EAC5}" type="presParOf" srcId="{0D021B5E-3C73-4495-906B-32AF5E687494}" destId="{A862AD8C-B5E6-401B-AE5B-21381BB6941F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/>
      <dgm:t>
        <a:bodyPr/>
        <a:lstStyle/>
        <a:p>
          <a:r>
            <a:rPr lang="nl-NL" dirty="0" smtClean="0"/>
            <a:t>Modes</a:t>
          </a:r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r>
            <a:rPr lang="nl-NL" dirty="0" smtClean="0"/>
            <a:t>(Sub)-sampling</a:t>
          </a:r>
          <a:endParaRPr lang="nl-NL" dirty="0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>
        <a:noFill/>
      </dgm:spPr>
      <dgm:t>
        <a:bodyPr/>
        <a:lstStyle/>
        <a:p>
          <a:endParaRPr lang="nl-NL" dirty="0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 custLinFactX="8794" custLinFactNeighborX="10000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5BBCDB8-33D1-4812-AC33-706DBCCAFBC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l-NL"/>
        </a:p>
      </dgm:t>
    </dgm:pt>
    <dgm:pt modelId="{ADF4BD65-9C3D-4129-A5C4-443660A2CB85}">
      <dgm:prSet phldrT="[Tekst]"/>
      <dgm:spPr/>
      <dgm:t>
        <a:bodyPr/>
        <a:lstStyle/>
        <a:p>
          <a:r>
            <a:rPr lang="nl-NL" dirty="0" smtClean="0"/>
            <a:t>CAWI/CATI/CAPI</a:t>
          </a:r>
          <a:endParaRPr lang="nl-NL" dirty="0"/>
        </a:p>
      </dgm:t>
    </dgm:pt>
    <dgm:pt modelId="{2C85D61F-F341-4292-8335-E486B04EAF9D}" type="parTrans" cxnId="{0E2929B6-7420-4288-A04B-25DD4AB5163F}">
      <dgm:prSet/>
      <dgm:spPr/>
      <dgm:t>
        <a:bodyPr/>
        <a:lstStyle/>
        <a:p>
          <a:endParaRPr lang="nl-NL"/>
        </a:p>
      </dgm:t>
    </dgm:pt>
    <dgm:pt modelId="{33080DA5-7A37-426B-A6DF-264A6F51757F}" type="sibTrans" cxnId="{0E2929B6-7420-4288-A04B-25DD4AB5163F}">
      <dgm:prSet/>
      <dgm:spPr/>
      <dgm:t>
        <a:bodyPr/>
        <a:lstStyle/>
        <a:p>
          <a:endParaRPr lang="nl-NL"/>
        </a:p>
      </dgm:t>
    </dgm:pt>
    <dgm:pt modelId="{A2439322-F2C3-4EEC-A619-F86D3124C9CD}">
      <dgm:prSet phldrT="[Tekst]"/>
      <dgm:spPr/>
      <dgm:t>
        <a:bodyPr/>
        <a:lstStyle/>
        <a:p>
          <a:r>
            <a:rPr lang="nl-NL" dirty="0" smtClean="0"/>
            <a:t>CAWI/CATI</a:t>
          </a:r>
          <a:endParaRPr lang="nl-NL" dirty="0"/>
        </a:p>
      </dgm:t>
    </dgm:pt>
    <dgm:pt modelId="{61539CA7-55EF-421D-B69F-6CE7770C74E3}" type="parTrans" cxnId="{6D955E6A-791F-403A-89EF-15E20A3AE436}">
      <dgm:prSet/>
      <dgm:spPr/>
      <dgm:t>
        <a:bodyPr/>
        <a:lstStyle/>
        <a:p>
          <a:endParaRPr lang="nl-NL"/>
        </a:p>
      </dgm:t>
    </dgm:pt>
    <dgm:pt modelId="{B586B444-FE34-4E97-966D-7535255205B2}" type="sibTrans" cxnId="{6D955E6A-791F-403A-89EF-15E20A3AE436}">
      <dgm:prSet/>
      <dgm:spPr/>
      <dgm:t>
        <a:bodyPr/>
        <a:lstStyle/>
        <a:p>
          <a:endParaRPr lang="nl-NL"/>
        </a:p>
      </dgm:t>
    </dgm:pt>
    <dgm:pt modelId="{2E28D40C-4EE2-4F1E-8B74-76EA3EF7DA8B}">
      <dgm:prSet phldrT="[Tekst]" custT="1"/>
      <dgm:spPr/>
      <dgm:t>
        <a:bodyPr/>
        <a:lstStyle/>
        <a:p>
          <a:endParaRPr lang="en-US" sz="1200" b="1" dirty="0" smtClean="0"/>
        </a:p>
      </dgm:t>
    </dgm:pt>
    <dgm:pt modelId="{C23D0388-E224-48F5-9649-A9259B3BE39B}" type="parTrans" cxnId="{EC99CCB3-E4E2-45B0-B949-F36938885209}">
      <dgm:prSet/>
      <dgm:spPr/>
      <dgm:t>
        <a:bodyPr/>
        <a:lstStyle/>
        <a:p>
          <a:endParaRPr lang="nl-NL"/>
        </a:p>
      </dgm:t>
    </dgm:pt>
    <dgm:pt modelId="{8F2EB07E-258F-4B82-9643-F92E70CD40EB}" type="sibTrans" cxnId="{EC99CCB3-E4E2-45B0-B949-F36938885209}">
      <dgm:prSet/>
      <dgm:spPr/>
      <dgm:t>
        <a:bodyPr/>
        <a:lstStyle/>
        <a:p>
          <a:endParaRPr lang="nl-NL"/>
        </a:p>
      </dgm:t>
    </dgm:pt>
    <dgm:pt modelId="{F29140DF-025C-4A54-99F1-2B11CEC23D93}">
      <dgm:prSet/>
      <dgm:spPr/>
      <dgm:t>
        <a:bodyPr/>
        <a:lstStyle/>
        <a:p>
          <a:r>
            <a:rPr lang="nl-NL" dirty="0" smtClean="0"/>
            <a:t>CAWI/CATI</a:t>
          </a:r>
          <a:endParaRPr lang="nl-NL" dirty="0"/>
        </a:p>
      </dgm:t>
    </dgm:pt>
    <dgm:pt modelId="{2EF010D1-DF43-435C-A56F-88DA82FC183A}" type="parTrans" cxnId="{C695D73F-4D17-4D2A-9FC4-AC25B66600C9}">
      <dgm:prSet/>
      <dgm:spPr/>
      <dgm:t>
        <a:bodyPr/>
        <a:lstStyle/>
        <a:p>
          <a:endParaRPr lang="nl-NL"/>
        </a:p>
      </dgm:t>
    </dgm:pt>
    <dgm:pt modelId="{EE7D8FB5-355E-462B-AA28-73784B9D1327}" type="sibTrans" cxnId="{C695D73F-4D17-4D2A-9FC4-AC25B66600C9}">
      <dgm:prSet/>
      <dgm:spPr/>
      <dgm:t>
        <a:bodyPr/>
        <a:lstStyle/>
        <a:p>
          <a:endParaRPr lang="nl-NL"/>
        </a:p>
      </dgm:t>
    </dgm:pt>
    <dgm:pt modelId="{7C72B026-3273-4FD7-9067-F967FBC7787F}">
      <dgm:prSet/>
      <dgm:spPr/>
      <dgm:t>
        <a:bodyPr/>
        <a:lstStyle/>
        <a:p>
          <a:r>
            <a:rPr lang="nl-NL" dirty="0" smtClean="0"/>
            <a:t>CAWI/CATI</a:t>
          </a:r>
          <a:endParaRPr lang="nl-NL" dirty="0"/>
        </a:p>
      </dgm:t>
    </dgm:pt>
    <dgm:pt modelId="{D8BD6077-EBAF-406C-9BD6-56F372F600B8}" type="parTrans" cxnId="{2F1917B1-EC80-4527-B9DC-8F700F3D89E0}">
      <dgm:prSet/>
      <dgm:spPr/>
      <dgm:t>
        <a:bodyPr/>
        <a:lstStyle/>
        <a:p>
          <a:endParaRPr lang="nl-NL"/>
        </a:p>
      </dgm:t>
    </dgm:pt>
    <dgm:pt modelId="{36FE47C0-76E0-4BCA-98AE-0C3DB31C3D79}" type="sibTrans" cxnId="{2F1917B1-EC80-4527-B9DC-8F700F3D89E0}">
      <dgm:prSet/>
      <dgm:spPr/>
      <dgm:t>
        <a:bodyPr/>
        <a:lstStyle/>
        <a:p>
          <a:endParaRPr lang="nl-NL"/>
        </a:p>
      </dgm:t>
    </dgm:pt>
    <dgm:pt modelId="{B0A17741-A89E-49C1-86DF-12F7CF7DE2E5}">
      <dgm:prSet custT="1"/>
      <dgm:spPr/>
      <dgm:t>
        <a:bodyPr/>
        <a:lstStyle/>
        <a:p>
          <a:endParaRPr lang="nl-NL" sz="1200" b="1" dirty="0" smtClean="0"/>
        </a:p>
        <a:p>
          <a:r>
            <a:rPr lang="nl-NL" sz="1200" dirty="0" smtClean="0"/>
            <a:t>Mobile lay-out</a:t>
          </a:r>
          <a:endParaRPr lang="nl-NL" sz="1200" b="1" dirty="0" smtClean="0"/>
        </a:p>
      </dgm:t>
    </dgm:pt>
    <dgm:pt modelId="{7B607112-7807-4190-BAAA-774FBAE16F60}" type="parTrans" cxnId="{F941EAC8-5B18-4757-85C0-EDB13EFED6B6}">
      <dgm:prSet/>
      <dgm:spPr/>
      <dgm:t>
        <a:bodyPr/>
        <a:lstStyle/>
        <a:p>
          <a:endParaRPr lang="nl-NL"/>
        </a:p>
      </dgm:t>
    </dgm:pt>
    <dgm:pt modelId="{14ECD4DA-53D8-4245-9E82-3A5815E6D09D}" type="sibTrans" cxnId="{F941EAC8-5B18-4757-85C0-EDB13EFED6B6}">
      <dgm:prSet/>
      <dgm:spPr/>
      <dgm:t>
        <a:bodyPr/>
        <a:lstStyle/>
        <a:p>
          <a:endParaRPr lang="nl-NL"/>
        </a:p>
      </dgm:t>
    </dgm:pt>
    <dgm:pt modelId="{0B1C8A27-F564-4707-B60C-D78BB5B3BF75}">
      <dgm:prSet custT="1"/>
      <dgm:spPr/>
      <dgm:t>
        <a:bodyPr/>
        <a:lstStyle/>
        <a:p>
          <a:endParaRPr lang="nl-NL" sz="1200" dirty="0" smtClean="0"/>
        </a:p>
        <a:p>
          <a:r>
            <a:rPr lang="nl-NL" sz="1200" dirty="0" smtClean="0"/>
            <a:t>Mobile lay-out</a:t>
          </a:r>
          <a:endParaRPr lang="nl-NL" sz="1200" b="1" dirty="0" smtClean="0"/>
        </a:p>
      </dgm:t>
    </dgm:pt>
    <dgm:pt modelId="{E940F0D7-792E-4884-8680-6D722F44E7EF}" type="parTrans" cxnId="{1E68DE91-2CEA-4EF2-AF06-2EF4B051629F}">
      <dgm:prSet/>
      <dgm:spPr/>
      <dgm:t>
        <a:bodyPr/>
        <a:lstStyle/>
        <a:p>
          <a:endParaRPr lang="nl-NL"/>
        </a:p>
      </dgm:t>
    </dgm:pt>
    <dgm:pt modelId="{460044CF-6D78-4136-BD7E-E00B59206B7E}" type="sibTrans" cxnId="{1E68DE91-2CEA-4EF2-AF06-2EF4B051629F}">
      <dgm:prSet/>
      <dgm:spPr/>
      <dgm:t>
        <a:bodyPr/>
        <a:lstStyle/>
        <a:p>
          <a:endParaRPr lang="nl-NL"/>
        </a:p>
      </dgm:t>
    </dgm:pt>
    <dgm:pt modelId="{B6932A49-9683-4611-B998-21FA71D283AD}">
      <dgm:prSet custT="1"/>
      <dgm:spPr/>
      <dgm:t>
        <a:bodyPr/>
        <a:lstStyle/>
        <a:p>
          <a:endParaRPr lang="nl-NL" sz="1200" b="1" dirty="0" smtClean="0"/>
        </a:p>
      </dgm:t>
    </dgm:pt>
    <dgm:pt modelId="{1E015F76-221F-4046-9E45-0E7448E7938A}" type="sibTrans" cxnId="{07BE982B-CFC9-4AF4-ABF9-AC9B90F49C01}">
      <dgm:prSet/>
      <dgm:spPr/>
      <dgm:t>
        <a:bodyPr/>
        <a:lstStyle/>
        <a:p>
          <a:endParaRPr lang="nl-NL"/>
        </a:p>
      </dgm:t>
    </dgm:pt>
    <dgm:pt modelId="{228437F4-D54F-41E8-B80C-3687C8E27F3B}" type="parTrans" cxnId="{07BE982B-CFC9-4AF4-ABF9-AC9B90F49C01}">
      <dgm:prSet/>
      <dgm:spPr/>
      <dgm:t>
        <a:bodyPr/>
        <a:lstStyle/>
        <a:p>
          <a:endParaRPr lang="nl-NL"/>
        </a:p>
      </dgm:t>
    </dgm:pt>
    <dgm:pt modelId="{F0CDC648-8A9F-46CD-AAB8-A2217874FB12}">
      <dgm:prSet custT="1"/>
      <dgm:spPr/>
      <dgm:t>
        <a:bodyPr/>
        <a:lstStyle/>
        <a:p>
          <a:r>
            <a:rPr lang="nl-NL" sz="1900" dirty="0" smtClean="0"/>
            <a:t>CAWI/CATI</a:t>
          </a:r>
          <a:endParaRPr lang="nl-NL" sz="1900" dirty="0"/>
        </a:p>
      </dgm:t>
    </dgm:pt>
    <dgm:pt modelId="{C26C8011-F6EA-4F8C-BFF2-A08D1BDA7A07}" type="sibTrans" cxnId="{CAE274D2-84B7-4D3E-93F0-D9B0E78FD58D}">
      <dgm:prSet/>
      <dgm:spPr/>
      <dgm:t>
        <a:bodyPr/>
        <a:lstStyle/>
        <a:p>
          <a:endParaRPr lang="nl-NL"/>
        </a:p>
      </dgm:t>
    </dgm:pt>
    <dgm:pt modelId="{5AA0515F-6B24-4AEB-A126-F2A511BEFB80}" type="parTrans" cxnId="{CAE274D2-84B7-4D3E-93F0-D9B0E78FD58D}">
      <dgm:prSet/>
      <dgm:spPr/>
      <dgm:t>
        <a:bodyPr/>
        <a:lstStyle/>
        <a:p>
          <a:endParaRPr lang="nl-NL"/>
        </a:p>
      </dgm:t>
    </dgm:pt>
    <dgm:pt modelId="{16BE5B10-2B37-44C8-A069-A707D61D1F78}">
      <dgm:prSet custT="1"/>
      <dgm:spPr/>
      <dgm:t>
        <a:bodyPr/>
        <a:lstStyle/>
        <a:p>
          <a:endParaRPr lang="nl-NL" sz="1200" b="1" dirty="0" smtClean="0"/>
        </a:p>
      </dgm:t>
    </dgm:pt>
    <dgm:pt modelId="{E7553A13-A78C-4422-8182-B448D6462B2C}" type="parTrans" cxnId="{4E16608F-24D8-4299-847D-AFA0B3F6387A}">
      <dgm:prSet/>
      <dgm:spPr/>
      <dgm:t>
        <a:bodyPr/>
        <a:lstStyle/>
        <a:p>
          <a:endParaRPr lang="nl-NL"/>
        </a:p>
      </dgm:t>
    </dgm:pt>
    <dgm:pt modelId="{71FD0C56-2005-43F7-A2EF-7CFEB9D9ED09}" type="sibTrans" cxnId="{4E16608F-24D8-4299-847D-AFA0B3F6387A}">
      <dgm:prSet/>
      <dgm:spPr/>
      <dgm:t>
        <a:bodyPr/>
        <a:lstStyle/>
        <a:p>
          <a:endParaRPr lang="nl-NL"/>
        </a:p>
      </dgm:t>
    </dgm:pt>
    <dgm:pt modelId="{83FEBD62-03A6-4EC8-8677-E652DA57476C}">
      <dgm:prSet custT="1"/>
      <dgm:spPr/>
      <dgm:t>
        <a:bodyPr/>
        <a:lstStyle/>
        <a:p>
          <a:endParaRPr lang="nl-NL" sz="1200" b="1" dirty="0" smtClean="0"/>
        </a:p>
      </dgm:t>
    </dgm:pt>
    <dgm:pt modelId="{A61EFF57-45CB-4CA0-B443-98C5D93E6E34}" type="parTrans" cxnId="{76D4AA07-F00A-42B4-8B98-10BBDF519B10}">
      <dgm:prSet/>
      <dgm:spPr/>
      <dgm:t>
        <a:bodyPr/>
        <a:lstStyle/>
        <a:p>
          <a:endParaRPr lang="nl-NL"/>
        </a:p>
      </dgm:t>
    </dgm:pt>
    <dgm:pt modelId="{83372A12-CB4A-41E7-9BC1-22CF004EDDE9}" type="sibTrans" cxnId="{76D4AA07-F00A-42B4-8B98-10BBDF519B10}">
      <dgm:prSet/>
      <dgm:spPr/>
      <dgm:t>
        <a:bodyPr/>
        <a:lstStyle/>
        <a:p>
          <a:endParaRPr lang="nl-NL"/>
        </a:p>
      </dgm:t>
    </dgm:pt>
    <dgm:pt modelId="{664CB61B-29C8-49B9-B5EC-1EF8548A8FEA}">
      <dgm:prSet custT="1"/>
      <dgm:spPr/>
      <dgm:t>
        <a:bodyPr/>
        <a:lstStyle/>
        <a:p>
          <a:endParaRPr lang="nl-NL" sz="1200" b="1" dirty="0" smtClean="0"/>
        </a:p>
      </dgm:t>
    </dgm:pt>
    <dgm:pt modelId="{BA75688D-E848-4C93-AC40-74D1168E8BD7}" type="parTrans" cxnId="{23797C68-EA5F-4A07-A4AA-855917A62DB3}">
      <dgm:prSet/>
      <dgm:spPr/>
      <dgm:t>
        <a:bodyPr/>
        <a:lstStyle/>
        <a:p>
          <a:endParaRPr lang="nl-NL"/>
        </a:p>
      </dgm:t>
    </dgm:pt>
    <dgm:pt modelId="{CFA05FB1-8515-4BA4-8DEF-161C54A84B53}" type="sibTrans" cxnId="{23797C68-EA5F-4A07-A4AA-855917A62DB3}">
      <dgm:prSet/>
      <dgm:spPr/>
      <dgm:t>
        <a:bodyPr/>
        <a:lstStyle/>
        <a:p>
          <a:endParaRPr lang="nl-NL"/>
        </a:p>
      </dgm:t>
    </dgm:pt>
    <dgm:pt modelId="{837DD9C1-1968-4606-8F46-B3941E91BB60}">
      <dgm:prSet phldrT="[Tekst]" custT="1"/>
      <dgm:spPr/>
      <dgm:t>
        <a:bodyPr/>
        <a:lstStyle/>
        <a:p>
          <a:endParaRPr lang="nl-NL" sz="1200" dirty="0" smtClean="0"/>
        </a:p>
      </dgm:t>
    </dgm:pt>
    <dgm:pt modelId="{63D52FCD-8D74-4A5E-AC1D-673D074117DA}" type="parTrans" cxnId="{1ACC83BE-65DA-427A-8125-9AB13DA03EC4}">
      <dgm:prSet/>
      <dgm:spPr/>
      <dgm:t>
        <a:bodyPr/>
        <a:lstStyle/>
        <a:p>
          <a:endParaRPr lang="nl-NL"/>
        </a:p>
      </dgm:t>
    </dgm:pt>
    <dgm:pt modelId="{E7E42CC9-D9BE-4333-A171-E6F5094CB15F}" type="sibTrans" cxnId="{1ACC83BE-65DA-427A-8125-9AB13DA03EC4}">
      <dgm:prSet/>
      <dgm:spPr/>
      <dgm:t>
        <a:bodyPr/>
        <a:lstStyle/>
        <a:p>
          <a:endParaRPr lang="nl-NL"/>
        </a:p>
      </dgm:t>
    </dgm:pt>
    <dgm:pt modelId="{0611FE0E-349C-4A7B-BB04-BBB77B87C6EC}">
      <dgm:prSet phldrT="[Tekst]" custT="1"/>
      <dgm:spPr/>
      <dgm:t>
        <a:bodyPr/>
        <a:lstStyle/>
        <a:p>
          <a:r>
            <a:rPr lang="nl-NL" sz="1100" dirty="0" smtClean="0"/>
            <a:t>Mobile lay-out</a:t>
          </a:r>
        </a:p>
        <a:p>
          <a:endParaRPr lang="nl-NL" sz="1100" dirty="0" smtClean="0"/>
        </a:p>
        <a:p>
          <a:r>
            <a:rPr lang="nl-NL" sz="1100" dirty="0" smtClean="0"/>
            <a:t>Person Sampling</a:t>
          </a:r>
        </a:p>
        <a:p>
          <a:endParaRPr lang="nl-NL" sz="1100" dirty="0" smtClean="0"/>
        </a:p>
        <a:p>
          <a:r>
            <a:rPr lang="nl-NL" sz="1100" dirty="0" smtClean="0"/>
            <a:t>As short as </a:t>
          </a:r>
          <a:r>
            <a:rPr lang="nl-NL" sz="1100" dirty="0" err="1" smtClean="0"/>
            <a:t>possible</a:t>
          </a:r>
          <a:endParaRPr lang="nl-NL" sz="1100" dirty="0" smtClean="0"/>
        </a:p>
        <a:p>
          <a:endParaRPr lang="nl-NL" sz="1100" dirty="0" smtClean="0"/>
        </a:p>
        <a:p>
          <a:r>
            <a:rPr lang="nl-NL" sz="1100" dirty="0" smtClean="0"/>
            <a:t>Minimum proxy </a:t>
          </a:r>
          <a:r>
            <a:rPr lang="nl-NL" sz="1100" dirty="0" err="1" smtClean="0"/>
            <a:t>and</a:t>
          </a:r>
          <a:r>
            <a:rPr lang="nl-NL" sz="1100" dirty="0" smtClean="0"/>
            <a:t> </a:t>
          </a:r>
          <a:r>
            <a:rPr lang="nl-NL" sz="1100" dirty="0" err="1" smtClean="0"/>
            <a:t>attrition</a:t>
          </a:r>
          <a:endParaRPr lang="nl-NL" sz="1100" dirty="0" smtClean="0"/>
        </a:p>
      </dgm:t>
    </dgm:pt>
    <dgm:pt modelId="{086A37D0-C24B-49A8-ACF7-2F5EF1C2F221}" type="sibTrans" cxnId="{220D04B8-478F-438A-A8F7-104B9148D730}">
      <dgm:prSet/>
      <dgm:spPr/>
      <dgm:t>
        <a:bodyPr/>
        <a:lstStyle/>
        <a:p>
          <a:endParaRPr lang="nl-NL"/>
        </a:p>
      </dgm:t>
    </dgm:pt>
    <dgm:pt modelId="{9A03D602-0B6A-4F80-941B-6AD81E43361F}" type="parTrans" cxnId="{220D04B8-478F-438A-A8F7-104B9148D730}">
      <dgm:prSet/>
      <dgm:spPr/>
      <dgm:t>
        <a:bodyPr/>
        <a:lstStyle/>
        <a:p>
          <a:endParaRPr lang="nl-NL"/>
        </a:p>
      </dgm:t>
    </dgm:pt>
    <dgm:pt modelId="{964614A6-892D-46CD-85D6-AB9670460FD5}">
      <dgm:prSet custT="1"/>
      <dgm:spPr/>
      <dgm:t>
        <a:bodyPr/>
        <a:lstStyle/>
        <a:p>
          <a:r>
            <a:rPr lang="nl-NL" sz="1200" dirty="0" smtClean="0"/>
            <a:t>Mobile lay-out</a:t>
          </a:r>
        </a:p>
      </dgm:t>
    </dgm:pt>
    <dgm:pt modelId="{2FB7938B-4543-4BB4-9346-DFC86A680616}" type="parTrans" cxnId="{D85229DE-0D6F-444C-8351-ED1A472FEDAE}">
      <dgm:prSet/>
      <dgm:spPr/>
      <dgm:t>
        <a:bodyPr/>
        <a:lstStyle/>
        <a:p>
          <a:endParaRPr lang="nl-NL"/>
        </a:p>
      </dgm:t>
    </dgm:pt>
    <dgm:pt modelId="{A95A570E-3CA5-4AF3-813E-C9BC57ECC071}" type="sibTrans" cxnId="{D85229DE-0D6F-444C-8351-ED1A472FEDAE}">
      <dgm:prSet/>
      <dgm:spPr/>
      <dgm:t>
        <a:bodyPr/>
        <a:lstStyle/>
        <a:p>
          <a:endParaRPr lang="nl-NL"/>
        </a:p>
      </dgm:t>
    </dgm:pt>
    <dgm:pt modelId="{2C2D01DE-AFF7-48A4-BBEA-D65FEE59825A}">
      <dgm:prSet custT="1"/>
      <dgm:spPr/>
      <dgm:t>
        <a:bodyPr/>
        <a:lstStyle/>
        <a:p>
          <a:endParaRPr lang="nl-NL" sz="1200" dirty="0" smtClean="0"/>
        </a:p>
      </dgm:t>
    </dgm:pt>
    <dgm:pt modelId="{7CC8C3CA-D15E-4699-8B14-39AC349003DF}" type="parTrans" cxnId="{D5A34ECE-6F48-40B9-96FB-E1F57A159C8A}">
      <dgm:prSet/>
      <dgm:spPr/>
      <dgm:t>
        <a:bodyPr/>
        <a:lstStyle/>
        <a:p>
          <a:endParaRPr lang="nl-NL"/>
        </a:p>
      </dgm:t>
    </dgm:pt>
    <dgm:pt modelId="{48E1F87F-A7D4-48D5-BF2E-9842E2D308C6}" type="sibTrans" cxnId="{D5A34ECE-6F48-40B9-96FB-E1F57A159C8A}">
      <dgm:prSet/>
      <dgm:spPr/>
      <dgm:t>
        <a:bodyPr/>
        <a:lstStyle/>
        <a:p>
          <a:endParaRPr lang="nl-NL"/>
        </a:p>
      </dgm:t>
    </dgm:pt>
    <dgm:pt modelId="{6225A3F9-EB05-4359-8AA8-2AE507283579}">
      <dgm:prSet custT="1"/>
      <dgm:spPr/>
      <dgm:t>
        <a:bodyPr/>
        <a:lstStyle/>
        <a:p>
          <a:r>
            <a:rPr lang="nl-NL" sz="1200" dirty="0" smtClean="0"/>
            <a:t>As short as </a:t>
          </a:r>
          <a:r>
            <a:rPr lang="nl-NL" sz="1200" dirty="0" err="1" smtClean="0"/>
            <a:t>possible</a:t>
          </a:r>
          <a:endParaRPr lang="nl-NL" sz="1200" dirty="0" smtClean="0"/>
        </a:p>
      </dgm:t>
    </dgm:pt>
    <dgm:pt modelId="{0B52EBF8-C3C7-4C00-8D18-99A42506551D}" type="parTrans" cxnId="{622533BB-E105-42E9-8F40-5EFE0275764F}">
      <dgm:prSet/>
      <dgm:spPr/>
      <dgm:t>
        <a:bodyPr/>
        <a:lstStyle/>
        <a:p>
          <a:endParaRPr lang="nl-NL"/>
        </a:p>
      </dgm:t>
    </dgm:pt>
    <dgm:pt modelId="{CCE868D4-87B7-4A87-8B3E-7B3A8E38B639}" type="sibTrans" cxnId="{622533BB-E105-42E9-8F40-5EFE0275764F}">
      <dgm:prSet/>
      <dgm:spPr/>
      <dgm:t>
        <a:bodyPr/>
        <a:lstStyle/>
        <a:p>
          <a:endParaRPr lang="nl-NL"/>
        </a:p>
      </dgm:t>
    </dgm:pt>
    <dgm:pt modelId="{3B5FE957-4FBB-4A7B-8592-D915D8606E19}">
      <dgm:prSet custT="1"/>
      <dgm:spPr/>
      <dgm:t>
        <a:bodyPr/>
        <a:lstStyle/>
        <a:p>
          <a:r>
            <a:rPr lang="nl-NL" sz="1200" smtClean="0"/>
            <a:t>Mobile lay-out</a:t>
          </a:r>
          <a:endParaRPr lang="nl-NL" sz="1200" dirty="0" smtClean="0"/>
        </a:p>
      </dgm:t>
    </dgm:pt>
    <dgm:pt modelId="{4F6C2937-D7A3-4847-B598-CA8087C91B12}" type="parTrans" cxnId="{0B10DB4D-0411-4289-9365-12FC94D7215F}">
      <dgm:prSet/>
      <dgm:spPr/>
      <dgm:t>
        <a:bodyPr/>
        <a:lstStyle/>
        <a:p>
          <a:endParaRPr lang="nl-NL"/>
        </a:p>
      </dgm:t>
    </dgm:pt>
    <dgm:pt modelId="{0550D8F4-A8EC-48D1-91BD-ACEBD5FF65EA}" type="sibTrans" cxnId="{0B10DB4D-0411-4289-9365-12FC94D7215F}">
      <dgm:prSet/>
      <dgm:spPr/>
      <dgm:t>
        <a:bodyPr/>
        <a:lstStyle/>
        <a:p>
          <a:endParaRPr lang="nl-NL"/>
        </a:p>
      </dgm:t>
    </dgm:pt>
    <dgm:pt modelId="{BF4C1011-9B00-4B15-9CAF-DC74F6C5EFF5}">
      <dgm:prSet custT="1"/>
      <dgm:spPr/>
      <dgm:t>
        <a:bodyPr/>
        <a:lstStyle/>
        <a:p>
          <a:endParaRPr lang="nl-NL" sz="1200" dirty="0" smtClean="0"/>
        </a:p>
      </dgm:t>
    </dgm:pt>
    <dgm:pt modelId="{EB5A750C-BA31-4275-B38F-9D510A5A1C40}" type="parTrans" cxnId="{7C04669A-E171-45DE-BCB9-61DC42318E5E}">
      <dgm:prSet/>
      <dgm:spPr/>
      <dgm:t>
        <a:bodyPr/>
        <a:lstStyle/>
        <a:p>
          <a:endParaRPr lang="nl-NL"/>
        </a:p>
      </dgm:t>
    </dgm:pt>
    <dgm:pt modelId="{E90BF156-9A5A-430A-94E2-0965BA7E8DFD}" type="sibTrans" cxnId="{7C04669A-E171-45DE-BCB9-61DC42318E5E}">
      <dgm:prSet/>
      <dgm:spPr/>
      <dgm:t>
        <a:bodyPr/>
        <a:lstStyle/>
        <a:p>
          <a:endParaRPr lang="nl-NL"/>
        </a:p>
      </dgm:t>
    </dgm:pt>
    <dgm:pt modelId="{9A9B0A79-C724-4556-990D-9F492E43215A}">
      <dgm:prSet custT="1"/>
      <dgm:spPr/>
      <dgm:t>
        <a:bodyPr/>
        <a:lstStyle/>
        <a:p>
          <a:r>
            <a:rPr lang="nl-NL" sz="1200" smtClean="0"/>
            <a:t>As short as possible</a:t>
          </a:r>
          <a:endParaRPr lang="nl-NL" sz="1200" dirty="0" smtClean="0"/>
        </a:p>
      </dgm:t>
    </dgm:pt>
    <dgm:pt modelId="{F5A9B9E0-D16A-48E9-ABB5-856CBA14703D}" type="parTrans" cxnId="{0CBB5B30-505E-4D66-8A0B-08C119A4FD05}">
      <dgm:prSet/>
      <dgm:spPr/>
      <dgm:t>
        <a:bodyPr/>
        <a:lstStyle/>
        <a:p>
          <a:endParaRPr lang="nl-NL"/>
        </a:p>
      </dgm:t>
    </dgm:pt>
    <dgm:pt modelId="{7CB60C57-2E29-4A8B-AE37-763605A7FCBB}" type="sibTrans" cxnId="{0CBB5B30-505E-4D66-8A0B-08C119A4FD05}">
      <dgm:prSet/>
      <dgm:spPr/>
      <dgm:t>
        <a:bodyPr/>
        <a:lstStyle/>
        <a:p>
          <a:endParaRPr lang="nl-NL"/>
        </a:p>
      </dgm:t>
    </dgm:pt>
    <dgm:pt modelId="{AA561431-E1C9-4151-95B4-050CD64C3C76}">
      <dgm:prSet custT="1"/>
      <dgm:spPr/>
      <dgm:t>
        <a:bodyPr/>
        <a:lstStyle/>
        <a:p>
          <a:endParaRPr lang="nl-NL" sz="1200" dirty="0" smtClean="0"/>
        </a:p>
      </dgm:t>
    </dgm:pt>
    <dgm:pt modelId="{33CCB723-CA90-4428-B70D-F1FB8B83FA87}" type="parTrans" cxnId="{B6749733-84DA-4EA3-82C1-AB0656134981}">
      <dgm:prSet/>
      <dgm:spPr/>
      <dgm:t>
        <a:bodyPr/>
        <a:lstStyle/>
        <a:p>
          <a:endParaRPr lang="nl-NL"/>
        </a:p>
      </dgm:t>
    </dgm:pt>
    <dgm:pt modelId="{5D3665F3-EBC7-49DA-A898-64F4DECD9FDF}" type="sibTrans" cxnId="{B6749733-84DA-4EA3-82C1-AB0656134981}">
      <dgm:prSet/>
      <dgm:spPr/>
      <dgm:t>
        <a:bodyPr/>
        <a:lstStyle/>
        <a:p>
          <a:endParaRPr lang="nl-NL"/>
        </a:p>
      </dgm:t>
    </dgm:pt>
    <dgm:pt modelId="{476F9454-2968-4920-B21F-BFB3B1C821E7}">
      <dgm:prSet custT="1"/>
      <dgm:spPr/>
      <dgm:t>
        <a:bodyPr/>
        <a:lstStyle/>
        <a:p>
          <a:r>
            <a:rPr lang="nl-NL" sz="1200" smtClean="0"/>
            <a:t>As short as possible</a:t>
          </a:r>
          <a:endParaRPr lang="nl-NL" sz="1200" dirty="0" smtClean="0"/>
        </a:p>
      </dgm:t>
    </dgm:pt>
    <dgm:pt modelId="{4FD96A6A-8931-4BB9-91CF-2533C521ACA6}" type="parTrans" cxnId="{B9C7C082-1D53-4667-AE08-257BE75BC11B}">
      <dgm:prSet/>
      <dgm:spPr/>
      <dgm:t>
        <a:bodyPr/>
        <a:lstStyle/>
        <a:p>
          <a:endParaRPr lang="nl-NL"/>
        </a:p>
      </dgm:t>
    </dgm:pt>
    <dgm:pt modelId="{2A64CAE1-DBE9-46A6-B026-7D7491432DFB}" type="sibTrans" cxnId="{B9C7C082-1D53-4667-AE08-257BE75BC11B}">
      <dgm:prSet/>
      <dgm:spPr/>
      <dgm:t>
        <a:bodyPr/>
        <a:lstStyle/>
        <a:p>
          <a:endParaRPr lang="nl-NL"/>
        </a:p>
      </dgm:t>
    </dgm:pt>
    <dgm:pt modelId="{3E2A91DE-509D-4C9D-B807-3E661937B332}">
      <dgm:prSet custT="1"/>
      <dgm:spPr/>
      <dgm:t>
        <a:bodyPr/>
        <a:lstStyle/>
        <a:p>
          <a:endParaRPr lang="nl-NL" sz="1200" dirty="0" smtClean="0"/>
        </a:p>
      </dgm:t>
    </dgm:pt>
    <dgm:pt modelId="{2597894D-C410-4AFF-8087-5E3C75786B80}" type="parTrans" cxnId="{624D23A2-4BFB-4661-82B0-875371AFC078}">
      <dgm:prSet/>
      <dgm:spPr/>
      <dgm:t>
        <a:bodyPr/>
        <a:lstStyle/>
        <a:p>
          <a:endParaRPr lang="nl-NL"/>
        </a:p>
      </dgm:t>
    </dgm:pt>
    <dgm:pt modelId="{193C23E4-0A55-4BFF-A6C9-061D5C45895B}" type="sibTrans" cxnId="{624D23A2-4BFB-4661-82B0-875371AFC078}">
      <dgm:prSet/>
      <dgm:spPr/>
      <dgm:t>
        <a:bodyPr/>
        <a:lstStyle/>
        <a:p>
          <a:endParaRPr lang="nl-NL"/>
        </a:p>
      </dgm:t>
    </dgm:pt>
    <dgm:pt modelId="{586E6E42-BB4C-4D67-A776-FB0D084D2164}">
      <dgm:prSet custT="1"/>
      <dgm:spPr/>
      <dgm:t>
        <a:bodyPr/>
        <a:lstStyle/>
        <a:p>
          <a:r>
            <a:rPr lang="nl-NL" sz="1200" smtClean="0"/>
            <a:t>As short as possible</a:t>
          </a:r>
          <a:endParaRPr lang="nl-NL" sz="1200" dirty="0" smtClean="0"/>
        </a:p>
      </dgm:t>
    </dgm:pt>
    <dgm:pt modelId="{26F2C8BF-32D3-482A-9F4D-F53A5A6B6F16}" type="parTrans" cxnId="{97F50B8C-0E22-41A7-A8D4-3C5BE02A7F4F}">
      <dgm:prSet/>
      <dgm:spPr/>
      <dgm:t>
        <a:bodyPr/>
        <a:lstStyle/>
        <a:p>
          <a:endParaRPr lang="nl-NL"/>
        </a:p>
      </dgm:t>
    </dgm:pt>
    <dgm:pt modelId="{515A30A4-533E-426B-BE85-30913B2B0D65}" type="sibTrans" cxnId="{97F50B8C-0E22-41A7-A8D4-3C5BE02A7F4F}">
      <dgm:prSet/>
      <dgm:spPr/>
      <dgm:t>
        <a:bodyPr/>
        <a:lstStyle/>
        <a:p>
          <a:endParaRPr lang="nl-NL"/>
        </a:p>
      </dgm:t>
    </dgm:pt>
    <dgm:pt modelId="{0D021B5E-3C73-4495-906B-32AF5E687494}" type="pres">
      <dgm:prSet presAssocID="{65BBCDB8-33D1-4812-AC33-706DBCCAFBC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nl-NL"/>
        </a:p>
      </dgm:t>
    </dgm:pt>
    <dgm:pt modelId="{A8F01118-9D84-417A-A060-8B38FC2730B4}" type="pres">
      <dgm:prSet presAssocID="{ADF4BD65-9C3D-4129-A5C4-443660A2CB85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B400B9-3898-426B-8DA4-E18FF39A8DA6}" type="pres">
      <dgm:prSet presAssocID="{ADF4BD65-9C3D-4129-A5C4-443660A2CB85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E0D164-F6FA-4427-92BC-9FD31BF7D3E5}" type="pres">
      <dgm:prSet presAssocID="{A2439322-F2C3-4EEC-A619-F86D3124C9CD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01224C-ECB3-4CF2-A7DE-783DD252703A}" type="pres">
      <dgm:prSet presAssocID="{A2439322-F2C3-4EEC-A619-F86D3124C9CD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4249C7-DE6D-4CB4-B897-96A4FAE088F6}" type="pres">
      <dgm:prSet presAssocID="{F0CDC648-8A9F-46CD-AAB8-A2217874FB12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B265B1-646A-4E67-B768-D060BB1A640B}" type="pres">
      <dgm:prSet presAssocID="{F0CDC648-8A9F-46CD-AAB8-A2217874FB12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C733B0D-4D81-44AC-9243-FF26EE94F2E4}" type="pres">
      <dgm:prSet presAssocID="{F29140DF-025C-4A54-99F1-2B11CEC23D93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5C21DB7-9A8F-4062-9EF4-56636C66C4CF}" type="pres">
      <dgm:prSet presAssocID="{F29140DF-025C-4A54-99F1-2B11CEC23D93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11F242-D9F0-48DB-B162-CBA3EEE03046}" type="pres">
      <dgm:prSet presAssocID="{7C72B026-3273-4FD7-9067-F967FBC7787F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862AD8C-B5E6-401B-AE5B-21381BB6941F}" type="pres">
      <dgm:prSet presAssocID="{7C72B026-3273-4FD7-9067-F967FBC7787F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C5A7CB1-7B96-4A2E-BA3B-787E99E56976}" type="presOf" srcId="{AA561431-E1C9-4151-95B4-050CD64C3C76}" destId="{B5C21DB7-9A8F-4062-9EF4-56636C66C4CF}" srcOrd="0" destOrd="1" presId="urn:microsoft.com/office/officeart/2009/3/layout/IncreasingArrowsProcess"/>
    <dgm:cxn modelId="{0E2929B6-7420-4288-A04B-25DD4AB5163F}" srcId="{65BBCDB8-33D1-4812-AC33-706DBCCAFBCC}" destId="{ADF4BD65-9C3D-4129-A5C4-443660A2CB85}" srcOrd="0" destOrd="0" parTransId="{2C85D61F-F341-4292-8335-E486B04EAF9D}" sibTransId="{33080DA5-7A37-426B-A6DF-264A6F51757F}"/>
    <dgm:cxn modelId="{07BE982B-CFC9-4AF4-ABF9-AC9B90F49C01}" srcId="{F0CDC648-8A9F-46CD-AAB8-A2217874FB12}" destId="{B6932A49-9683-4611-B998-21FA71D283AD}" srcOrd="0" destOrd="0" parTransId="{228437F4-D54F-41E8-B80C-3687C8E27F3B}" sibTransId="{1E015F76-221F-4046-9E45-0E7448E7938A}"/>
    <dgm:cxn modelId="{7D7535E1-7F65-4500-A7B5-C9ECA2EA203C}" type="presOf" srcId="{3E2A91DE-509D-4C9D-B807-3E661937B332}" destId="{A862AD8C-B5E6-401B-AE5B-21381BB6941F}" srcOrd="0" destOrd="1" presId="urn:microsoft.com/office/officeart/2009/3/layout/IncreasingArrowsProcess"/>
    <dgm:cxn modelId="{07EF6F28-8BF8-4001-A08E-AD3DE5174640}" type="presOf" srcId="{3B5FE957-4FBB-4A7B-8592-D915D8606E19}" destId="{04B265B1-646A-4E67-B768-D060BB1A640B}" srcOrd="0" destOrd="1" presId="urn:microsoft.com/office/officeart/2009/3/layout/IncreasingArrowsProcess"/>
    <dgm:cxn modelId="{D85229DE-0D6F-444C-8351-ED1A472FEDAE}" srcId="{A2439322-F2C3-4EEC-A619-F86D3124C9CD}" destId="{964614A6-892D-46CD-85D6-AB9670460FD5}" srcOrd="1" destOrd="0" parTransId="{2FB7938B-4543-4BB4-9346-DFC86A680616}" sibTransId="{A95A570E-3CA5-4AF3-813E-C9BC57ECC071}"/>
    <dgm:cxn modelId="{55A9CB08-CD1B-4D35-BE2E-4C6A1ADCDE48}" type="presOf" srcId="{7C72B026-3273-4FD7-9067-F967FBC7787F}" destId="{1711F242-D9F0-48DB-B162-CBA3EEE03046}" srcOrd="0" destOrd="0" presId="urn:microsoft.com/office/officeart/2009/3/layout/IncreasingArrowsProcess"/>
    <dgm:cxn modelId="{8F165702-527E-4E3F-AE6E-E09E3DFA7B30}" type="presOf" srcId="{F0CDC648-8A9F-46CD-AAB8-A2217874FB12}" destId="{C34249C7-DE6D-4CB4-B897-96A4FAE088F6}" srcOrd="0" destOrd="0" presId="urn:microsoft.com/office/officeart/2009/3/layout/IncreasingArrowsProcess"/>
    <dgm:cxn modelId="{1E68DE91-2CEA-4EF2-AF06-2EF4B051629F}" srcId="{7C72B026-3273-4FD7-9067-F967FBC7787F}" destId="{0B1C8A27-F564-4707-B60C-D78BB5B3BF75}" srcOrd="0" destOrd="0" parTransId="{E940F0D7-792E-4884-8680-6D722F44E7EF}" sibTransId="{460044CF-6D78-4136-BD7E-E00B59206B7E}"/>
    <dgm:cxn modelId="{D1AE2962-40B4-49B4-9B12-B3199D8CF36B}" type="presOf" srcId="{F29140DF-025C-4A54-99F1-2B11CEC23D93}" destId="{8C733B0D-4D81-44AC-9243-FF26EE94F2E4}" srcOrd="0" destOrd="0" presId="urn:microsoft.com/office/officeart/2009/3/layout/IncreasingArrowsProcess"/>
    <dgm:cxn modelId="{6AD3D57C-1809-4E07-A064-E34D94556665}" type="presOf" srcId="{83FEBD62-03A6-4EC8-8677-E652DA57476C}" destId="{B5C21DB7-9A8F-4062-9EF4-56636C66C4CF}" srcOrd="0" destOrd="3" presId="urn:microsoft.com/office/officeart/2009/3/layout/IncreasingArrowsProcess"/>
    <dgm:cxn modelId="{97F50B8C-0E22-41A7-A8D4-3C5BE02A7F4F}" srcId="{7C72B026-3273-4FD7-9067-F967FBC7787F}" destId="{586E6E42-BB4C-4D67-A776-FB0D084D2164}" srcOrd="2" destOrd="0" parTransId="{26F2C8BF-32D3-482A-9F4D-F53A5A6B6F16}" sibTransId="{515A30A4-533E-426B-BE85-30913B2B0D65}"/>
    <dgm:cxn modelId="{C695D73F-4D17-4D2A-9FC4-AC25B66600C9}" srcId="{65BBCDB8-33D1-4812-AC33-706DBCCAFBCC}" destId="{F29140DF-025C-4A54-99F1-2B11CEC23D93}" srcOrd="3" destOrd="0" parTransId="{2EF010D1-DF43-435C-A56F-88DA82FC183A}" sibTransId="{EE7D8FB5-355E-462B-AA28-73784B9D1327}"/>
    <dgm:cxn modelId="{C0167C4E-617D-4BFE-8AA7-9542E3FA9EA3}" type="presOf" srcId="{837DD9C1-1968-4606-8F46-B3941E91BB60}" destId="{3601224C-ECB3-4CF2-A7DE-783DD252703A}" srcOrd="0" destOrd="4" presId="urn:microsoft.com/office/officeart/2009/3/layout/IncreasingArrowsProcess"/>
    <dgm:cxn modelId="{622533BB-E105-42E9-8F40-5EFE0275764F}" srcId="{A2439322-F2C3-4EEC-A619-F86D3124C9CD}" destId="{6225A3F9-EB05-4359-8AA8-2AE507283579}" srcOrd="3" destOrd="0" parTransId="{0B52EBF8-C3C7-4C00-8D18-99A42506551D}" sibTransId="{CCE868D4-87B7-4A87-8B3E-7B3A8E38B639}"/>
    <dgm:cxn modelId="{2A787F48-A784-48AF-AA93-B49435FB4764}" type="presOf" srcId="{476F9454-2968-4920-B21F-BFB3B1C821E7}" destId="{B5C21DB7-9A8F-4062-9EF4-56636C66C4CF}" srcOrd="0" destOrd="2" presId="urn:microsoft.com/office/officeart/2009/3/layout/IncreasingArrowsProcess"/>
    <dgm:cxn modelId="{0FAF9213-0D37-4675-A77A-70BD0EF65670}" type="presOf" srcId="{0B1C8A27-F564-4707-B60C-D78BB5B3BF75}" destId="{A862AD8C-B5E6-401B-AE5B-21381BB6941F}" srcOrd="0" destOrd="0" presId="urn:microsoft.com/office/officeart/2009/3/layout/IncreasingArrowsProcess"/>
    <dgm:cxn modelId="{B9C7C082-1D53-4667-AE08-257BE75BC11B}" srcId="{F29140DF-025C-4A54-99F1-2B11CEC23D93}" destId="{476F9454-2968-4920-B21F-BFB3B1C821E7}" srcOrd="2" destOrd="0" parTransId="{4FD96A6A-8931-4BB9-91CF-2533C521ACA6}" sibTransId="{2A64CAE1-DBE9-46A6-B026-7D7491432DFB}"/>
    <dgm:cxn modelId="{D5A34ECE-6F48-40B9-96FB-E1F57A159C8A}" srcId="{A2439322-F2C3-4EEC-A619-F86D3124C9CD}" destId="{2C2D01DE-AFF7-48A4-BBEA-D65FEE59825A}" srcOrd="2" destOrd="0" parTransId="{7CC8C3CA-D15E-4699-8B14-39AC349003DF}" sibTransId="{48E1F87F-A7D4-48D5-BF2E-9842E2D308C6}"/>
    <dgm:cxn modelId="{78896EB1-1130-48B8-8F1C-BC21FD1FE431}" type="presOf" srcId="{A2439322-F2C3-4EEC-A619-F86D3124C9CD}" destId="{16E0D164-F6FA-4427-92BC-9FD31BF7D3E5}" srcOrd="0" destOrd="0" presId="urn:microsoft.com/office/officeart/2009/3/layout/IncreasingArrowsProcess"/>
    <dgm:cxn modelId="{CAE274D2-84B7-4D3E-93F0-D9B0E78FD58D}" srcId="{65BBCDB8-33D1-4812-AC33-706DBCCAFBCC}" destId="{F0CDC648-8A9F-46CD-AAB8-A2217874FB12}" srcOrd="2" destOrd="0" parTransId="{5AA0515F-6B24-4AEB-A126-F2A511BEFB80}" sibTransId="{C26C8011-F6EA-4F8C-BFF2-A08D1BDA7A07}"/>
    <dgm:cxn modelId="{75DFF2ED-1C1A-4905-BA0F-6E4993206E5E}" type="presOf" srcId="{ADF4BD65-9C3D-4129-A5C4-443660A2CB85}" destId="{A8F01118-9D84-417A-A060-8B38FC2730B4}" srcOrd="0" destOrd="0" presId="urn:microsoft.com/office/officeart/2009/3/layout/IncreasingArrowsProcess"/>
    <dgm:cxn modelId="{6D955E6A-791F-403A-89EF-15E20A3AE436}" srcId="{65BBCDB8-33D1-4812-AC33-706DBCCAFBCC}" destId="{A2439322-F2C3-4EEC-A619-F86D3124C9CD}" srcOrd="1" destOrd="0" parTransId="{61539CA7-55EF-421D-B69F-6CE7770C74E3}" sibTransId="{B586B444-FE34-4E97-966D-7535255205B2}"/>
    <dgm:cxn modelId="{1ACC83BE-65DA-427A-8125-9AB13DA03EC4}" srcId="{A2439322-F2C3-4EEC-A619-F86D3124C9CD}" destId="{837DD9C1-1968-4606-8F46-B3941E91BB60}" srcOrd="4" destOrd="0" parTransId="{63D52FCD-8D74-4A5E-AC1D-673D074117DA}" sibTransId="{E7E42CC9-D9BE-4333-A171-E6F5094CB15F}"/>
    <dgm:cxn modelId="{4A175469-E0E4-4A87-AFA7-B29300156AB5}" type="presOf" srcId="{964614A6-892D-46CD-85D6-AB9670460FD5}" destId="{3601224C-ECB3-4CF2-A7DE-783DD252703A}" srcOrd="0" destOrd="1" presId="urn:microsoft.com/office/officeart/2009/3/layout/IncreasingArrowsProcess"/>
    <dgm:cxn modelId="{0513157B-B0D3-4039-9B53-F7569C67D5EC}" type="presOf" srcId="{6225A3F9-EB05-4359-8AA8-2AE507283579}" destId="{3601224C-ECB3-4CF2-A7DE-783DD252703A}" srcOrd="0" destOrd="3" presId="urn:microsoft.com/office/officeart/2009/3/layout/IncreasingArrowsProcess"/>
    <dgm:cxn modelId="{4E16608F-24D8-4299-847D-AFA0B3F6387A}" srcId="{F0CDC648-8A9F-46CD-AAB8-A2217874FB12}" destId="{16BE5B10-2B37-44C8-A069-A707D61D1F78}" srcOrd="5" destOrd="0" parTransId="{E7553A13-A78C-4422-8182-B448D6462B2C}" sibTransId="{71FD0C56-2005-43F7-A2EF-7CFEB9D9ED09}"/>
    <dgm:cxn modelId="{E7950D2D-3073-4C99-A04C-3BEF1BDAE272}" type="presOf" srcId="{B0A17741-A89E-49C1-86DF-12F7CF7DE2E5}" destId="{B5C21DB7-9A8F-4062-9EF4-56636C66C4CF}" srcOrd="0" destOrd="0" presId="urn:microsoft.com/office/officeart/2009/3/layout/IncreasingArrowsProcess"/>
    <dgm:cxn modelId="{EC99CCB3-E4E2-45B0-B949-F36938885209}" srcId="{A2439322-F2C3-4EEC-A619-F86D3124C9CD}" destId="{2E28D40C-4EE2-4F1E-8B74-76EA3EF7DA8B}" srcOrd="0" destOrd="0" parTransId="{C23D0388-E224-48F5-9649-A9259B3BE39B}" sibTransId="{8F2EB07E-258F-4B82-9643-F92E70CD40EB}"/>
    <dgm:cxn modelId="{220D04B8-478F-438A-A8F7-104B9148D730}" srcId="{ADF4BD65-9C3D-4129-A5C4-443660A2CB85}" destId="{0611FE0E-349C-4A7B-BB04-BBB77B87C6EC}" srcOrd="0" destOrd="0" parTransId="{9A03D602-0B6A-4F80-941B-6AD81E43361F}" sibTransId="{086A37D0-C24B-49A8-ACF7-2F5EF1C2F221}"/>
    <dgm:cxn modelId="{59DBD39A-6244-47D8-A9CF-43C7664ED642}" type="presOf" srcId="{B6932A49-9683-4611-B998-21FA71D283AD}" destId="{04B265B1-646A-4E67-B768-D060BB1A640B}" srcOrd="0" destOrd="0" presId="urn:microsoft.com/office/officeart/2009/3/layout/IncreasingArrowsProcess"/>
    <dgm:cxn modelId="{8956AE59-1DC1-4762-9040-09254A2DD504}" type="presOf" srcId="{65BBCDB8-33D1-4812-AC33-706DBCCAFBCC}" destId="{0D021B5E-3C73-4495-906B-32AF5E687494}" srcOrd="0" destOrd="0" presId="urn:microsoft.com/office/officeart/2009/3/layout/IncreasingArrowsProcess"/>
    <dgm:cxn modelId="{2F1917B1-EC80-4527-B9DC-8F700F3D89E0}" srcId="{65BBCDB8-33D1-4812-AC33-706DBCCAFBCC}" destId="{7C72B026-3273-4FD7-9067-F967FBC7787F}" srcOrd="4" destOrd="0" parTransId="{D8BD6077-EBAF-406C-9BD6-56F372F600B8}" sibTransId="{36FE47C0-76E0-4BCA-98AE-0C3DB31C3D79}"/>
    <dgm:cxn modelId="{F941EAC8-5B18-4757-85C0-EDB13EFED6B6}" srcId="{F29140DF-025C-4A54-99F1-2B11CEC23D93}" destId="{B0A17741-A89E-49C1-86DF-12F7CF7DE2E5}" srcOrd="0" destOrd="0" parTransId="{7B607112-7807-4190-BAAA-774FBAE16F60}" sibTransId="{14ECD4DA-53D8-4245-9E82-3A5815E6D09D}"/>
    <dgm:cxn modelId="{E3453282-0073-4C45-B45D-7697B9832976}" type="presOf" srcId="{9A9B0A79-C724-4556-990D-9F492E43215A}" destId="{04B265B1-646A-4E67-B768-D060BB1A640B}" srcOrd="0" destOrd="3" presId="urn:microsoft.com/office/officeart/2009/3/layout/IncreasingArrowsProcess"/>
    <dgm:cxn modelId="{B6DBFAF7-3E3C-4F8A-914F-A69747ED0E9C}" type="presOf" srcId="{BF4C1011-9B00-4B15-9CAF-DC74F6C5EFF5}" destId="{04B265B1-646A-4E67-B768-D060BB1A640B}" srcOrd="0" destOrd="2" presId="urn:microsoft.com/office/officeart/2009/3/layout/IncreasingArrowsProcess"/>
    <dgm:cxn modelId="{7C04669A-E171-45DE-BCB9-61DC42318E5E}" srcId="{F0CDC648-8A9F-46CD-AAB8-A2217874FB12}" destId="{BF4C1011-9B00-4B15-9CAF-DC74F6C5EFF5}" srcOrd="2" destOrd="0" parTransId="{EB5A750C-BA31-4275-B38F-9D510A5A1C40}" sibTransId="{E90BF156-9A5A-430A-94E2-0965BA7E8DFD}"/>
    <dgm:cxn modelId="{B6749733-84DA-4EA3-82C1-AB0656134981}" srcId="{F29140DF-025C-4A54-99F1-2B11CEC23D93}" destId="{AA561431-E1C9-4151-95B4-050CD64C3C76}" srcOrd="1" destOrd="0" parTransId="{33CCB723-CA90-4428-B70D-F1FB8B83FA87}" sibTransId="{5D3665F3-EBC7-49DA-A898-64F4DECD9FDF}"/>
    <dgm:cxn modelId="{0B10DB4D-0411-4289-9365-12FC94D7215F}" srcId="{F0CDC648-8A9F-46CD-AAB8-A2217874FB12}" destId="{3B5FE957-4FBB-4A7B-8592-D915D8606E19}" srcOrd="1" destOrd="0" parTransId="{4F6C2937-D7A3-4847-B598-CA8087C91B12}" sibTransId="{0550D8F4-A8EC-48D1-91BD-ACEBD5FF65EA}"/>
    <dgm:cxn modelId="{F64D494F-5326-4659-ACD8-AFC371BA9415}" type="presOf" srcId="{664CB61B-29C8-49B9-B5EC-1EF8548A8FEA}" destId="{04B265B1-646A-4E67-B768-D060BB1A640B}" srcOrd="0" destOrd="4" presId="urn:microsoft.com/office/officeart/2009/3/layout/IncreasingArrowsProcess"/>
    <dgm:cxn modelId="{76D4AA07-F00A-42B4-8B98-10BBDF519B10}" srcId="{F29140DF-025C-4A54-99F1-2B11CEC23D93}" destId="{83FEBD62-03A6-4EC8-8677-E652DA57476C}" srcOrd="3" destOrd="0" parTransId="{A61EFF57-45CB-4CA0-B443-98C5D93E6E34}" sibTransId="{83372A12-CB4A-41E7-9BC1-22CF004EDDE9}"/>
    <dgm:cxn modelId="{302E452A-801D-4959-B47B-65D5A64FAC35}" type="presOf" srcId="{0611FE0E-349C-4A7B-BB04-BBB77B87C6EC}" destId="{ACB400B9-3898-426B-8DA4-E18FF39A8DA6}" srcOrd="0" destOrd="0" presId="urn:microsoft.com/office/officeart/2009/3/layout/IncreasingArrowsProcess"/>
    <dgm:cxn modelId="{23797C68-EA5F-4A07-A4AA-855917A62DB3}" srcId="{F0CDC648-8A9F-46CD-AAB8-A2217874FB12}" destId="{664CB61B-29C8-49B9-B5EC-1EF8548A8FEA}" srcOrd="4" destOrd="0" parTransId="{BA75688D-E848-4C93-AC40-74D1168E8BD7}" sibTransId="{CFA05FB1-8515-4BA4-8DEF-161C54A84B53}"/>
    <dgm:cxn modelId="{0CBB5B30-505E-4D66-8A0B-08C119A4FD05}" srcId="{F0CDC648-8A9F-46CD-AAB8-A2217874FB12}" destId="{9A9B0A79-C724-4556-990D-9F492E43215A}" srcOrd="3" destOrd="0" parTransId="{F5A9B9E0-D16A-48E9-ABB5-856CBA14703D}" sibTransId="{7CB60C57-2E29-4A8B-AE37-763605A7FCBB}"/>
    <dgm:cxn modelId="{5E1F8F76-052C-4321-81BE-98D1D2DF76FE}" type="presOf" srcId="{2E28D40C-4EE2-4F1E-8B74-76EA3EF7DA8B}" destId="{3601224C-ECB3-4CF2-A7DE-783DD252703A}" srcOrd="0" destOrd="0" presId="urn:microsoft.com/office/officeart/2009/3/layout/IncreasingArrowsProcess"/>
    <dgm:cxn modelId="{BB198CA9-70EB-4A3F-B811-293827355110}" type="presOf" srcId="{2C2D01DE-AFF7-48A4-BBEA-D65FEE59825A}" destId="{3601224C-ECB3-4CF2-A7DE-783DD252703A}" srcOrd="0" destOrd="2" presId="urn:microsoft.com/office/officeart/2009/3/layout/IncreasingArrowsProcess"/>
    <dgm:cxn modelId="{2E3C1E87-3AA5-4A04-89DE-B56001DA1FA6}" type="presOf" srcId="{586E6E42-BB4C-4D67-A776-FB0D084D2164}" destId="{A862AD8C-B5E6-401B-AE5B-21381BB6941F}" srcOrd="0" destOrd="2" presId="urn:microsoft.com/office/officeart/2009/3/layout/IncreasingArrowsProcess"/>
    <dgm:cxn modelId="{72F4238B-AA74-4B3E-8EAB-50B5B77D23F7}" type="presOf" srcId="{16BE5B10-2B37-44C8-A069-A707D61D1F78}" destId="{04B265B1-646A-4E67-B768-D060BB1A640B}" srcOrd="0" destOrd="5" presId="urn:microsoft.com/office/officeart/2009/3/layout/IncreasingArrowsProcess"/>
    <dgm:cxn modelId="{624D23A2-4BFB-4661-82B0-875371AFC078}" srcId="{7C72B026-3273-4FD7-9067-F967FBC7787F}" destId="{3E2A91DE-509D-4C9D-B807-3E661937B332}" srcOrd="1" destOrd="0" parTransId="{2597894D-C410-4AFF-8087-5E3C75786B80}" sibTransId="{193C23E4-0A55-4BFF-A6C9-061D5C45895B}"/>
    <dgm:cxn modelId="{2B804B8F-3D2C-4D22-B7C3-C03C482CD29A}" type="presParOf" srcId="{0D021B5E-3C73-4495-906B-32AF5E687494}" destId="{A8F01118-9D84-417A-A060-8B38FC2730B4}" srcOrd="0" destOrd="0" presId="urn:microsoft.com/office/officeart/2009/3/layout/IncreasingArrowsProcess"/>
    <dgm:cxn modelId="{23F86F58-8EA4-44EE-895D-5CAA58899374}" type="presParOf" srcId="{0D021B5E-3C73-4495-906B-32AF5E687494}" destId="{ACB400B9-3898-426B-8DA4-E18FF39A8DA6}" srcOrd="1" destOrd="0" presId="urn:microsoft.com/office/officeart/2009/3/layout/IncreasingArrowsProcess"/>
    <dgm:cxn modelId="{3AD0B661-4263-42B7-B369-80F8D40D183F}" type="presParOf" srcId="{0D021B5E-3C73-4495-906B-32AF5E687494}" destId="{16E0D164-F6FA-4427-92BC-9FD31BF7D3E5}" srcOrd="2" destOrd="0" presId="urn:microsoft.com/office/officeart/2009/3/layout/IncreasingArrowsProcess"/>
    <dgm:cxn modelId="{B0DBC65F-1D4A-4969-9ACC-AD7962E03A74}" type="presParOf" srcId="{0D021B5E-3C73-4495-906B-32AF5E687494}" destId="{3601224C-ECB3-4CF2-A7DE-783DD252703A}" srcOrd="3" destOrd="0" presId="urn:microsoft.com/office/officeart/2009/3/layout/IncreasingArrowsProcess"/>
    <dgm:cxn modelId="{F046C7F9-F193-4E72-B01B-0C32A2786AA1}" type="presParOf" srcId="{0D021B5E-3C73-4495-906B-32AF5E687494}" destId="{C34249C7-DE6D-4CB4-B897-96A4FAE088F6}" srcOrd="4" destOrd="0" presId="urn:microsoft.com/office/officeart/2009/3/layout/IncreasingArrowsProcess"/>
    <dgm:cxn modelId="{DB284B4C-1A13-49F8-9E6A-BC34219345F9}" type="presParOf" srcId="{0D021B5E-3C73-4495-906B-32AF5E687494}" destId="{04B265B1-646A-4E67-B768-D060BB1A640B}" srcOrd="5" destOrd="0" presId="urn:microsoft.com/office/officeart/2009/3/layout/IncreasingArrowsProcess"/>
    <dgm:cxn modelId="{F88295B4-8B40-4C78-BC6B-8186CDACB16A}" type="presParOf" srcId="{0D021B5E-3C73-4495-906B-32AF5E687494}" destId="{8C733B0D-4D81-44AC-9243-FF26EE94F2E4}" srcOrd="6" destOrd="0" presId="urn:microsoft.com/office/officeart/2009/3/layout/IncreasingArrowsProcess"/>
    <dgm:cxn modelId="{6C01BC65-16FF-49A0-B8FF-7C29547AD169}" type="presParOf" srcId="{0D021B5E-3C73-4495-906B-32AF5E687494}" destId="{B5C21DB7-9A8F-4062-9EF4-56636C66C4CF}" srcOrd="7" destOrd="0" presId="urn:microsoft.com/office/officeart/2009/3/layout/IncreasingArrowsProcess"/>
    <dgm:cxn modelId="{0A27BC56-B43E-46F9-ABC1-869B19E3C6E3}" type="presParOf" srcId="{0D021B5E-3C73-4495-906B-32AF5E687494}" destId="{1711F242-D9F0-48DB-B162-CBA3EEE03046}" srcOrd="8" destOrd="0" presId="urn:microsoft.com/office/officeart/2009/3/layout/IncreasingArrowsProcess"/>
    <dgm:cxn modelId="{9CB9D9A8-E41F-48EC-B2D9-F4EA6024EAC5}" type="presParOf" srcId="{0D021B5E-3C73-4495-906B-32AF5E687494}" destId="{A862AD8C-B5E6-401B-AE5B-21381BB6941F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BBCDB8-33D1-4812-AC33-706DBCCAFBC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l-NL"/>
        </a:p>
      </dgm:t>
    </dgm:pt>
    <dgm:pt modelId="{ADF4BD65-9C3D-4129-A5C4-443660A2CB85}">
      <dgm:prSet phldrT="[Tekst]"/>
      <dgm:spPr/>
      <dgm:t>
        <a:bodyPr/>
        <a:lstStyle/>
        <a:p>
          <a:r>
            <a:rPr lang="nl-NL" dirty="0" smtClean="0"/>
            <a:t>Wave 1</a:t>
          </a:r>
          <a:endParaRPr lang="nl-NL" dirty="0"/>
        </a:p>
      </dgm:t>
    </dgm:pt>
    <dgm:pt modelId="{2C85D61F-F341-4292-8335-E486B04EAF9D}" type="parTrans" cxnId="{0E2929B6-7420-4288-A04B-25DD4AB5163F}">
      <dgm:prSet/>
      <dgm:spPr/>
      <dgm:t>
        <a:bodyPr/>
        <a:lstStyle/>
        <a:p>
          <a:endParaRPr lang="nl-NL"/>
        </a:p>
      </dgm:t>
    </dgm:pt>
    <dgm:pt modelId="{33080DA5-7A37-426B-A6DF-264A6F51757F}" type="sibTrans" cxnId="{0E2929B6-7420-4288-A04B-25DD4AB5163F}">
      <dgm:prSet/>
      <dgm:spPr/>
      <dgm:t>
        <a:bodyPr/>
        <a:lstStyle/>
        <a:p>
          <a:endParaRPr lang="nl-NL"/>
        </a:p>
      </dgm:t>
    </dgm:pt>
    <dgm:pt modelId="{0611FE0E-349C-4A7B-BB04-BBB77B87C6EC}">
      <dgm:prSet phldrT="[Tekst]"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endParaRPr lang="nl-NL" sz="1100" dirty="0" smtClean="0"/>
        </a:p>
        <a:p>
          <a:endParaRPr lang="nl-NL" sz="1100" dirty="0" smtClean="0"/>
        </a:p>
        <a:p>
          <a:endParaRPr lang="nl-NL" sz="1100" dirty="0"/>
        </a:p>
      </dgm:t>
    </dgm:pt>
    <dgm:pt modelId="{9A03D602-0B6A-4F80-941B-6AD81E43361F}" type="parTrans" cxnId="{220D04B8-478F-438A-A8F7-104B9148D730}">
      <dgm:prSet/>
      <dgm:spPr/>
      <dgm:t>
        <a:bodyPr/>
        <a:lstStyle/>
        <a:p>
          <a:endParaRPr lang="nl-NL"/>
        </a:p>
      </dgm:t>
    </dgm:pt>
    <dgm:pt modelId="{086A37D0-C24B-49A8-ACF7-2F5EF1C2F221}" type="sibTrans" cxnId="{220D04B8-478F-438A-A8F7-104B9148D730}">
      <dgm:prSet/>
      <dgm:spPr/>
      <dgm:t>
        <a:bodyPr/>
        <a:lstStyle/>
        <a:p>
          <a:endParaRPr lang="nl-NL"/>
        </a:p>
      </dgm:t>
    </dgm:pt>
    <dgm:pt modelId="{A2439322-F2C3-4EEC-A619-F86D3124C9CD}">
      <dgm:prSet phldrT="[Tekst]"/>
      <dgm:spPr/>
      <dgm:t>
        <a:bodyPr/>
        <a:lstStyle/>
        <a:p>
          <a:r>
            <a:rPr lang="nl-NL" dirty="0" smtClean="0"/>
            <a:t>Wave 2</a:t>
          </a:r>
          <a:endParaRPr lang="nl-NL" dirty="0"/>
        </a:p>
      </dgm:t>
    </dgm:pt>
    <dgm:pt modelId="{61539CA7-55EF-421D-B69F-6CE7770C74E3}" type="parTrans" cxnId="{6D955E6A-791F-403A-89EF-15E20A3AE436}">
      <dgm:prSet/>
      <dgm:spPr/>
      <dgm:t>
        <a:bodyPr/>
        <a:lstStyle/>
        <a:p>
          <a:endParaRPr lang="nl-NL"/>
        </a:p>
      </dgm:t>
    </dgm:pt>
    <dgm:pt modelId="{B586B444-FE34-4E97-966D-7535255205B2}" type="sibTrans" cxnId="{6D955E6A-791F-403A-89EF-15E20A3AE436}">
      <dgm:prSet/>
      <dgm:spPr/>
      <dgm:t>
        <a:bodyPr/>
        <a:lstStyle/>
        <a:p>
          <a:endParaRPr lang="nl-NL"/>
        </a:p>
      </dgm:t>
    </dgm:pt>
    <dgm:pt modelId="{2E28D40C-4EE2-4F1E-8B74-76EA3EF7DA8B}">
      <dgm:prSet phldrT="[Tekst]"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dirty="0" smtClean="0"/>
        </a:p>
        <a:p>
          <a:r>
            <a:rPr lang="en-US" sz="1100" b="0" dirty="0" smtClean="0"/>
            <a:t>H: Household</a:t>
          </a:r>
        </a:p>
      </dgm:t>
    </dgm:pt>
    <dgm:pt modelId="{C23D0388-E224-48F5-9649-A9259B3BE39B}" type="parTrans" cxnId="{EC99CCB3-E4E2-45B0-B949-F36938885209}">
      <dgm:prSet/>
      <dgm:spPr/>
      <dgm:t>
        <a:bodyPr/>
        <a:lstStyle/>
        <a:p>
          <a:endParaRPr lang="nl-NL"/>
        </a:p>
      </dgm:t>
    </dgm:pt>
    <dgm:pt modelId="{8F2EB07E-258F-4B82-9643-F92E70CD40EB}" type="sibTrans" cxnId="{EC99CCB3-E4E2-45B0-B949-F36938885209}">
      <dgm:prSet/>
      <dgm:spPr/>
      <dgm:t>
        <a:bodyPr/>
        <a:lstStyle/>
        <a:p>
          <a:endParaRPr lang="nl-NL"/>
        </a:p>
      </dgm:t>
    </dgm:pt>
    <dgm:pt modelId="{F29140DF-025C-4A54-99F1-2B11CEC23D93}">
      <dgm:prSet/>
      <dgm:spPr/>
      <dgm:t>
        <a:bodyPr/>
        <a:lstStyle/>
        <a:p>
          <a:r>
            <a:rPr lang="nl-NL" dirty="0" smtClean="0"/>
            <a:t>Wave 4</a:t>
          </a:r>
          <a:endParaRPr lang="nl-NL" dirty="0"/>
        </a:p>
      </dgm:t>
    </dgm:pt>
    <dgm:pt modelId="{2EF010D1-DF43-435C-A56F-88DA82FC183A}" type="parTrans" cxnId="{C695D73F-4D17-4D2A-9FC4-AC25B66600C9}">
      <dgm:prSet/>
      <dgm:spPr/>
      <dgm:t>
        <a:bodyPr/>
        <a:lstStyle/>
        <a:p>
          <a:endParaRPr lang="nl-NL"/>
        </a:p>
      </dgm:t>
    </dgm:pt>
    <dgm:pt modelId="{EE7D8FB5-355E-462B-AA28-73784B9D1327}" type="sibTrans" cxnId="{C695D73F-4D17-4D2A-9FC4-AC25B66600C9}">
      <dgm:prSet/>
      <dgm:spPr/>
      <dgm:t>
        <a:bodyPr/>
        <a:lstStyle/>
        <a:p>
          <a:endParaRPr lang="nl-NL"/>
        </a:p>
      </dgm:t>
    </dgm:pt>
    <dgm:pt modelId="{7C72B026-3273-4FD7-9067-F967FBC7787F}">
      <dgm:prSet/>
      <dgm:spPr/>
      <dgm:t>
        <a:bodyPr/>
        <a:lstStyle/>
        <a:p>
          <a:r>
            <a:rPr lang="nl-NL" dirty="0" smtClean="0"/>
            <a:t>Wave 5</a:t>
          </a:r>
          <a:endParaRPr lang="nl-NL" dirty="0"/>
        </a:p>
      </dgm:t>
    </dgm:pt>
    <dgm:pt modelId="{D8BD6077-EBAF-406C-9BD6-56F372F600B8}" type="parTrans" cxnId="{2F1917B1-EC80-4527-B9DC-8F700F3D89E0}">
      <dgm:prSet/>
      <dgm:spPr/>
      <dgm:t>
        <a:bodyPr/>
        <a:lstStyle/>
        <a:p>
          <a:endParaRPr lang="nl-NL"/>
        </a:p>
      </dgm:t>
    </dgm:pt>
    <dgm:pt modelId="{36FE47C0-76E0-4BCA-98AE-0C3DB31C3D79}" type="sibTrans" cxnId="{2F1917B1-EC80-4527-B9DC-8F700F3D89E0}">
      <dgm:prSet/>
      <dgm:spPr/>
      <dgm:t>
        <a:bodyPr/>
        <a:lstStyle/>
        <a:p>
          <a:endParaRPr lang="nl-NL"/>
        </a:p>
      </dgm:t>
    </dgm:pt>
    <dgm:pt modelId="{B0A17741-A89E-49C1-86DF-12F7CF7DE2E5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0" dirty="0" smtClean="0"/>
        </a:p>
        <a:p>
          <a:endParaRPr lang="nl-NL" sz="1100" b="0" dirty="0" smtClean="0"/>
        </a:p>
      </dgm:t>
    </dgm:pt>
    <dgm:pt modelId="{7B607112-7807-4190-BAAA-774FBAE16F60}" type="parTrans" cxnId="{F941EAC8-5B18-4757-85C0-EDB13EFED6B6}">
      <dgm:prSet/>
      <dgm:spPr/>
      <dgm:t>
        <a:bodyPr/>
        <a:lstStyle/>
        <a:p>
          <a:endParaRPr lang="nl-NL"/>
        </a:p>
      </dgm:t>
    </dgm:pt>
    <dgm:pt modelId="{14ECD4DA-53D8-4245-9E82-3A5815E6D09D}" type="sibTrans" cxnId="{F941EAC8-5B18-4757-85C0-EDB13EFED6B6}">
      <dgm:prSet/>
      <dgm:spPr/>
      <dgm:t>
        <a:bodyPr/>
        <a:lstStyle/>
        <a:p>
          <a:endParaRPr lang="nl-NL"/>
        </a:p>
      </dgm:t>
    </dgm:pt>
    <dgm:pt modelId="{0B1C8A27-F564-4707-B60C-D78BB5B3BF75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0" dirty="0" smtClean="0"/>
        </a:p>
        <a:p>
          <a:endParaRPr lang="nl-NL" sz="1100" b="0" dirty="0" smtClean="0"/>
        </a:p>
      </dgm:t>
    </dgm:pt>
    <dgm:pt modelId="{E940F0D7-792E-4884-8680-6D722F44E7EF}" type="parTrans" cxnId="{1E68DE91-2CEA-4EF2-AF06-2EF4B051629F}">
      <dgm:prSet/>
      <dgm:spPr/>
      <dgm:t>
        <a:bodyPr/>
        <a:lstStyle/>
        <a:p>
          <a:endParaRPr lang="nl-NL"/>
        </a:p>
      </dgm:t>
    </dgm:pt>
    <dgm:pt modelId="{460044CF-6D78-4136-BD7E-E00B59206B7E}" type="sibTrans" cxnId="{1E68DE91-2CEA-4EF2-AF06-2EF4B051629F}">
      <dgm:prSet/>
      <dgm:spPr/>
      <dgm:t>
        <a:bodyPr/>
        <a:lstStyle/>
        <a:p>
          <a:endParaRPr lang="nl-NL"/>
        </a:p>
      </dgm:t>
    </dgm:pt>
    <dgm:pt modelId="{B6932A49-9683-4611-B998-21FA71D283AD}">
      <dgm:prSet custT="1"/>
      <dgm:spPr/>
      <dgm:t>
        <a:bodyPr/>
        <a:lstStyle/>
        <a:p>
          <a:r>
            <a:rPr lang="nl-NL" sz="1100" dirty="0" smtClean="0"/>
            <a:t>q: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dirty="0" smtClean="0"/>
        </a:p>
        <a:p>
          <a:r>
            <a:rPr lang="nl-NL" sz="1100" b="0" dirty="0" smtClean="0"/>
            <a:t>h: minimum set </a:t>
          </a:r>
          <a:r>
            <a:rPr lang="nl-NL" sz="1100" b="0" dirty="0" err="1" smtClean="0"/>
            <a:t>by</a:t>
          </a:r>
          <a:r>
            <a:rPr lang="nl-NL" sz="1100" b="0" dirty="0" smtClean="0"/>
            <a:t> </a:t>
          </a:r>
          <a:r>
            <a:rPr lang="nl-NL" sz="1100" b="0" dirty="0" err="1" smtClean="0"/>
            <a:t>dependent</a:t>
          </a:r>
          <a:r>
            <a:rPr lang="nl-NL" sz="1100" b="0" dirty="0" smtClean="0"/>
            <a:t> </a:t>
          </a:r>
          <a:r>
            <a:rPr lang="nl-NL" sz="1100" b="0" dirty="0" err="1" smtClean="0"/>
            <a:t>interviewing</a:t>
          </a:r>
          <a:endParaRPr lang="en-US" sz="1100" b="0" dirty="0" smtClean="0"/>
        </a:p>
        <a:p>
          <a:r>
            <a:rPr lang="en-US" sz="1100" b="0" dirty="0" smtClean="0"/>
            <a:t>Y: Yearly</a:t>
          </a:r>
          <a:endParaRPr lang="nl-NL" sz="1100" b="1" dirty="0" smtClean="0"/>
        </a:p>
      </dgm:t>
    </dgm:pt>
    <dgm:pt modelId="{1E015F76-221F-4046-9E45-0E7448E7938A}" type="sibTrans" cxnId="{07BE982B-CFC9-4AF4-ABF9-AC9B90F49C01}">
      <dgm:prSet/>
      <dgm:spPr/>
      <dgm:t>
        <a:bodyPr/>
        <a:lstStyle/>
        <a:p>
          <a:endParaRPr lang="nl-NL"/>
        </a:p>
      </dgm:t>
    </dgm:pt>
    <dgm:pt modelId="{228437F4-D54F-41E8-B80C-3687C8E27F3B}" type="parTrans" cxnId="{07BE982B-CFC9-4AF4-ABF9-AC9B90F49C01}">
      <dgm:prSet/>
      <dgm:spPr/>
      <dgm:t>
        <a:bodyPr/>
        <a:lstStyle/>
        <a:p>
          <a:endParaRPr lang="nl-NL"/>
        </a:p>
      </dgm:t>
    </dgm:pt>
    <dgm:pt modelId="{F0CDC648-8A9F-46CD-AAB8-A2217874FB12}">
      <dgm:prSet custT="1"/>
      <dgm:spPr/>
      <dgm:t>
        <a:bodyPr/>
        <a:lstStyle/>
        <a:p>
          <a:r>
            <a:rPr lang="nl-NL" sz="1900" dirty="0" smtClean="0"/>
            <a:t>Wave 3</a:t>
          </a:r>
          <a:endParaRPr lang="nl-NL" sz="1900" dirty="0"/>
        </a:p>
      </dgm:t>
    </dgm:pt>
    <dgm:pt modelId="{C26C8011-F6EA-4F8C-BFF2-A08D1BDA7A07}" type="sibTrans" cxnId="{CAE274D2-84B7-4D3E-93F0-D9B0E78FD58D}">
      <dgm:prSet/>
      <dgm:spPr/>
      <dgm:t>
        <a:bodyPr/>
        <a:lstStyle/>
        <a:p>
          <a:endParaRPr lang="nl-NL"/>
        </a:p>
      </dgm:t>
    </dgm:pt>
    <dgm:pt modelId="{5AA0515F-6B24-4AEB-A126-F2A511BEFB80}" type="parTrans" cxnId="{CAE274D2-84B7-4D3E-93F0-D9B0E78FD58D}">
      <dgm:prSet/>
      <dgm:spPr/>
      <dgm:t>
        <a:bodyPr/>
        <a:lstStyle/>
        <a:p>
          <a:endParaRPr lang="nl-NL"/>
        </a:p>
      </dgm:t>
    </dgm:pt>
    <dgm:pt modelId="{78DD28BC-98FF-444A-B701-8C431AD9A194}">
      <dgm:prSet custT="1"/>
      <dgm:spPr/>
      <dgm:t>
        <a:bodyPr/>
        <a:lstStyle/>
        <a:p>
          <a:r>
            <a:rPr lang="en-US" sz="1100" b="0" dirty="0" smtClean="0"/>
            <a:t>2Y: 2-Yearly</a:t>
          </a:r>
        </a:p>
      </dgm:t>
    </dgm:pt>
    <dgm:pt modelId="{0A00FAC1-3D9A-4105-BC14-3B9C02AAACB6}" type="parTrans" cxnId="{96B551E9-A077-4F0A-9123-DDF9F18726BD}">
      <dgm:prSet/>
      <dgm:spPr/>
      <dgm:t>
        <a:bodyPr/>
        <a:lstStyle/>
        <a:p>
          <a:endParaRPr lang="nl-NL"/>
        </a:p>
      </dgm:t>
    </dgm:pt>
    <dgm:pt modelId="{9C1EDF25-2519-4E3D-9373-5370065B147F}" type="sibTrans" cxnId="{96B551E9-A077-4F0A-9123-DDF9F18726BD}">
      <dgm:prSet/>
      <dgm:spPr/>
      <dgm:t>
        <a:bodyPr/>
        <a:lstStyle/>
        <a:p>
          <a:endParaRPr lang="nl-NL"/>
        </a:p>
      </dgm:t>
    </dgm:pt>
    <dgm:pt modelId="{A9C6D32D-3FAF-48C0-9360-04E0332EAD69}">
      <dgm:prSet custT="1"/>
      <dgm:spPr/>
      <dgm:t>
        <a:bodyPr/>
        <a:lstStyle/>
        <a:p>
          <a:r>
            <a:rPr lang="en-US" sz="1100" b="0" dirty="0" smtClean="0"/>
            <a:t>M: Ad-hoc</a:t>
          </a:r>
        </a:p>
        <a:p>
          <a:endParaRPr lang="nl-NL" sz="1100" b="0" dirty="0" smtClean="0"/>
        </a:p>
      </dgm:t>
    </dgm:pt>
    <dgm:pt modelId="{C9B8DCE0-8FDA-42EC-8BF5-B8B6C48A9329}" type="parTrans" cxnId="{110A2D36-1AB0-4120-BA9F-CBF7784CB09F}">
      <dgm:prSet/>
      <dgm:spPr/>
      <dgm:t>
        <a:bodyPr/>
        <a:lstStyle/>
        <a:p>
          <a:endParaRPr lang="nl-NL"/>
        </a:p>
      </dgm:t>
    </dgm:pt>
    <dgm:pt modelId="{B3983011-2863-4D62-96F7-D36BEA4884D8}" type="sibTrans" cxnId="{110A2D36-1AB0-4120-BA9F-CBF7784CB09F}">
      <dgm:prSet/>
      <dgm:spPr/>
      <dgm:t>
        <a:bodyPr/>
        <a:lstStyle/>
        <a:p>
          <a:endParaRPr lang="nl-NL"/>
        </a:p>
      </dgm:t>
    </dgm:pt>
    <dgm:pt modelId="{0D021B5E-3C73-4495-906B-32AF5E687494}" type="pres">
      <dgm:prSet presAssocID="{65BBCDB8-33D1-4812-AC33-706DBCCAFBC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nl-NL"/>
        </a:p>
      </dgm:t>
    </dgm:pt>
    <dgm:pt modelId="{A8F01118-9D84-417A-A060-8B38FC2730B4}" type="pres">
      <dgm:prSet presAssocID="{ADF4BD65-9C3D-4129-A5C4-443660A2CB85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B400B9-3898-426B-8DA4-E18FF39A8DA6}" type="pres">
      <dgm:prSet presAssocID="{ADF4BD65-9C3D-4129-A5C4-443660A2CB85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E0D164-F6FA-4427-92BC-9FD31BF7D3E5}" type="pres">
      <dgm:prSet presAssocID="{A2439322-F2C3-4EEC-A619-F86D3124C9CD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01224C-ECB3-4CF2-A7DE-783DD252703A}" type="pres">
      <dgm:prSet presAssocID="{A2439322-F2C3-4EEC-A619-F86D3124C9CD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4249C7-DE6D-4CB4-B897-96A4FAE088F6}" type="pres">
      <dgm:prSet presAssocID="{F0CDC648-8A9F-46CD-AAB8-A2217874FB12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B265B1-646A-4E67-B768-D060BB1A640B}" type="pres">
      <dgm:prSet presAssocID="{F0CDC648-8A9F-46CD-AAB8-A2217874FB12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C733B0D-4D81-44AC-9243-FF26EE94F2E4}" type="pres">
      <dgm:prSet presAssocID="{F29140DF-025C-4A54-99F1-2B11CEC23D93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5C21DB7-9A8F-4062-9EF4-56636C66C4CF}" type="pres">
      <dgm:prSet presAssocID="{F29140DF-025C-4A54-99F1-2B11CEC23D93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11F242-D9F0-48DB-B162-CBA3EEE03046}" type="pres">
      <dgm:prSet presAssocID="{7C72B026-3273-4FD7-9067-F967FBC7787F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862AD8C-B5E6-401B-AE5B-21381BB6941F}" type="pres">
      <dgm:prSet presAssocID="{7C72B026-3273-4FD7-9067-F967FBC7787F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99CCB3-E4E2-45B0-B949-F36938885209}" srcId="{A2439322-F2C3-4EEC-A619-F86D3124C9CD}" destId="{2E28D40C-4EE2-4F1E-8B74-76EA3EF7DA8B}" srcOrd="0" destOrd="0" parTransId="{C23D0388-E224-48F5-9649-A9259B3BE39B}" sibTransId="{8F2EB07E-258F-4B82-9643-F92E70CD40EB}"/>
    <dgm:cxn modelId="{302E452A-801D-4959-B47B-65D5A64FAC35}" type="presOf" srcId="{0611FE0E-349C-4A7B-BB04-BBB77B87C6EC}" destId="{ACB400B9-3898-426B-8DA4-E18FF39A8DA6}" srcOrd="0" destOrd="0" presId="urn:microsoft.com/office/officeart/2009/3/layout/IncreasingArrowsProcess"/>
    <dgm:cxn modelId="{30B9E08C-AEEA-49FE-A1E2-34E7C602F0D0}" type="presOf" srcId="{B0A17741-A89E-49C1-86DF-12F7CF7DE2E5}" destId="{B5C21DB7-9A8F-4062-9EF4-56636C66C4CF}" srcOrd="0" destOrd="0" presId="urn:microsoft.com/office/officeart/2009/3/layout/IncreasingArrowsProcess"/>
    <dgm:cxn modelId="{1E68DE91-2CEA-4EF2-AF06-2EF4B051629F}" srcId="{7C72B026-3273-4FD7-9067-F967FBC7787F}" destId="{0B1C8A27-F564-4707-B60C-D78BB5B3BF75}" srcOrd="0" destOrd="0" parTransId="{E940F0D7-792E-4884-8680-6D722F44E7EF}" sibTransId="{460044CF-6D78-4136-BD7E-E00B59206B7E}"/>
    <dgm:cxn modelId="{75DFF2ED-1C1A-4905-BA0F-6E4993206E5E}" type="presOf" srcId="{ADF4BD65-9C3D-4129-A5C4-443660A2CB85}" destId="{A8F01118-9D84-417A-A060-8B38FC2730B4}" srcOrd="0" destOrd="0" presId="urn:microsoft.com/office/officeart/2009/3/layout/IncreasingArrowsProcess"/>
    <dgm:cxn modelId="{68048A73-8267-4083-8B09-2D702C8954C2}" type="presOf" srcId="{7C72B026-3273-4FD7-9067-F967FBC7787F}" destId="{1711F242-D9F0-48DB-B162-CBA3EEE03046}" srcOrd="0" destOrd="0" presId="urn:microsoft.com/office/officeart/2009/3/layout/IncreasingArrowsProcess"/>
    <dgm:cxn modelId="{07BE982B-CFC9-4AF4-ABF9-AC9B90F49C01}" srcId="{F0CDC648-8A9F-46CD-AAB8-A2217874FB12}" destId="{B6932A49-9683-4611-B998-21FA71D283AD}" srcOrd="0" destOrd="0" parTransId="{228437F4-D54F-41E8-B80C-3687C8E27F3B}" sibTransId="{1E015F76-221F-4046-9E45-0E7448E7938A}"/>
    <dgm:cxn modelId="{78896EB1-1130-48B8-8F1C-BC21FD1FE431}" type="presOf" srcId="{A2439322-F2C3-4EEC-A619-F86D3124C9CD}" destId="{16E0D164-F6FA-4427-92BC-9FD31BF7D3E5}" srcOrd="0" destOrd="0" presId="urn:microsoft.com/office/officeart/2009/3/layout/IncreasingArrowsProcess"/>
    <dgm:cxn modelId="{E8C32C16-5DA6-4AFD-85D2-019A041D10A8}" type="presOf" srcId="{A9C6D32D-3FAF-48C0-9360-04E0332EAD69}" destId="{04B265B1-646A-4E67-B768-D060BB1A640B}" srcOrd="0" destOrd="2" presId="urn:microsoft.com/office/officeart/2009/3/layout/IncreasingArrowsProcess"/>
    <dgm:cxn modelId="{8F165702-527E-4E3F-AE6E-E09E3DFA7B30}" type="presOf" srcId="{F0CDC648-8A9F-46CD-AAB8-A2217874FB12}" destId="{C34249C7-DE6D-4CB4-B897-96A4FAE088F6}" srcOrd="0" destOrd="0" presId="urn:microsoft.com/office/officeart/2009/3/layout/IncreasingArrowsProcess"/>
    <dgm:cxn modelId="{FDE435CE-9E33-48E9-A127-6F90FA6736D6}" type="presOf" srcId="{78DD28BC-98FF-444A-B701-8C431AD9A194}" destId="{04B265B1-646A-4E67-B768-D060BB1A640B}" srcOrd="0" destOrd="1" presId="urn:microsoft.com/office/officeart/2009/3/layout/IncreasingArrowsProcess"/>
    <dgm:cxn modelId="{C695D73F-4D17-4D2A-9FC4-AC25B66600C9}" srcId="{65BBCDB8-33D1-4812-AC33-706DBCCAFBCC}" destId="{F29140DF-025C-4A54-99F1-2B11CEC23D93}" srcOrd="3" destOrd="0" parTransId="{2EF010D1-DF43-435C-A56F-88DA82FC183A}" sibTransId="{EE7D8FB5-355E-462B-AA28-73784B9D1327}"/>
    <dgm:cxn modelId="{5E1F8F76-052C-4321-81BE-98D1D2DF76FE}" type="presOf" srcId="{2E28D40C-4EE2-4F1E-8B74-76EA3EF7DA8B}" destId="{3601224C-ECB3-4CF2-A7DE-783DD252703A}" srcOrd="0" destOrd="0" presId="urn:microsoft.com/office/officeart/2009/3/layout/IncreasingArrowsProcess"/>
    <dgm:cxn modelId="{8956AE59-1DC1-4762-9040-09254A2DD504}" type="presOf" srcId="{65BBCDB8-33D1-4812-AC33-706DBCCAFBCC}" destId="{0D021B5E-3C73-4495-906B-32AF5E687494}" srcOrd="0" destOrd="0" presId="urn:microsoft.com/office/officeart/2009/3/layout/IncreasingArrowsProcess"/>
    <dgm:cxn modelId="{F941EAC8-5B18-4757-85C0-EDB13EFED6B6}" srcId="{F29140DF-025C-4A54-99F1-2B11CEC23D93}" destId="{B0A17741-A89E-49C1-86DF-12F7CF7DE2E5}" srcOrd="0" destOrd="0" parTransId="{7B607112-7807-4190-BAAA-774FBAE16F60}" sibTransId="{14ECD4DA-53D8-4245-9E82-3A5815E6D09D}"/>
    <dgm:cxn modelId="{8B105E8B-DE65-454B-B05F-0DC1274205FF}" type="presOf" srcId="{F29140DF-025C-4A54-99F1-2B11CEC23D93}" destId="{8C733B0D-4D81-44AC-9243-FF26EE94F2E4}" srcOrd="0" destOrd="0" presId="urn:microsoft.com/office/officeart/2009/3/layout/IncreasingArrowsProcess"/>
    <dgm:cxn modelId="{0E2929B6-7420-4288-A04B-25DD4AB5163F}" srcId="{65BBCDB8-33D1-4812-AC33-706DBCCAFBCC}" destId="{ADF4BD65-9C3D-4129-A5C4-443660A2CB85}" srcOrd="0" destOrd="0" parTransId="{2C85D61F-F341-4292-8335-E486B04EAF9D}" sibTransId="{33080DA5-7A37-426B-A6DF-264A6F51757F}"/>
    <dgm:cxn modelId="{96B551E9-A077-4F0A-9123-DDF9F18726BD}" srcId="{F0CDC648-8A9F-46CD-AAB8-A2217874FB12}" destId="{78DD28BC-98FF-444A-B701-8C431AD9A194}" srcOrd="1" destOrd="0" parTransId="{0A00FAC1-3D9A-4105-BC14-3B9C02AAACB6}" sibTransId="{9C1EDF25-2519-4E3D-9373-5370065B147F}"/>
    <dgm:cxn modelId="{59DBD39A-6244-47D8-A9CF-43C7664ED642}" type="presOf" srcId="{B6932A49-9683-4611-B998-21FA71D283AD}" destId="{04B265B1-646A-4E67-B768-D060BB1A640B}" srcOrd="0" destOrd="0" presId="urn:microsoft.com/office/officeart/2009/3/layout/IncreasingArrowsProcess"/>
    <dgm:cxn modelId="{2F1917B1-EC80-4527-B9DC-8F700F3D89E0}" srcId="{65BBCDB8-33D1-4812-AC33-706DBCCAFBCC}" destId="{7C72B026-3273-4FD7-9067-F967FBC7787F}" srcOrd="4" destOrd="0" parTransId="{D8BD6077-EBAF-406C-9BD6-56F372F600B8}" sibTransId="{36FE47C0-76E0-4BCA-98AE-0C3DB31C3D79}"/>
    <dgm:cxn modelId="{6D955E6A-791F-403A-89EF-15E20A3AE436}" srcId="{65BBCDB8-33D1-4812-AC33-706DBCCAFBCC}" destId="{A2439322-F2C3-4EEC-A619-F86D3124C9CD}" srcOrd="1" destOrd="0" parTransId="{61539CA7-55EF-421D-B69F-6CE7770C74E3}" sibTransId="{B586B444-FE34-4E97-966D-7535255205B2}"/>
    <dgm:cxn modelId="{4EFA74EE-F3CE-49A0-9E65-B90E22BC57DE}" type="presOf" srcId="{0B1C8A27-F564-4707-B60C-D78BB5B3BF75}" destId="{A862AD8C-B5E6-401B-AE5B-21381BB6941F}" srcOrd="0" destOrd="0" presId="urn:microsoft.com/office/officeart/2009/3/layout/IncreasingArrowsProcess"/>
    <dgm:cxn modelId="{110A2D36-1AB0-4120-BA9F-CBF7784CB09F}" srcId="{F0CDC648-8A9F-46CD-AAB8-A2217874FB12}" destId="{A9C6D32D-3FAF-48C0-9360-04E0332EAD69}" srcOrd="2" destOrd="0" parTransId="{C9B8DCE0-8FDA-42EC-8BF5-B8B6C48A9329}" sibTransId="{B3983011-2863-4D62-96F7-D36BEA4884D8}"/>
    <dgm:cxn modelId="{CAE274D2-84B7-4D3E-93F0-D9B0E78FD58D}" srcId="{65BBCDB8-33D1-4812-AC33-706DBCCAFBCC}" destId="{F0CDC648-8A9F-46CD-AAB8-A2217874FB12}" srcOrd="2" destOrd="0" parTransId="{5AA0515F-6B24-4AEB-A126-F2A511BEFB80}" sibTransId="{C26C8011-F6EA-4F8C-BFF2-A08D1BDA7A07}"/>
    <dgm:cxn modelId="{220D04B8-478F-438A-A8F7-104B9148D730}" srcId="{ADF4BD65-9C3D-4129-A5C4-443660A2CB85}" destId="{0611FE0E-349C-4A7B-BB04-BBB77B87C6EC}" srcOrd="0" destOrd="0" parTransId="{9A03D602-0B6A-4F80-941B-6AD81E43361F}" sibTransId="{086A37D0-C24B-49A8-ACF7-2F5EF1C2F221}"/>
    <dgm:cxn modelId="{2B804B8F-3D2C-4D22-B7C3-C03C482CD29A}" type="presParOf" srcId="{0D021B5E-3C73-4495-906B-32AF5E687494}" destId="{A8F01118-9D84-417A-A060-8B38FC2730B4}" srcOrd="0" destOrd="0" presId="urn:microsoft.com/office/officeart/2009/3/layout/IncreasingArrowsProcess"/>
    <dgm:cxn modelId="{23F86F58-8EA4-44EE-895D-5CAA58899374}" type="presParOf" srcId="{0D021B5E-3C73-4495-906B-32AF5E687494}" destId="{ACB400B9-3898-426B-8DA4-E18FF39A8DA6}" srcOrd="1" destOrd="0" presId="urn:microsoft.com/office/officeart/2009/3/layout/IncreasingArrowsProcess"/>
    <dgm:cxn modelId="{3AD0B661-4263-42B7-B369-80F8D40D183F}" type="presParOf" srcId="{0D021B5E-3C73-4495-906B-32AF5E687494}" destId="{16E0D164-F6FA-4427-92BC-9FD31BF7D3E5}" srcOrd="2" destOrd="0" presId="urn:microsoft.com/office/officeart/2009/3/layout/IncreasingArrowsProcess"/>
    <dgm:cxn modelId="{B0DBC65F-1D4A-4969-9ACC-AD7962E03A74}" type="presParOf" srcId="{0D021B5E-3C73-4495-906B-32AF5E687494}" destId="{3601224C-ECB3-4CF2-A7DE-783DD252703A}" srcOrd="3" destOrd="0" presId="urn:microsoft.com/office/officeart/2009/3/layout/IncreasingArrowsProcess"/>
    <dgm:cxn modelId="{F046C7F9-F193-4E72-B01B-0C32A2786AA1}" type="presParOf" srcId="{0D021B5E-3C73-4495-906B-32AF5E687494}" destId="{C34249C7-DE6D-4CB4-B897-96A4FAE088F6}" srcOrd="4" destOrd="0" presId="urn:microsoft.com/office/officeart/2009/3/layout/IncreasingArrowsProcess"/>
    <dgm:cxn modelId="{DB284B4C-1A13-49F8-9E6A-BC34219345F9}" type="presParOf" srcId="{0D021B5E-3C73-4495-906B-32AF5E687494}" destId="{04B265B1-646A-4E67-B768-D060BB1A640B}" srcOrd="5" destOrd="0" presId="urn:microsoft.com/office/officeart/2009/3/layout/IncreasingArrowsProcess"/>
    <dgm:cxn modelId="{6EE90135-5D2A-4F8D-AD9A-73319C8D2E54}" type="presParOf" srcId="{0D021B5E-3C73-4495-906B-32AF5E687494}" destId="{8C733B0D-4D81-44AC-9243-FF26EE94F2E4}" srcOrd="6" destOrd="0" presId="urn:microsoft.com/office/officeart/2009/3/layout/IncreasingArrowsProcess"/>
    <dgm:cxn modelId="{373C3A9F-E47A-4DA3-BBAE-59C1339168D2}" type="presParOf" srcId="{0D021B5E-3C73-4495-906B-32AF5E687494}" destId="{B5C21DB7-9A8F-4062-9EF4-56636C66C4CF}" srcOrd="7" destOrd="0" presId="urn:microsoft.com/office/officeart/2009/3/layout/IncreasingArrowsProcess"/>
    <dgm:cxn modelId="{9BB946A9-065F-41D6-AF07-795A5DB2A040}" type="presParOf" srcId="{0D021B5E-3C73-4495-906B-32AF5E687494}" destId="{1711F242-D9F0-48DB-B162-CBA3EEE03046}" srcOrd="8" destOrd="0" presId="urn:microsoft.com/office/officeart/2009/3/layout/IncreasingArrowsProcess"/>
    <dgm:cxn modelId="{E45B5DE7-C9F8-4A00-A029-F96BF74DDE2C}" type="presParOf" srcId="{0D021B5E-3C73-4495-906B-32AF5E687494}" destId="{A862AD8C-B5E6-401B-AE5B-21381BB6941F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/>
      <dgm:t>
        <a:bodyPr/>
        <a:lstStyle/>
        <a:p>
          <a:r>
            <a:rPr lang="nl-NL" dirty="0" smtClean="0"/>
            <a:t>Modes</a:t>
          </a:r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r>
            <a:rPr lang="nl-NL" dirty="0" smtClean="0"/>
            <a:t>(Sub)-sampling</a:t>
          </a:r>
          <a:endParaRPr lang="nl-NL" dirty="0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/>
      <dgm:t>
        <a:bodyPr/>
        <a:lstStyle/>
        <a:p>
          <a:r>
            <a:rPr lang="nl-NL" dirty="0" err="1" smtClean="0"/>
            <a:t>Questions</a:t>
          </a:r>
          <a:endParaRPr lang="nl-NL" dirty="0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2D953D-58AB-4E88-B169-D6E8894272E3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5965048-765A-43B1-9B42-2724D1312E19}">
      <dgm:prSet phldrT="[Tekst]"/>
      <dgm:spPr/>
      <dgm:t>
        <a:bodyPr/>
        <a:lstStyle/>
        <a:p>
          <a:r>
            <a:rPr lang="nl-NL" dirty="0" err="1" smtClean="0"/>
            <a:t>Questions</a:t>
          </a:r>
          <a:endParaRPr lang="nl-NL" dirty="0"/>
        </a:p>
      </dgm:t>
    </dgm:pt>
    <dgm:pt modelId="{F9F9965B-D874-40B8-8459-332137419D2B}" type="sibTrans" cxnId="{58C5EA5F-6C90-4EE5-9C5E-509CEA83B784}">
      <dgm:prSet/>
      <dgm:spPr/>
      <dgm:t>
        <a:bodyPr/>
        <a:lstStyle/>
        <a:p>
          <a:endParaRPr lang="nl-NL"/>
        </a:p>
      </dgm:t>
    </dgm:pt>
    <dgm:pt modelId="{31FEDF01-71EE-4AA8-BEDA-8C7E2C2FFA8B}" type="parTrans" cxnId="{58C5EA5F-6C90-4EE5-9C5E-509CEA83B784}">
      <dgm:prSet/>
      <dgm:spPr/>
      <dgm:t>
        <a:bodyPr/>
        <a:lstStyle/>
        <a:p>
          <a:endParaRPr lang="nl-NL"/>
        </a:p>
      </dgm:t>
    </dgm:pt>
    <dgm:pt modelId="{2E1186C4-A464-473A-8C48-925112FB7023}">
      <dgm:prSet phldrT="[Tekst]"/>
      <dgm:spPr/>
      <dgm:t>
        <a:bodyPr/>
        <a:lstStyle/>
        <a:p>
          <a:r>
            <a:rPr lang="nl-NL" dirty="0" smtClean="0"/>
            <a:t>(Sub)-</a:t>
          </a:r>
        </a:p>
        <a:p>
          <a:r>
            <a:rPr lang="nl-NL" dirty="0" smtClean="0"/>
            <a:t>sampling</a:t>
          </a:r>
          <a:endParaRPr lang="nl-NL" dirty="0"/>
        </a:p>
      </dgm:t>
    </dgm:pt>
    <dgm:pt modelId="{A25758AD-E285-4166-A6C6-5031B0927F4A}" type="sibTrans" cxnId="{9CA05751-D741-4028-B523-662A95EC3AF7}">
      <dgm:prSet/>
      <dgm:spPr/>
      <dgm:t>
        <a:bodyPr/>
        <a:lstStyle/>
        <a:p>
          <a:endParaRPr lang="nl-NL"/>
        </a:p>
      </dgm:t>
    </dgm:pt>
    <dgm:pt modelId="{A1039022-B13A-4BFF-B546-3294D84B27C8}" type="parTrans" cxnId="{9CA05751-D741-4028-B523-662A95EC3AF7}">
      <dgm:prSet/>
      <dgm:spPr/>
      <dgm:t>
        <a:bodyPr/>
        <a:lstStyle/>
        <a:p>
          <a:endParaRPr lang="nl-NL"/>
        </a:p>
      </dgm:t>
    </dgm:pt>
    <dgm:pt modelId="{98D996A8-3E37-44CD-8098-DF31E71C3E60}">
      <dgm:prSet phldrT="[Tekst]"/>
      <dgm:spPr/>
      <dgm:t>
        <a:bodyPr/>
        <a:lstStyle/>
        <a:p>
          <a:r>
            <a:rPr lang="nl-NL" dirty="0" smtClean="0"/>
            <a:t>Modes</a:t>
          </a:r>
        </a:p>
      </dgm:t>
    </dgm:pt>
    <dgm:pt modelId="{98784554-C788-4432-A063-220785BC432A}" type="sibTrans" cxnId="{E4C6486C-D528-4523-ACDC-C77E3E0E0394}">
      <dgm:prSet/>
      <dgm:spPr/>
      <dgm:t>
        <a:bodyPr/>
        <a:lstStyle/>
        <a:p>
          <a:endParaRPr lang="nl-NL"/>
        </a:p>
      </dgm:t>
    </dgm:pt>
    <dgm:pt modelId="{5403BD80-4068-42B2-AC86-4F00AEF731EC}" type="parTrans" cxnId="{E4C6486C-D528-4523-ACDC-C77E3E0E0394}">
      <dgm:prSet/>
      <dgm:spPr/>
      <dgm:t>
        <a:bodyPr/>
        <a:lstStyle/>
        <a:p>
          <a:endParaRPr lang="nl-NL"/>
        </a:p>
      </dgm:t>
    </dgm:pt>
    <dgm:pt modelId="{508BF3A2-E747-49E7-AE7C-778AB93BF477}">
      <dgm:prSet phldrT="[Tekst]"/>
      <dgm:spPr/>
      <dgm:t>
        <a:bodyPr/>
        <a:lstStyle/>
        <a:p>
          <a:r>
            <a:rPr lang="nl-NL" dirty="0" smtClean="0"/>
            <a:t>Output</a:t>
          </a:r>
          <a:endParaRPr lang="nl-NL" dirty="0"/>
        </a:p>
      </dgm:t>
    </dgm:pt>
    <dgm:pt modelId="{BAE06522-61D0-454B-9437-5335F7430A51}" type="sibTrans" cxnId="{59185D5D-1539-4B07-9520-84140A89BBF7}">
      <dgm:prSet/>
      <dgm:spPr/>
      <dgm:t>
        <a:bodyPr/>
        <a:lstStyle/>
        <a:p>
          <a:endParaRPr lang="nl-NL"/>
        </a:p>
      </dgm:t>
    </dgm:pt>
    <dgm:pt modelId="{A7695386-6D10-4BAA-8906-61475A7B1144}" type="parTrans" cxnId="{59185D5D-1539-4B07-9520-84140A89BBF7}">
      <dgm:prSet/>
      <dgm:spPr/>
      <dgm:t>
        <a:bodyPr/>
        <a:lstStyle/>
        <a:p>
          <a:endParaRPr lang="nl-NL"/>
        </a:p>
      </dgm:t>
    </dgm:pt>
    <dgm:pt modelId="{7944F80B-4B56-4781-99A3-9F6040A5C6E8}" type="pres">
      <dgm:prSet presAssocID="{082D953D-58AB-4E88-B169-D6E8894272E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584DBCD-2056-4A72-8FB5-7481E5B4323B}" type="pres">
      <dgm:prSet presAssocID="{082D953D-58AB-4E88-B169-D6E8894272E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381F92-DF10-4FDC-8EB3-C58A4EC83C4B}" type="pres">
      <dgm:prSet presAssocID="{082D953D-58AB-4E88-B169-D6E8894272E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86E515-AD33-49AD-B96E-644CF184D126}" type="pres">
      <dgm:prSet presAssocID="{082D953D-58AB-4E88-B169-D6E8894272E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04DB1B-0F1F-45CB-879D-8FE75B4B821E}" type="pres">
      <dgm:prSet presAssocID="{082D953D-58AB-4E88-B169-D6E8894272E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D17D4FA-E5C8-4EB3-A147-3BB4B7216A69}" type="presOf" srcId="{2E1186C4-A464-473A-8C48-925112FB7023}" destId="{8986E515-AD33-49AD-B96E-644CF184D126}" srcOrd="0" destOrd="0" presId="urn:microsoft.com/office/officeart/2005/8/layout/pyramid4"/>
    <dgm:cxn modelId="{F08696E9-9A5C-4CEF-9D12-808DF22A8A7C}" type="presOf" srcId="{508BF3A2-E747-49E7-AE7C-778AB93BF477}" destId="{0584DBCD-2056-4A72-8FB5-7481E5B4323B}" srcOrd="0" destOrd="0" presId="urn:microsoft.com/office/officeart/2005/8/layout/pyramid4"/>
    <dgm:cxn modelId="{59185D5D-1539-4B07-9520-84140A89BBF7}" srcId="{082D953D-58AB-4E88-B169-D6E8894272E3}" destId="{508BF3A2-E747-49E7-AE7C-778AB93BF477}" srcOrd="0" destOrd="0" parTransId="{A7695386-6D10-4BAA-8906-61475A7B1144}" sibTransId="{BAE06522-61D0-454B-9437-5335F7430A51}"/>
    <dgm:cxn modelId="{E4C6486C-D528-4523-ACDC-C77E3E0E0394}" srcId="{082D953D-58AB-4E88-B169-D6E8894272E3}" destId="{98D996A8-3E37-44CD-8098-DF31E71C3E60}" srcOrd="1" destOrd="0" parTransId="{5403BD80-4068-42B2-AC86-4F00AEF731EC}" sibTransId="{98784554-C788-4432-A063-220785BC432A}"/>
    <dgm:cxn modelId="{9CA05751-D741-4028-B523-662A95EC3AF7}" srcId="{082D953D-58AB-4E88-B169-D6E8894272E3}" destId="{2E1186C4-A464-473A-8C48-925112FB7023}" srcOrd="2" destOrd="0" parTransId="{A1039022-B13A-4BFF-B546-3294D84B27C8}" sibTransId="{A25758AD-E285-4166-A6C6-5031B0927F4A}"/>
    <dgm:cxn modelId="{9CDF768C-1848-4B05-B28F-32CA8A46E056}" type="presOf" srcId="{B5965048-765A-43B1-9B42-2724D1312E19}" destId="{AC04DB1B-0F1F-45CB-879D-8FE75B4B821E}" srcOrd="0" destOrd="0" presId="urn:microsoft.com/office/officeart/2005/8/layout/pyramid4"/>
    <dgm:cxn modelId="{58C5EA5F-6C90-4EE5-9C5E-509CEA83B784}" srcId="{082D953D-58AB-4E88-B169-D6E8894272E3}" destId="{B5965048-765A-43B1-9B42-2724D1312E19}" srcOrd="3" destOrd="0" parTransId="{31FEDF01-71EE-4AA8-BEDA-8C7E2C2FFA8B}" sibTransId="{F9F9965B-D874-40B8-8459-332137419D2B}"/>
    <dgm:cxn modelId="{F62D3E21-AE46-426D-A2C2-3B431F343BAD}" type="presOf" srcId="{98D996A8-3E37-44CD-8098-DF31E71C3E60}" destId="{4F381F92-DF10-4FDC-8EB3-C58A4EC83C4B}" srcOrd="0" destOrd="0" presId="urn:microsoft.com/office/officeart/2005/8/layout/pyramid4"/>
    <dgm:cxn modelId="{E4043114-5933-4005-9E17-3C118081DCA4}" type="presOf" srcId="{082D953D-58AB-4E88-B169-D6E8894272E3}" destId="{7944F80B-4B56-4781-99A3-9F6040A5C6E8}" srcOrd="0" destOrd="0" presId="urn:microsoft.com/office/officeart/2005/8/layout/pyramid4"/>
    <dgm:cxn modelId="{4F156F92-89FD-4CC1-B81B-F00A8F6B5A66}" type="presParOf" srcId="{7944F80B-4B56-4781-99A3-9F6040A5C6E8}" destId="{0584DBCD-2056-4A72-8FB5-7481E5B4323B}" srcOrd="0" destOrd="0" presId="urn:microsoft.com/office/officeart/2005/8/layout/pyramid4"/>
    <dgm:cxn modelId="{CBB77E5F-5915-4611-B37F-F31079E7E5BE}" type="presParOf" srcId="{7944F80B-4B56-4781-99A3-9F6040A5C6E8}" destId="{4F381F92-DF10-4FDC-8EB3-C58A4EC83C4B}" srcOrd="1" destOrd="0" presId="urn:microsoft.com/office/officeart/2005/8/layout/pyramid4"/>
    <dgm:cxn modelId="{78EFD3A0-C12D-4B10-868D-04341811C1B8}" type="presParOf" srcId="{7944F80B-4B56-4781-99A3-9F6040A5C6E8}" destId="{8986E515-AD33-49AD-B96E-644CF184D126}" srcOrd="2" destOrd="0" presId="urn:microsoft.com/office/officeart/2005/8/layout/pyramid4"/>
    <dgm:cxn modelId="{31F09126-EC5C-4951-BE7C-00CECC4B9C2B}" type="presParOf" srcId="{7944F80B-4B56-4781-99A3-9F6040A5C6E8}" destId="{AC04DB1B-0F1F-45CB-879D-8FE75B4B821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5BBCDB8-33D1-4812-AC33-706DBCCAFBC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l-NL"/>
        </a:p>
      </dgm:t>
    </dgm:pt>
    <dgm:pt modelId="{ADF4BD65-9C3D-4129-A5C4-443660A2CB85}">
      <dgm:prSet phldrT="[Tekst]"/>
      <dgm:spPr/>
      <dgm:t>
        <a:bodyPr/>
        <a:lstStyle/>
        <a:p>
          <a:r>
            <a:rPr lang="nl-NL" dirty="0" smtClean="0"/>
            <a:t>Wave 1</a:t>
          </a:r>
          <a:endParaRPr lang="nl-NL" dirty="0"/>
        </a:p>
      </dgm:t>
    </dgm:pt>
    <dgm:pt modelId="{2C85D61F-F341-4292-8335-E486B04EAF9D}" type="parTrans" cxnId="{0E2929B6-7420-4288-A04B-25DD4AB5163F}">
      <dgm:prSet/>
      <dgm:spPr/>
      <dgm:t>
        <a:bodyPr/>
        <a:lstStyle/>
        <a:p>
          <a:endParaRPr lang="nl-NL"/>
        </a:p>
      </dgm:t>
    </dgm:pt>
    <dgm:pt modelId="{33080DA5-7A37-426B-A6DF-264A6F51757F}" type="sibTrans" cxnId="{0E2929B6-7420-4288-A04B-25DD4AB5163F}">
      <dgm:prSet/>
      <dgm:spPr/>
      <dgm:t>
        <a:bodyPr/>
        <a:lstStyle/>
        <a:p>
          <a:endParaRPr lang="nl-NL"/>
        </a:p>
      </dgm:t>
    </dgm:pt>
    <dgm:pt modelId="{0611FE0E-349C-4A7B-BB04-BBB77B87C6EC}">
      <dgm:prSet phldrT="[Tekst]" custT="1"/>
      <dgm:spPr/>
      <dgm:t>
        <a:bodyPr/>
        <a:lstStyle/>
        <a:p>
          <a:r>
            <a:rPr lang="nl-NL" sz="1100" b="1" dirty="0" smtClean="0"/>
            <a:t>P1:</a:t>
          </a:r>
        </a:p>
        <a:p>
          <a:r>
            <a:rPr lang="nl-NL" sz="1100" dirty="0" smtClean="0"/>
            <a:t>QY: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and</a:t>
          </a:r>
          <a:r>
            <a:rPr lang="nl-NL" sz="1100" dirty="0" smtClean="0"/>
            <a:t> y</a:t>
          </a:r>
          <a:r>
            <a:rPr lang="en-US" sz="1100" b="0" dirty="0" smtClean="0"/>
            <a:t>early</a:t>
          </a:r>
          <a:endParaRPr lang="nl-NL" sz="1100" dirty="0" smtClean="0"/>
        </a:p>
        <a:p>
          <a:endParaRPr lang="nl-NL" sz="1100" dirty="0"/>
        </a:p>
      </dgm:t>
    </dgm:pt>
    <dgm:pt modelId="{9A03D602-0B6A-4F80-941B-6AD81E43361F}" type="parTrans" cxnId="{220D04B8-478F-438A-A8F7-104B9148D730}">
      <dgm:prSet/>
      <dgm:spPr/>
      <dgm:t>
        <a:bodyPr/>
        <a:lstStyle/>
        <a:p>
          <a:endParaRPr lang="nl-NL"/>
        </a:p>
      </dgm:t>
    </dgm:pt>
    <dgm:pt modelId="{086A37D0-C24B-49A8-ACF7-2F5EF1C2F221}" type="sibTrans" cxnId="{220D04B8-478F-438A-A8F7-104B9148D730}">
      <dgm:prSet/>
      <dgm:spPr/>
      <dgm:t>
        <a:bodyPr/>
        <a:lstStyle/>
        <a:p>
          <a:endParaRPr lang="nl-NL"/>
        </a:p>
      </dgm:t>
    </dgm:pt>
    <dgm:pt modelId="{A2439322-F2C3-4EEC-A619-F86D3124C9CD}">
      <dgm:prSet phldrT="[Tekst]"/>
      <dgm:spPr/>
      <dgm:t>
        <a:bodyPr/>
        <a:lstStyle/>
        <a:p>
          <a:r>
            <a:rPr lang="nl-NL" dirty="0" smtClean="0"/>
            <a:t>Wave 2</a:t>
          </a:r>
          <a:endParaRPr lang="nl-NL" dirty="0"/>
        </a:p>
      </dgm:t>
    </dgm:pt>
    <dgm:pt modelId="{61539CA7-55EF-421D-B69F-6CE7770C74E3}" type="parTrans" cxnId="{6D955E6A-791F-403A-89EF-15E20A3AE436}">
      <dgm:prSet/>
      <dgm:spPr/>
      <dgm:t>
        <a:bodyPr/>
        <a:lstStyle/>
        <a:p>
          <a:endParaRPr lang="nl-NL"/>
        </a:p>
      </dgm:t>
    </dgm:pt>
    <dgm:pt modelId="{B586B444-FE34-4E97-966D-7535255205B2}" type="sibTrans" cxnId="{6D955E6A-791F-403A-89EF-15E20A3AE436}">
      <dgm:prSet/>
      <dgm:spPr/>
      <dgm:t>
        <a:bodyPr/>
        <a:lstStyle/>
        <a:p>
          <a:endParaRPr lang="nl-NL"/>
        </a:p>
      </dgm:t>
    </dgm:pt>
    <dgm:pt modelId="{2E28D40C-4EE2-4F1E-8B74-76EA3EF7DA8B}">
      <dgm:prSet phldrT="[Tekst]" custT="1"/>
      <dgm:spPr/>
      <dgm:t>
        <a:bodyPr/>
        <a:lstStyle/>
        <a:p>
          <a:r>
            <a:rPr lang="nl-NL" sz="1100" b="1" dirty="0" err="1" smtClean="0"/>
            <a:t>From</a:t>
          </a:r>
          <a:r>
            <a:rPr lang="nl-NL" sz="1100" b="1" dirty="0" smtClean="0"/>
            <a:t> P2:</a:t>
          </a:r>
        </a:p>
        <a:p>
          <a:r>
            <a:rPr lang="nl-NL" sz="1100" dirty="0" err="1" smtClean="0"/>
            <a:t>qy</a:t>
          </a:r>
          <a:r>
            <a:rPr lang="nl-NL" sz="1100" dirty="0" smtClean="0"/>
            <a:t>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and</a:t>
          </a:r>
          <a:r>
            <a:rPr lang="nl-NL" sz="1100" dirty="0" smtClean="0"/>
            <a:t> </a:t>
          </a:r>
          <a:r>
            <a:rPr lang="nl-NL" sz="1100" dirty="0" err="1" smtClean="0"/>
            <a:t>yearly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dirty="0" smtClean="0"/>
        </a:p>
        <a:p>
          <a:endParaRPr lang="nl-NL" sz="1100" dirty="0" smtClean="0"/>
        </a:p>
        <a:p>
          <a:r>
            <a:rPr lang="en-US" sz="1100" b="0" dirty="0" smtClean="0"/>
            <a:t>H: Household</a:t>
          </a:r>
        </a:p>
      </dgm:t>
    </dgm:pt>
    <dgm:pt modelId="{C23D0388-E224-48F5-9649-A9259B3BE39B}" type="parTrans" cxnId="{EC99CCB3-E4E2-45B0-B949-F36938885209}">
      <dgm:prSet/>
      <dgm:spPr/>
      <dgm:t>
        <a:bodyPr/>
        <a:lstStyle/>
        <a:p>
          <a:endParaRPr lang="nl-NL"/>
        </a:p>
      </dgm:t>
    </dgm:pt>
    <dgm:pt modelId="{8F2EB07E-258F-4B82-9643-F92E70CD40EB}" type="sibTrans" cxnId="{EC99CCB3-E4E2-45B0-B949-F36938885209}">
      <dgm:prSet/>
      <dgm:spPr/>
      <dgm:t>
        <a:bodyPr/>
        <a:lstStyle/>
        <a:p>
          <a:endParaRPr lang="nl-NL"/>
        </a:p>
      </dgm:t>
    </dgm:pt>
    <dgm:pt modelId="{F29140DF-025C-4A54-99F1-2B11CEC23D93}">
      <dgm:prSet/>
      <dgm:spPr/>
      <dgm:t>
        <a:bodyPr/>
        <a:lstStyle/>
        <a:p>
          <a:r>
            <a:rPr lang="nl-NL" dirty="0" smtClean="0"/>
            <a:t>Wave 4</a:t>
          </a:r>
          <a:endParaRPr lang="nl-NL" dirty="0"/>
        </a:p>
      </dgm:t>
    </dgm:pt>
    <dgm:pt modelId="{2EF010D1-DF43-435C-A56F-88DA82FC183A}" type="parTrans" cxnId="{C695D73F-4D17-4D2A-9FC4-AC25B66600C9}">
      <dgm:prSet/>
      <dgm:spPr/>
      <dgm:t>
        <a:bodyPr/>
        <a:lstStyle/>
        <a:p>
          <a:endParaRPr lang="nl-NL"/>
        </a:p>
      </dgm:t>
    </dgm:pt>
    <dgm:pt modelId="{EE7D8FB5-355E-462B-AA28-73784B9D1327}" type="sibTrans" cxnId="{C695D73F-4D17-4D2A-9FC4-AC25B66600C9}">
      <dgm:prSet/>
      <dgm:spPr/>
      <dgm:t>
        <a:bodyPr/>
        <a:lstStyle/>
        <a:p>
          <a:endParaRPr lang="nl-NL"/>
        </a:p>
      </dgm:t>
    </dgm:pt>
    <dgm:pt modelId="{7C72B026-3273-4FD7-9067-F967FBC7787F}">
      <dgm:prSet/>
      <dgm:spPr/>
      <dgm:t>
        <a:bodyPr/>
        <a:lstStyle/>
        <a:p>
          <a:r>
            <a:rPr lang="nl-NL" dirty="0" smtClean="0"/>
            <a:t>Wave 5</a:t>
          </a:r>
          <a:endParaRPr lang="nl-NL" dirty="0"/>
        </a:p>
      </dgm:t>
    </dgm:pt>
    <dgm:pt modelId="{D8BD6077-EBAF-406C-9BD6-56F372F600B8}" type="parTrans" cxnId="{2F1917B1-EC80-4527-B9DC-8F700F3D89E0}">
      <dgm:prSet/>
      <dgm:spPr/>
      <dgm:t>
        <a:bodyPr/>
        <a:lstStyle/>
        <a:p>
          <a:endParaRPr lang="nl-NL"/>
        </a:p>
      </dgm:t>
    </dgm:pt>
    <dgm:pt modelId="{36FE47C0-76E0-4BCA-98AE-0C3DB31C3D79}" type="sibTrans" cxnId="{2F1917B1-EC80-4527-B9DC-8F700F3D89E0}">
      <dgm:prSet/>
      <dgm:spPr/>
      <dgm:t>
        <a:bodyPr/>
        <a:lstStyle/>
        <a:p>
          <a:endParaRPr lang="nl-NL"/>
        </a:p>
      </dgm:t>
    </dgm:pt>
    <dgm:pt modelId="{B0A17741-A89E-49C1-86DF-12F7CF7DE2E5}">
      <dgm:prSet custT="1"/>
      <dgm:spPr/>
      <dgm:t>
        <a:bodyPr/>
        <a:lstStyle/>
        <a:p>
          <a:r>
            <a:rPr lang="nl-NL" sz="1100" dirty="0" err="1" smtClean="0"/>
            <a:t>qy</a:t>
          </a:r>
          <a:r>
            <a:rPr lang="nl-NL" sz="1100" dirty="0" smtClean="0"/>
            <a:t>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and</a:t>
          </a:r>
          <a:r>
            <a:rPr lang="nl-NL" sz="1100" dirty="0" smtClean="0"/>
            <a:t> </a:t>
          </a:r>
          <a:r>
            <a:rPr lang="nl-NL" sz="1100" dirty="0" err="1" smtClean="0"/>
            <a:t>yearly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0" dirty="0" smtClean="0"/>
        </a:p>
        <a:p>
          <a:endParaRPr lang="nl-NL" sz="1100" b="0" dirty="0" smtClean="0"/>
        </a:p>
        <a:p>
          <a:endParaRPr lang="nl-NL" sz="1100" b="0" dirty="0" smtClean="0"/>
        </a:p>
      </dgm:t>
    </dgm:pt>
    <dgm:pt modelId="{7B607112-7807-4190-BAAA-774FBAE16F60}" type="parTrans" cxnId="{F941EAC8-5B18-4757-85C0-EDB13EFED6B6}">
      <dgm:prSet/>
      <dgm:spPr/>
      <dgm:t>
        <a:bodyPr/>
        <a:lstStyle/>
        <a:p>
          <a:endParaRPr lang="nl-NL"/>
        </a:p>
      </dgm:t>
    </dgm:pt>
    <dgm:pt modelId="{14ECD4DA-53D8-4245-9E82-3A5815E6D09D}" type="sibTrans" cxnId="{F941EAC8-5B18-4757-85C0-EDB13EFED6B6}">
      <dgm:prSet/>
      <dgm:spPr/>
      <dgm:t>
        <a:bodyPr/>
        <a:lstStyle/>
        <a:p>
          <a:endParaRPr lang="nl-NL"/>
        </a:p>
      </dgm:t>
    </dgm:pt>
    <dgm:pt modelId="{0B1C8A27-F564-4707-B60C-D78BB5B3BF75}">
      <dgm:prSet custT="1"/>
      <dgm:spPr/>
      <dgm:t>
        <a:bodyPr/>
        <a:lstStyle/>
        <a:p>
          <a:r>
            <a:rPr lang="nl-NL" sz="1100" dirty="0" err="1" smtClean="0"/>
            <a:t>qy</a:t>
          </a:r>
          <a:r>
            <a:rPr lang="nl-NL" sz="1100" dirty="0" smtClean="0"/>
            <a:t>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and</a:t>
          </a:r>
          <a:r>
            <a:rPr lang="nl-NL" sz="1100" dirty="0" smtClean="0"/>
            <a:t> </a:t>
          </a:r>
          <a:r>
            <a:rPr lang="nl-NL" sz="1100" dirty="0" err="1" smtClean="0"/>
            <a:t>yearly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0" dirty="0" smtClean="0"/>
        </a:p>
        <a:p>
          <a:endParaRPr lang="nl-NL" sz="1100" b="0" dirty="0" smtClean="0"/>
        </a:p>
        <a:p>
          <a:endParaRPr lang="nl-NL" sz="1100" b="0" dirty="0" smtClean="0"/>
        </a:p>
      </dgm:t>
    </dgm:pt>
    <dgm:pt modelId="{E940F0D7-792E-4884-8680-6D722F44E7EF}" type="parTrans" cxnId="{1E68DE91-2CEA-4EF2-AF06-2EF4B051629F}">
      <dgm:prSet/>
      <dgm:spPr/>
      <dgm:t>
        <a:bodyPr/>
        <a:lstStyle/>
        <a:p>
          <a:endParaRPr lang="nl-NL"/>
        </a:p>
      </dgm:t>
    </dgm:pt>
    <dgm:pt modelId="{460044CF-6D78-4136-BD7E-E00B59206B7E}" type="sibTrans" cxnId="{1E68DE91-2CEA-4EF2-AF06-2EF4B051629F}">
      <dgm:prSet/>
      <dgm:spPr/>
      <dgm:t>
        <a:bodyPr/>
        <a:lstStyle/>
        <a:p>
          <a:endParaRPr lang="nl-NL"/>
        </a:p>
      </dgm:t>
    </dgm:pt>
    <dgm:pt modelId="{B6932A49-9683-4611-B998-21FA71D283AD}">
      <dgm:prSet custT="1"/>
      <dgm:spPr/>
      <dgm:t>
        <a:bodyPr/>
        <a:lstStyle/>
        <a:p>
          <a:r>
            <a:rPr lang="nl-NL" sz="1100" dirty="0" err="1" smtClean="0"/>
            <a:t>qy</a:t>
          </a:r>
          <a:r>
            <a:rPr lang="nl-NL" sz="1100" dirty="0" smtClean="0"/>
            <a:t>: </a:t>
          </a:r>
          <a:r>
            <a:rPr lang="nl-NL" sz="1100" dirty="0" err="1" smtClean="0"/>
            <a:t>Quarterly</a:t>
          </a:r>
          <a:r>
            <a:rPr lang="nl-NL" sz="1100" dirty="0" smtClean="0"/>
            <a:t> </a:t>
          </a:r>
          <a:r>
            <a:rPr lang="nl-NL" sz="1100" dirty="0" err="1" smtClean="0"/>
            <a:t>and</a:t>
          </a:r>
          <a:r>
            <a:rPr lang="nl-NL" sz="1100" dirty="0" smtClean="0"/>
            <a:t> </a:t>
          </a:r>
          <a:r>
            <a:rPr lang="nl-NL" sz="1100" dirty="0" err="1" smtClean="0"/>
            <a:t>yearly</a:t>
          </a:r>
          <a:r>
            <a:rPr lang="nl-NL" sz="1100" dirty="0" smtClean="0"/>
            <a:t> </a:t>
          </a:r>
          <a:r>
            <a:rPr lang="nl-NL" sz="1100" dirty="0" err="1" smtClean="0"/>
            <a:t>by</a:t>
          </a:r>
          <a:r>
            <a:rPr lang="nl-NL" sz="1100" dirty="0" smtClean="0"/>
            <a:t> </a:t>
          </a:r>
          <a:r>
            <a:rPr lang="nl-NL" sz="1100" dirty="0" err="1" smtClean="0"/>
            <a:t>dependent</a:t>
          </a:r>
          <a:r>
            <a:rPr lang="nl-NL" sz="1100" dirty="0" smtClean="0"/>
            <a:t> </a:t>
          </a:r>
          <a:r>
            <a:rPr lang="nl-NL" sz="1100" dirty="0" err="1" smtClean="0"/>
            <a:t>interviewing</a:t>
          </a:r>
          <a:endParaRPr lang="nl-NL" sz="1100" b="1" dirty="0" smtClean="0"/>
        </a:p>
        <a:p>
          <a:endParaRPr lang="nl-NL" sz="1100" b="1" dirty="0" smtClean="0"/>
        </a:p>
      </dgm:t>
    </dgm:pt>
    <dgm:pt modelId="{1E015F76-221F-4046-9E45-0E7448E7938A}" type="sibTrans" cxnId="{07BE982B-CFC9-4AF4-ABF9-AC9B90F49C01}">
      <dgm:prSet/>
      <dgm:spPr/>
      <dgm:t>
        <a:bodyPr/>
        <a:lstStyle/>
        <a:p>
          <a:endParaRPr lang="nl-NL"/>
        </a:p>
      </dgm:t>
    </dgm:pt>
    <dgm:pt modelId="{228437F4-D54F-41E8-B80C-3687C8E27F3B}" type="parTrans" cxnId="{07BE982B-CFC9-4AF4-ABF9-AC9B90F49C01}">
      <dgm:prSet/>
      <dgm:spPr/>
      <dgm:t>
        <a:bodyPr/>
        <a:lstStyle/>
        <a:p>
          <a:endParaRPr lang="nl-NL"/>
        </a:p>
      </dgm:t>
    </dgm:pt>
    <dgm:pt modelId="{F0CDC648-8A9F-46CD-AAB8-A2217874FB12}">
      <dgm:prSet custT="1"/>
      <dgm:spPr/>
      <dgm:t>
        <a:bodyPr/>
        <a:lstStyle/>
        <a:p>
          <a:r>
            <a:rPr lang="nl-NL" sz="1900" dirty="0" smtClean="0"/>
            <a:t>Wave 3</a:t>
          </a:r>
          <a:endParaRPr lang="nl-NL" sz="1900" dirty="0"/>
        </a:p>
      </dgm:t>
    </dgm:pt>
    <dgm:pt modelId="{C26C8011-F6EA-4F8C-BFF2-A08D1BDA7A07}" type="sibTrans" cxnId="{CAE274D2-84B7-4D3E-93F0-D9B0E78FD58D}">
      <dgm:prSet/>
      <dgm:spPr/>
      <dgm:t>
        <a:bodyPr/>
        <a:lstStyle/>
        <a:p>
          <a:endParaRPr lang="nl-NL"/>
        </a:p>
      </dgm:t>
    </dgm:pt>
    <dgm:pt modelId="{5AA0515F-6B24-4AEB-A126-F2A511BEFB80}" type="parTrans" cxnId="{CAE274D2-84B7-4D3E-93F0-D9B0E78FD58D}">
      <dgm:prSet/>
      <dgm:spPr/>
      <dgm:t>
        <a:bodyPr/>
        <a:lstStyle/>
        <a:p>
          <a:endParaRPr lang="nl-NL"/>
        </a:p>
      </dgm:t>
    </dgm:pt>
    <dgm:pt modelId="{78DD28BC-98FF-444A-B701-8C431AD9A194}">
      <dgm:prSet custT="1"/>
      <dgm:spPr/>
      <dgm:t>
        <a:bodyPr/>
        <a:lstStyle/>
        <a:p>
          <a:r>
            <a:rPr lang="en-US" sz="1100" b="0" dirty="0" smtClean="0"/>
            <a:t>2Y: 2-Yearly</a:t>
          </a:r>
        </a:p>
      </dgm:t>
    </dgm:pt>
    <dgm:pt modelId="{0A00FAC1-3D9A-4105-BC14-3B9C02AAACB6}" type="parTrans" cxnId="{96B551E9-A077-4F0A-9123-DDF9F18726BD}">
      <dgm:prSet/>
      <dgm:spPr/>
      <dgm:t>
        <a:bodyPr/>
        <a:lstStyle/>
        <a:p>
          <a:endParaRPr lang="nl-NL"/>
        </a:p>
      </dgm:t>
    </dgm:pt>
    <dgm:pt modelId="{9C1EDF25-2519-4E3D-9373-5370065B147F}" type="sibTrans" cxnId="{96B551E9-A077-4F0A-9123-DDF9F18726BD}">
      <dgm:prSet/>
      <dgm:spPr/>
      <dgm:t>
        <a:bodyPr/>
        <a:lstStyle/>
        <a:p>
          <a:endParaRPr lang="nl-NL"/>
        </a:p>
      </dgm:t>
    </dgm:pt>
    <dgm:pt modelId="{A9C6D32D-3FAF-48C0-9360-04E0332EAD69}">
      <dgm:prSet custT="1"/>
      <dgm:spPr/>
      <dgm:t>
        <a:bodyPr/>
        <a:lstStyle/>
        <a:p>
          <a:r>
            <a:rPr lang="en-US" sz="1100" b="0" dirty="0" smtClean="0"/>
            <a:t>M: Ad-hoc</a:t>
          </a:r>
        </a:p>
        <a:p>
          <a:endParaRPr lang="en-US" sz="1100" b="0" dirty="0" smtClean="0"/>
        </a:p>
        <a:p>
          <a:r>
            <a:rPr lang="en-US" sz="1100" b="0" dirty="0" smtClean="0"/>
            <a:t>h: minimum set</a:t>
          </a:r>
        </a:p>
        <a:p>
          <a:endParaRPr lang="nl-NL" sz="1100" b="0" dirty="0" smtClean="0"/>
        </a:p>
        <a:p>
          <a:endParaRPr lang="nl-NL" sz="1100" b="0" dirty="0" smtClean="0"/>
        </a:p>
        <a:p>
          <a:endParaRPr lang="nl-NL" sz="1100" b="0" dirty="0" smtClean="0"/>
        </a:p>
      </dgm:t>
    </dgm:pt>
    <dgm:pt modelId="{C9B8DCE0-8FDA-42EC-8BF5-B8B6C48A9329}" type="parTrans" cxnId="{110A2D36-1AB0-4120-BA9F-CBF7784CB09F}">
      <dgm:prSet/>
      <dgm:spPr/>
      <dgm:t>
        <a:bodyPr/>
        <a:lstStyle/>
        <a:p>
          <a:endParaRPr lang="nl-NL"/>
        </a:p>
      </dgm:t>
    </dgm:pt>
    <dgm:pt modelId="{B3983011-2863-4D62-96F7-D36BEA4884D8}" type="sibTrans" cxnId="{110A2D36-1AB0-4120-BA9F-CBF7784CB09F}">
      <dgm:prSet/>
      <dgm:spPr/>
      <dgm:t>
        <a:bodyPr/>
        <a:lstStyle/>
        <a:p>
          <a:endParaRPr lang="nl-NL"/>
        </a:p>
      </dgm:t>
    </dgm:pt>
    <dgm:pt modelId="{0D021B5E-3C73-4495-906B-32AF5E687494}" type="pres">
      <dgm:prSet presAssocID="{65BBCDB8-33D1-4812-AC33-706DBCCAFBC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nl-NL"/>
        </a:p>
      </dgm:t>
    </dgm:pt>
    <dgm:pt modelId="{A8F01118-9D84-417A-A060-8B38FC2730B4}" type="pres">
      <dgm:prSet presAssocID="{ADF4BD65-9C3D-4129-A5C4-443660A2CB85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B400B9-3898-426B-8DA4-E18FF39A8DA6}" type="pres">
      <dgm:prSet presAssocID="{ADF4BD65-9C3D-4129-A5C4-443660A2CB85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E0D164-F6FA-4427-92BC-9FD31BF7D3E5}" type="pres">
      <dgm:prSet presAssocID="{A2439322-F2C3-4EEC-A619-F86D3124C9CD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01224C-ECB3-4CF2-A7DE-783DD252703A}" type="pres">
      <dgm:prSet presAssocID="{A2439322-F2C3-4EEC-A619-F86D3124C9CD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4249C7-DE6D-4CB4-B897-96A4FAE088F6}" type="pres">
      <dgm:prSet presAssocID="{F0CDC648-8A9F-46CD-AAB8-A2217874FB12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B265B1-646A-4E67-B768-D060BB1A640B}" type="pres">
      <dgm:prSet presAssocID="{F0CDC648-8A9F-46CD-AAB8-A2217874FB12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C733B0D-4D81-44AC-9243-FF26EE94F2E4}" type="pres">
      <dgm:prSet presAssocID="{F29140DF-025C-4A54-99F1-2B11CEC23D93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5C21DB7-9A8F-4062-9EF4-56636C66C4CF}" type="pres">
      <dgm:prSet presAssocID="{F29140DF-025C-4A54-99F1-2B11CEC23D93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11F242-D9F0-48DB-B162-CBA3EEE03046}" type="pres">
      <dgm:prSet presAssocID="{7C72B026-3273-4FD7-9067-F967FBC7787F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862AD8C-B5E6-401B-AE5B-21381BB6941F}" type="pres">
      <dgm:prSet presAssocID="{7C72B026-3273-4FD7-9067-F967FBC7787F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99CCB3-E4E2-45B0-B949-F36938885209}" srcId="{A2439322-F2C3-4EEC-A619-F86D3124C9CD}" destId="{2E28D40C-4EE2-4F1E-8B74-76EA3EF7DA8B}" srcOrd="0" destOrd="0" parTransId="{C23D0388-E224-48F5-9649-A9259B3BE39B}" sibTransId="{8F2EB07E-258F-4B82-9643-F92E70CD40EB}"/>
    <dgm:cxn modelId="{302E452A-801D-4959-B47B-65D5A64FAC35}" type="presOf" srcId="{0611FE0E-349C-4A7B-BB04-BBB77B87C6EC}" destId="{ACB400B9-3898-426B-8DA4-E18FF39A8DA6}" srcOrd="0" destOrd="0" presId="urn:microsoft.com/office/officeart/2009/3/layout/IncreasingArrowsProcess"/>
    <dgm:cxn modelId="{30B9E08C-AEEA-49FE-A1E2-34E7C602F0D0}" type="presOf" srcId="{B0A17741-A89E-49C1-86DF-12F7CF7DE2E5}" destId="{B5C21DB7-9A8F-4062-9EF4-56636C66C4CF}" srcOrd="0" destOrd="0" presId="urn:microsoft.com/office/officeart/2009/3/layout/IncreasingArrowsProcess"/>
    <dgm:cxn modelId="{1E68DE91-2CEA-4EF2-AF06-2EF4B051629F}" srcId="{7C72B026-3273-4FD7-9067-F967FBC7787F}" destId="{0B1C8A27-F564-4707-B60C-D78BB5B3BF75}" srcOrd="0" destOrd="0" parTransId="{E940F0D7-792E-4884-8680-6D722F44E7EF}" sibTransId="{460044CF-6D78-4136-BD7E-E00B59206B7E}"/>
    <dgm:cxn modelId="{75DFF2ED-1C1A-4905-BA0F-6E4993206E5E}" type="presOf" srcId="{ADF4BD65-9C3D-4129-A5C4-443660A2CB85}" destId="{A8F01118-9D84-417A-A060-8B38FC2730B4}" srcOrd="0" destOrd="0" presId="urn:microsoft.com/office/officeart/2009/3/layout/IncreasingArrowsProcess"/>
    <dgm:cxn modelId="{68048A73-8267-4083-8B09-2D702C8954C2}" type="presOf" srcId="{7C72B026-3273-4FD7-9067-F967FBC7787F}" destId="{1711F242-D9F0-48DB-B162-CBA3EEE03046}" srcOrd="0" destOrd="0" presId="urn:microsoft.com/office/officeart/2009/3/layout/IncreasingArrowsProcess"/>
    <dgm:cxn modelId="{07BE982B-CFC9-4AF4-ABF9-AC9B90F49C01}" srcId="{F0CDC648-8A9F-46CD-AAB8-A2217874FB12}" destId="{B6932A49-9683-4611-B998-21FA71D283AD}" srcOrd="0" destOrd="0" parTransId="{228437F4-D54F-41E8-B80C-3687C8E27F3B}" sibTransId="{1E015F76-221F-4046-9E45-0E7448E7938A}"/>
    <dgm:cxn modelId="{78896EB1-1130-48B8-8F1C-BC21FD1FE431}" type="presOf" srcId="{A2439322-F2C3-4EEC-A619-F86D3124C9CD}" destId="{16E0D164-F6FA-4427-92BC-9FD31BF7D3E5}" srcOrd="0" destOrd="0" presId="urn:microsoft.com/office/officeart/2009/3/layout/IncreasingArrowsProcess"/>
    <dgm:cxn modelId="{E8C32C16-5DA6-4AFD-85D2-019A041D10A8}" type="presOf" srcId="{A9C6D32D-3FAF-48C0-9360-04E0332EAD69}" destId="{04B265B1-646A-4E67-B768-D060BB1A640B}" srcOrd="0" destOrd="2" presId="urn:microsoft.com/office/officeart/2009/3/layout/IncreasingArrowsProcess"/>
    <dgm:cxn modelId="{8F165702-527E-4E3F-AE6E-E09E3DFA7B30}" type="presOf" srcId="{F0CDC648-8A9F-46CD-AAB8-A2217874FB12}" destId="{C34249C7-DE6D-4CB4-B897-96A4FAE088F6}" srcOrd="0" destOrd="0" presId="urn:microsoft.com/office/officeart/2009/3/layout/IncreasingArrowsProcess"/>
    <dgm:cxn modelId="{FDE435CE-9E33-48E9-A127-6F90FA6736D6}" type="presOf" srcId="{78DD28BC-98FF-444A-B701-8C431AD9A194}" destId="{04B265B1-646A-4E67-B768-D060BB1A640B}" srcOrd="0" destOrd="1" presId="urn:microsoft.com/office/officeart/2009/3/layout/IncreasingArrowsProcess"/>
    <dgm:cxn modelId="{C695D73F-4D17-4D2A-9FC4-AC25B66600C9}" srcId="{65BBCDB8-33D1-4812-AC33-706DBCCAFBCC}" destId="{F29140DF-025C-4A54-99F1-2B11CEC23D93}" srcOrd="3" destOrd="0" parTransId="{2EF010D1-DF43-435C-A56F-88DA82FC183A}" sibTransId="{EE7D8FB5-355E-462B-AA28-73784B9D1327}"/>
    <dgm:cxn modelId="{5E1F8F76-052C-4321-81BE-98D1D2DF76FE}" type="presOf" srcId="{2E28D40C-4EE2-4F1E-8B74-76EA3EF7DA8B}" destId="{3601224C-ECB3-4CF2-A7DE-783DD252703A}" srcOrd="0" destOrd="0" presId="urn:microsoft.com/office/officeart/2009/3/layout/IncreasingArrowsProcess"/>
    <dgm:cxn modelId="{8956AE59-1DC1-4762-9040-09254A2DD504}" type="presOf" srcId="{65BBCDB8-33D1-4812-AC33-706DBCCAFBCC}" destId="{0D021B5E-3C73-4495-906B-32AF5E687494}" srcOrd="0" destOrd="0" presId="urn:microsoft.com/office/officeart/2009/3/layout/IncreasingArrowsProcess"/>
    <dgm:cxn modelId="{F941EAC8-5B18-4757-85C0-EDB13EFED6B6}" srcId="{F29140DF-025C-4A54-99F1-2B11CEC23D93}" destId="{B0A17741-A89E-49C1-86DF-12F7CF7DE2E5}" srcOrd="0" destOrd="0" parTransId="{7B607112-7807-4190-BAAA-774FBAE16F60}" sibTransId="{14ECD4DA-53D8-4245-9E82-3A5815E6D09D}"/>
    <dgm:cxn modelId="{8B105E8B-DE65-454B-B05F-0DC1274205FF}" type="presOf" srcId="{F29140DF-025C-4A54-99F1-2B11CEC23D93}" destId="{8C733B0D-4D81-44AC-9243-FF26EE94F2E4}" srcOrd="0" destOrd="0" presId="urn:microsoft.com/office/officeart/2009/3/layout/IncreasingArrowsProcess"/>
    <dgm:cxn modelId="{0E2929B6-7420-4288-A04B-25DD4AB5163F}" srcId="{65BBCDB8-33D1-4812-AC33-706DBCCAFBCC}" destId="{ADF4BD65-9C3D-4129-A5C4-443660A2CB85}" srcOrd="0" destOrd="0" parTransId="{2C85D61F-F341-4292-8335-E486B04EAF9D}" sibTransId="{33080DA5-7A37-426B-A6DF-264A6F51757F}"/>
    <dgm:cxn modelId="{96B551E9-A077-4F0A-9123-DDF9F18726BD}" srcId="{F0CDC648-8A9F-46CD-AAB8-A2217874FB12}" destId="{78DD28BC-98FF-444A-B701-8C431AD9A194}" srcOrd="1" destOrd="0" parTransId="{0A00FAC1-3D9A-4105-BC14-3B9C02AAACB6}" sibTransId="{9C1EDF25-2519-4E3D-9373-5370065B147F}"/>
    <dgm:cxn modelId="{59DBD39A-6244-47D8-A9CF-43C7664ED642}" type="presOf" srcId="{B6932A49-9683-4611-B998-21FA71D283AD}" destId="{04B265B1-646A-4E67-B768-D060BB1A640B}" srcOrd="0" destOrd="0" presId="urn:microsoft.com/office/officeart/2009/3/layout/IncreasingArrowsProcess"/>
    <dgm:cxn modelId="{2F1917B1-EC80-4527-B9DC-8F700F3D89E0}" srcId="{65BBCDB8-33D1-4812-AC33-706DBCCAFBCC}" destId="{7C72B026-3273-4FD7-9067-F967FBC7787F}" srcOrd="4" destOrd="0" parTransId="{D8BD6077-EBAF-406C-9BD6-56F372F600B8}" sibTransId="{36FE47C0-76E0-4BCA-98AE-0C3DB31C3D79}"/>
    <dgm:cxn modelId="{6D955E6A-791F-403A-89EF-15E20A3AE436}" srcId="{65BBCDB8-33D1-4812-AC33-706DBCCAFBCC}" destId="{A2439322-F2C3-4EEC-A619-F86D3124C9CD}" srcOrd="1" destOrd="0" parTransId="{61539CA7-55EF-421D-B69F-6CE7770C74E3}" sibTransId="{B586B444-FE34-4E97-966D-7535255205B2}"/>
    <dgm:cxn modelId="{4EFA74EE-F3CE-49A0-9E65-B90E22BC57DE}" type="presOf" srcId="{0B1C8A27-F564-4707-B60C-D78BB5B3BF75}" destId="{A862AD8C-B5E6-401B-AE5B-21381BB6941F}" srcOrd="0" destOrd="0" presId="urn:microsoft.com/office/officeart/2009/3/layout/IncreasingArrowsProcess"/>
    <dgm:cxn modelId="{110A2D36-1AB0-4120-BA9F-CBF7784CB09F}" srcId="{F0CDC648-8A9F-46CD-AAB8-A2217874FB12}" destId="{A9C6D32D-3FAF-48C0-9360-04E0332EAD69}" srcOrd="2" destOrd="0" parTransId="{C9B8DCE0-8FDA-42EC-8BF5-B8B6C48A9329}" sibTransId="{B3983011-2863-4D62-96F7-D36BEA4884D8}"/>
    <dgm:cxn modelId="{CAE274D2-84B7-4D3E-93F0-D9B0E78FD58D}" srcId="{65BBCDB8-33D1-4812-AC33-706DBCCAFBCC}" destId="{F0CDC648-8A9F-46CD-AAB8-A2217874FB12}" srcOrd="2" destOrd="0" parTransId="{5AA0515F-6B24-4AEB-A126-F2A511BEFB80}" sibTransId="{C26C8011-F6EA-4F8C-BFF2-A08D1BDA7A07}"/>
    <dgm:cxn modelId="{220D04B8-478F-438A-A8F7-104B9148D730}" srcId="{ADF4BD65-9C3D-4129-A5C4-443660A2CB85}" destId="{0611FE0E-349C-4A7B-BB04-BBB77B87C6EC}" srcOrd="0" destOrd="0" parTransId="{9A03D602-0B6A-4F80-941B-6AD81E43361F}" sibTransId="{086A37D0-C24B-49A8-ACF7-2F5EF1C2F221}"/>
    <dgm:cxn modelId="{2B804B8F-3D2C-4D22-B7C3-C03C482CD29A}" type="presParOf" srcId="{0D021B5E-3C73-4495-906B-32AF5E687494}" destId="{A8F01118-9D84-417A-A060-8B38FC2730B4}" srcOrd="0" destOrd="0" presId="urn:microsoft.com/office/officeart/2009/3/layout/IncreasingArrowsProcess"/>
    <dgm:cxn modelId="{23F86F58-8EA4-44EE-895D-5CAA58899374}" type="presParOf" srcId="{0D021B5E-3C73-4495-906B-32AF5E687494}" destId="{ACB400B9-3898-426B-8DA4-E18FF39A8DA6}" srcOrd="1" destOrd="0" presId="urn:microsoft.com/office/officeart/2009/3/layout/IncreasingArrowsProcess"/>
    <dgm:cxn modelId="{3AD0B661-4263-42B7-B369-80F8D40D183F}" type="presParOf" srcId="{0D021B5E-3C73-4495-906B-32AF5E687494}" destId="{16E0D164-F6FA-4427-92BC-9FD31BF7D3E5}" srcOrd="2" destOrd="0" presId="urn:microsoft.com/office/officeart/2009/3/layout/IncreasingArrowsProcess"/>
    <dgm:cxn modelId="{B0DBC65F-1D4A-4969-9ACC-AD7962E03A74}" type="presParOf" srcId="{0D021B5E-3C73-4495-906B-32AF5E687494}" destId="{3601224C-ECB3-4CF2-A7DE-783DD252703A}" srcOrd="3" destOrd="0" presId="urn:microsoft.com/office/officeart/2009/3/layout/IncreasingArrowsProcess"/>
    <dgm:cxn modelId="{F046C7F9-F193-4E72-B01B-0C32A2786AA1}" type="presParOf" srcId="{0D021B5E-3C73-4495-906B-32AF5E687494}" destId="{C34249C7-DE6D-4CB4-B897-96A4FAE088F6}" srcOrd="4" destOrd="0" presId="urn:microsoft.com/office/officeart/2009/3/layout/IncreasingArrowsProcess"/>
    <dgm:cxn modelId="{DB284B4C-1A13-49F8-9E6A-BC34219345F9}" type="presParOf" srcId="{0D021B5E-3C73-4495-906B-32AF5E687494}" destId="{04B265B1-646A-4E67-B768-D060BB1A640B}" srcOrd="5" destOrd="0" presId="urn:microsoft.com/office/officeart/2009/3/layout/IncreasingArrowsProcess"/>
    <dgm:cxn modelId="{6EE90135-5D2A-4F8D-AD9A-73319C8D2E54}" type="presParOf" srcId="{0D021B5E-3C73-4495-906B-32AF5E687494}" destId="{8C733B0D-4D81-44AC-9243-FF26EE94F2E4}" srcOrd="6" destOrd="0" presId="urn:microsoft.com/office/officeart/2009/3/layout/IncreasingArrowsProcess"/>
    <dgm:cxn modelId="{373C3A9F-E47A-4DA3-BBAE-59C1339168D2}" type="presParOf" srcId="{0D021B5E-3C73-4495-906B-32AF5E687494}" destId="{B5C21DB7-9A8F-4062-9EF4-56636C66C4CF}" srcOrd="7" destOrd="0" presId="urn:microsoft.com/office/officeart/2009/3/layout/IncreasingArrowsProcess"/>
    <dgm:cxn modelId="{9BB946A9-065F-41D6-AF07-795A5DB2A040}" type="presParOf" srcId="{0D021B5E-3C73-4495-906B-32AF5E687494}" destId="{1711F242-D9F0-48DB-B162-CBA3EEE03046}" srcOrd="8" destOrd="0" presId="urn:microsoft.com/office/officeart/2009/3/layout/IncreasingArrowsProcess"/>
    <dgm:cxn modelId="{E45B5DE7-C9F8-4A00-A029-F96BF74DDE2C}" type="presParOf" srcId="{0D021B5E-3C73-4495-906B-32AF5E687494}" destId="{A862AD8C-B5E6-401B-AE5B-21381BB6941F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646294" y="0"/>
          <a:ext cx="1548172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3500" kern="1200" dirty="0"/>
        </a:p>
      </dsp:txBody>
      <dsp:txXfrm>
        <a:off x="3033337" y="774086"/>
        <a:ext cx="774086" cy="774086"/>
      </dsp:txXfrm>
    </dsp:sp>
    <dsp:sp modelId="{4F381F92-DF10-4FDC-8EB3-C58A4EC83C4B}">
      <dsp:nvSpPr>
        <dsp:cNvPr id="0" name=""/>
        <dsp:cNvSpPr/>
      </dsp:nvSpPr>
      <dsp:spPr>
        <a:xfrm>
          <a:off x="1872208" y="1548172"/>
          <a:ext cx="1548172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3500" kern="1200" dirty="0" smtClean="0"/>
        </a:p>
      </dsp:txBody>
      <dsp:txXfrm>
        <a:off x="2259251" y="2322258"/>
        <a:ext cx="774086" cy="774086"/>
      </dsp:txXfrm>
    </dsp:sp>
    <dsp:sp modelId="{8986E515-AD33-49AD-B96E-644CF184D126}">
      <dsp:nvSpPr>
        <dsp:cNvPr id="0" name=""/>
        <dsp:cNvSpPr/>
      </dsp:nvSpPr>
      <dsp:spPr>
        <a:xfrm rot="10800000">
          <a:off x="2646294" y="1548172"/>
          <a:ext cx="1548172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3500" kern="1200" dirty="0"/>
        </a:p>
      </dsp:txBody>
      <dsp:txXfrm rot="10800000">
        <a:off x="3033337" y="1548172"/>
        <a:ext cx="774086" cy="774086"/>
      </dsp:txXfrm>
    </dsp:sp>
    <dsp:sp modelId="{AC04DB1B-0F1F-45CB-879D-8FE75B4B821E}">
      <dsp:nvSpPr>
        <dsp:cNvPr id="0" name=""/>
        <dsp:cNvSpPr/>
      </dsp:nvSpPr>
      <dsp:spPr>
        <a:xfrm>
          <a:off x="3420380" y="1548172"/>
          <a:ext cx="1548172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3500" kern="1200" dirty="0"/>
        </a:p>
      </dsp:txBody>
      <dsp:txXfrm>
        <a:off x="3807423" y="2322258"/>
        <a:ext cx="774086" cy="774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/>
            <a:t>Output</a:t>
          </a:r>
          <a:endParaRPr lang="nl-NL" sz="20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solidFill>
          <a:schemeClr val="bg1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000" kern="1200" dirty="0" smtClean="0"/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2898321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000" kern="1200" dirty="0"/>
        </a:p>
      </dsp:txBody>
      <dsp:txXfrm rot="10800000">
        <a:off x="335737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000" kern="1200" dirty="0"/>
        </a:p>
      </dsp:txBody>
      <dsp:txXfrm>
        <a:off x="4275475" y="2754306"/>
        <a:ext cx="918102" cy="918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Output</a:t>
          </a:r>
          <a:endParaRPr lang="nl-NL" sz="17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700" kern="1200" dirty="0" smtClean="0"/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2898321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Sub-sampling</a:t>
          </a:r>
          <a:endParaRPr lang="nl-NL" sz="1700" kern="1200" dirty="0"/>
        </a:p>
      </dsp:txBody>
      <dsp:txXfrm rot="10800000">
        <a:off x="335737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700" kern="1200" dirty="0"/>
        </a:p>
      </dsp:txBody>
      <dsp:txXfrm>
        <a:off x="4275475" y="2754306"/>
        <a:ext cx="918102" cy="9181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1118-9D84-417A-A060-8B38FC2730B4}">
      <dsp:nvSpPr>
        <dsp:cNvPr id="0" name=""/>
        <dsp:cNvSpPr/>
      </dsp:nvSpPr>
      <dsp:spPr>
        <a:xfrm>
          <a:off x="627310" y="51404"/>
          <a:ext cx="6882282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 Wave 1</a:t>
          </a:r>
          <a:endParaRPr lang="nl-NL" sz="1900" kern="1200" dirty="0"/>
        </a:p>
      </dsp:txBody>
      <dsp:txXfrm>
        <a:off x="627310" y="301623"/>
        <a:ext cx="6632063" cy="500438"/>
      </dsp:txXfrm>
    </dsp:sp>
    <dsp:sp modelId="{ACB400B9-3898-426B-8DA4-E18FF39A8DA6}">
      <dsp:nvSpPr>
        <dsp:cNvPr id="0" name=""/>
        <dsp:cNvSpPr/>
      </dsp:nvSpPr>
      <dsp:spPr>
        <a:xfrm>
          <a:off x="627310" y="821933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Y: Yearly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2Y: 2-Yearly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H: Household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M: Ad-hoc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/>
        </a:p>
      </dsp:txBody>
      <dsp:txXfrm>
        <a:off x="627310" y="821933"/>
        <a:ext cx="1271983" cy="1837770"/>
      </dsp:txXfrm>
    </dsp:sp>
    <dsp:sp modelId="{16E0D164-F6FA-4427-92BC-9FD31BF7D3E5}">
      <dsp:nvSpPr>
        <dsp:cNvPr id="0" name=""/>
        <dsp:cNvSpPr/>
      </dsp:nvSpPr>
      <dsp:spPr>
        <a:xfrm>
          <a:off x="1899156" y="385159"/>
          <a:ext cx="561043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2</a:t>
          </a:r>
          <a:endParaRPr lang="nl-NL" sz="1900" kern="1200" dirty="0"/>
        </a:p>
      </dsp:txBody>
      <dsp:txXfrm>
        <a:off x="1899156" y="635378"/>
        <a:ext cx="5360217" cy="500438"/>
      </dsp:txXfrm>
    </dsp:sp>
    <dsp:sp modelId="{3601224C-ECB3-4CF2-A7DE-783DD252703A}">
      <dsp:nvSpPr>
        <dsp:cNvPr id="0" name=""/>
        <dsp:cNvSpPr/>
      </dsp:nvSpPr>
      <dsp:spPr>
        <a:xfrm>
          <a:off x="1899156" y="1155687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 smtClean="0"/>
        </a:p>
      </dsp:txBody>
      <dsp:txXfrm>
        <a:off x="1899156" y="1155687"/>
        <a:ext cx="1271983" cy="1837770"/>
      </dsp:txXfrm>
    </dsp:sp>
    <dsp:sp modelId="{C34249C7-DE6D-4CB4-B897-96A4FAE088F6}">
      <dsp:nvSpPr>
        <dsp:cNvPr id="0" name=""/>
        <dsp:cNvSpPr/>
      </dsp:nvSpPr>
      <dsp:spPr>
        <a:xfrm>
          <a:off x="3171002" y="718913"/>
          <a:ext cx="433859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3</a:t>
          </a:r>
          <a:endParaRPr lang="nl-NL" sz="1900" kern="1200" dirty="0"/>
        </a:p>
      </dsp:txBody>
      <dsp:txXfrm>
        <a:off x="3171002" y="969132"/>
        <a:ext cx="4088372" cy="500438"/>
      </dsp:txXfrm>
    </dsp:sp>
    <dsp:sp modelId="{04B265B1-646A-4E67-B768-D060BB1A640B}">
      <dsp:nvSpPr>
        <dsp:cNvPr id="0" name=""/>
        <dsp:cNvSpPr/>
      </dsp:nvSpPr>
      <dsp:spPr>
        <a:xfrm>
          <a:off x="3171002" y="1489442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1" kern="1200" dirty="0" smtClean="0"/>
        </a:p>
      </dsp:txBody>
      <dsp:txXfrm>
        <a:off x="3171002" y="1489442"/>
        <a:ext cx="1271983" cy="1837770"/>
      </dsp:txXfrm>
    </dsp:sp>
    <dsp:sp modelId="{8C733B0D-4D81-44AC-9243-FF26EE94F2E4}">
      <dsp:nvSpPr>
        <dsp:cNvPr id="0" name=""/>
        <dsp:cNvSpPr/>
      </dsp:nvSpPr>
      <dsp:spPr>
        <a:xfrm>
          <a:off x="4443536" y="1052667"/>
          <a:ext cx="306605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4</a:t>
          </a:r>
          <a:endParaRPr lang="nl-NL" sz="1900" kern="1200" dirty="0"/>
        </a:p>
      </dsp:txBody>
      <dsp:txXfrm>
        <a:off x="4443536" y="1302886"/>
        <a:ext cx="2815837" cy="500438"/>
      </dsp:txXfrm>
    </dsp:sp>
    <dsp:sp modelId="{B5C21DB7-9A8F-4062-9EF4-56636C66C4CF}">
      <dsp:nvSpPr>
        <dsp:cNvPr id="0" name=""/>
        <dsp:cNvSpPr/>
      </dsp:nvSpPr>
      <dsp:spPr>
        <a:xfrm>
          <a:off x="4443536" y="1823196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1" kern="1200" dirty="0" smtClean="0"/>
        </a:p>
      </dsp:txBody>
      <dsp:txXfrm>
        <a:off x="4443536" y="1823196"/>
        <a:ext cx="1271983" cy="1837770"/>
      </dsp:txXfrm>
    </dsp:sp>
    <dsp:sp modelId="{1711F242-D9F0-48DB-B162-CBA3EEE03046}">
      <dsp:nvSpPr>
        <dsp:cNvPr id="0" name=""/>
        <dsp:cNvSpPr/>
      </dsp:nvSpPr>
      <dsp:spPr>
        <a:xfrm>
          <a:off x="5715382" y="1386421"/>
          <a:ext cx="179421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5</a:t>
          </a:r>
          <a:endParaRPr lang="nl-NL" sz="1900" kern="1200" dirty="0"/>
        </a:p>
      </dsp:txBody>
      <dsp:txXfrm>
        <a:off x="5715382" y="1636640"/>
        <a:ext cx="1543992" cy="500438"/>
      </dsp:txXfrm>
    </dsp:sp>
    <dsp:sp modelId="{A862AD8C-B5E6-401B-AE5B-21381BB6941F}">
      <dsp:nvSpPr>
        <dsp:cNvPr id="0" name=""/>
        <dsp:cNvSpPr/>
      </dsp:nvSpPr>
      <dsp:spPr>
        <a:xfrm>
          <a:off x="5715382" y="2156950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1" kern="1200" dirty="0" smtClean="0"/>
        </a:p>
      </dsp:txBody>
      <dsp:txXfrm>
        <a:off x="5715382" y="2156950"/>
        <a:ext cx="1271983" cy="18377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Output</a:t>
          </a:r>
          <a:endParaRPr lang="nl-NL" sz="17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Modes</a:t>
          </a:r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2898321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Sub-sampling</a:t>
          </a:r>
          <a:endParaRPr lang="nl-NL" sz="1700" kern="1200" dirty="0"/>
        </a:p>
      </dsp:txBody>
      <dsp:txXfrm rot="10800000">
        <a:off x="335737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700" kern="1200" dirty="0"/>
        </a:p>
      </dsp:txBody>
      <dsp:txXfrm>
        <a:off x="4275475" y="2754306"/>
        <a:ext cx="918102" cy="9181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1118-9D84-417A-A060-8B38FC2730B4}">
      <dsp:nvSpPr>
        <dsp:cNvPr id="0" name=""/>
        <dsp:cNvSpPr/>
      </dsp:nvSpPr>
      <dsp:spPr>
        <a:xfrm>
          <a:off x="627310" y="51404"/>
          <a:ext cx="6882282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CAWI/CATI/CAPI</a:t>
          </a:r>
          <a:endParaRPr lang="nl-NL" sz="1900" kern="1200" dirty="0"/>
        </a:p>
      </dsp:txBody>
      <dsp:txXfrm>
        <a:off x="627310" y="301623"/>
        <a:ext cx="6632063" cy="500438"/>
      </dsp:txXfrm>
    </dsp:sp>
    <dsp:sp modelId="{ACB400B9-3898-426B-8DA4-E18FF39A8DA6}">
      <dsp:nvSpPr>
        <dsp:cNvPr id="0" name=""/>
        <dsp:cNvSpPr/>
      </dsp:nvSpPr>
      <dsp:spPr>
        <a:xfrm>
          <a:off x="627310" y="821933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</dsp:txBody>
      <dsp:txXfrm>
        <a:off x="627310" y="821933"/>
        <a:ext cx="1271983" cy="1837770"/>
      </dsp:txXfrm>
    </dsp:sp>
    <dsp:sp modelId="{16E0D164-F6FA-4427-92BC-9FD31BF7D3E5}">
      <dsp:nvSpPr>
        <dsp:cNvPr id="0" name=""/>
        <dsp:cNvSpPr/>
      </dsp:nvSpPr>
      <dsp:spPr>
        <a:xfrm>
          <a:off x="1899156" y="385159"/>
          <a:ext cx="561043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CATI</a:t>
          </a:r>
          <a:endParaRPr lang="nl-NL" sz="1900" kern="1200" dirty="0"/>
        </a:p>
      </dsp:txBody>
      <dsp:txXfrm>
        <a:off x="1899156" y="635378"/>
        <a:ext cx="5360217" cy="500438"/>
      </dsp:txXfrm>
    </dsp:sp>
    <dsp:sp modelId="{3601224C-ECB3-4CF2-A7DE-783DD252703A}">
      <dsp:nvSpPr>
        <dsp:cNvPr id="0" name=""/>
        <dsp:cNvSpPr/>
      </dsp:nvSpPr>
      <dsp:spPr>
        <a:xfrm>
          <a:off x="1899156" y="1155687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</dsp:txBody>
      <dsp:txXfrm>
        <a:off x="1899156" y="1155687"/>
        <a:ext cx="1271983" cy="1837770"/>
      </dsp:txXfrm>
    </dsp:sp>
    <dsp:sp modelId="{C34249C7-DE6D-4CB4-B897-96A4FAE088F6}">
      <dsp:nvSpPr>
        <dsp:cNvPr id="0" name=""/>
        <dsp:cNvSpPr/>
      </dsp:nvSpPr>
      <dsp:spPr>
        <a:xfrm>
          <a:off x="3171002" y="718913"/>
          <a:ext cx="433859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CATI</a:t>
          </a:r>
          <a:endParaRPr lang="nl-NL" sz="1900" kern="1200" dirty="0"/>
        </a:p>
      </dsp:txBody>
      <dsp:txXfrm>
        <a:off x="3171002" y="969132"/>
        <a:ext cx="4088372" cy="500438"/>
      </dsp:txXfrm>
    </dsp:sp>
    <dsp:sp modelId="{04B265B1-646A-4E67-B768-D060BB1A640B}">
      <dsp:nvSpPr>
        <dsp:cNvPr id="0" name=""/>
        <dsp:cNvSpPr/>
      </dsp:nvSpPr>
      <dsp:spPr>
        <a:xfrm>
          <a:off x="3171002" y="1489442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</dsp:txBody>
      <dsp:txXfrm>
        <a:off x="3171002" y="1489442"/>
        <a:ext cx="1271983" cy="1837770"/>
      </dsp:txXfrm>
    </dsp:sp>
    <dsp:sp modelId="{8C733B0D-4D81-44AC-9243-FF26EE94F2E4}">
      <dsp:nvSpPr>
        <dsp:cNvPr id="0" name=""/>
        <dsp:cNvSpPr/>
      </dsp:nvSpPr>
      <dsp:spPr>
        <a:xfrm>
          <a:off x="4443536" y="1052667"/>
          <a:ext cx="306605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CATI</a:t>
          </a:r>
          <a:endParaRPr lang="nl-NL" sz="1900" kern="1200" dirty="0"/>
        </a:p>
      </dsp:txBody>
      <dsp:txXfrm>
        <a:off x="4443536" y="1302886"/>
        <a:ext cx="2815837" cy="500438"/>
      </dsp:txXfrm>
    </dsp:sp>
    <dsp:sp modelId="{B5C21DB7-9A8F-4062-9EF4-56636C66C4CF}">
      <dsp:nvSpPr>
        <dsp:cNvPr id="0" name=""/>
        <dsp:cNvSpPr/>
      </dsp:nvSpPr>
      <dsp:spPr>
        <a:xfrm>
          <a:off x="4443536" y="1823196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</dsp:txBody>
      <dsp:txXfrm>
        <a:off x="4443536" y="1823196"/>
        <a:ext cx="1271983" cy="1837770"/>
      </dsp:txXfrm>
    </dsp:sp>
    <dsp:sp modelId="{1711F242-D9F0-48DB-B162-CBA3EEE03046}">
      <dsp:nvSpPr>
        <dsp:cNvPr id="0" name=""/>
        <dsp:cNvSpPr/>
      </dsp:nvSpPr>
      <dsp:spPr>
        <a:xfrm>
          <a:off x="5715382" y="1386421"/>
          <a:ext cx="179421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CATI</a:t>
          </a:r>
          <a:endParaRPr lang="nl-NL" sz="1900" kern="1200" dirty="0"/>
        </a:p>
      </dsp:txBody>
      <dsp:txXfrm>
        <a:off x="5715382" y="1636640"/>
        <a:ext cx="1543992" cy="500438"/>
      </dsp:txXfrm>
    </dsp:sp>
    <dsp:sp modelId="{A862AD8C-B5E6-401B-AE5B-21381BB6941F}">
      <dsp:nvSpPr>
        <dsp:cNvPr id="0" name=""/>
        <dsp:cNvSpPr/>
      </dsp:nvSpPr>
      <dsp:spPr>
        <a:xfrm>
          <a:off x="5715382" y="2156950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</dsp:txBody>
      <dsp:txXfrm>
        <a:off x="5715382" y="2156950"/>
        <a:ext cx="1271983" cy="18377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Output</a:t>
          </a:r>
          <a:endParaRPr lang="nl-NL" sz="17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Modes</a:t>
          </a:r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4896001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(Sub)-sampling</a:t>
          </a:r>
          <a:endParaRPr lang="nl-NL" sz="1700" kern="1200" dirty="0"/>
        </a:p>
      </dsp:txBody>
      <dsp:txXfrm rot="10800000">
        <a:off x="535505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noFill/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700" kern="1200" dirty="0"/>
        </a:p>
      </dsp:txBody>
      <dsp:txXfrm>
        <a:off x="4275475" y="2754306"/>
        <a:ext cx="918102" cy="9181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1118-9D84-417A-A060-8B38FC2730B4}">
      <dsp:nvSpPr>
        <dsp:cNvPr id="0" name=""/>
        <dsp:cNvSpPr/>
      </dsp:nvSpPr>
      <dsp:spPr>
        <a:xfrm>
          <a:off x="627310" y="51404"/>
          <a:ext cx="6882282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CAWI/CATI/CAPI</a:t>
          </a:r>
          <a:endParaRPr lang="nl-NL" sz="1900" kern="1200" dirty="0"/>
        </a:p>
      </dsp:txBody>
      <dsp:txXfrm>
        <a:off x="627310" y="301623"/>
        <a:ext cx="6632063" cy="500438"/>
      </dsp:txXfrm>
    </dsp:sp>
    <dsp:sp modelId="{ACB400B9-3898-426B-8DA4-E18FF39A8DA6}">
      <dsp:nvSpPr>
        <dsp:cNvPr id="0" name=""/>
        <dsp:cNvSpPr/>
      </dsp:nvSpPr>
      <dsp:spPr>
        <a:xfrm>
          <a:off x="627310" y="821933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Mobile lay-out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Person Sampling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As short as </a:t>
          </a:r>
          <a:r>
            <a:rPr lang="nl-NL" sz="1100" kern="1200" dirty="0" err="1" smtClean="0"/>
            <a:t>possible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Minimum proxy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attrition</a:t>
          </a:r>
          <a:endParaRPr lang="nl-NL" sz="1100" kern="1200" dirty="0" smtClean="0"/>
        </a:p>
      </dsp:txBody>
      <dsp:txXfrm>
        <a:off x="627310" y="821933"/>
        <a:ext cx="1271983" cy="1837770"/>
      </dsp:txXfrm>
    </dsp:sp>
    <dsp:sp modelId="{16E0D164-F6FA-4427-92BC-9FD31BF7D3E5}">
      <dsp:nvSpPr>
        <dsp:cNvPr id="0" name=""/>
        <dsp:cNvSpPr/>
      </dsp:nvSpPr>
      <dsp:spPr>
        <a:xfrm>
          <a:off x="1899156" y="385159"/>
          <a:ext cx="561043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</a:t>
          </a:r>
          <a:endParaRPr lang="nl-NL" sz="1900" kern="1200" dirty="0"/>
        </a:p>
      </dsp:txBody>
      <dsp:txXfrm>
        <a:off x="1899156" y="635378"/>
        <a:ext cx="5360217" cy="500438"/>
      </dsp:txXfrm>
    </dsp:sp>
    <dsp:sp modelId="{3601224C-ECB3-4CF2-A7DE-783DD252703A}">
      <dsp:nvSpPr>
        <dsp:cNvPr id="0" name=""/>
        <dsp:cNvSpPr/>
      </dsp:nvSpPr>
      <dsp:spPr>
        <a:xfrm>
          <a:off x="1899156" y="1155687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 smtClean="0"/>
            <a:t>Mobile lay-out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 smtClean="0"/>
            <a:t>As short as </a:t>
          </a:r>
          <a:r>
            <a:rPr lang="nl-NL" sz="1200" kern="1200" dirty="0" err="1" smtClean="0"/>
            <a:t>possible</a:t>
          </a: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</dsp:txBody>
      <dsp:txXfrm>
        <a:off x="1899156" y="1155687"/>
        <a:ext cx="1271983" cy="1837770"/>
      </dsp:txXfrm>
    </dsp:sp>
    <dsp:sp modelId="{C34249C7-DE6D-4CB4-B897-96A4FAE088F6}">
      <dsp:nvSpPr>
        <dsp:cNvPr id="0" name=""/>
        <dsp:cNvSpPr/>
      </dsp:nvSpPr>
      <dsp:spPr>
        <a:xfrm>
          <a:off x="3171002" y="718913"/>
          <a:ext cx="433859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</a:t>
          </a:r>
          <a:endParaRPr lang="nl-NL" sz="1900" kern="1200" dirty="0"/>
        </a:p>
      </dsp:txBody>
      <dsp:txXfrm>
        <a:off x="3171002" y="969132"/>
        <a:ext cx="4088372" cy="500438"/>
      </dsp:txXfrm>
    </dsp:sp>
    <dsp:sp modelId="{04B265B1-646A-4E67-B768-D060BB1A640B}">
      <dsp:nvSpPr>
        <dsp:cNvPr id="0" name=""/>
        <dsp:cNvSpPr/>
      </dsp:nvSpPr>
      <dsp:spPr>
        <a:xfrm>
          <a:off x="3171002" y="1489442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smtClean="0"/>
            <a:t>Mobile lay-out</a:t>
          </a: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smtClean="0"/>
            <a:t>As short as possible</a:t>
          </a: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b="1" kern="1200" dirty="0" smtClean="0"/>
        </a:p>
      </dsp:txBody>
      <dsp:txXfrm>
        <a:off x="3171002" y="1489442"/>
        <a:ext cx="1271983" cy="1837770"/>
      </dsp:txXfrm>
    </dsp:sp>
    <dsp:sp modelId="{8C733B0D-4D81-44AC-9243-FF26EE94F2E4}">
      <dsp:nvSpPr>
        <dsp:cNvPr id="0" name=""/>
        <dsp:cNvSpPr/>
      </dsp:nvSpPr>
      <dsp:spPr>
        <a:xfrm>
          <a:off x="4443536" y="1052667"/>
          <a:ext cx="306605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</a:t>
          </a:r>
          <a:endParaRPr lang="nl-NL" sz="1900" kern="1200" dirty="0"/>
        </a:p>
      </dsp:txBody>
      <dsp:txXfrm>
        <a:off x="4443536" y="1302886"/>
        <a:ext cx="2815837" cy="500438"/>
      </dsp:txXfrm>
    </dsp:sp>
    <dsp:sp modelId="{B5C21DB7-9A8F-4062-9EF4-56636C66C4CF}">
      <dsp:nvSpPr>
        <dsp:cNvPr id="0" name=""/>
        <dsp:cNvSpPr/>
      </dsp:nvSpPr>
      <dsp:spPr>
        <a:xfrm>
          <a:off x="4443536" y="1823196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 smtClean="0"/>
            <a:t>Mobile lay-out</a:t>
          </a:r>
          <a:endParaRPr lang="nl-NL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smtClean="0"/>
            <a:t>As short as possible</a:t>
          </a: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b="1" kern="1200" dirty="0" smtClean="0"/>
        </a:p>
      </dsp:txBody>
      <dsp:txXfrm>
        <a:off x="4443536" y="1823196"/>
        <a:ext cx="1271983" cy="1837770"/>
      </dsp:txXfrm>
    </dsp:sp>
    <dsp:sp modelId="{1711F242-D9F0-48DB-B162-CBA3EEE03046}">
      <dsp:nvSpPr>
        <dsp:cNvPr id="0" name=""/>
        <dsp:cNvSpPr/>
      </dsp:nvSpPr>
      <dsp:spPr>
        <a:xfrm>
          <a:off x="5715382" y="1386421"/>
          <a:ext cx="179421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CAWI/CATI</a:t>
          </a:r>
          <a:endParaRPr lang="nl-NL" sz="1900" kern="1200" dirty="0"/>
        </a:p>
      </dsp:txBody>
      <dsp:txXfrm>
        <a:off x="5715382" y="1636640"/>
        <a:ext cx="1543992" cy="500438"/>
      </dsp:txXfrm>
    </dsp:sp>
    <dsp:sp modelId="{A862AD8C-B5E6-401B-AE5B-21381BB6941F}">
      <dsp:nvSpPr>
        <dsp:cNvPr id="0" name=""/>
        <dsp:cNvSpPr/>
      </dsp:nvSpPr>
      <dsp:spPr>
        <a:xfrm>
          <a:off x="5715382" y="2156950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 smtClean="0"/>
            <a:t>Mobile lay-out</a:t>
          </a:r>
          <a:endParaRPr lang="nl-NL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smtClean="0"/>
            <a:t>As short as possible</a:t>
          </a:r>
          <a:endParaRPr lang="nl-NL" sz="1200" kern="1200" dirty="0" smtClean="0"/>
        </a:p>
      </dsp:txBody>
      <dsp:txXfrm>
        <a:off x="5715382" y="2156950"/>
        <a:ext cx="1271983" cy="18377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1118-9D84-417A-A060-8B38FC2730B4}">
      <dsp:nvSpPr>
        <dsp:cNvPr id="0" name=""/>
        <dsp:cNvSpPr/>
      </dsp:nvSpPr>
      <dsp:spPr>
        <a:xfrm>
          <a:off x="627310" y="51404"/>
          <a:ext cx="6882282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1</a:t>
          </a:r>
          <a:endParaRPr lang="nl-NL" sz="1900" kern="1200" dirty="0"/>
        </a:p>
      </dsp:txBody>
      <dsp:txXfrm>
        <a:off x="627310" y="301623"/>
        <a:ext cx="6632063" cy="500438"/>
      </dsp:txXfrm>
    </dsp:sp>
    <dsp:sp modelId="{ACB400B9-3898-426B-8DA4-E18FF39A8DA6}">
      <dsp:nvSpPr>
        <dsp:cNvPr id="0" name=""/>
        <dsp:cNvSpPr/>
      </dsp:nvSpPr>
      <dsp:spPr>
        <a:xfrm>
          <a:off x="627310" y="821933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/>
        </a:p>
      </dsp:txBody>
      <dsp:txXfrm>
        <a:off x="627310" y="821933"/>
        <a:ext cx="1271983" cy="1837770"/>
      </dsp:txXfrm>
    </dsp:sp>
    <dsp:sp modelId="{16E0D164-F6FA-4427-92BC-9FD31BF7D3E5}">
      <dsp:nvSpPr>
        <dsp:cNvPr id="0" name=""/>
        <dsp:cNvSpPr/>
      </dsp:nvSpPr>
      <dsp:spPr>
        <a:xfrm>
          <a:off x="1899156" y="385159"/>
          <a:ext cx="561043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2</a:t>
          </a:r>
          <a:endParaRPr lang="nl-NL" sz="1900" kern="1200" dirty="0"/>
        </a:p>
      </dsp:txBody>
      <dsp:txXfrm>
        <a:off x="1899156" y="635378"/>
        <a:ext cx="5360217" cy="500438"/>
      </dsp:txXfrm>
    </dsp:sp>
    <dsp:sp modelId="{3601224C-ECB3-4CF2-A7DE-783DD252703A}">
      <dsp:nvSpPr>
        <dsp:cNvPr id="0" name=""/>
        <dsp:cNvSpPr/>
      </dsp:nvSpPr>
      <dsp:spPr>
        <a:xfrm>
          <a:off x="1899156" y="1155687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H: Household</a:t>
          </a:r>
        </a:p>
      </dsp:txBody>
      <dsp:txXfrm>
        <a:off x="1899156" y="1155687"/>
        <a:ext cx="1271983" cy="1837770"/>
      </dsp:txXfrm>
    </dsp:sp>
    <dsp:sp modelId="{C34249C7-DE6D-4CB4-B897-96A4FAE088F6}">
      <dsp:nvSpPr>
        <dsp:cNvPr id="0" name=""/>
        <dsp:cNvSpPr/>
      </dsp:nvSpPr>
      <dsp:spPr>
        <a:xfrm>
          <a:off x="3171002" y="718913"/>
          <a:ext cx="433859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3</a:t>
          </a:r>
          <a:endParaRPr lang="nl-NL" sz="1900" kern="1200" dirty="0"/>
        </a:p>
      </dsp:txBody>
      <dsp:txXfrm>
        <a:off x="3171002" y="969132"/>
        <a:ext cx="4088372" cy="500438"/>
      </dsp:txXfrm>
    </dsp:sp>
    <dsp:sp modelId="{04B265B1-646A-4E67-B768-D060BB1A640B}">
      <dsp:nvSpPr>
        <dsp:cNvPr id="0" name=""/>
        <dsp:cNvSpPr/>
      </dsp:nvSpPr>
      <dsp:spPr>
        <a:xfrm>
          <a:off x="3171002" y="1489442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b="0" kern="1200" dirty="0" smtClean="0"/>
            <a:t>h: minimum set </a:t>
          </a:r>
          <a:r>
            <a:rPr lang="nl-NL" sz="1100" b="0" kern="1200" dirty="0" err="1" smtClean="0"/>
            <a:t>by</a:t>
          </a:r>
          <a:r>
            <a:rPr lang="nl-NL" sz="1100" b="0" kern="1200" dirty="0" smtClean="0"/>
            <a:t> </a:t>
          </a:r>
          <a:r>
            <a:rPr lang="nl-NL" sz="1100" b="0" kern="1200" dirty="0" err="1" smtClean="0"/>
            <a:t>dependent</a:t>
          </a:r>
          <a:r>
            <a:rPr lang="nl-NL" sz="1100" b="0" kern="1200" dirty="0" smtClean="0"/>
            <a:t> </a:t>
          </a:r>
          <a:r>
            <a:rPr lang="nl-NL" sz="1100" b="0" kern="1200" dirty="0" err="1" smtClean="0"/>
            <a:t>interviewing</a:t>
          </a:r>
          <a:endParaRPr lang="en-US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Y: Yearly</a:t>
          </a: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2Y: 2-Yearly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M: Ad-hoc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3171002" y="1489442"/>
        <a:ext cx="1271983" cy="1837770"/>
      </dsp:txXfrm>
    </dsp:sp>
    <dsp:sp modelId="{8C733B0D-4D81-44AC-9243-FF26EE94F2E4}">
      <dsp:nvSpPr>
        <dsp:cNvPr id="0" name=""/>
        <dsp:cNvSpPr/>
      </dsp:nvSpPr>
      <dsp:spPr>
        <a:xfrm>
          <a:off x="4443536" y="1052667"/>
          <a:ext cx="306605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4</a:t>
          </a:r>
          <a:endParaRPr lang="nl-NL" sz="1900" kern="1200" dirty="0"/>
        </a:p>
      </dsp:txBody>
      <dsp:txXfrm>
        <a:off x="4443536" y="1302886"/>
        <a:ext cx="2815837" cy="500438"/>
      </dsp:txXfrm>
    </dsp:sp>
    <dsp:sp modelId="{B5C21DB7-9A8F-4062-9EF4-56636C66C4CF}">
      <dsp:nvSpPr>
        <dsp:cNvPr id="0" name=""/>
        <dsp:cNvSpPr/>
      </dsp:nvSpPr>
      <dsp:spPr>
        <a:xfrm>
          <a:off x="4443536" y="1823196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4443536" y="1823196"/>
        <a:ext cx="1271983" cy="1837770"/>
      </dsp:txXfrm>
    </dsp:sp>
    <dsp:sp modelId="{1711F242-D9F0-48DB-B162-CBA3EEE03046}">
      <dsp:nvSpPr>
        <dsp:cNvPr id="0" name=""/>
        <dsp:cNvSpPr/>
      </dsp:nvSpPr>
      <dsp:spPr>
        <a:xfrm>
          <a:off x="5715382" y="1386421"/>
          <a:ext cx="179421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5</a:t>
          </a:r>
          <a:endParaRPr lang="nl-NL" sz="1900" kern="1200" dirty="0"/>
        </a:p>
      </dsp:txBody>
      <dsp:txXfrm>
        <a:off x="5715382" y="1636640"/>
        <a:ext cx="1543992" cy="500438"/>
      </dsp:txXfrm>
    </dsp:sp>
    <dsp:sp modelId="{A862AD8C-B5E6-401B-AE5B-21381BB6941F}">
      <dsp:nvSpPr>
        <dsp:cNvPr id="0" name=""/>
        <dsp:cNvSpPr/>
      </dsp:nvSpPr>
      <dsp:spPr>
        <a:xfrm>
          <a:off x="5715382" y="2156950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5715382" y="2156950"/>
        <a:ext cx="1271983" cy="18377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Output</a:t>
          </a:r>
          <a:endParaRPr lang="nl-NL" sz="15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Modes</a:t>
          </a:r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2898321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(Sub)-sampling</a:t>
          </a:r>
          <a:endParaRPr lang="nl-NL" sz="1500" kern="1200" dirty="0"/>
        </a:p>
      </dsp:txBody>
      <dsp:txXfrm rot="10800000">
        <a:off x="335737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err="1" smtClean="0"/>
            <a:t>Questions</a:t>
          </a:r>
          <a:endParaRPr lang="nl-NL" sz="1500" kern="1200" dirty="0"/>
        </a:p>
      </dsp:txBody>
      <dsp:txXfrm>
        <a:off x="4275475" y="2754306"/>
        <a:ext cx="918102" cy="9181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DBCD-2056-4A72-8FB5-7481E5B4323B}">
      <dsp:nvSpPr>
        <dsp:cNvPr id="0" name=""/>
        <dsp:cNvSpPr/>
      </dsp:nvSpPr>
      <dsp:spPr>
        <a:xfrm>
          <a:off x="2898321" y="0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Output</a:t>
          </a:r>
          <a:endParaRPr lang="nl-NL" sz="1500" kern="1200" dirty="0"/>
        </a:p>
      </dsp:txBody>
      <dsp:txXfrm>
        <a:off x="3357372" y="918102"/>
        <a:ext cx="918102" cy="918102"/>
      </dsp:txXfrm>
    </dsp:sp>
    <dsp:sp modelId="{4F381F92-DF10-4FDC-8EB3-C58A4EC83C4B}">
      <dsp:nvSpPr>
        <dsp:cNvPr id="0" name=""/>
        <dsp:cNvSpPr/>
      </dsp:nvSpPr>
      <dsp:spPr>
        <a:xfrm>
          <a:off x="1980220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Modes</a:t>
          </a:r>
        </a:p>
      </dsp:txBody>
      <dsp:txXfrm>
        <a:off x="2439271" y="2754306"/>
        <a:ext cx="918102" cy="918102"/>
      </dsp:txXfrm>
    </dsp:sp>
    <dsp:sp modelId="{8986E515-AD33-49AD-B96E-644CF184D126}">
      <dsp:nvSpPr>
        <dsp:cNvPr id="0" name=""/>
        <dsp:cNvSpPr/>
      </dsp:nvSpPr>
      <dsp:spPr>
        <a:xfrm rot="10800000">
          <a:off x="2898321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(Sub)-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sampling</a:t>
          </a:r>
          <a:endParaRPr lang="nl-NL" sz="1500" kern="1200" dirty="0"/>
        </a:p>
      </dsp:txBody>
      <dsp:txXfrm rot="10800000">
        <a:off x="3357372" y="1836204"/>
        <a:ext cx="918102" cy="918102"/>
      </dsp:txXfrm>
    </dsp:sp>
    <dsp:sp modelId="{AC04DB1B-0F1F-45CB-879D-8FE75B4B821E}">
      <dsp:nvSpPr>
        <dsp:cNvPr id="0" name=""/>
        <dsp:cNvSpPr/>
      </dsp:nvSpPr>
      <dsp:spPr>
        <a:xfrm>
          <a:off x="3816424" y="1836204"/>
          <a:ext cx="1836204" cy="18362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err="1" smtClean="0"/>
            <a:t>Questions</a:t>
          </a:r>
          <a:endParaRPr lang="nl-NL" sz="1500" kern="1200" dirty="0"/>
        </a:p>
      </dsp:txBody>
      <dsp:txXfrm>
        <a:off x="4275475" y="2754306"/>
        <a:ext cx="918102" cy="9181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1118-9D84-417A-A060-8B38FC2730B4}">
      <dsp:nvSpPr>
        <dsp:cNvPr id="0" name=""/>
        <dsp:cNvSpPr/>
      </dsp:nvSpPr>
      <dsp:spPr>
        <a:xfrm>
          <a:off x="627310" y="51404"/>
          <a:ext cx="6882282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1</a:t>
          </a:r>
          <a:endParaRPr lang="nl-NL" sz="1900" kern="1200" dirty="0"/>
        </a:p>
      </dsp:txBody>
      <dsp:txXfrm>
        <a:off x="627310" y="301623"/>
        <a:ext cx="6632063" cy="500438"/>
      </dsp:txXfrm>
    </dsp:sp>
    <dsp:sp modelId="{ACB400B9-3898-426B-8DA4-E18FF39A8DA6}">
      <dsp:nvSpPr>
        <dsp:cNvPr id="0" name=""/>
        <dsp:cNvSpPr/>
      </dsp:nvSpPr>
      <dsp:spPr>
        <a:xfrm>
          <a:off x="627310" y="821933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b="1" kern="1200" dirty="0" smtClean="0"/>
            <a:t>P1: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QY: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y</a:t>
          </a:r>
          <a:r>
            <a:rPr lang="en-US" sz="1100" b="0" kern="1200" dirty="0" smtClean="0"/>
            <a:t>early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/>
        </a:p>
      </dsp:txBody>
      <dsp:txXfrm>
        <a:off x="627310" y="821933"/>
        <a:ext cx="1271983" cy="1837770"/>
      </dsp:txXfrm>
    </dsp:sp>
    <dsp:sp modelId="{16E0D164-F6FA-4427-92BC-9FD31BF7D3E5}">
      <dsp:nvSpPr>
        <dsp:cNvPr id="0" name=""/>
        <dsp:cNvSpPr/>
      </dsp:nvSpPr>
      <dsp:spPr>
        <a:xfrm>
          <a:off x="1899156" y="385159"/>
          <a:ext cx="561043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2</a:t>
          </a:r>
          <a:endParaRPr lang="nl-NL" sz="1900" kern="1200" dirty="0"/>
        </a:p>
      </dsp:txBody>
      <dsp:txXfrm>
        <a:off x="1899156" y="635378"/>
        <a:ext cx="5360217" cy="500438"/>
      </dsp:txXfrm>
    </dsp:sp>
    <dsp:sp modelId="{3601224C-ECB3-4CF2-A7DE-783DD252703A}">
      <dsp:nvSpPr>
        <dsp:cNvPr id="0" name=""/>
        <dsp:cNvSpPr/>
      </dsp:nvSpPr>
      <dsp:spPr>
        <a:xfrm>
          <a:off x="1899156" y="1155687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b="1" kern="1200" dirty="0" err="1" smtClean="0"/>
            <a:t>From</a:t>
          </a:r>
          <a:r>
            <a:rPr lang="nl-NL" sz="1100" b="1" kern="1200" dirty="0" smtClean="0"/>
            <a:t> P2: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qy</a:t>
          </a:r>
          <a:r>
            <a:rPr lang="nl-NL" sz="1100" kern="1200" dirty="0" smtClean="0"/>
            <a:t>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yearly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H: Household</a:t>
          </a:r>
        </a:p>
      </dsp:txBody>
      <dsp:txXfrm>
        <a:off x="1899156" y="1155687"/>
        <a:ext cx="1271983" cy="1837770"/>
      </dsp:txXfrm>
    </dsp:sp>
    <dsp:sp modelId="{C34249C7-DE6D-4CB4-B897-96A4FAE088F6}">
      <dsp:nvSpPr>
        <dsp:cNvPr id="0" name=""/>
        <dsp:cNvSpPr/>
      </dsp:nvSpPr>
      <dsp:spPr>
        <a:xfrm>
          <a:off x="3171002" y="718913"/>
          <a:ext cx="433859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3</a:t>
          </a:r>
          <a:endParaRPr lang="nl-NL" sz="1900" kern="1200" dirty="0"/>
        </a:p>
      </dsp:txBody>
      <dsp:txXfrm>
        <a:off x="3171002" y="969132"/>
        <a:ext cx="4088372" cy="500438"/>
      </dsp:txXfrm>
    </dsp:sp>
    <dsp:sp modelId="{04B265B1-646A-4E67-B768-D060BB1A640B}">
      <dsp:nvSpPr>
        <dsp:cNvPr id="0" name=""/>
        <dsp:cNvSpPr/>
      </dsp:nvSpPr>
      <dsp:spPr>
        <a:xfrm>
          <a:off x="3171002" y="1489442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qy</a:t>
          </a:r>
          <a:r>
            <a:rPr lang="nl-NL" sz="1100" kern="1200" dirty="0" smtClean="0"/>
            <a:t>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yearly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2Y: 2-Yearly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M: Ad-hoc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h: minimum set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3171002" y="1489442"/>
        <a:ext cx="1271983" cy="1837770"/>
      </dsp:txXfrm>
    </dsp:sp>
    <dsp:sp modelId="{8C733B0D-4D81-44AC-9243-FF26EE94F2E4}">
      <dsp:nvSpPr>
        <dsp:cNvPr id="0" name=""/>
        <dsp:cNvSpPr/>
      </dsp:nvSpPr>
      <dsp:spPr>
        <a:xfrm>
          <a:off x="4443536" y="1052667"/>
          <a:ext cx="3066056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4</a:t>
          </a:r>
          <a:endParaRPr lang="nl-NL" sz="1900" kern="1200" dirty="0"/>
        </a:p>
      </dsp:txBody>
      <dsp:txXfrm>
        <a:off x="4443536" y="1302886"/>
        <a:ext cx="2815837" cy="500438"/>
      </dsp:txXfrm>
    </dsp:sp>
    <dsp:sp modelId="{B5C21DB7-9A8F-4062-9EF4-56636C66C4CF}">
      <dsp:nvSpPr>
        <dsp:cNvPr id="0" name=""/>
        <dsp:cNvSpPr/>
      </dsp:nvSpPr>
      <dsp:spPr>
        <a:xfrm>
          <a:off x="4443536" y="1823196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qy</a:t>
          </a:r>
          <a:r>
            <a:rPr lang="nl-NL" sz="1100" kern="1200" dirty="0" smtClean="0"/>
            <a:t>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yearly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4443536" y="1823196"/>
        <a:ext cx="1271983" cy="1837770"/>
      </dsp:txXfrm>
    </dsp:sp>
    <dsp:sp modelId="{1711F242-D9F0-48DB-B162-CBA3EEE03046}">
      <dsp:nvSpPr>
        <dsp:cNvPr id="0" name=""/>
        <dsp:cNvSpPr/>
      </dsp:nvSpPr>
      <dsp:spPr>
        <a:xfrm>
          <a:off x="5715382" y="1386421"/>
          <a:ext cx="1794211" cy="1000876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8889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Wave 5</a:t>
          </a:r>
          <a:endParaRPr lang="nl-NL" sz="1900" kern="1200" dirty="0"/>
        </a:p>
      </dsp:txBody>
      <dsp:txXfrm>
        <a:off x="5715382" y="1636640"/>
        <a:ext cx="1543992" cy="500438"/>
      </dsp:txXfrm>
    </dsp:sp>
    <dsp:sp modelId="{A862AD8C-B5E6-401B-AE5B-21381BB6941F}">
      <dsp:nvSpPr>
        <dsp:cNvPr id="0" name=""/>
        <dsp:cNvSpPr/>
      </dsp:nvSpPr>
      <dsp:spPr>
        <a:xfrm>
          <a:off x="5715382" y="2156950"/>
          <a:ext cx="1271983" cy="18377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qy</a:t>
          </a:r>
          <a:r>
            <a:rPr lang="nl-NL" sz="1100" kern="1200" dirty="0" smtClean="0"/>
            <a:t>: </a:t>
          </a:r>
          <a:r>
            <a:rPr lang="nl-NL" sz="1100" kern="1200" dirty="0" err="1" smtClean="0"/>
            <a:t>Quarterly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and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yearly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by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dependent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interviewing</a:t>
          </a: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b="0" kern="1200" dirty="0" smtClean="0"/>
        </a:p>
      </dsp:txBody>
      <dsp:txXfrm>
        <a:off x="5715382" y="2156950"/>
        <a:ext cx="1271983" cy="1837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3A025-B680-4046-800B-5A6B5AC6AF73}" type="datetimeFigureOut">
              <a:rPr lang="nl-NL" smtClean="0"/>
              <a:t>16-5-2019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FEE08-4F1D-4773-84E0-0730640F7E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30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92201" y="766684"/>
            <a:ext cx="2236528" cy="343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33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8890224" y="0"/>
            <a:ext cx="253776" cy="5143500"/>
          </a:xfrm>
          <a:prstGeom prst="rect">
            <a:avLst/>
          </a:prstGeom>
          <a:solidFill>
            <a:srgbClr val="00A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t="2279" r="85717" b="67123"/>
          <a:stretch/>
        </p:blipFill>
        <p:spPr>
          <a:xfrm>
            <a:off x="355278" y="121024"/>
            <a:ext cx="1511243" cy="2072915"/>
          </a:xfrm>
          <a:prstGeom prst="rect">
            <a:avLst/>
          </a:prstGeom>
        </p:spPr>
      </p:pic>
      <p:sp>
        <p:nvSpPr>
          <p:cNvPr id="9" name="Tijdelijke aanduiding vo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4227934"/>
            <a:ext cx="7992690" cy="288032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buNone/>
              <a:defRPr lang="nl-NL" sz="1600" b="0" kern="1200" spc="40" baseline="0" dirty="0">
                <a:solidFill>
                  <a:srgbClr val="271D6C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Naam auteur</a:t>
            </a:r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4515966"/>
            <a:ext cx="7992690" cy="288032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buNone/>
              <a:defRPr lang="nl-NL" sz="1600" b="0" kern="1200" spc="40" baseline="0" dirty="0">
                <a:solidFill>
                  <a:srgbClr val="271D6C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Optioneel datum</a:t>
            </a:r>
            <a:endParaRPr lang="nl-NL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283718"/>
            <a:ext cx="7992690" cy="1025897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buNone/>
              <a:defRPr lang="nl-NL" sz="3000" b="1" kern="1200" spc="60" baseline="0" dirty="0">
                <a:solidFill>
                  <a:srgbClr val="271D6C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</a:t>
            </a:r>
          </a:p>
          <a:p>
            <a:pPr lvl="0"/>
            <a:r>
              <a:rPr lang="nl-NL" dirty="0" smtClean="0"/>
              <a:t>regel2</a:t>
            </a:r>
            <a:endParaRPr lang="nl-NL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552" y="3363838"/>
            <a:ext cx="7992690" cy="792088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buNone/>
              <a:defRPr lang="nl-NL" sz="2400" b="0" kern="1200" spc="40" baseline="0" dirty="0">
                <a:solidFill>
                  <a:srgbClr val="00A1CD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</a:t>
            </a:r>
          </a:p>
          <a:p>
            <a:pPr lvl="0"/>
            <a:r>
              <a:rPr lang="nl-NL" dirty="0" smtClean="0"/>
              <a:t>regel2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4125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 anchor="ctr"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1059582"/>
            <a:ext cx="7776864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Tekst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2211710"/>
            <a:ext cx="7776864" cy="24482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Tekst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339502"/>
            <a:ext cx="7776864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87049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1563638"/>
            <a:ext cx="7632848" cy="3096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Tekst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339502"/>
            <a:ext cx="7632848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 over 2 regels</a:t>
            </a:r>
          </a:p>
          <a:p>
            <a:pPr lvl="0"/>
            <a:r>
              <a:rPr lang="nl-NL" dirty="0" err="1" smtClean="0"/>
              <a:t>Calibri</a:t>
            </a:r>
            <a:r>
              <a:rPr lang="nl-NL" dirty="0" smtClean="0"/>
              <a:t> </a:t>
            </a:r>
            <a:r>
              <a:rPr lang="nl-NL" dirty="0" err="1" smtClean="0"/>
              <a:t>bold</a:t>
            </a:r>
            <a:r>
              <a:rPr lang="nl-NL" dirty="0" smtClean="0"/>
              <a:t> 30</a:t>
            </a:r>
          </a:p>
        </p:txBody>
      </p:sp>
    </p:spTree>
    <p:extLst>
      <p:ext uri="{BB962C8B-B14F-4D97-AF65-F5344CB8AC3E}">
        <p14:creationId xmlns:p14="http://schemas.microsoft.com/office/powerpoint/2010/main" val="1389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987574"/>
            <a:ext cx="7632848" cy="36724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Tekst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339502"/>
            <a:ext cx="7632848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 1 regel</a:t>
            </a:r>
          </a:p>
        </p:txBody>
      </p:sp>
    </p:spTree>
    <p:extLst>
      <p:ext uri="{BB962C8B-B14F-4D97-AF65-F5344CB8AC3E}">
        <p14:creationId xmlns:p14="http://schemas.microsoft.com/office/powerpoint/2010/main" val="2218985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titel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-3398" y="0"/>
            <a:ext cx="9144000" cy="5143500"/>
          </a:xfrm>
          <a:prstGeom prst="rect">
            <a:avLst/>
          </a:prstGeom>
          <a:solidFill>
            <a:srgbClr val="00A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sp>
        <p:nvSpPr>
          <p:cNvPr id="5" name="Rechthoek 4"/>
          <p:cNvSpPr/>
          <p:nvPr userDrawn="1"/>
        </p:nvSpPr>
        <p:spPr>
          <a:xfrm>
            <a:off x="8890224" y="0"/>
            <a:ext cx="25377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94" y="4049744"/>
            <a:ext cx="589730" cy="546416"/>
          </a:xfrm>
          <a:prstGeom prst="rect">
            <a:avLst/>
          </a:prstGeom>
        </p:spPr>
      </p:pic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300494" y="4708252"/>
            <a:ext cx="589730" cy="324000"/>
          </a:xfrm>
          <a:prstGeom prst="rect">
            <a:avLst/>
          </a:prstGeom>
        </p:spPr>
        <p:txBody>
          <a:bodyPr/>
          <a:lstStyle/>
          <a:p>
            <a:pPr algn="ctr"/>
            <a:fld id="{845CA951-4815-4987-9CD6-BB5D6648C0B5}" type="slidenum">
              <a:rPr lang="nl-NL" sz="1200">
                <a:solidFill>
                  <a:schemeClr val="bg1"/>
                </a:solidFill>
              </a:rPr>
              <a:pPr algn="ctr"/>
              <a:t>‹nr.›</a:t>
            </a:fld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611560" y="2006575"/>
            <a:ext cx="7776863" cy="565175"/>
          </a:xfrm>
          <a:prstGeom prst="rect">
            <a:avLst/>
          </a:prstGeom>
        </p:spPr>
        <p:txBody>
          <a:bodyPr/>
          <a:lstStyle>
            <a:lvl1pPr algn="l">
              <a:defRPr lang="nl-NL" sz="3000" b="1" kern="1200" spc="6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nl-NL" sz="3000" b="1" dirty="0" smtClean="0">
                <a:solidFill>
                  <a:schemeClr val="bg1"/>
                </a:solidFill>
              </a:rPr>
              <a:t>Hoofdstuk titel</a:t>
            </a:r>
            <a:endParaRPr lang="nl-NL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4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stre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1203598"/>
            <a:ext cx="7632079" cy="3455715"/>
          </a:xfrm>
          <a:prstGeom prst="rect">
            <a:avLst/>
          </a:prstGeom>
        </p:spPr>
        <p:txBody>
          <a:bodyPr/>
          <a:lstStyle>
            <a:lvl1pPr marL="342900" indent="-342900">
              <a:buFont typeface="Calibri" pitchFamily="34" charset="0"/>
              <a:buChar char="─"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742950" indent="-28575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2pPr>
            <a:lvl3pPr marL="11430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3pPr>
            <a:lvl4pPr marL="16002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4pPr>
            <a:lvl5pPr marL="20574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5pPr>
          </a:lstStyle>
          <a:p>
            <a:pPr lvl="0"/>
            <a:r>
              <a:rPr lang="nl-NL" sz="2400" dirty="0" smtClean="0">
                <a:solidFill>
                  <a:srgbClr val="271D6C"/>
                </a:solidFill>
              </a:rPr>
              <a:t>Opsomming tekst</a:t>
            </a:r>
          </a:p>
        </p:txBody>
      </p:sp>
      <p:sp>
        <p:nvSpPr>
          <p:cNvPr id="6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339502"/>
            <a:ext cx="7632848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237399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numm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1203599"/>
            <a:ext cx="7632079" cy="3455714"/>
          </a:xfrm>
          <a:prstGeom prst="rect">
            <a:avLst/>
          </a:prstGeom>
        </p:spPr>
        <p:txBody>
          <a:bodyPr/>
          <a:lstStyle>
            <a:lvl1pPr marL="457200" indent="-457200">
              <a:buFont typeface="+mj-lt"/>
              <a:buAutoNum type="arabicPeriod"/>
              <a:defRPr sz="2400" spc="40" baseline="0">
                <a:solidFill>
                  <a:srgbClr val="271D6C"/>
                </a:solidFill>
                <a:latin typeface="Calibri" pitchFamily="34" charset="0"/>
              </a:defRPr>
            </a:lvl1pPr>
            <a:lvl2pPr marL="742950" indent="-28575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2pPr>
            <a:lvl3pPr marL="11430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3pPr>
            <a:lvl4pPr marL="16002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4pPr>
            <a:lvl5pPr marL="20574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5pPr>
          </a:lstStyle>
          <a:p>
            <a:pPr lvl="0"/>
            <a:r>
              <a:rPr lang="nl-NL" sz="2400" dirty="0" smtClean="0">
                <a:solidFill>
                  <a:srgbClr val="271D6C"/>
                </a:solidFill>
              </a:rPr>
              <a:t>Opsomming met nummering</a:t>
            </a:r>
          </a:p>
        </p:txBody>
      </p:sp>
      <p:sp>
        <p:nvSpPr>
          <p:cNvPr id="7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339502"/>
            <a:ext cx="7632848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76121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A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 dirty="0"/>
          </a:p>
        </p:txBody>
      </p:sp>
      <p:sp>
        <p:nvSpPr>
          <p:cNvPr id="5" name="Rechthoek 4"/>
          <p:cNvSpPr/>
          <p:nvPr userDrawn="1"/>
        </p:nvSpPr>
        <p:spPr>
          <a:xfrm>
            <a:off x="8890224" y="0"/>
            <a:ext cx="25377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94" y="4049744"/>
            <a:ext cx="589730" cy="546416"/>
          </a:xfrm>
          <a:prstGeom prst="rect">
            <a:avLst/>
          </a:prstGeom>
        </p:spPr>
      </p:pic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300494" y="4708252"/>
            <a:ext cx="589730" cy="32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06374"/>
            <a:ext cx="7715746" cy="936000"/>
          </a:xfrm>
          <a:prstGeom prst="rect">
            <a:avLst/>
          </a:prstGeom>
        </p:spPr>
        <p:txBody>
          <a:bodyPr/>
          <a:lstStyle>
            <a:lvl1pPr algn="l">
              <a:defRPr lang="nl-NL" sz="3000" b="1" kern="1200" spc="6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nl-NL" sz="3000" b="1" dirty="0" smtClean="0">
                <a:solidFill>
                  <a:schemeClr val="bg1"/>
                </a:solidFill>
              </a:rPr>
              <a:t>Conclusies / trends / …</a:t>
            </a:r>
            <a:endParaRPr lang="nl-NL" sz="3000" b="1" dirty="0">
              <a:solidFill>
                <a:schemeClr val="bg1"/>
              </a:solidFill>
            </a:endParaRP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214041"/>
            <a:ext cx="7704137" cy="3382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Calibri" pitchFamily="34" charset="0"/>
              <a:buChar char="─"/>
              <a:defRPr sz="2400" b="0">
                <a:solidFill>
                  <a:schemeClr val="bg1"/>
                </a:solidFill>
              </a:defRPr>
            </a:lvl1pPr>
            <a:lvl2pPr marL="457200" indent="0">
              <a:buFont typeface="Calibri" pitchFamily="34" charset="0"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 typeface="Calibri" pitchFamily="34" charset="0"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 typeface="Calibri" pitchFamily="34" charset="0"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 typeface="Calibri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Korte opsomming van conclusies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6362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e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1203325"/>
            <a:ext cx="7704087" cy="3455988"/>
          </a:xfrm>
          <a:prstGeom prst="rect">
            <a:avLst/>
          </a:prstGeom>
        </p:spPr>
        <p:txBody>
          <a:bodyPr/>
          <a:lstStyle>
            <a:lvl1pPr marL="342900" indent="-342900">
              <a:buFont typeface="Calibri" pitchFamily="34" charset="0"/>
              <a:buChar char="─"/>
              <a:defRPr lang="nl-NL" sz="2400" b="0" kern="1200" spc="40" baseline="0" dirty="0" smtClean="0">
                <a:solidFill>
                  <a:srgbClr val="271D6C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2pPr>
            <a:lvl3pPr marL="11430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3pPr>
            <a:lvl4pPr marL="16002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4pPr>
            <a:lvl5pPr marL="2057400" indent="-228600">
              <a:buFont typeface="Calibri" pitchFamily="34" charset="0"/>
              <a:buChar char="-"/>
              <a:defRPr sz="2400" baseline="0">
                <a:solidFill>
                  <a:srgbClr val="271D6C"/>
                </a:solidFill>
                <a:latin typeface="Calibri" pitchFamily="34" charset="0"/>
              </a:defRPr>
            </a:lvl5pPr>
          </a:lstStyle>
          <a:p>
            <a:pPr lvl="0"/>
            <a:r>
              <a:rPr lang="nl-NL" sz="2400" dirty="0" smtClean="0">
                <a:solidFill>
                  <a:srgbClr val="271D6C"/>
                </a:solidFill>
              </a:rPr>
              <a:t>Korte opsomming van conclusies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3" y="195263"/>
            <a:ext cx="7704087" cy="936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 spc="60" baseline="0">
                <a:solidFill>
                  <a:srgbClr val="00A1CD"/>
                </a:solidFill>
                <a:latin typeface="Calibri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smtClean="0"/>
              <a:t>Conclusie / trends / …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6824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e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2914" y="1028651"/>
            <a:ext cx="1431167" cy="219893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00" y="3672000"/>
            <a:ext cx="7166794" cy="84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83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e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2914" y="1028651"/>
            <a:ext cx="1431167" cy="219893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35" y="3672000"/>
            <a:ext cx="7167542" cy="8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33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 userDrawn="1"/>
        </p:nvSpPr>
        <p:spPr>
          <a:xfrm>
            <a:off x="8890224" y="0"/>
            <a:ext cx="25377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sp>
        <p:nvSpPr>
          <p:cNvPr id="14" name="Rechthoek 13"/>
          <p:cNvSpPr/>
          <p:nvPr userDrawn="1"/>
        </p:nvSpPr>
        <p:spPr>
          <a:xfrm>
            <a:off x="8890224" y="0"/>
            <a:ext cx="253776" cy="5143500"/>
          </a:xfrm>
          <a:prstGeom prst="rect">
            <a:avLst/>
          </a:prstGeom>
          <a:solidFill>
            <a:srgbClr val="00A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300494" y="4708252"/>
            <a:ext cx="589730" cy="324000"/>
          </a:xfrm>
          <a:prstGeom prst="rect">
            <a:avLst/>
          </a:prstGeom>
        </p:spPr>
        <p:txBody>
          <a:bodyPr anchor="ctr"/>
          <a:lstStyle>
            <a:lvl1pPr>
              <a:defRPr baseline="0">
                <a:solidFill>
                  <a:srgbClr val="271D6C"/>
                </a:solidFill>
              </a:defRPr>
            </a:lvl1pPr>
          </a:lstStyle>
          <a:p>
            <a:pPr algn="ctr"/>
            <a:fld id="{845CA951-4815-4987-9CD6-BB5D6648C0B5}" type="slidenum">
              <a:rPr lang="nl-NL" sz="1200" smtClean="0"/>
              <a:pPr algn="ctr"/>
              <a:t>‹nr.›</a:t>
            </a:fld>
            <a:endParaRPr lang="nl-NL" sz="1200" dirty="0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94" y="4049744"/>
            <a:ext cx="589730" cy="54641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5285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3" r:id="rId2"/>
    <p:sldLayoutId id="2147483660" r:id="rId3"/>
    <p:sldLayoutId id="2147483661" r:id="rId4"/>
    <p:sldLayoutId id="2147483665" r:id="rId5"/>
    <p:sldLayoutId id="2147483654" r:id="rId6"/>
    <p:sldLayoutId id="2147483662" r:id="rId7"/>
    <p:sldLayoutId id="2147483663" r:id="rId8"/>
    <p:sldLayoutId id="2147483656" r:id="rId9"/>
    <p:sldLayoutId id="2147483657" r:id="rId10"/>
    <p:sldLayoutId id="2147483655" r:id="rId11"/>
    <p:sldLayoutId id="214748366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4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Martijn Souren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smtClean="0"/>
              <a:t>May 16 2019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err="1" smtClean="0"/>
              <a:t>Redesigning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LFS</a:t>
            </a:r>
          </a:p>
          <a:p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 smtClean="0"/>
              <a:t>Solving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puzzle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387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3</a:t>
            </a:fld>
            <a:endParaRPr lang="nl-NL" sz="1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692" y="1275606"/>
            <a:ext cx="4968552" cy="3306346"/>
          </a:xfrm>
          <a:prstGeom prst="rect">
            <a:avLst/>
          </a:prstGeom>
        </p:spPr>
      </p:pic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puzzle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1669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4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07504" y="951901"/>
            <a:ext cx="7632848" cy="3672408"/>
          </a:xfrm>
        </p:spPr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players</a:t>
            </a:r>
            <a:r>
              <a:rPr lang="nl-NL" dirty="0" smtClean="0"/>
              <a:t>: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dirty="0" smtClean="0"/>
              <a:t>Output </a:t>
            </a:r>
            <a:endParaRPr lang="nl-NL" dirty="0" smtClean="0"/>
          </a:p>
          <a:p>
            <a:pPr marL="342900" indent="-342900">
              <a:buFontTx/>
              <a:buChar char="-"/>
            </a:pPr>
            <a:r>
              <a:rPr lang="nl-NL" dirty="0" err="1" smtClean="0"/>
              <a:t>Eurostat</a:t>
            </a:r>
            <a:endParaRPr lang="nl-NL" dirty="0" smtClean="0"/>
          </a:p>
          <a:p>
            <a:pPr marL="342900" indent="-342900">
              <a:buFontTx/>
              <a:buChar char="-"/>
            </a:pPr>
            <a:r>
              <a:rPr lang="nl-NL" dirty="0" err="1" smtClean="0"/>
              <a:t>Datacollection</a:t>
            </a:r>
            <a:endParaRPr lang="nl-NL" dirty="0"/>
          </a:p>
          <a:p>
            <a:pPr marL="342900" indent="-342900">
              <a:buFontTx/>
              <a:buChar char="-"/>
            </a:pPr>
            <a:r>
              <a:rPr lang="nl-NL" dirty="0" smtClean="0"/>
              <a:t>Questionnaire</a:t>
            </a:r>
            <a:endParaRPr lang="nl-NL" dirty="0"/>
          </a:p>
          <a:p>
            <a:r>
              <a:rPr lang="nl-NL" dirty="0" smtClean="0"/>
              <a:t>designer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puzzle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50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5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07504" y="951901"/>
            <a:ext cx="7632848" cy="3672408"/>
          </a:xfrm>
        </p:spPr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players</a:t>
            </a:r>
            <a:r>
              <a:rPr lang="nl-NL" dirty="0" smtClean="0"/>
              <a:t>: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dirty="0" smtClean="0"/>
              <a:t>Output </a:t>
            </a:r>
            <a:endParaRPr lang="nl-NL" dirty="0" smtClean="0"/>
          </a:p>
          <a:p>
            <a:pPr marL="342900" indent="-342900">
              <a:buFontTx/>
              <a:buChar char="-"/>
            </a:pPr>
            <a:r>
              <a:rPr lang="nl-NL" dirty="0" err="1" smtClean="0"/>
              <a:t>Eurostat</a:t>
            </a:r>
            <a:endParaRPr lang="nl-NL" dirty="0" smtClean="0"/>
          </a:p>
          <a:p>
            <a:pPr marL="342900" indent="-342900">
              <a:buFontTx/>
              <a:buChar char="-"/>
            </a:pPr>
            <a:r>
              <a:rPr lang="nl-NL" dirty="0" err="1" smtClean="0"/>
              <a:t>Datacollection</a:t>
            </a:r>
            <a:endParaRPr lang="nl-NL" dirty="0"/>
          </a:p>
          <a:p>
            <a:pPr marL="342900" indent="-342900">
              <a:buFontTx/>
              <a:buChar char="-"/>
            </a:pPr>
            <a:r>
              <a:rPr lang="nl-NL" dirty="0" smtClean="0"/>
              <a:t>Questionnaire</a:t>
            </a:r>
            <a:endParaRPr lang="nl-NL" dirty="0"/>
          </a:p>
          <a:p>
            <a:r>
              <a:rPr lang="nl-NL" dirty="0" smtClean="0"/>
              <a:t>designer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puzzle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64223909"/>
              </p:ext>
            </p:extLst>
          </p:nvPr>
        </p:nvGraphicFramePr>
        <p:xfrm>
          <a:off x="899593" y="1059583"/>
          <a:ext cx="6840760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52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6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l-NL" b="1" dirty="0" smtClean="0"/>
              <a:t>Variables </a:t>
            </a:r>
            <a:r>
              <a:rPr lang="nl-NL" b="1" dirty="0" err="1" smtClean="0"/>
              <a:t>and</a:t>
            </a:r>
            <a:r>
              <a:rPr lang="nl-NL" b="1" dirty="0" smtClean="0"/>
              <a:t> </a:t>
            </a:r>
            <a:r>
              <a:rPr lang="nl-NL" b="1" dirty="0" err="1" smtClean="0"/>
              <a:t>frequency</a:t>
            </a:r>
            <a:endParaRPr lang="nl-NL" b="1" dirty="0" smtClean="0"/>
          </a:p>
          <a:p>
            <a:r>
              <a:rPr lang="nl-NL" sz="2000" dirty="0" smtClean="0"/>
              <a:t>Q: </a:t>
            </a:r>
            <a:r>
              <a:rPr lang="nl-NL" sz="2000" dirty="0" err="1" smtClean="0"/>
              <a:t>Quarterly</a:t>
            </a:r>
            <a:endParaRPr lang="nl-NL" sz="2000" dirty="0" smtClean="0"/>
          </a:p>
          <a:p>
            <a:r>
              <a:rPr lang="nl-NL" sz="2000" dirty="0" smtClean="0"/>
              <a:t>Y: </a:t>
            </a:r>
            <a:r>
              <a:rPr lang="nl-NL" sz="2000" dirty="0" err="1" smtClean="0"/>
              <a:t>Yearly</a:t>
            </a:r>
            <a:endParaRPr lang="nl-NL" sz="2000" dirty="0" smtClean="0"/>
          </a:p>
          <a:p>
            <a:r>
              <a:rPr lang="nl-NL" sz="2000" dirty="0" smtClean="0"/>
              <a:t>2Y: 2-Yearly</a:t>
            </a:r>
          </a:p>
          <a:p>
            <a:r>
              <a:rPr lang="nl-NL" sz="2000" dirty="0" smtClean="0"/>
              <a:t>H: Household</a:t>
            </a:r>
          </a:p>
          <a:p>
            <a:r>
              <a:rPr lang="nl-NL" sz="2000" dirty="0" smtClean="0"/>
              <a:t>M: Modules</a:t>
            </a:r>
          </a:p>
          <a:p>
            <a:endParaRPr lang="nl-NL" sz="200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1: Output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30951626"/>
              </p:ext>
            </p:extLst>
          </p:nvPr>
        </p:nvGraphicFramePr>
        <p:xfrm>
          <a:off x="474765" y="972258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77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7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2Y </a:t>
            </a:r>
            <a:r>
              <a:rPr lang="nl-NL" dirty="0"/>
              <a:t>part of </a:t>
            </a:r>
            <a:r>
              <a:rPr lang="nl-NL" dirty="0" err="1"/>
              <a:t>subsample</a:t>
            </a:r>
            <a:r>
              <a:rPr lang="nl-NL" dirty="0"/>
              <a:t> Y</a:t>
            </a:r>
          </a:p>
          <a:p>
            <a:endParaRPr lang="nl-NL" dirty="0" smtClean="0"/>
          </a:p>
          <a:p>
            <a:r>
              <a:rPr lang="nl-NL" dirty="0" smtClean="0"/>
              <a:t>M </a:t>
            </a:r>
            <a:r>
              <a:rPr lang="nl-NL" dirty="0"/>
              <a:t>part of </a:t>
            </a:r>
            <a:r>
              <a:rPr lang="nl-NL" dirty="0" err="1"/>
              <a:t>subsample</a:t>
            </a:r>
            <a:r>
              <a:rPr lang="nl-NL" dirty="0"/>
              <a:t> </a:t>
            </a:r>
            <a:endParaRPr lang="nl-NL" dirty="0" smtClean="0"/>
          </a:p>
          <a:p>
            <a:r>
              <a:rPr lang="nl-NL" dirty="0" smtClean="0"/>
              <a:t>Y </a:t>
            </a:r>
            <a:r>
              <a:rPr lang="nl-NL" dirty="0" err="1"/>
              <a:t>and</a:t>
            </a:r>
            <a:r>
              <a:rPr lang="nl-NL" dirty="0"/>
              <a:t> 2Y</a:t>
            </a:r>
          </a:p>
          <a:p>
            <a:endParaRPr lang="nl-NL" dirty="0" smtClean="0"/>
          </a:p>
          <a:p>
            <a:r>
              <a:rPr lang="nl-NL" dirty="0" smtClean="0"/>
              <a:t>M </a:t>
            </a:r>
            <a:r>
              <a:rPr lang="nl-NL" dirty="0" err="1"/>
              <a:t>together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endParaRPr lang="nl-NL" dirty="0" smtClean="0"/>
          </a:p>
          <a:p>
            <a:r>
              <a:rPr lang="nl-NL" dirty="0" smtClean="0"/>
              <a:t>minimum </a:t>
            </a:r>
            <a:r>
              <a:rPr lang="nl-NL" dirty="0"/>
              <a:t>set H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2: </a:t>
            </a:r>
            <a:r>
              <a:rPr lang="nl-NL" dirty="0" err="1" smtClean="0"/>
              <a:t>Subsampling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85634731"/>
              </p:ext>
            </p:extLst>
          </p:nvPr>
        </p:nvGraphicFramePr>
        <p:xfrm>
          <a:off x="467544" y="1004045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572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8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2: </a:t>
            </a:r>
            <a:r>
              <a:rPr lang="nl-NL" dirty="0" err="1" smtClean="0"/>
              <a:t>Subsampling</a:t>
            </a:r>
            <a:endParaRPr 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44645491"/>
              </p:ext>
            </p:extLst>
          </p:nvPr>
        </p:nvGraphicFramePr>
        <p:xfrm>
          <a:off x="251520" y="627534"/>
          <a:ext cx="8136904" cy="40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767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9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3: Modes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65658837"/>
              </p:ext>
            </p:extLst>
          </p:nvPr>
        </p:nvGraphicFramePr>
        <p:xfrm>
          <a:off x="467544" y="987574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18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10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</a:t>
            </a:r>
            <a:r>
              <a:rPr lang="nl-NL" dirty="0" smtClean="0"/>
              <a:t>3</a:t>
            </a:r>
            <a:r>
              <a:rPr lang="nl-NL" dirty="0"/>
              <a:t>: M</a:t>
            </a:r>
            <a:r>
              <a:rPr lang="nl-NL" dirty="0" smtClean="0"/>
              <a:t>odes</a:t>
            </a:r>
            <a:endParaRPr 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34608574"/>
              </p:ext>
            </p:extLst>
          </p:nvPr>
        </p:nvGraphicFramePr>
        <p:xfrm>
          <a:off x="251520" y="627534"/>
          <a:ext cx="8136904" cy="40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83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11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</a:t>
            </a:r>
            <a:r>
              <a:rPr lang="nl-NL" dirty="0" smtClean="0"/>
              <a:t>3</a:t>
            </a:r>
            <a:r>
              <a:rPr lang="nl-NL" dirty="0"/>
              <a:t>: </a:t>
            </a:r>
            <a:r>
              <a:rPr lang="nl-NL" dirty="0" smtClean="0"/>
              <a:t>Modes</a:t>
            </a:r>
            <a:endParaRPr lang="nl-NL" dirty="0"/>
          </a:p>
        </p:txBody>
      </p:sp>
      <p:pic>
        <p:nvPicPr>
          <p:cNvPr id="7" name="Picture 2" descr="image0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5358"/>
            <a:ext cx="7056784" cy="399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12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323528" y="843558"/>
            <a:ext cx="7632848" cy="2520280"/>
          </a:xfrm>
        </p:spPr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</a:t>
            </a:r>
            <a:r>
              <a:rPr lang="nl-NL" dirty="0" smtClean="0"/>
              <a:t>3</a:t>
            </a:r>
            <a:r>
              <a:rPr lang="nl-NL" dirty="0"/>
              <a:t>: </a:t>
            </a:r>
            <a:r>
              <a:rPr lang="nl-NL" dirty="0" smtClean="0"/>
              <a:t>Modes</a:t>
            </a:r>
            <a:endParaRPr lang="nl-NL" dirty="0"/>
          </a:p>
        </p:txBody>
      </p:sp>
      <p:pic>
        <p:nvPicPr>
          <p:cNvPr id="5" name="Picture 2" descr="D:\Screenshots mobile questionnaires\Screenshot_2016-05-12-07-56-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46285"/>
            <a:ext cx="237626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1366A09-5BBF-40DD-B5B7-23E22DDB4F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817" r="7895" b="3817"/>
          <a:stretch/>
        </p:blipFill>
        <p:spPr>
          <a:xfrm>
            <a:off x="4863262" y="684793"/>
            <a:ext cx="2743179" cy="41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4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13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3: Modes</a:t>
            </a:r>
            <a:endParaRPr lang="nl-N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4" y="764790"/>
            <a:ext cx="4745203" cy="410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512" y="987574"/>
            <a:ext cx="2865437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94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14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2/3: (Sub)sampling </a:t>
            </a:r>
            <a:r>
              <a:rPr lang="nl-NL" dirty="0" err="1" smtClean="0"/>
              <a:t>and</a:t>
            </a:r>
            <a:r>
              <a:rPr lang="nl-NL" dirty="0" smtClean="0"/>
              <a:t> Modes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19006117"/>
              </p:ext>
            </p:extLst>
          </p:nvPr>
        </p:nvGraphicFramePr>
        <p:xfrm>
          <a:off x="467544" y="987574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68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15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</a:t>
            </a:r>
            <a:r>
              <a:rPr lang="nl-NL" dirty="0" smtClean="0"/>
              <a:t>2/3</a:t>
            </a:r>
            <a:r>
              <a:rPr lang="nl-NL" dirty="0"/>
              <a:t>: </a:t>
            </a:r>
            <a:r>
              <a:rPr lang="nl-NL" dirty="0" smtClean="0"/>
              <a:t>(Sub)sampling </a:t>
            </a:r>
            <a:r>
              <a:rPr lang="nl-NL" dirty="0" err="1" smtClean="0"/>
              <a:t>and</a:t>
            </a:r>
            <a:r>
              <a:rPr lang="nl-NL" dirty="0" smtClean="0"/>
              <a:t> modes</a:t>
            </a:r>
            <a:endParaRPr 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06983868"/>
              </p:ext>
            </p:extLst>
          </p:nvPr>
        </p:nvGraphicFramePr>
        <p:xfrm>
          <a:off x="251520" y="627534"/>
          <a:ext cx="8136904" cy="40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412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16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2/3: (Sub)sampling </a:t>
            </a:r>
            <a:r>
              <a:rPr lang="nl-NL" dirty="0" err="1"/>
              <a:t>and</a:t>
            </a:r>
            <a:r>
              <a:rPr lang="nl-NL" dirty="0"/>
              <a:t> modes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82729188"/>
              </p:ext>
            </p:extLst>
          </p:nvPr>
        </p:nvGraphicFramePr>
        <p:xfrm>
          <a:off x="251520" y="627534"/>
          <a:ext cx="8136904" cy="40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77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17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4: </a:t>
            </a:r>
            <a:r>
              <a:rPr lang="nl-NL" dirty="0" err="1" smtClean="0"/>
              <a:t>Questions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13357556"/>
              </p:ext>
            </p:extLst>
          </p:nvPr>
        </p:nvGraphicFramePr>
        <p:xfrm>
          <a:off x="467544" y="987574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62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18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pPr fontAlgn="ctr"/>
            <a:r>
              <a:rPr lang="nl-NL" dirty="0" smtClean="0"/>
              <a:t>TEMPREAS 		</a:t>
            </a:r>
            <a:r>
              <a:rPr lang="nl-NL" cap="small" dirty="0" smtClean="0"/>
              <a:t>Labour </a:t>
            </a:r>
            <a:r>
              <a:rPr lang="nl-NL" cap="small" dirty="0"/>
              <a:t>contract</a:t>
            </a:r>
            <a:endParaRPr lang="nl-NL" dirty="0"/>
          </a:p>
          <a:p>
            <a:pPr fontAlgn="ctr"/>
            <a:r>
              <a:rPr lang="nl-NL" dirty="0" smtClean="0"/>
              <a:t>TEMPAGCY 		</a:t>
            </a:r>
            <a:r>
              <a:rPr lang="nl-NL" cap="small" dirty="0" smtClean="0"/>
              <a:t>Labour contract</a:t>
            </a:r>
          </a:p>
          <a:p>
            <a:pPr fontAlgn="ctr"/>
            <a:endParaRPr lang="nl-NL" dirty="0"/>
          </a:p>
          <a:p>
            <a:pPr fontAlgn="ctr"/>
            <a:r>
              <a:rPr lang="nl-NL" dirty="0" smtClean="0"/>
              <a:t>MAINCLNT 		</a:t>
            </a:r>
            <a:r>
              <a:rPr lang="nl-NL" cap="small" dirty="0" err="1" smtClean="0"/>
              <a:t>Dependent</a:t>
            </a:r>
            <a:r>
              <a:rPr lang="nl-NL" cap="small" dirty="0" smtClean="0"/>
              <a:t> </a:t>
            </a:r>
            <a:r>
              <a:rPr lang="nl-NL" cap="small" dirty="0" err="1"/>
              <a:t>self-employed</a:t>
            </a:r>
            <a:endParaRPr lang="nl-NL" dirty="0"/>
          </a:p>
          <a:p>
            <a:pPr fontAlgn="ctr"/>
            <a:r>
              <a:rPr lang="nl-NL" dirty="0" smtClean="0"/>
              <a:t>VARITIME 		</a:t>
            </a:r>
            <a:r>
              <a:rPr lang="nl-NL" cap="small" dirty="0" err="1" smtClean="0"/>
              <a:t>Dependent</a:t>
            </a:r>
            <a:r>
              <a:rPr lang="nl-NL" cap="small" dirty="0" smtClean="0"/>
              <a:t> </a:t>
            </a:r>
            <a:r>
              <a:rPr lang="nl-NL" cap="small" dirty="0" err="1" smtClean="0"/>
              <a:t>self-employed</a:t>
            </a:r>
            <a:endParaRPr lang="nl-NL" cap="small" dirty="0" smtClean="0"/>
          </a:p>
          <a:p>
            <a:pPr fontAlgn="ctr"/>
            <a:endParaRPr lang="nl-NL" dirty="0"/>
          </a:p>
          <a:p>
            <a:pPr fontAlgn="ctr"/>
            <a:r>
              <a:rPr lang="nl-NL" dirty="0" smtClean="0"/>
              <a:t>SUPVISOR 		</a:t>
            </a:r>
            <a:r>
              <a:rPr lang="nl-NL" cap="small" dirty="0" smtClean="0"/>
              <a:t>ISCO</a:t>
            </a:r>
            <a:endParaRPr lang="nl-NL" dirty="0"/>
          </a:p>
          <a:p>
            <a:pPr fontAlgn="ctr"/>
            <a:r>
              <a:rPr lang="nl-NL" dirty="0" smtClean="0"/>
              <a:t>SIZEFIRM 		</a:t>
            </a:r>
            <a:r>
              <a:rPr lang="nl-NL" cap="small" dirty="0" smtClean="0"/>
              <a:t>NACE</a:t>
            </a:r>
          </a:p>
          <a:p>
            <a:pPr fontAlgn="ctr"/>
            <a:endParaRPr lang="nl-NL" dirty="0"/>
          </a:p>
          <a:p>
            <a:pPr fontAlgn="ctr"/>
            <a:r>
              <a:rPr lang="nl-NL" dirty="0" smtClean="0"/>
              <a:t>LOOKOJ 			</a:t>
            </a:r>
            <a:r>
              <a:rPr lang="nl-NL" cap="small" dirty="0" err="1" smtClean="0"/>
              <a:t>Wanting</a:t>
            </a:r>
            <a:r>
              <a:rPr lang="nl-NL" cap="small" dirty="0" smtClean="0"/>
              <a:t> </a:t>
            </a:r>
            <a:r>
              <a:rPr lang="nl-NL" cap="small" dirty="0" err="1"/>
              <a:t>work</a:t>
            </a:r>
            <a:endParaRPr lang="nl-NL" dirty="0"/>
          </a:p>
          <a:p>
            <a:pPr fontAlgn="ctr"/>
            <a:r>
              <a:rPr lang="nl-NL" dirty="0" smtClean="0"/>
              <a:t>HWWISH 		</a:t>
            </a:r>
            <a:r>
              <a:rPr lang="nl-NL" cap="small" dirty="0" err="1" smtClean="0"/>
              <a:t>Wanting</a:t>
            </a:r>
            <a:r>
              <a:rPr lang="nl-NL" cap="small" dirty="0" smtClean="0"/>
              <a:t> </a:t>
            </a:r>
            <a:r>
              <a:rPr lang="nl-NL" cap="small" dirty="0" err="1"/>
              <a:t>work</a:t>
            </a:r>
            <a:endParaRPr lang="nl-NL" dirty="0"/>
          </a:p>
          <a:p>
            <a:pPr fontAlgn="ctr"/>
            <a:r>
              <a:rPr lang="nl-NL" dirty="0" smtClean="0"/>
              <a:t>NEEDCARE 		</a:t>
            </a:r>
            <a:r>
              <a:rPr lang="nl-NL" cap="small" dirty="0" err="1" smtClean="0"/>
              <a:t>Wanting</a:t>
            </a:r>
            <a:r>
              <a:rPr lang="nl-NL" cap="small" dirty="0" smtClean="0"/>
              <a:t> </a:t>
            </a:r>
            <a:r>
              <a:rPr lang="nl-NL" cap="small" dirty="0" err="1" smtClean="0"/>
              <a:t>work</a:t>
            </a:r>
            <a:endParaRPr lang="nl-NL" cap="small" dirty="0" smtClean="0"/>
          </a:p>
          <a:p>
            <a:pPr fontAlgn="ctr"/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Piece 4: </a:t>
            </a:r>
            <a:r>
              <a:rPr lang="nl-NL" dirty="0" err="1" smtClean="0"/>
              <a:t>Questions</a:t>
            </a:r>
            <a:r>
              <a:rPr lang="nl-NL" dirty="0" smtClean="0"/>
              <a:t> (Y)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78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19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pPr fontAlgn="ctr"/>
            <a:r>
              <a:rPr lang="nl-NL" dirty="0"/>
              <a:t>HATFIELD 		</a:t>
            </a:r>
            <a:r>
              <a:rPr lang="nl-NL" cap="small" dirty="0" err="1"/>
              <a:t>Education</a:t>
            </a:r>
            <a:endParaRPr lang="nl-NL" dirty="0"/>
          </a:p>
          <a:p>
            <a:pPr fontAlgn="ctr"/>
            <a:r>
              <a:rPr lang="nl-NL" dirty="0"/>
              <a:t>HATWORK 		</a:t>
            </a:r>
            <a:r>
              <a:rPr lang="nl-NL" cap="small" dirty="0" err="1"/>
              <a:t>Education</a:t>
            </a:r>
            <a:endParaRPr lang="nl-NL" dirty="0"/>
          </a:p>
          <a:p>
            <a:pPr fontAlgn="ctr"/>
            <a:r>
              <a:rPr lang="nl-NL" dirty="0"/>
              <a:t>HATYEAR  		</a:t>
            </a:r>
            <a:r>
              <a:rPr lang="nl-NL" cap="small" dirty="0" err="1"/>
              <a:t>Education</a:t>
            </a:r>
            <a:endParaRPr lang="nl-NL" cap="small" dirty="0"/>
          </a:p>
          <a:p>
            <a:pPr fontAlgn="ctr"/>
            <a:endParaRPr lang="nl-NL" dirty="0"/>
          </a:p>
          <a:p>
            <a:pPr fontAlgn="ctr"/>
            <a:r>
              <a:rPr lang="nl-NL" dirty="0"/>
              <a:t>WAYJFOUN 		</a:t>
            </a:r>
            <a:r>
              <a:rPr lang="nl-NL" cap="small" dirty="0" err="1"/>
              <a:t>Looking</a:t>
            </a:r>
            <a:r>
              <a:rPr lang="nl-NL" cap="small" dirty="0"/>
              <a:t> </a:t>
            </a:r>
            <a:r>
              <a:rPr lang="nl-NL" cap="small" dirty="0" err="1"/>
              <a:t>for</a:t>
            </a:r>
            <a:r>
              <a:rPr lang="nl-NL" cap="small" dirty="0"/>
              <a:t> </a:t>
            </a:r>
            <a:r>
              <a:rPr lang="nl-NL" cap="small" dirty="0" err="1"/>
              <a:t>work</a:t>
            </a:r>
            <a:endParaRPr lang="nl-NL" cap="small" dirty="0"/>
          </a:p>
          <a:p>
            <a:pPr fontAlgn="ctr"/>
            <a:endParaRPr lang="nl-NL" dirty="0"/>
          </a:p>
          <a:p>
            <a:pPr fontAlgn="ctr"/>
            <a:r>
              <a:rPr lang="nl-NL" dirty="0"/>
              <a:t>STAPROPR 		</a:t>
            </a:r>
            <a:r>
              <a:rPr lang="nl-NL" cap="small" dirty="0"/>
              <a:t>Retro</a:t>
            </a:r>
            <a:endParaRPr lang="nl-NL" dirty="0"/>
          </a:p>
          <a:p>
            <a:pPr fontAlgn="ctr"/>
            <a:r>
              <a:rPr lang="nl-NL" dirty="0"/>
              <a:t>NACEPR2D 		</a:t>
            </a:r>
            <a:r>
              <a:rPr lang="nl-NL" cap="small" dirty="0"/>
              <a:t>Retro</a:t>
            </a:r>
            <a:endParaRPr lang="nl-NL" dirty="0"/>
          </a:p>
          <a:p>
            <a:pPr fontAlgn="ctr"/>
            <a:r>
              <a:rPr lang="nl-NL" dirty="0"/>
              <a:t>ISCOPR3D 		</a:t>
            </a:r>
            <a:r>
              <a:rPr lang="nl-NL" cap="small" dirty="0"/>
              <a:t>Retro</a:t>
            </a:r>
          </a:p>
          <a:p>
            <a:pPr fontAlgn="ctr"/>
            <a:endParaRPr lang="nl-NL" dirty="0"/>
          </a:p>
          <a:p>
            <a:pPr fontAlgn="ctr"/>
            <a:r>
              <a:rPr lang="nl-NL" dirty="0"/>
              <a:t>HOMEWK 		</a:t>
            </a:r>
            <a:r>
              <a:rPr lang="nl-NL" cap="small" dirty="0" err="1"/>
              <a:t>Workplace</a:t>
            </a:r>
            <a:endParaRPr lang="nl-NL" cap="small" dirty="0"/>
          </a:p>
          <a:p>
            <a:pPr fontAlgn="ctr"/>
            <a:endParaRPr lang="nl-NL" dirty="0"/>
          </a:p>
          <a:p>
            <a:pPr fontAlgn="ctr"/>
            <a:r>
              <a:rPr lang="nl-NL" dirty="0"/>
              <a:t>INCGROSS 		</a:t>
            </a:r>
            <a:r>
              <a:rPr lang="nl-NL" cap="small" dirty="0"/>
              <a:t>Register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Piece 4: </a:t>
            </a:r>
            <a:r>
              <a:rPr lang="nl-NL" dirty="0" err="1"/>
              <a:t>Questions</a:t>
            </a:r>
            <a:r>
              <a:rPr lang="nl-NL" dirty="0"/>
              <a:t> (Y)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013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20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2Y </a:t>
            </a:r>
            <a:r>
              <a:rPr lang="nl-NL" dirty="0"/>
              <a:t>part of </a:t>
            </a:r>
            <a:r>
              <a:rPr lang="nl-NL" dirty="0" smtClean="0"/>
              <a:t>Y</a:t>
            </a:r>
          </a:p>
          <a:p>
            <a:r>
              <a:rPr lang="nl-NL" dirty="0" smtClean="0"/>
              <a:t>M </a:t>
            </a:r>
            <a:r>
              <a:rPr lang="nl-NL" dirty="0"/>
              <a:t>part of </a:t>
            </a:r>
            <a:r>
              <a:rPr lang="nl-NL" dirty="0" smtClean="0"/>
              <a:t>Y </a:t>
            </a:r>
            <a:r>
              <a:rPr lang="nl-NL" dirty="0" err="1"/>
              <a:t>and</a:t>
            </a:r>
            <a:r>
              <a:rPr lang="nl-NL" dirty="0"/>
              <a:t> 2Y</a:t>
            </a:r>
          </a:p>
          <a:p>
            <a:r>
              <a:rPr lang="nl-NL" dirty="0" smtClean="0"/>
              <a:t>M </a:t>
            </a:r>
            <a:r>
              <a:rPr lang="nl-NL" dirty="0" err="1" smtClean="0"/>
              <a:t>with</a:t>
            </a:r>
            <a:r>
              <a:rPr lang="nl-NL" dirty="0" smtClean="0"/>
              <a:t> min. set H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dirty="0" smtClean="0"/>
              <a:t>Mobile </a:t>
            </a:r>
            <a:r>
              <a:rPr lang="nl-NL" dirty="0" err="1" smtClean="0"/>
              <a:t>devices</a:t>
            </a:r>
            <a:r>
              <a:rPr lang="nl-NL" dirty="0" smtClean="0"/>
              <a:t>				Respondent 							</a:t>
            </a:r>
            <a:r>
              <a:rPr lang="nl-NL" dirty="0" err="1" smtClean="0"/>
              <a:t>friendly</a:t>
            </a:r>
            <a:r>
              <a:rPr lang="nl-NL" dirty="0" smtClean="0"/>
              <a:t>	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Solution</a:t>
            </a:r>
            <a:endParaRPr lang="nl-N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54222565"/>
              </p:ext>
            </p:extLst>
          </p:nvPr>
        </p:nvGraphicFramePr>
        <p:xfrm>
          <a:off x="323528" y="987574"/>
          <a:ext cx="763284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21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21</a:t>
            </a:fld>
            <a:endParaRPr lang="nl-NL" sz="120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Solution</a:t>
            </a:r>
            <a:endParaRPr 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77076307"/>
              </p:ext>
            </p:extLst>
          </p:nvPr>
        </p:nvGraphicFramePr>
        <p:xfrm>
          <a:off x="251520" y="627534"/>
          <a:ext cx="8136904" cy="40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55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45CA951-4815-4987-9CD6-BB5D6648C0B5}" type="slidenum">
              <a:rPr lang="nl-NL" sz="1200" smtClean="0"/>
              <a:pPr algn="ctr"/>
              <a:t>22</a:t>
            </a:fld>
            <a:endParaRPr lang="nl-NL" sz="1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Questions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9600" dirty="0" smtClean="0"/>
              <a:t>?</a:t>
            </a:r>
            <a:endParaRPr lang="nl-NL" sz="9600" dirty="0"/>
          </a:p>
        </p:txBody>
      </p:sp>
    </p:spTree>
    <p:extLst>
      <p:ext uri="{BB962C8B-B14F-4D97-AF65-F5344CB8AC3E}">
        <p14:creationId xmlns:p14="http://schemas.microsoft.com/office/powerpoint/2010/main" val="250297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BS Powerpoint sjabloon.potx" id="{3F84EC74-2453-4463-BD10-B2CF18A54BA4}" vid="{0E4E9784-1400-4F35-9B79-2A92AF0134E7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CBS Powerpoint sjabloon</Template>
  <TotalTime>0</TotalTime>
  <Words>428</Words>
  <Application>Microsoft Office PowerPoint</Application>
  <PresentationFormat>Diavoorstelling (16:9)</PresentationFormat>
  <Paragraphs>209</Paragraphs>
  <Slides>23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6" baseType="lpstr">
      <vt:lpstr>Arial</vt:lpstr>
      <vt:lpstr>Calibri</vt:lpstr>
      <vt:lpstr>1_Aangepast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Questions</vt:lpstr>
      <vt:lpstr>PowerPoint-presentatie</vt:lpstr>
    </vt:vector>
  </TitlesOfParts>
  <Company>CBS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Souren, M.H.J. (Martijn)</dc:creator>
  <cp:lastModifiedBy>Souren, M.H.J. (Martijn)</cp:lastModifiedBy>
  <cp:revision>39</cp:revision>
  <dcterms:created xsi:type="dcterms:W3CDTF">2019-05-13T19:15:34Z</dcterms:created>
  <dcterms:modified xsi:type="dcterms:W3CDTF">2019-05-16T05:35:59Z</dcterms:modified>
</cp:coreProperties>
</file>