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23"/>
  </p:notesMasterIdLst>
  <p:sldIdLst>
    <p:sldId id="486" r:id="rId2"/>
    <p:sldId id="487" r:id="rId3"/>
    <p:sldId id="488" r:id="rId4"/>
    <p:sldId id="491" r:id="rId5"/>
    <p:sldId id="492" r:id="rId6"/>
    <p:sldId id="494" r:id="rId7"/>
    <p:sldId id="493" r:id="rId8"/>
    <p:sldId id="497" r:id="rId9"/>
    <p:sldId id="498" r:id="rId10"/>
    <p:sldId id="500" r:id="rId11"/>
    <p:sldId id="495" r:id="rId12"/>
    <p:sldId id="503" r:id="rId13"/>
    <p:sldId id="502" r:id="rId14"/>
    <p:sldId id="505" r:id="rId15"/>
    <p:sldId id="506" r:id="rId16"/>
    <p:sldId id="507" r:id="rId17"/>
    <p:sldId id="510" r:id="rId18"/>
    <p:sldId id="508" r:id="rId19"/>
    <p:sldId id="496" r:id="rId20"/>
    <p:sldId id="509" r:id="rId21"/>
    <p:sldId id="489" r:id="rId2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Ändringar" id="{6E677653-9AC0-4086-97E8-1316B61DC7E4}">
          <p14:sldIdLst/>
        </p14:section>
        <p14:section name="Instruktion" id="{62136E53-4050-4679-9D6A-4065F902E809}">
          <p14:sldIdLst/>
        </p14:section>
        <p14:section name="Bakgrund" id="{28EDC1D9-00BB-45B8-BF4C-17CC0B947B81}">
          <p14:sldIdLst>
            <p14:sldId id="486"/>
            <p14:sldId id="487"/>
            <p14:sldId id="488"/>
            <p14:sldId id="491"/>
            <p14:sldId id="492"/>
            <p14:sldId id="494"/>
            <p14:sldId id="493"/>
          </p14:sldIdLst>
        </p14:section>
        <p14:section name="Intervjuarutbildning" id="{08BEB2E2-03B7-4509-BC7F-29F20D544B25}">
          <p14:sldIdLst>
            <p14:sldId id="497"/>
            <p14:sldId id="498"/>
            <p14:sldId id="500"/>
            <p14:sldId id="495"/>
            <p14:sldId id="503"/>
            <p14:sldId id="502"/>
            <p14:sldId id="505"/>
            <p14:sldId id="506"/>
            <p14:sldId id="507"/>
            <p14:sldId id="510"/>
            <p14:sldId id="508"/>
            <p14:sldId id="496"/>
            <p14:sldId id="509"/>
            <p14:sldId id="489"/>
          </p14:sldIdLst>
        </p14:section>
      </p14:sectionLst>
    </p:ext>
    <p:ext uri="{EFAFB233-063F-42B5-8137-9DF3F51BA10A}">
      <p15:sldGuideLst xmlns:p15="http://schemas.microsoft.com/office/powerpoint/2012/main">
        <p15:guide id="1" orient="horz" pos="2160" userDrawn="1">
          <p15:clr>
            <a:srgbClr val="A4A3A4"/>
          </p15:clr>
        </p15:guide>
        <p15:guide id="2" pos="4203" userDrawn="1">
          <p15:clr>
            <a:srgbClr val="A4A3A4"/>
          </p15:clr>
        </p15:guide>
        <p15:guide id="3" orient="horz" pos="1774" userDrawn="1">
          <p15:clr>
            <a:srgbClr val="A4A3A4"/>
          </p15:clr>
        </p15:guide>
        <p15:guide id="5" orient="horz" pos="3498" userDrawn="1">
          <p15:clr>
            <a:srgbClr val="A4A3A4"/>
          </p15:clr>
        </p15:guide>
        <p15:guide id="6" orient="horz" pos="1344" userDrawn="1">
          <p15:clr>
            <a:srgbClr val="A4A3A4"/>
          </p15:clr>
        </p15:guide>
        <p15:guide id="7" pos="1164" userDrawn="1">
          <p15:clr>
            <a:srgbClr val="A4A3A4"/>
          </p15:clr>
        </p15:guide>
        <p15:guide id="9" pos="4430" userDrawn="1">
          <p15:clr>
            <a:srgbClr val="A4A3A4"/>
          </p15:clr>
        </p15:guide>
        <p15:guide id="10" pos="6539" userDrawn="1">
          <p15:clr>
            <a:srgbClr val="A4A3A4"/>
          </p15:clr>
        </p15:guide>
        <p15:guide id="11" orient="horz" pos="3997" userDrawn="1">
          <p15:clr>
            <a:srgbClr val="A4A3A4"/>
          </p15:clr>
        </p15:guide>
        <p15:guide id="1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B301B821-A1FF-4177-AEE7-76D212191A09}" styleName="Mellanmörkt format 1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just format 1 - Dekorfärg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9" autoAdjust="0"/>
    <p:restoredTop sz="58023" autoAdjust="0"/>
  </p:normalViewPr>
  <p:slideViewPr>
    <p:cSldViewPr snapToGrid="0" showGuides="1">
      <p:cViewPr varScale="1">
        <p:scale>
          <a:sx n="67" d="100"/>
          <a:sy n="67" d="100"/>
        </p:scale>
        <p:origin x="2202" y="60"/>
      </p:cViewPr>
      <p:guideLst>
        <p:guide orient="horz" pos="2160"/>
        <p:guide pos="4203"/>
        <p:guide orient="horz" pos="1774"/>
        <p:guide orient="horz" pos="3498"/>
        <p:guide orient="horz" pos="1344"/>
        <p:guide pos="1164"/>
        <p:guide pos="4430"/>
        <p:guide pos="6539"/>
        <p:guide orient="horz" pos="3997"/>
        <p:guide pos="3840"/>
      </p:guideLst>
    </p:cSldViewPr>
  </p:slideViewPr>
  <p:notesTextViewPr>
    <p:cViewPr>
      <p:scale>
        <a:sx n="1" d="1"/>
        <a:sy n="1" d="1"/>
      </p:scale>
      <p:origin x="0" y="0"/>
    </p:cViewPr>
  </p:notesTextViewPr>
  <p:notesViewPr>
    <p:cSldViewPr snapToGrid="0" snapToObjects="1">
      <p:cViewPr varScale="1">
        <p:scale>
          <a:sx n="88" d="100"/>
          <a:sy n="88" d="100"/>
        </p:scale>
        <p:origin x="3822"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6FA171-B8C4-4436-BE23-600F30FDCD1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sv-SE"/>
        </a:p>
      </dgm:t>
    </dgm:pt>
    <dgm:pt modelId="{B5D3682C-9FD5-4D41-8F4D-A1A86C557BC0}">
      <dgm:prSet phldrT="[Text]" custT="1"/>
      <dgm:spPr/>
      <dgm:t>
        <a:bodyPr/>
        <a:lstStyle/>
        <a:p>
          <a:r>
            <a:rPr lang="sv-SE" sz="3200" b="1" dirty="0" smtClean="0">
              <a:latin typeface="Arial" panose="020B0604020202020204" pitchFamily="34" charset="0"/>
              <a:cs typeface="Arial" panose="020B0604020202020204" pitchFamily="34" charset="0"/>
            </a:rPr>
            <a:t>LFS-</a:t>
          </a:r>
          <a:r>
            <a:rPr lang="sv-SE" sz="3200" b="1" dirty="0" err="1" smtClean="0">
              <a:latin typeface="Arial" panose="020B0604020202020204" pitchFamily="34" charset="0"/>
              <a:cs typeface="Arial" panose="020B0604020202020204" pitchFamily="34" charset="0"/>
            </a:rPr>
            <a:t>Unit</a:t>
          </a:r>
          <a:r>
            <a:rPr lang="sv-SE" sz="3200" b="1" dirty="0" smtClean="0">
              <a:latin typeface="Arial" panose="020B0604020202020204" pitchFamily="34" charset="0"/>
              <a:cs typeface="Arial" panose="020B0604020202020204" pitchFamily="34" charset="0"/>
            </a:rPr>
            <a:t> </a:t>
          </a:r>
        </a:p>
        <a:p>
          <a:endParaRPr lang="sv-SE" sz="1600" dirty="0" smtClean="0">
            <a:latin typeface="Arial" panose="020B0604020202020204" pitchFamily="34" charset="0"/>
            <a:cs typeface="Arial" panose="020B0604020202020204" pitchFamily="34" charset="0"/>
          </a:endParaRPr>
        </a:p>
      </dgm:t>
    </dgm:pt>
    <dgm:pt modelId="{B37A00CE-E15C-47FA-9FC2-CC9603A95145}" type="parTrans" cxnId="{13B110D4-D454-4F85-B74B-7359CBB01FD2}">
      <dgm:prSet/>
      <dgm:spPr/>
      <dgm:t>
        <a:bodyPr/>
        <a:lstStyle/>
        <a:p>
          <a:endParaRPr lang="sv-SE"/>
        </a:p>
      </dgm:t>
    </dgm:pt>
    <dgm:pt modelId="{7D64D511-2653-406E-9905-10E8B3D0CC27}" type="sibTrans" cxnId="{13B110D4-D454-4F85-B74B-7359CBB01FD2}">
      <dgm:prSet/>
      <dgm:spPr/>
      <dgm:t>
        <a:bodyPr/>
        <a:lstStyle/>
        <a:p>
          <a:endParaRPr lang="sv-SE"/>
        </a:p>
      </dgm:t>
    </dgm:pt>
    <dgm:pt modelId="{2659E97C-AE9E-42CF-93E2-F13A1D30CC5D}">
      <dgm:prSet phldrT="[Text]" custT="1"/>
      <dgm:spPr/>
      <dgm:t>
        <a:bodyPr/>
        <a:lstStyle/>
        <a:p>
          <a:r>
            <a:rPr lang="sv-SE" sz="2200" b="1" dirty="0" smtClean="0">
              <a:latin typeface="Arial" panose="020B0604020202020204" pitchFamily="34" charset="0"/>
              <a:cs typeface="Arial" panose="020B0604020202020204" pitchFamily="34" charset="0"/>
            </a:rPr>
            <a:t>Data </a:t>
          </a:r>
          <a:r>
            <a:rPr lang="sv-SE" sz="2200" b="1" dirty="0" err="1" smtClean="0">
              <a:latin typeface="Arial" panose="020B0604020202020204" pitchFamily="34" charset="0"/>
              <a:cs typeface="Arial" panose="020B0604020202020204" pitchFamily="34" charset="0"/>
            </a:rPr>
            <a:t>collection</a:t>
          </a:r>
          <a:r>
            <a:rPr lang="sv-SE" sz="2200" b="1" dirty="0" smtClean="0">
              <a:latin typeface="Arial" panose="020B0604020202020204" pitchFamily="34" charset="0"/>
              <a:cs typeface="Arial" panose="020B0604020202020204" pitchFamily="34" charset="0"/>
            </a:rPr>
            <a:t> </a:t>
          </a:r>
          <a:r>
            <a:rPr lang="sv-SE" sz="2200" b="1" dirty="0" err="1" smtClean="0">
              <a:latin typeface="Arial" panose="020B0604020202020204" pitchFamily="34" charset="0"/>
              <a:cs typeface="Arial" panose="020B0604020202020204" pitchFamily="34" charset="0"/>
            </a:rPr>
            <a:t>department</a:t>
          </a:r>
          <a:r>
            <a:rPr lang="sv-SE" sz="2200" b="1" dirty="0" smtClean="0">
              <a:latin typeface="Arial" panose="020B0604020202020204" pitchFamily="34" charset="0"/>
              <a:cs typeface="Arial" panose="020B0604020202020204" pitchFamily="34" charset="0"/>
            </a:rPr>
            <a:t> </a:t>
          </a:r>
        </a:p>
        <a:p>
          <a:endParaRPr lang="sv-SE" sz="2000" dirty="0" smtClean="0">
            <a:latin typeface="Arial" panose="020B0604020202020204" pitchFamily="34" charset="0"/>
            <a:cs typeface="Arial" panose="020B0604020202020204" pitchFamily="34" charset="0"/>
          </a:endParaRPr>
        </a:p>
        <a:p>
          <a:r>
            <a:rPr lang="sv-SE" sz="2000" dirty="0" smtClean="0">
              <a:latin typeface="Arial" panose="020B0604020202020204" pitchFamily="34" charset="0"/>
              <a:cs typeface="Arial" panose="020B0604020202020204" pitchFamily="34" charset="0"/>
            </a:rPr>
            <a:t>100 %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the </a:t>
          </a:r>
          <a:r>
            <a:rPr lang="sv-SE" sz="2000" dirty="0" err="1" smtClean="0">
              <a:latin typeface="Arial" panose="020B0604020202020204" pitchFamily="34" charset="0"/>
              <a:cs typeface="Arial" panose="020B0604020202020204" pitchFamily="34" charset="0"/>
            </a:rPr>
            <a:t>sample</a:t>
          </a:r>
          <a:r>
            <a:rPr lang="sv-SE" sz="2000" dirty="0" smtClean="0">
              <a:latin typeface="Arial" panose="020B0604020202020204" pitchFamily="34" charset="0"/>
              <a:cs typeface="Arial" panose="020B0604020202020204" pitchFamily="34" charset="0"/>
            </a:rPr>
            <a:t> 2014</a:t>
          </a:r>
        </a:p>
        <a:p>
          <a:r>
            <a:rPr lang="sv-SE" sz="2000" dirty="0" smtClean="0">
              <a:latin typeface="Arial" panose="020B0604020202020204" pitchFamily="34" charset="0"/>
              <a:cs typeface="Arial" panose="020B0604020202020204" pitchFamily="34" charset="0"/>
            </a:rPr>
            <a:t>80 %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the </a:t>
          </a:r>
          <a:r>
            <a:rPr lang="sv-SE" sz="2000" dirty="0" err="1" smtClean="0">
              <a:latin typeface="Arial" panose="020B0604020202020204" pitchFamily="34" charset="0"/>
              <a:cs typeface="Arial" panose="020B0604020202020204" pitchFamily="34" charset="0"/>
            </a:rPr>
            <a:t>sample</a:t>
          </a:r>
          <a:r>
            <a:rPr lang="sv-SE" sz="2000" dirty="0" smtClean="0">
              <a:latin typeface="Arial" panose="020B0604020202020204" pitchFamily="34" charset="0"/>
              <a:cs typeface="Arial" panose="020B0604020202020204" pitchFamily="34" charset="0"/>
            </a:rPr>
            <a:t> 2017</a:t>
          </a:r>
        </a:p>
        <a:p>
          <a:r>
            <a:rPr lang="sv-SE" sz="2000" dirty="0" smtClean="0">
              <a:latin typeface="Arial" panose="020B0604020202020204" pitchFamily="34" charset="0"/>
              <a:cs typeface="Arial" panose="020B0604020202020204" pitchFamily="34" charset="0"/>
            </a:rPr>
            <a:t>      50 %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the </a:t>
          </a:r>
          <a:r>
            <a:rPr lang="sv-SE" sz="2000" dirty="0" err="1" smtClean="0">
              <a:latin typeface="Arial" panose="020B0604020202020204" pitchFamily="34" charset="0"/>
              <a:cs typeface="Arial" panose="020B0604020202020204" pitchFamily="34" charset="0"/>
            </a:rPr>
            <a:t>sample</a:t>
          </a:r>
          <a:r>
            <a:rPr lang="sv-SE" sz="2000" dirty="0" smtClean="0">
              <a:latin typeface="Arial" panose="020B0604020202020204" pitchFamily="34" charset="0"/>
              <a:cs typeface="Arial" panose="020B0604020202020204" pitchFamily="34" charset="0"/>
            </a:rPr>
            <a:t> 2018		</a:t>
          </a:r>
          <a:endParaRPr lang="sv-SE" sz="2000" dirty="0">
            <a:latin typeface="Arial" panose="020B0604020202020204" pitchFamily="34" charset="0"/>
            <a:cs typeface="Arial" panose="020B0604020202020204" pitchFamily="34" charset="0"/>
          </a:endParaRPr>
        </a:p>
      </dgm:t>
    </dgm:pt>
    <dgm:pt modelId="{F6C338AE-FCBD-4416-AECA-5983C38BE520}" type="parTrans" cxnId="{720F10B5-B4CC-4478-A4BB-B6C91F5A141B}">
      <dgm:prSet/>
      <dgm:spPr/>
      <dgm:t>
        <a:bodyPr/>
        <a:lstStyle/>
        <a:p>
          <a:endParaRPr lang="sv-SE"/>
        </a:p>
      </dgm:t>
    </dgm:pt>
    <dgm:pt modelId="{F8962D85-8632-4BA6-AF65-103204641E63}" type="sibTrans" cxnId="{720F10B5-B4CC-4478-A4BB-B6C91F5A141B}">
      <dgm:prSet/>
      <dgm:spPr/>
      <dgm:t>
        <a:bodyPr/>
        <a:lstStyle/>
        <a:p>
          <a:endParaRPr lang="sv-SE"/>
        </a:p>
      </dgm:t>
    </dgm:pt>
    <dgm:pt modelId="{EBE1CDB3-3633-4D8F-8393-8DAD451F70B3}">
      <dgm:prSet phldrT="[Text]" custT="1"/>
      <dgm:spPr>
        <a:solidFill>
          <a:schemeClr val="tx2"/>
        </a:solidFill>
      </dgm:spPr>
      <dgm:t>
        <a:bodyPr/>
        <a:lstStyle/>
        <a:p>
          <a:r>
            <a:rPr lang="sv-SE" sz="2200" b="1" dirty="0" err="1" smtClean="0">
              <a:latin typeface="Arial" panose="020B0604020202020204" pitchFamily="34" charset="0"/>
              <a:cs typeface="Arial" panose="020B0604020202020204" pitchFamily="34" charset="0"/>
            </a:rPr>
            <a:t>External</a:t>
          </a:r>
          <a:r>
            <a:rPr lang="sv-SE" sz="2200" b="1" dirty="0" smtClean="0">
              <a:latin typeface="Arial" panose="020B0604020202020204" pitchFamily="34" charset="0"/>
              <a:cs typeface="Arial" panose="020B0604020202020204" pitchFamily="34" charset="0"/>
            </a:rPr>
            <a:t> data </a:t>
          </a:r>
          <a:r>
            <a:rPr lang="sv-SE" sz="2200" b="1" dirty="0" err="1" smtClean="0">
              <a:latin typeface="Arial" panose="020B0604020202020204" pitchFamily="34" charset="0"/>
              <a:cs typeface="Arial" panose="020B0604020202020204" pitchFamily="34" charset="0"/>
            </a:rPr>
            <a:t>supplier</a:t>
          </a:r>
          <a:endParaRPr lang="sv-SE" sz="2200" b="1" dirty="0" smtClean="0">
            <a:latin typeface="Arial" panose="020B0604020202020204" pitchFamily="34" charset="0"/>
            <a:cs typeface="Arial" panose="020B0604020202020204" pitchFamily="34" charset="0"/>
          </a:endParaRPr>
        </a:p>
        <a:p>
          <a:endParaRPr lang="sv-SE" sz="2000" dirty="0" smtClean="0">
            <a:latin typeface="Arial" panose="020B0604020202020204" pitchFamily="34" charset="0"/>
            <a:cs typeface="Arial" panose="020B0604020202020204" pitchFamily="34" charset="0"/>
          </a:endParaRPr>
        </a:p>
        <a:p>
          <a:endParaRPr lang="sv-SE" sz="2000" dirty="0" smtClean="0">
            <a:latin typeface="Arial" panose="020B0604020202020204" pitchFamily="34" charset="0"/>
            <a:cs typeface="Arial" panose="020B0604020202020204" pitchFamily="34" charset="0"/>
          </a:endParaRPr>
        </a:p>
        <a:p>
          <a:r>
            <a:rPr lang="sv-SE" sz="2000" dirty="0" smtClean="0">
              <a:latin typeface="Arial" panose="020B0604020202020204" pitchFamily="34" charset="0"/>
              <a:cs typeface="Arial" panose="020B0604020202020204" pitchFamily="34" charset="0"/>
            </a:rPr>
            <a:t>20 %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the </a:t>
          </a:r>
          <a:r>
            <a:rPr lang="sv-SE" sz="2000" dirty="0" err="1" smtClean="0">
              <a:latin typeface="Arial" panose="020B0604020202020204" pitchFamily="34" charset="0"/>
              <a:cs typeface="Arial" panose="020B0604020202020204" pitchFamily="34" charset="0"/>
            </a:rPr>
            <a:t>sample</a:t>
          </a:r>
          <a:r>
            <a:rPr lang="sv-SE" sz="2000" dirty="0" smtClean="0">
              <a:latin typeface="Arial" panose="020B0604020202020204" pitchFamily="34" charset="0"/>
              <a:cs typeface="Arial" panose="020B0604020202020204" pitchFamily="34" charset="0"/>
            </a:rPr>
            <a:t> 2017</a:t>
          </a:r>
        </a:p>
        <a:p>
          <a:r>
            <a:rPr lang="sv-SE" sz="2000" dirty="0" smtClean="0">
              <a:latin typeface="Arial" panose="020B0604020202020204" pitchFamily="34" charset="0"/>
              <a:cs typeface="Arial" panose="020B0604020202020204" pitchFamily="34" charset="0"/>
            </a:rPr>
            <a:t>50 %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the </a:t>
          </a:r>
          <a:r>
            <a:rPr lang="sv-SE" sz="2000" dirty="0" err="1" smtClean="0">
              <a:latin typeface="Arial" panose="020B0604020202020204" pitchFamily="34" charset="0"/>
              <a:cs typeface="Arial" panose="020B0604020202020204" pitchFamily="34" charset="0"/>
            </a:rPr>
            <a:t>sample</a:t>
          </a:r>
          <a:r>
            <a:rPr lang="sv-SE" sz="2000" dirty="0" smtClean="0">
              <a:latin typeface="Arial" panose="020B0604020202020204" pitchFamily="34" charset="0"/>
              <a:cs typeface="Arial" panose="020B0604020202020204" pitchFamily="34" charset="0"/>
            </a:rPr>
            <a:t> 2018</a:t>
          </a:r>
          <a:endParaRPr lang="sv-SE" sz="2000" dirty="0">
            <a:latin typeface="Arial" panose="020B0604020202020204" pitchFamily="34" charset="0"/>
            <a:cs typeface="Arial" panose="020B0604020202020204" pitchFamily="34" charset="0"/>
          </a:endParaRPr>
        </a:p>
      </dgm:t>
    </dgm:pt>
    <dgm:pt modelId="{CC0CE449-33F3-4C13-A226-B650030526E7}" type="parTrans" cxnId="{1B020A9B-CD2E-43C7-A0CC-D7CBE10A1B2E}">
      <dgm:prSet/>
      <dgm:spPr/>
      <dgm:t>
        <a:bodyPr/>
        <a:lstStyle/>
        <a:p>
          <a:endParaRPr lang="sv-SE"/>
        </a:p>
      </dgm:t>
    </dgm:pt>
    <dgm:pt modelId="{F03D47B2-8316-4D19-865E-226B4AD20D75}" type="sibTrans" cxnId="{1B020A9B-CD2E-43C7-A0CC-D7CBE10A1B2E}">
      <dgm:prSet/>
      <dgm:spPr/>
      <dgm:t>
        <a:bodyPr/>
        <a:lstStyle/>
        <a:p>
          <a:endParaRPr lang="sv-SE"/>
        </a:p>
      </dgm:t>
    </dgm:pt>
    <dgm:pt modelId="{8B1987C6-7327-4E49-9D62-D0FC4062CFD2}" type="pres">
      <dgm:prSet presAssocID="{306FA171-B8C4-4436-BE23-600F30FDCD15}" presName="hierChild1" presStyleCnt="0">
        <dgm:presLayoutVars>
          <dgm:orgChart val="1"/>
          <dgm:chPref val="1"/>
          <dgm:dir/>
          <dgm:animOne val="branch"/>
          <dgm:animLvl val="lvl"/>
          <dgm:resizeHandles/>
        </dgm:presLayoutVars>
      </dgm:prSet>
      <dgm:spPr/>
      <dgm:t>
        <a:bodyPr/>
        <a:lstStyle/>
        <a:p>
          <a:endParaRPr lang="sv-SE"/>
        </a:p>
      </dgm:t>
    </dgm:pt>
    <dgm:pt modelId="{A0BE6B4E-BE4A-4AA0-88CF-11B4C335C1F8}" type="pres">
      <dgm:prSet presAssocID="{B5D3682C-9FD5-4D41-8F4D-A1A86C557BC0}" presName="hierRoot1" presStyleCnt="0">
        <dgm:presLayoutVars>
          <dgm:hierBranch val="init"/>
        </dgm:presLayoutVars>
      </dgm:prSet>
      <dgm:spPr/>
    </dgm:pt>
    <dgm:pt modelId="{2CFF803A-2012-478B-9738-03C6F505E1F1}" type="pres">
      <dgm:prSet presAssocID="{B5D3682C-9FD5-4D41-8F4D-A1A86C557BC0}" presName="rootComposite1" presStyleCnt="0"/>
      <dgm:spPr/>
    </dgm:pt>
    <dgm:pt modelId="{162E3476-1AE4-4B78-8DD1-A8B1A1C0A181}" type="pres">
      <dgm:prSet presAssocID="{B5D3682C-9FD5-4D41-8F4D-A1A86C557BC0}" presName="rootText1" presStyleLbl="node0" presStyleIdx="0" presStyleCnt="1" custLinFactNeighborX="-1955" custLinFactNeighborY="12136">
        <dgm:presLayoutVars>
          <dgm:chPref val="3"/>
        </dgm:presLayoutVars>
      </dgm:prSet>
      <dgm:spPr/>
      <dgm:t>
        <a:bodyPr/>
        <a:lstStyle/>
        <a:p>
          <a:endParaRPr lang="sv-SE"/>
        </a:p>
      </dgm:t>
    </dgm:pt>
    <dgm:pt modelId="{75EFC2BD-FCD6-4150-91C2-696AAA0F7186}" type="pres">
      <dgm:prSet presAssocID="{B5D3682C-9FD5-4D41-8F4D-A1A86C557BC0}" presName="rootConnector1" presStyleLbl="node1" presStyleIdx="0" presStyleCnt="0"/>
      <dgm:spPr/>
      <dgm:t>
        <a:bodyPr/>
        <a:lstStyle/>
        <a:p>
          <a:endParaRPr lang="sv-SE"/>
        </a:p>
      </dgm:t>
    </dgm:pt>
    <dgm:pt modelId="{14D426C3-DD70-48FE-9050-16827C99CADE}" type="pres">
      <dgm:prSet presAssocID="{B5D3682C-9FD5-4D41-8F4D-A1A86C557BC0}" presName="hierChild2" presStyleCnt="0"/>
      <dgm:spPr/>
    </dgm:pt>
    <dgm:pt modelId="{E44DC906-CE1C-492F-9213-29EFE96E667A}" type="pres">
      <dgm:prSet presAssocID="{F6C338AE-FCBD-4416-AECA-5983C38BE520}" presName="Name37" presStyleLbl="parChTrans1D2" presStyleIdx="0" presStyleCnt="2"/>
      <dgm:spPr/>
      <dgm:t>
        <a:bodyPr/>
        <a:lstStyle/>
        <a:p>
          <a:endParaRPr lang="sv-SE"/>
        </a:p>
      </dgm:t>
    </dgm:pt>
    <dgm:pt modelId="{20280F9D-F820-421C-98EF-049143B21C76}" type="pres">
      <dgm:prSet presAssocID="{2659E97C-AE9E-42CF-93E2-F13A1D30CC5D}" presName="hierRoot2" presStyleCnt="0">
        <dgm:presLayoutVars>
          <dgm:hierBranch val="init"/>
        </dgm:presLayoutVars>
      </dgm:prSet>
      <dgm:spPr/>
    </dgm:pt>
    <dgm:pt modelId="{054F18BA-04CB-4BA0-A850-F58F25A67288}" type="pres">
      <dgm:prSet presAssocID="{2659E97C-AE9E-42CF-93E2-F13A1D30CC5D}" presName="rootComposite" presStyleCnt="0"/>
      <dgm:spPr/>
    </dgm:pt>
    <dgm:pt modelId="{D1B482B2-4998-4259-ADD9-C76BFC03E2EC}" type="pres">
      <dgm:prSet presAssocID="{2659E97C-AE9E-42CF-93E2-F13A1D30CC5D}" presName="rootText" presStyleLbl="node2" presStyleIdx="0" presStyleCnt="2" custScaleX="104047" custScaleY="118724">
        <dgm:presLayoutVars>
          <dgm:chPref val="3"/>
        </dgm:presLayoutVars>
      </dgm:prSet>
      <dgm:spPr/>
      <dgm:t>
        <a:bodyPr/>
        <a:lstStyle/>
        <a:p>
          <a:endParaRPr lang="sv-SE"/>
        </a:p>
      </dgm:t>
    </dgm:pt>
    <dgm:pt modelId="{4B9167E5-6A83-4726-8661-8584E409F0B8}" type="pres">
      <dgm:prSet presAssocID="{2659E97C-AE9E-42CF-93E2-F13A1D30CC5D}" presName="rootConnector" presStyleLbl="node2" presStyleIdx="0" presStyleCnt="2"/>
      <dgm:spPr/>
      <dgm:t>
        <a:bodyPr/>
        <a:lstStyle/>
        <a:p>
          <a:endParaRPr lang="sv-SE"/>
        </a:p>
      </dgm:t>
    </dgm:pt>
    <dgm:pt modelId="{EBC5B525-C59C-43FB-A81B-24EF4AF7D452}" type="pres">
      <dgm:prSet presAssocID="{2659E97C-AE9E-42CF-93E2-F13A1D30CC5D}" presName="hierChild4" presStyleCnt="0"/>
      <dgm:spPr/>
    </dgm:pt>
    <dgm:pt modelId="{5C79A509-364F-4D0A-9531-08D50A501F2C}" type="pres">
      <dgm:prSet presAssocID="{2659E97C-AE9E-42CF-93E2-F13A1D30CC5D}" presName="hierChild5" presStyleCnt="0"/>
      <dgm:spPr/>
    </dgm:pt>
    <dgm:pt modelId="{AFA28A66-646C-41E1-A0BE-9F7407357D6E}" type="pres">
      <dgm:prSet presAssocID="{CC0CE449-33F3-4C13-A226-B650030526E7}" presName="Name37" presStyleLbl="parChTrans1D2" presStyleIdx="1" presStyleCnt="2"/>
      <dgm:spPr/>
      <dgm:t>
        <a:bodyPr/>
        <a:lstStyle/>
        <a:p>
          <a:endParaRPr lang="sv-SE"/>
        </a:p>
      </dgm:t>
    </dgm:pt>
    <dgm:pt modelId="{E73AD567-8577-406E-8CC7-E75BE4A734B8}" type="pres">
      <dgm:prSet presAssocID="{EBE1CDB3-3633-4D8F-8393-8DAD451F70B3}" presName="hierRoot2" presStyleCnt="0">
        <dgm:presLayoutVars>
          <dgm:hierBranch val="init"/>
        </dgm:presLayoutVars>
      </dgm:prSet>
      <dgm:spPr/>
    </dgm:pt>
    <dgm:pt modelId="{9BF8A5F2-7BB5-4277-AD37-84E195F3F9BB}" type="pres">
      <dgm:prSet presAssocID="{EBE1CDB3-3633-4D8F-8393-8DAD451F70B3}" presName="rootComposite" presStyleCnt="0"/>
      <dgm:spPr/>
    </dgm:pt>
    <dgm:pt modelId="{034E482C-5B79-48A4-9B20-9E95BACAACC4}" type="pres">
      <dgm:prSet presAssocID="{EBE1CDB3-3633-4D8F-8393-8DAD451F70B3}" presName="rootText" presStyleLbl="node2" presStyleIdx="1" presStyleCnt="2" custScaleX="102748" custScaleY="118724" custLinFactNeighborX="-3144" custLinFactNeighborY="156">
        <dgm:presLayoutVars>
          <dgm:chPref val="3"/>
        </dgm:presLayoutVars>
      </dgm:prSet>
      <dgm:spPr/>
      <dgm:t>
        <a:bodyPr/>
        <a:lstStyle/>
        <a:p>
          <a:endParaRPr lang="sv-SE"/>
        </a:p>
      </dgm:t>
    </dgm:pt>
    <dgm:pt modelId="{91BEF131-C428-4976-B5BE-C9FB3B42E2BE}" type="pres">
      <dgm:prSet presAssocID="{EBE1CDB3-3633-4D8F-8393-8DAD451F70B3}" presName="rootConnector" presStyleLbl="node2" presStyleIdx="1" presStyleCnt="2"/>
      <dgm:spPr/>
      <dgm:t>
        <a:bodyPr/>
        <a:lstStyle/>
        <a:p>
          <a:endParaRPr lang="sv-SE"/>
        </a:p>
      </dgm:t>
    </dgm:pt>
    <dgm:pt modelId="{148FDD96-1EFA-46E1-9202-30F6980D9018}" type="pres">
      <dgm:prSet presAssocID="{EBE1CDB3-3633-4D8F-8393-8DAD451F70B3}" presName="hierChild4" presStyleCnt="0"/>
      <dgm:spPr/>
    </dgm:pt>
    <dgm:pt modelId="{9219F2E6-A03E-4B8D-B763-DD6B3A7D5A0F}" type="pres">
      <dgm:prSet presAssocID="{EBE1CDB3-3633-4D8F-8393-8DAD451F70B3}" presName="hierChild5" presStyleCnt="0"/>
      <dgm:spPr/>
    </dgm:pt>
    <dgm:pt modelId="{F713627C-AE09-4898-8AC1-D2610C7A1C29}" type="pres">
      <dgm:prSet presAssocID="{B5D3682C-9FD5-4D41-8F4D-A1A86C557BC0}" presName="hierChild3" presStyleCnt="0"/>
      <dgm:spPr/>
    </dgm:pt>
  </dgm:ptLst>
  <dgm:cxnLst>
    <dgm:cxn modelId="{657FC736-CCDE-415E-ADEC-8D61E48C2848}" type="presOf" srcId="{EBE1CDB3-3633-4D8F-8393-8DAD451F70B3}" destId="{034E482C-5B79-48A4-9B20-9E95BACAACC4}" srcOrd="0" destOrd="0" presId="urn:microsoft.com/office/officeart/2005/8/layout/orgChart1"/>
    <dgm:cxn modelId="{7BA0ECAD-84AC-4752-A744-900AC75C64F0}" type="presOf" srcId="{2659E97C-AE9E-42CF-93E2-F13A1D30CC5D}" destId="{D1B482B2-4998-4259-ADD9-C76BFC03E2EC}" srcOrd="0" destOrd="0" presId="urn:microsoft.com/office/officeart/2005/8/layout/orgChart1"/>
    <dgm:cxn modelId="{13B110D4-D454-4F85-B74B-7359CBB01FD2}" srcId="{306FA171-B8C4-4436-BE23-600F30FDCD15}" destId="{B5D3682C-9FD5-4D41-8F4D-A1A86C557BC0}" srcOrd="0" destOrd="0" parTransId="{B37A00CE-E15C-47FA-9FC2-CC9603A95145}" sibTransId="{7D64D511-2653-406E-9905-10E8B3D0CC27}"/>
    <dgm:cxn modelId="{67AEE9FF-5346-4296-A041-1B2CA5AFAD03}" type="presOf" srcId="{B5D3682C-9FD5-4D41-8F4D-A1A86C557BC0}" destId="{162E3476-1AE4-4B78-8DD1-A8B1A1C0A181}" srcOrd="0" destOrd="0" presId="urn:microsoft.com/office/officeart/2005/8/layout/orgChart1"/>
    <dgm:cxn modelId="{A7042849-75AF-40C3-988A-1C644EEFAB5F}" type="presOf" srcId="{306FA171-B8C4-4436-BE23-600F30FDCD15}" destId="{8B1987C6-7327-4E49-9D62-D0FC4062CFD2}" srcOrd="0" destOrd="0" presId="urn:microsoft.com/office/officeart/2005/8/layout/orgChart1"/>
    <dgm:cxn modelId="{5925321F-0953-4EDC-8D7E-DFDCD94B56B1}" type="presOf" srcId="{B5D3682C-9FD5-4D41-8F4D-A1A86C557BC0}" destId="{75EFC2BD-FCD6-4150-91C2-696AAA0F7186}" srcOrd="1" destOrd="0" presId="urn:microsoft.com/office/officeart/2005/8/layout/orgChart1"/>
    <dgm:cxn modelId="{49397E94-241C-46CD-BE8E-AF4D28A0C560}" type="presOf" srcId="{F6C338AE-FCBD-4416-AECA-5983C38BE520}" destId="{E44DC906-CE1C-492F-9213-29EFE96E667A}" srcOrd="0" destOrd="0" presId="urn:microsoft.com/office/officeart/2005/8/layout/orgChart1"/>
    <dgm:cxn modelId="{1B020A9B-CD2E-43C7-A0CC-D7CBE10A1B2E}" srcId="{B5D3682C-9FD5-4D41-8F4D-A1A86C557BC0}" destId="{EBE1CDB3-3633-4D8F-8393-8DAD451F70B3}" srcOrd="1" destOrd="0" parTransId="{CC0CE449-33F3-4C13-A226-B650030526E7}" sibTransId="{F03D47B2-8316-4D19-865E-226B4AD20D75}"/>
    <dgm:cxn modelId="{500C4C1B-A2A0-46B0-835F-AF0F00EFC458}" type="presOf" srcId="{2659E97C-AE9E-42CF-93E2-F13A1D30CC5D}" destId="{4B9167E5-6A83-4726-8661-8584E409F0B8}" srcOrd="1" destOrd="0" presId="urn:microsoft.com/office/officeart/2005/8/layout/orgChart1"/>
    <dgm:cxn modelId="{720F10B5-B4CC-4478-A4BB-B6C91F5A141B}" srcId="{B5D3682C-9FD5-4D41-8F4D-A1A86C557BC0}" destId="{2659E97C-AE9E-42CF-93E2-F13A1D30CC5D}" srcOrd="0" destOrd="0" parTransId="{F6C338AE-FCBD-4416-AECA-5983C38BE520}" sibTransId="{F8962D85-8632-4BA6-AF65-103204641E63}"/>
    <dgm:cxn modelId="{5DE64373-EECF-451E-A26E-62745401F9EE}" type="presOf" srcId="{EBE1CDB3-3633-4D8F-8393-8DAD451F70B3}" destId="{91BEF131-C428-4976-B5BE-C9FB3B42E2BE}" srcOrd="1" destOrd="0" presId="urn:microsoft.com/office/officeart/2005/8/layout/orgChart1"/>
    <dgm:cxn modelId="{C038C667-FA6B-4F3D-A3DF-D62E3FDEEFB2}" type="presOf" srcId="{CC0CE449-33F3-4C13-A226-B650030526E7}" destId="{AFA28A66-646C-41E1-A0BE-9F7407357D6E}" srcOrd="0" destOrd="0" presId="urn:microsoft.com/office/officeart/2005/8/layout/orgChart1"/>
    <dgm:cxn modelId="{5809C0DA-3775-4EFE-975D-7E8BCC704261}" type="presParOf" srcId="{8B1987C6-7327-4E49-9D62-D0FC4062CFD2}" destId="{A0BE6B4E-BE4A-4AA0-88CF-11B4C335C1F8}" srcOrd="0" destOrd="0" presId="urn:microsoft.com/office/officeart/2005/8/layout/orgChart1"/>
    <dgm:cxn modelId="{8D5E8AF5-36D9-4912-B80B-13CF815B8517}" type="presParOf" srcId="{A0BE6B4E-BE4A-4AA0-88CF-11B4C335C1F8}" destId="{2CFF803A-2012-478B-9738-03C6F505E1F1}" srcOrd="0" destOrd="0" presId="urn:microsoft.com/office/officeart/2005/8/layout/orgChart1"/>
    <dgm:cxn modelId="{248DFF0B-ADC1-46CB-BA1E-76BCA30CA5D1}" type="presParOf" srcId="{2CFF803A-2012-478B-9738-03C6F505E1F1}" destId="{162E3476-1AE4-4B78-8DD1-A8B1A1C0A181}" srcOrd="0" destOrd="0" presId="urn:microsoft.com/office/officeart/2005/8/layout/orgChart1"/>
    <dgm:cxn modelId="{15986916-FD1D-40DE-B347-44AD4BCF9CE3}" type="presParOf" srcId="{2CFF803A-2012-478B-9738-03C6F505E1F1}" destId="{75EFC2BD-FCD6-4150-91C2-696AAA0F7186}" srcOrd="1" destOrd="0" presId="urn:microsoft.com/office/officeart/2005/8/layout/orgChart1"/>
    <dgm:cxn modelId="{D14DAB37-41D0-4805-8D07-9588FA5C698A}" type="presParOf" srcId="{A0BE6B4E-BE4A-4AA0-88CF-11B4C335C1F8}" destId="{14D426C3-DD70-48FE-9050-16827C99CADE}" srcOrd="1" destOrd="0" presId="urn:microsoft.com/office/officeart/2005/8/layout/orgChart1"/>
    <dgm:cxn modelId="{E95F13B5-C417-403F-A35C-EFDC869B75D8}" type="presParOf" srcId="{14D426C3-DD70-48FE-9050-16827C99CADE}" destId="{E44DC906-CE1C-492F-9213-29EFE96E667A}" srcOrd="0" destOrd="0" presId="urn:microsoft.com/office/officeart/2005/8/layout/orgChart1"/>
    <dgm:cxn modelId="{1268275C-1C8C-4013-838E-5018572DA11D}" type="presParOf" srcId="{14D426C3-DD70-48FE-9050-16827C99CADE}" destId="{20280F9D-F820-421C-98EF-049143B21C76}" srcOrd="1" destOrd="0" presId="urn:microsoft.com/office/officeart/2005/8/layout/orgChart1"/>
    <dgm:cxn modelId="{DE4586D6-647C-46D0-821B-4963133E0586}" type="presParOf" srcId="{20280F9D-F820-421C-98EF-049143B21C76}" destId="{054F18BA-04CB-4BA0-A850-F58F25A67288}" srcOrd="0" destOrd="0" presId="urn:microsoft.com/office/officeart/2005/8/layout/orgChart1"/>
    <dgm:cxn modelId="{2650230A-C340-47FB-95D2-67B246B1A34D}" type="presParOf" srcId="{054F18BA-04CB-4BA0-A850-F58F25A67288}" destId="{D1B482B2-4998-4259-ADD9-C76BFC03E2EC}" srcOrd="0" destOrd="0" presId="urn:microsoft.com/office/officeart/2005/8/layout/orgChart1"/>
    <dgm:cxn modelId="{48BFC623-133D-4CA8-A87A-0F6ADF313A0D}" type="presParOf" srcId="{054F18BA-04CB-4BA0-A850-F58F25A67288}" destId="{4B9167E5-6A83-4726-8661-8584E409F0B8}" srcOrd="1" destOrd="0" presId="urn:microsoft.com/office/officeart/2005/8/layout/orgChart1"/>
    <dgm:cxn modelId="{8CAE3B59-4C45-42FC-88F4-1BB4C63CAEAF}" type="presParOf" srcId="{20280F9D-F820-421C-98EF-049143B21C76}" destId="{EBC5B525-C59C-43FB-A81B-24EF4AF7D452}" srcOrd="1" destOrd="0" presId="urn:microsoft.com/office/officeart/2005/8/layout/orgChart1"/>
    <dgm:cxn modelId="{6EF8F71A-FBD6-4287-A717-830CED42B66D}" type="presParOf" srcId="{20280F9D-F820-421C-98EF-049143B21C76}" destId="{5C79A509-364F-4D0A-9531-08D50A501F2C}" srcOrd="2" destOrd="0" presId="urn:microsoft.com/office/officeart/2005/8/layout/orgChart1"/>
    <dgm:cxn modelId="{A5F34FDC-4B3B-4D28-AEEC-6E1B34C0AE45}" type="presParOf" srcId="{14D426C3-DD70-48FE-9050-16827C99CADE}" destId="{AFA28A66-646C-41E1-A0BE-9F7407357D6E}" srcOrd="2" destOrd="0" presId="urn:microsoft.com/office/officeart/2005/8/layout/orgChart1"/>
    <dgm:cxn modelId="{E19B7638-712F-43C4-8D2C-120F288699F5}" type="presParOf" srcId="{14D426C3-DD70-48FE-9050-16827C99CADE}" destId="{E73AD567-8577-406E-8CC7-E75BE4A734B8}" srcOrd="3" destOrd="0" presId="urn:microsoft.com/office/officeart/2005/8/layout/orgChart1"/>
    <dgm:cxn modelId="{B04FDDD7-53BC-4465-A3F3-10DE1BC7E396}" type="presParOf" srcId="{E73AD567-8577-406E-8CC7-E75BE4A734B8}" destId="{9BF8A5F2-7BB5-4277-AD37-84E195F3F9BB}" srcOrd="0" destOrd="0" presId="urn:microsoft.com/office/officeart/2005/8/layout/orgChart1"/>
    <dgm:cxn modelId="{BA444C1A-E28C-4CF4-AA10-310EC5B543C8}" type="presParOf" srcId="{9BF8A5F2-7BB5-4277-AD37-84E195F3F9BB}" destId="{034E482C-5B79-48A4-9B20-9E95BACAACC4}" srcOrd="0" destOrd="0" presId="urn:microsoft.com/office/officeart/2005/8/layout/orgChart1"/>
    <dgm:cxn modelId="{17E32A3F-728B-483D-BE5B-6EDC06DD6689}" type="presParOf" srcId="{9BF8A5F2-7BB5-4277-AD37-84E195F3F9BB}" destId="{91BEF131-C428-4976-B5BE-C9FB3B42E2BE}" srcOrd="1" destOrd="0" presId="urn:microsoft.com/office/officeart/2005/8/layout/orgChart1"/>
    <dgm:cxn modelId="{A5241E2B-4A68-408A-B8FC-AE8D8CC99A98}" type="presParOf" srcId="{E73AD567-8577-406E-8CC7-E75BE4A734B8}" destId="{148FDD96-1EFA-46E1-9202-30F6980D9018}" srcOrd="1" destOrd="0" presId="urn:microsoft.com/office/officeart/2005/8/layout/orgChart1"/>
    <dgm:cxn modelId="{9BCA0446-7B05-4502-ABB5-8D24504EFECF}" type="presParOf" srcId="{E73AD567-8577-406E-8CC7-E75BE4A734B8}" destId="{9219F2E6-A03E-4B8D-B763-DD6B3A7D5A0F}" srcOrd="2" destOrd="0" presId="urn:microsoft.com/office/officeart/2005/8/layout/orgChart1"/>
    <dgm:cxn modelId="{2CD04624-EB78-4FDF-A85E-23BA2CCE3EB5}" type="presParOf" srcId="{A0BE6B4E-BE4A-4AA0-88CF-11B4C335C1F8}" destId="{F713627C-AE09-4898-8AC1-D2610C7A1C2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ABD0C5-F456-4AD4-BCB2-5CA10628F74D}"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sv-SE"/>
        </a:p>
      </dgm:t>
    </dgm:pt>
    <dgm:pt modelId="{B647751E-929C-4498-9858-FAD5698C7078}">
      <dgm:prSet phldrT="[Text]"/>
      <dgm:spPr/>
      <dgm:t>
        <a:bodyPr/>
        <a:lstStyle/>
        <a:p>
          <a:pPr algn="ctr"/>
          <a:r>
            <a:rPr lang="sv-SE" dirty="0" smtClean="0">
              <a:latin typeface="Arial" panose="020B0604020202020204" pitchFamily="34" charset="0"/>
              <a:cs typeface="Arial" panose="020B0604020202020204" pitchFamily="34" charset="0"/>
            </a:rPr>
            <a:t>LFS-</a:t>
          </a:r>
          <a:r>
            <a:rPr lang="sv-SE" dirty="0" err="1" smtClean="0">
              <a:latin typeface="Arial" panose="020B0604020202020204" pitchFamily="34" charset="0"/>
              <a:cs typeface="Arial" panose="020B0604020202020204" pitchFamily="34" charset="0"/>
            </a:rPr>
            <a:t>unit</a:t>
          </a:r>
          <a:endParaRPr lang="sv-SE" dirty="0">
            <a:latin typeface="Arial" panose="020B0604020202020204" pitchFamily="34" charset="0"/>
            <a:cs typeface="Arial" panose="020B0604020202020204" pitchFamily="34" charset="0"/>
          </a:endParaRPr>
        </a:p>
      </dgm:t>
    </dgm:pt>
    <dgm:pt modelId="{B1983433-2648-41B6-A2A8-AA32C03027D3}" type="parTrans" cxnId="{D5A154E7-1ED9-4344-96F1-B588B553E92D}">
      <dgm:prSet/>
      <dgm:spPr/>
      <dgm:t>
        <a:bodyPr/>
        <a:lstStyle/>
        <a:p>
          <a:pPr algn="ctr"/>
          <a:endParaRPr lang="sv-SE"/>
        </a:p>
      </dgm:t>
    </dgm:pt>
    <dgm:pt modelId="{789D230D-C227-4BD6-8A24-FD9C23841C5D}" type="sibTrans" cxnId="{D5A154E7-1ED9-4344-96F1-B588B553E92D}">
      <dgm:prSet/>
      <dgm:spPr/>
      <dgm:t>
        <a:bodyPr/>
        <a:lstStyle/>
        <a:p>
          <a:pPr algn="ctr"/>
          <a:endParaRPr lang="sv-SE"/>
        </a:p>
      </dgm:t>
    </dgm:pt>
    <dgm:pt modelId="{4EE00324-4D7D-43CC-8636-11C1019F2321}">
      <dgm:prSet phldrT="[Text]"/>
      <dgm:spPr/>
      <dgm:t>
        <a:bodyPr/>
        <a:lstStyle/>
        <a:p>
          <a:pPr algn="ctr"/>
          <a:r>
            <a:rPr lang="sv-SE" dirty="0" smtClean="0">
              <a:latin typeface="Arial" panose="020B0604020202020204" pitchFamily="34" charset="0"/>
              <a:cs typeface="Arial" panose="020B0604020202020204" pitchFamily="34" charset="0"/>
            </a:rPr>
            <a:t>LFS-</a:t>
          </a:r>
          <a:r>
            <a:rPr lang="sv-SE" dirty="0" err="1" smtClean="0">
              <a:latin typeface="Arial" panose="020B0604020202020204" pitchFamily="34" charset="0"/>
              <a:cs typeface="Arial" panose="020B0604020202020204" pitchFamily="34" charset="0"/>
            </a:rPr>
            <a:t>specific</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training</a:t>
          </a:r>
          <a:endParaRPr lang="sv-SE" dirty="0">
            <a:latin typeface="Arial" panose="020B0604020202020204" pitchFamily="34" charset="0"/>
            <a:cs typeface="Arial" panose="020B0604020202020204" pitchFamily="34" charset="0"/>
          </a:endParaRPr>
        </a:p>
      </dgm:t>
    </dgm:pt>
    <dgm:pt modelId="{3CE860CA-B870-466A-931D-449AC90D9F46}" type="parTrans" cxnId="{961FEBB8-24CE-46AB-AC43-632A75F1EB88}">
      <dgm:prSet/>
      <dgm:spPr/>
      <dgm:t>
        <a:bodyPr/>
        <a:lstStyle/>
        <a:p>
          <a:pPr algn="ctr"/>
          <a:endParaRPr lang="sv-SE"/>
        </a:p>
      </dgm:t>
    </dgm:pt>
    <dgm:pt modelId="{965E8F69-CC90-4CAD-ADFE-4A20DC848787}" type="sibTrans" cxnId="{961FEBB8-24CE-46AB-AC43-632A75F1EB88}">
      <dgm:prSet/>
      <dgm:spPr/>
      <dgm:t>
        <a:bodyPr/>
        <a:lstStyle/>
        <a:p>
          <a:pPr algn="ctr"/>
          <a:endParaRPr lang="sv-SE"/>
        </a:p>
      </dgm:t>
    </dgm:pt>
    <dgm:pt modelId="{A15AEEB5-9302-47EE-9BBE-B5A44D090E56}">
      <dgm:prSet phldrT="[Text]"/>
      <dgm:spPr>
        <a:solidFill>
          <a:schemeClr val="tx2"/>
        </a:solidFill>
      </dgm:spPr>
      <dgm:t>
        <a:bodyPr/>
        <a:lstStyle/>
        <a:p>
          <a:pPr algn="ctr"/>
          <a:r>
            <a:rPr lang="sv-SE" dirty="0" err="1" smtClean="0">
              <a:latin typeface="Arial" panose="020B0604020202020204" pitchFamily="34" charset="0"/>
              <a:cs typeface="Arial" panose="020B0604020202020204" pitchFamily="34" charset="0"/>
            </a:rPr>
            <a:t>External</a:t>
          </a:r>
          <a:r>
            <a:rPr lang="sv-SE" dirty="0" smtClean="0">
              <a:latin typeface="Arial" panose="020B0604020202020204" pitchFamily="34" charset="0"/>
              <a:cs typeface="Arial" panose="020B0604020202020204" pitchFamily="34" charset="0"/>
            </a:rPr>
            <a:t> data </a:t>
          </a:r>
          <a:r>
            <a:rPr lang="sv-SE" dirty="0" err="1" smtClean="0">
              <a:latin typeface="Arial" panose="020B0604020202020204" pitchFamily="34" charset="0"/>
              <a:cs typeface="Arial" panose="020B0604020202020204" pitchFamily="34" charset="0"/>
            </a:rPr>
            <a:t>supplier</a:t>
          </a:r>
          <a:endParaRPr lang="sv-SE" dirty="0">
            <a:latin typeface="Arial" panose="020B0604020202020204" pitchFamily="34" charset="0"/>
            <a:cs typeface="Arial" panose="020B0604020202020204" pitchFamily="34" charset="0"/>
          </a:endParaRPr>
        </a:p>
      </dgm:t>
    </dgm:pt>
    <dgm:pt modelId="{93DB77A4-AA36-4933-BFDC-F98BD4C23167}" type="parTrans" cxnId="{85B7E9CE-E1FF-4E66-89A0-8687F480D370}">
      <dgm:prSet/>
      <dgm:spPr/>
      <dgm:t>
        <a:bodyPr/>
        <a:lstStyle/>
        <a:p>
          <a:pPr algn="ctr"/>
          <a:endParaRPr lang="sv-SE"/>
        </a:p>
      </dgm:t>
    </dgm:pt>
    <dgm:pt modelId="{FF65E6B2-A3B3-4AB4-9E9F-D42697F97288}" type="sibTrans" cxnId="{85B7E9CE-E1FF-4E66-89A0-8687F480D370}">
      <dgm:prSet/>
      <dgm:spPr/>
      <dgm:t>
        <a:bodyPr/>
        <a:lstStyle/>
        <a:p>
          <a:pPr algn="ctr"/>
          <a:endParaRPr lang="sv-SE"/>
        </a:p>
      </dgm:t>
    </dgm:pt>
    <dgm:pt modelId="{31000633-DD4E-44E1-9F2D-D74227158AD9}">
      <dgm:prSet phldrT="[Text]"/>
      <dgm:spPr/>
      <dgm:t>
        <a:bodyPr/>
        <a:lstStyle/>
        <a:p>
          <a:pPr algn="ctr"/>
          <a:r>
            <a:rPr lang="sv-SE" dirty="0" err="1" smtClean="0">
              <a:latin typeface="Arial" panose="020B0604020202020204" pitchFamily="34" charset="0"/>
              <a:cs typeface="Arial" panose="020B0604020202020204" pitchFamily="34" charset="0"/>
            </a:rPr>
            <a:t>Recruiting</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interviewers</a:t>
          </a:r>
          <a:endParaRPr lang="sv-SE" dirty="0">
            <a:latin typeface="Arial" panose="020B0604020202020204" pitchFamily="34" charset="0"/>
            <a:cs typeface="Arial" panose="020B0604020202020204" pitchFamily="34" charset="0"/>
          </a:endParaRPr>
        </a:p>
      </dgm:t>
    </dgm:pt>
    <dgm:pt modelId="{24AFC50E-9EB4-439F-B690-06C6F8A1FCF1}" type="parTrans" cxnId="{1E367469-F592-4249-9D73-4B2A28B6FC21}">
      <dgm:prSet/>
      <dgm:spPr/>
      <dgm:t>
        <a:bodyPr/>
        <a:lstStyle/>
        <a:p>
          <a:pPr algn="ctr"/>
          <a:endParaRPr lang="sv-SE"/>
        </a:p>
      </dgm:t>
    </dgm:pt>
    <dgm:pt modelId="{045A7572-ACFE-448D-8C41-1DC13CD16CDB}" type="sibTrans" cxnId="{1E367469-F592-4249-9D73-4B2A28B6FC21}">
      <dgm:prSet/>
      <dgm:spPr/>
      <dgm:t>
        <a:bodyPr/>
        <a:lstStyle/>
        <a:p>
          <a:pPr algn="ctr"/>
          <a:endParaRPr lang="sv-SE"/>
        </a:p>
      </dgm:t>
    </dgm:pt>
    <dgm:pt modelId="{67F83304-8810-49E1-9CAD-F3F0D14B5E14}">
      <dgm:prSet phldrT="[Text]"/>
      <dgm:spPr/>
      <dgm:t>
        <a:bodyPr/>
        <a:lstStyle/>
        <a:p>
          <a:pPr algn="ctr"/>
          <a:r>
            <a:rPr lang="en-US" dirty="0" smtClean="0">
              <a:latin typeface="Arial" panose="020B0604020202020204" pitchFamily="34" charset="0"/>
              <a:cs typeface="Arial" panose="020B0604020202020204" pitchFamily="34" charset="0"/>
            </a:rPr>
            <a:t>Interviewing</a:t>
          </a:r>
        </a:p>
        <a:p>
          <a:pPr algn="ctr"/>
          <a:r>
            <a:rPr lang="en-US" dirty="0" smtClean="0">
              <a:latin typeface="Arial" panose="020B0604020202020204" pitchFamily="34" charset="0"/>
              <a:cs typeface="Arial" panose="020B0604020202020204" pitchFamily="34" charset="0"/>
            </a:rPr>
            <a:t>technique training</a:t>
          </a:r>
          <a:endParaRPr lang="sv-SE" dirty="0">
            <a:latin typeface="Arial" panose="020B0604020202020204" pitchFamily="34" charset="0"/>
            <a:cs typeface="Arial" panose="020B0604020202020204" pitchFamily="34" charset="0"/>
          </a:endParaRPr>
        </a:p>
      </dgm:t>
    </dgm:pt>
    <dgm:pt modelId="{794CF150-B1E7-4F52-AA78-F4DE436EB28C}" type="parTrans" cxnId="{48E6E7FD-F3B3-48B4-AD10-5E2D5444DDC5}">
      <dgm:prSet/>
      <dgm:spPr/>
      <dgm:t>
        <a:bodyPr/>
        <a:lstStyle/>
        <a:p>
          <a:pPr algn="ctr"/>
          <a:endParaRPr lang="sv-SE"/>
        </a:p>
      </dgm:t>
    </dgm:pt>
    <dgm:pt modelId="{95FAFDAD-B1DA-421B-81EC-2CCCF95E63BA}" type="sibTrans" cxnId="{48E6E7FD-F3B3-48B4-AD10-5E2D5444DDC5}">
      <dgm:prSet/>
      <dgm:spPr/>
      <dgm:t>
        <a:bodyPr/>
        <a:lstStyle/>
        <a:p>
          <a:pPr algn="ctr"/>
          <a:endParaRPr lang="sv-SE"/>
        </a:p>
      </dgm:t>
    </dgm:pt>
    <dgm:pt modelId="{955DB5BB-683D-428D-93AB-AC5805B23216}">
      <dgm:prSet phldrT="[Text]"/>
      <dgm:spPr/>
      <dgm:t>
        <a:bodyPr/>
        <a:lstStyle/>
        <a:p>
          <a:pPr algn="ctr"/>
          <a:r>
            <a:rPr lang="sv-SE" dirty="0" err="1" smtClean="0">
              <a:latin typeface="Arial" panose="020B0604020202020204" pitchFamily="34" charset="0"/>
              <a:cs typeface="Arial" panose="020B0604020202020204" pitchFamily="34" charset="0"/>
            </a:rPr>
            <a:t>Monitoring</a:t>
          </a:r>
          <a:endParaRPr lang="sv-SE" dirty="0" smtClean="0">
            <a:latin typeface="Arial" panose="020B0604020202020204" pitchFamily="34" charset="0"/>
            <a:cs typeface="Arial" panose="020B0604020202020204" pitchFamily="34" charset="0"/>
          </a:endParaRPr>
        </a:p>
        <a:p>
          <a:pPr algn="ctr"/>
          <a:r>
            <a:rPr lang="sv-SE" dirty="0" smtClean="0">
              <a:latin typeface="Arial" panose="020B0604020202020204" pitchFamily="34" charset="0"/>
              <a:cs typeface="Arial" panose="020B0604020202020204" pitchFamily="34" charset="0"/>
            </a:rPr>
            <a:t>and feedback to </a:t>
          </a:r>
          <a:r>
            <a:rPr lang="sv-SE" dirty="0" err="1" smtClean="0">
              <a:latin typeface="Arial" panose="020B0604020202020204" pitchFamily="34" charset="0"/>
              <a:cs typeface="Arial" panose="020B0604020202020204" pitchFamily="34" charset="0"/>
            </a:rPr>
            <a:t>interviewer</a:t>
          </a:r>
          <a:endParaRPr lang="sv-SE" dirty="0">
            <a:latin typeface="Arial" panose="020B0604020202020204" pitchFamily="34" charset="0"/>
            <a:cs typeface="Arial" panose="020B0604020202020204" pitchFamily="34" charset="0"/>
          </a:endParaRPr>
        </a:p>
      </dgm:t>
    </dgm:pt>
    <dgm:pt modelId="{6E61D4AA-64C3-4681-83FF-1ECD2AA31E7F}" type="parTrans" cxnId="{FC48672C-30B6-4285-8E43-335AFF3F69ED}">
      <dgm:prSet/>
      <dgm:spPr/>
      <dgm:t>
        <a:bodyPr/>
        <a:lstStyle/>
        <a:p>
          <a:pPr algn="ctr"/>
          <a:endParaRPr lang="sv-SE"/>
        </a:p>
      </dgm:t>
    </dgm:pt>
    <dgm:pt modelId="{4033DC80-DC0C-419E-970C-F56869A94D8E}" type="sibTrans" cxnId="{FC48672C-30B6-4285-8E43-335AFF3F69ED}">
      <dgm:prSet/>
      <dgm:spPr/>
      <dgm:t>
        <a:bodyPr/>
        <a:lstStyle/>
        <a:p>
          <a:pPr algn="ctr"/>
          <a:endParaRPr lang="sv-SE"/>
        </a:p>
      </dgm:t>
    </dgm:pt>
    <dgm:pt modelId="{F970DD4F-F396-4137-9FCD-D81EDC0EA509}">
      <dgm:prSet phldrT="[Text]"/>
      <dgm:spPr/>
      <dgm:t>
        <a:bodyPr/>
        <a:lstStyle/>
        <a:p>
          <a:pPr algn="ctr"/>
          <a:r>
            <a:rPr lang="sv-SE" dirty="0" err="1" smtClean="0">
              <a:latin typeface="Arial" panose="020B0604020202020204" pitchFamily="34" charset="0"/>
              <a:cs typeface="Arial" panose="020B0604020202020204" pitchFamily="34" charset="0"/>
            </a:rPr>
            <a:t>Monitoring</a:t>
          </a:r>
          <a:r>
            <a:rPr lang="sv-SE" dirty="0" smtClean="0">
              <a:latin typeface="Arial" panose="020B0604020202020204" pitchFamily="34" charset="0"/>
              <a:cs typeface="Arial" panose="020B0604020202020204" pitchFamily="34" charset="0"/>
            </a:rPr>
            <a:t> and feedback to </a:t>
          </a:r>
          <a:r>
            <a:rPr lang="sv-SE" dirty="0" err="1" smtClean="0">
              <a:latin typeface="Arial" panose="020B0604020202020204" pitchFamily="34" charset="0"/>
              <a:cs typeface="Arial" panose="020B0604020202020204" pitchFamily="34" charset="0"/>
            </a:rPr>
            <a:t>supplier</a:t>
          </a:r>
          <a:endParaRPr lang="sv-SE" dirty="0">
            <a:latin typeface="Arial" panose="020B0604020202020204" pitchFamily="34" charset="0"/>
            <a:cs typeface="Arial" panose="020B0604020202020204" pitchFamily="34" charset="0"/>
          </a:endParaRPr>
        </a:p>
      </dgm:t>
    </dgm:pt>
    <dgm:pt modelId="{0CC0C1F7-A8B0-42D4-B95D-D815E8359870}" type="parTrans" cxnId="{1F7E2224-2A78-4544-87D9-56724CBA8F80}">
      <dgm:prSet/>
      <dgm:spPr/>
      <dgm:t>
        <a:bodyPr/>
        <a:lstStyle/>
        <a:p>
          <a:pPr algn="ctr"/>
          <a:endParaRPr lang="sv-SE"/>
        </a:p>
      </dgm:t>
    </dgm:pt>
    <dgm:pt modelId="{8F4F876A-93FC-4EED-8A54-06DDC97817B8}" type="sibTrans" cxnId="{1F7E2224-2A78-4544-87D9-56724CBA8F80}">
      <dgm:prSet/>
      <dgm:spPr/>
      <dgm:t>
        <a:bodyPr/>
        <a:lstStyle/>
        <a:p>
          <a:pPr algn="ctr"/>
          <a:endParaRPr lang="sv-SE"/>
        </a:p>
      </dgm:t>
    </dgm:pt>
    <dgm:pt modelId="{68B704CC-4E99-40AC-8546-0F22799BC13F}" type="pres">
      <dgm:prSet presAssocID="{CFABD0C5-F456-4AD4-BCB2-5CA10628F74D}" presName="diagram" presStyleCnt="0">
        <dgm:presLayoutVars>
          <dgm:chPref val="1"/>
          <dgm:dir/>
          <dgm:animOne val="branch"/>
          <dgm:animLvl val="lvl"/>
          <dgm:resizeHandles/>
        </dgm:presLayoutVars>
      </dgm:prSet>
      <dgm:spPr/>
      <dgm:t>
        <a:bodyPr/>
        <a:lstStyle/>
        <a:p>
          <a:endParaRPr lang="sv-SE"/>
        </a:p>
      </dgm:t>
    </dgm:pt>
    <dgm:pt modelId="{19F0C598-ED17-462E-9F1E-46CD4BBAC533}" type="pres">
      <dgm:prSet presAssocID="{B647751E-929C-4498-9858-FAD5698C7078}" presName="root" presStyleCnt="0"/>
      <dgm:spPr/>
    </dgm:pt>
    <dgm:pt modelId="{5B7DD49B-9EA7-4B6C-90EA-9B5CA85B9DA8}" type="pres">
      <dgm:prSet presAssocID="{B647751E-929C-4498-9858-FAD5698C7078}" presName="rootComposite" presStyleCnt="0"/>
      <dgm:spPr/>
    </dgm:pt>
    <dgm:pt modelId="{56E9E326-F62A-403A-8FF9-B54ECB0A1170}" type="pres">
      <dgm:prSet presAssocID="{B647751E-929C-4498-9858-FAD5698C7078}" presName="rootText" presStyleLbl="node1" presStyleIdx="0" presStyleCnt="2" custLinFactX="9219" custLinFactNeighborX="100000" custLinFactNeighborY="5279"/>
      <dgm:spPr/>
      <dgm:t>
        <a:bodyPr/>
        <a:lstStyle/>
        <a:p>
          <a:endParaRPr lang="sv-SE"/>
        </a:p>
      </dgm:t>
    </dgm:pt>
    <dgm:pt modelId="{0239438C-5423-4438-9B5F-E538F78CF9C4}" type="pres">
      <dgm:prSet presAssocID="{B647751E-929C-4498-9858-FAD5698C7078}" presName="rootConnector" presStyleLbl="node1" presStyleIdx="0" presStyleCnt="2"/>
      <dgm:spPr/>
      <dgm:t>
        <a:bodyPr/>
        <a:lstStyle/>
        <a:p>
          <a:endParaRPr lang="sv-SE"/>
        </a:p>
      </dgm:t>
    </dgm:pt>
    <dgm:pt modelId="{1F3F5EA3-1EF7-41F2-9107-5C7DC47F0828}" type="pres">
      <dgm:prSet presAssocID="{B647751E-929C-4498-9858-FAD5698C7078}" presName="childShape" presStyleCnt="0"/>
      <dgm:spPr/>
    </dgm:pt>
    <dgm:pt modelId="{4DD02DB9-0F63-42C8-9B49-ECD77D09C90A}" type="pres">
      <dgm:prSet presAssocID="{3CE860CA-B870-466A-931D-449AC90D9F46}" presName="Name13" presStyleLbl="parChTrans1D2" presStyleIdx="0" presStyleCnt="5"/>
      <dgm:spPr/>
      <dgm:t>
        <a:bodyPr/>
        <a:lstStyle/>
        <a:p>
          <a:endParaRPr lang="sv-SE"/>
        </a:p>
      </dgm:t>
    </dgm:pt>
    <dgm:pt modelId="{48402B80-CD86-4A45-8D08-96661C13B302}" type="pres">
      <dgm:prSet presAssocID="{4EE00324-4D7D-43CC-8636-11C1019F2321}" presName="childText" presStyleLbl="bgAcc1" presStyleIdx="0" presStyleCnt="5" custLinFactX="42359" custLinFactNeighborX="100000" custLinFactNeighborY="8068">
        <dgm:presLayoutVars>
          <dgm:bulletEnabled val="1"/>
        </dgm:presLayoutVars>
      </dgm:prSet>
      <dgm:spPr/>
      <dgm:t>
        <a:bodyPr/>
        <a:lstStyle/>
        <a:p>
          <a:endParaRPr lang="sv-SE"/>
        </a:p>
      </dgm:t>
    </dgm:pt>
    <dgm:pt modelId="{56B0201F-960D-4E79-B251-824E3592AF58}" type="pres">
      <dgm:prSet presAssocID="{0CC0C1F7-A8B0-42D4-B95D-D815E8359870}" presName="Name13" presStyleLbl="parChTrans1D2" presStyleIdx="1" presStyleCnt="5"/>
      <dgm:spPr/>
      <dgm:t>
        <a:bodyPr/>
        <a:lstStyle/>
        <a:p>
          <a:endParaRPr lang="sv-SE"/>
        </a:p>
      </dgm:t>
    </dgm:pt>
    <dgm:pt modelId="{E7923628-F798-4A99-89CC-B1FDE86868B2}" type="pres">
      <dgm:prSet presAssocID="{F970DD4F-F396-4137-9FCD-D81EDC0EA509}" presName="childText" presStyleLbl="bgAcc1" presStyleIdx="1" presStyleCnt="5" custLinFactX="42133" custLinFactY="14864" custLinFactNeighborX="100000" custLinFactNeighborY="100000">
        <dgm:presLayoutVars>
          <dgm:bulletEnabled val="1"/>
        </dgm:presLayoutVars>
      </dgm:prSet>
      <dgm:spPr/>
      <dgm:t>
        <a:bodyPr/>
        <a:lstStyle/>
        <a:p>
          <a:endParaRPr lang="sv-SE"/>
        </a:p>
      </dgm:t>
    </dgm:pt>
    <dgm:pt modelId="{32024544-3AC0-4F61-B803-E02E76EEE113}" type="pres">
      <dgm:prSet presAssocID="{A15AEEB5-9302-47EE-9BBE-B5A44D090E56}" presName="root" presStyleCnt="0"/>
      <dgm:spPr/>
    </dgm:pt>
    <dgm:pt modelId="{8DDEA44A-E43F-4B62-AD3B-C54D4BCAB7F0}" type="pres">
      <dgm:prSet presAssocID="{A15AEEB5-9302-47EE-9BBE-B5A44D090E56}" presName="rootComposite" presStyleCnt="0"/>
      <dgm:spPr/>
    </dgm:pt>
    <dgm:pt modelId="{4FC83DB3-7CA4-4C53-AFDD-755717F85FCD}" type="pres">
      <dgm:prSet presAssocID="{A15AEEB5-9302-47EE-9BBE-B5A44D090E56}" presName="rootText" presStyleLbl="node1" presStyleIdx="1" presStyleCnt="2" custLinFactX="-75121" custLinFactNeighborX="-100000" custLinFactNeighborY="5280"/>
      <dgm:spPr/>
      <dgm:t>
        <a:bodyPr/>
        <a:lstStyle/>
        <a:p>
          <a:endParaRPr lang="sv-SE"/>
        </a:p>
      </dgm:t>
    </dgm:pt>
    <dgm:pt modelId="{F107F61B-BD51-4643-A274-443CB9746BD2}" type="pres">
      <dgm:prSet presAssocID="{A15AEEB5-9302-47EE-9BBE-B5A44D090E56}" presName="rootConnector" presStyleLbl="node1" presStyleIdx="1" presStyleCnt="2"/>
      <dgm:spPr/>
      <dgm:t>
        <a:bodyPr/>
        <a:lstStyle/>
        <a:p>
          <a:endParaRPr lang="sv-SE"/>
        </a:p>
      </dgm:t>
    </dgm:pt>
    <dgm:pt modelId="{B5E92419-A08F-42D8-83DF-E6ED25F117B8}" type="pres">
      <dgm:prSet presAssocID="{A15AEEB5-9302-47EE-9BBE-B5A44D090E56}" presName="childShape" presStyleCnt="0"/>
      <dgm:spPr/>
    </dgm:pt>
    <dgm:pt modelId="{102775E4-3780-48EC-971B-19607327D248}" type="pres">
      <dgm:prSet presAssocID="{24AFC50E-9EB4-439F-B690-06C6F8A1FCF1}" presName="Name13" presStyleLbl="parChTrans1D2" presStyleIdx="2" presStyleCnt="5"/>
      <dgm:spPr/>
      <dgm:t>
        <a:bodyPr/>
        <a:lstStyle/>
        <a:p>
          <a:endParaRPr lang="sv-SE"/>
        </a:p>
      </dgm:t>
    </dgm:pt>
    <dgm:pt modelId="{990A8CFE-022B-436D-8AE7-0162C1BDD927}" type="pres">
      <dgm:prSet presAssocID="{31000633-DD4E-44E1-9F2D-D74227158AD9}" presName="childText" presStyleLbl="bgAcc1" presStyleIdx="2" presStyleCnt="5" custLinFactX="-100000" custLinFactNeighborX="-118076" custLinFactNeighborY="1979">
        <dgm:presLayoutVars>
          <dgm:bulletEnabled val="1"/>
        </dgm:presLayoutVars>
      </dgm:prSet>
      <dgm:spPr/>
      <dgm:t>
        <a:bodyPr/>
        <a:lstStyle/>
        <a:p>
          <a:endParaRPr lang="sv-SE"/>
        </a:p>
      </dgm:t>
    </dgm:pt>
    <dgm:pt modelId="{7B152F64-4470-4B92-8D50-DA124DB39E92}" type="pres">
      <dgm:prSet presAssocID="{794CF150-B1E7-4F52-AA78-F4DE436EB28C}" presName="Name13" presStyleLbl="parChTrans1D2" presStyleIdx="3" presStyleCnt="5"/>
      <dgm:spPr/>
      <dgm:t>
        <a:bodyPr/>
        <a:lstStyle/>
        <a:p>
          <a:endParaRPr lang="sv-SE"/>
        </a:p>
      </dgm:t>
    </dgm:pt>
    <dgm:pt modelId="{B38F28AD-AC96-42E3-8970-C70CBEF0FE0A}" type="pres">
      <dgm:prSet presAssocID="{67F83304-8810-49E1-9CAD-F3F0D14B5E14}" presName="childText" presStyleLbl="bgAcc1" presStyleIdx="3" presStyleCnt="5" custLinFactX="-100000" custLinFactNeighborX="-100341" custLinFactNeighborY="-11342">
        <dgm:presLayoutVars>
          <dgm:bulletEnabled val="1"/>
        </dgm:presLayoutVars>
      </dgm:prSet>
      <dgm:spPr/>
      <dgm:t>
        <a:bodyPr/>
        <a:lstStyle/>
        <a:p>
          <a:endParaRPr lang="sv-SE"/>
        </a:p>
      </dgm:t>
    </dgm:pt>
    <dgm:pt modelId="{62F66E2D-B213-413C-B2F4-1045FC859A98}" type="pres">
      <dgm:prSet presAssocID="{6E61D4AA-64C3-4681-83FF-1ECD2AA31E7F}" presName="Name13" presStyleLbl="parChTrans1D2" presStyleIdx="4" presStyleCnt="5"/>
      <dgm:spPr/>
      <dgm:t>
        <a:bodyPr/>
        <a:lstStyle/>
        <a:p>
          <a:endParaRPr lang="sv-SE"/>
        </a:p>
      </dgm:t>
    </dgm:pt>
    <dgm:pt modelId="{62269801-CAB3-4764-A108-9D20B2C0EFBF}" type="pres">
      <dgm:prSet presAssocID="{955DB5BB-683D-428D-93AB-AC5805B23216}" presName="childText" presStyleLbl="bgAcc1" presStyleIdx="4" presStyleCnt="5" custLinFactX="-64400" custLinFactNeighborX="-100000" custLinFactNeighborY="-15511">
        <dgm:presLayoutVars>
          <dgm:bulletEnabled val="1"/>
        </dgm:presLayoutVars>
      </dgm:prSet>
      <dgm:spPr/>
      <dgm:t>
        <a:bodyPr/>
        <a:lstStyle/>
        <a:p>
          <a:endParaRPr lang="sv-SE"/>
        </a:p>
      </dgm:t>
    </dgm:pt>
  </dgm:ptLst>
  <dgm:cxnLst>
    <dgm:cxn modelId="{48E6E7FD-F3B3-48B4-AD10-5E2D5444DDC5}" srcId="{A15AEEB5-9302-47EE-9BBE-B5A44D090E56}" destId="{67F83304-8810-49E1-9CAD-F3F0D14B5E14}" srcOrd="1" destOrd="0" parTransId="{794CF150-B1E7-4F52-AA78-F4DE436EB28C}" sibTransId="{95FAFDAD-B1DA-421B-81EC-2CCCF95E63BA}"/>
    <dgm:cxn modelId="{2C7FA9F0-ABFD-44EC-A367-4CB898DD74A6}" type="presOf" srcId="{794CF150-B1E7-4F52-AA78-F4DE436EB28C}" destId="{7B152F64-4470-4B92-8D50-DA124DB39E92}" srcOrd="0" destOrd="0" presId="urn:microsoft.com/office/officeart/2005/8/layout/hierarchy3"/>
    <dgm:cxn modelId="{B599E1B6-D7E0-42E2-BC21-EB65574D0E81}" type="presOf" srcId="{67F83304-8810-49E1-9CAD-F3F0D14B5E14}" destId="{B38F28AD-AC96-42E3-8970-C70CBEF0FE0A}" srcOrd="0" destOrd="0" presId="urn:microsoft.com/office/officeart/2005/8/layout/hierarchy3"/>
    <dgm:cxn modelId="{F9B8F3C8-741F-4AB7-9483-625531871CDE}" type="presOf" srcId="{B647751E-929C-4498-9858-FAD5698C7078}" destId="{0239438C-5423-4438-9B5F-E538F78CF9C4}" srcOrd="1" destOrd="0" presId="urn:microsoft.com/office/officeart/2005/8/layout/hierarchy3"/>
    <dgm:cxn modelId="{9F0A3D89-AE06-42CA-9C8D-2AAF1143923D}" type="presOf" srcId="{0CC0C1F7-A8B0-42D4-B95D-D815E8359870}" destId="{56B0201F-960D-4E79-B251-824E3592AF58}" srcOrd="0" destOrd="0" presId="urn:microsoft.com/office/officeart/2005/8/layout/hierarchy3"/>
    <dgm:cxn modelId="{85B7E9CE-E1FF-4E66-89A0-8687F480D370}" srcId="{CFABD0C5-F456-4AD4-BCB2-5CA10628F74D}" destId="{A15AEEB5-9302-47EE-9BBE-B5A44D090E56}" srcOrd="1" destOrd="0" parTransId="{93DB77A4-AA36-4933-BFDC-F98BD4C23167}" sibTransId="{FF65E6B2-A3B3-4AB4-9E9F-D42697F97288}"/>
    <dgm:cxn modelId="{F038D9B6-CE80-4392-9955-E5C273F4DA8A}" type="presOf" srcId="{A15AEEB5-9302-47EE-9BBE-B5A44D090E56}" destId="{4FC83DB3-7CA4-4C53-AFDD-755717F85FCD}" srcOrd="0" destOrd="0" presId="urn:microsoft.com/office/officeart/2005/8/layout/hierarchy3"/>
    <dgm:cxn modelId="{1CC0386C-2A36-4D20-BCD4-0685303E9DB4}" type="presOf" srcId="{A15AEEB5-9302-47EE-9BBE-B5A44D090E56}" destId="{F107F61B-BD51-4643-A274-443CB9746BD2}" srcOrd="1" destOrd="0" presId="urn:microsoft.com/office/officeart/2005/8/layout/hierarchy3"/>
    <dgm:cxn modelId="{FC733222-61EE-41CF-B500-97B38DB0F6CC}" type="presOf" srcId="{3CE860CA-B870-466A-931D-449AC90D9F46}" destId="{4DD02DB9-0F63-42C8-9B49-ECD77D09C90A}" srcOrd="0" destOrd="0" presId="urn:microsoft.com/office/officeart/2005/8/layout/hierarchy3"/>
    <dgm:cxn modelId="{D4546D36-B9B5-4E02-BC5F-4AA1C03CBAF5}" type="presOf" srcId="{B647751E-929C-4498-9858-FAD5698C7078}" destId="{56E9E326-F62A-403A-8FF9-B54ECB0A1170}" srcOrd="0" destOrd="0" presId="urn:microsoft.com/office/officeart/2005/8/layout/hierarchy3"/>
    <dgm:cxn modelId="{1E367469-F592-4249-9D73-4B2A28B6FC21}" srcId="{A15AEEB5-9302-47EE-9BBE-B5A44D090E56}" destId="{31000633-DD4E-44E1-9F2D-D74227158AD9}" srcOrd="0" destOrd="0" parTransId="{24AFC50E-9EB4-439F-B690-06C6F8A1FCF1}" sibTransId="{045A7572-ACFE-448D-8C41-1DC13CD16CDB}"/>
    <dgm:cxn modelId="{FEAACEDE-3A98-423D-A328-46456419606C}" type="presOf" srcId="{955DB5BB-683D-428D-93AB-AC5805B23216}" destId="{62269801-CAB3-4764-A108-9D20B2C0EFBF}" srcOrd="0" destOrd="0" presId="urn:microsoft.com/office/officeart/2005/8/layout/hierarchy3"/>
    <dgm:cxn modelId="{CCC0E513-815A-4581-8605-195EC17A6BC5}" type="presOf" srcId="{24AFC50E-9EB4-439F-B690-06C6F8A1FCF1}" destId="{102775E4-3780-48EC-971B-19607327D248}" srcOrd="0" destOrd="0" presId="urn:microsoft.com/office/officeart/2005/8/layout/hierarchy3"/>
    <dgm:cxn modelId="{1F7E2224-2A78-4544-87D9-56724CBA8F80}" srcId="{B647751E-929C-4498-9858-FAD5698C7078}" destId="{F970DD4F-F396-4137-9FCD-D81EDC0EA509}" srcOrd="1" destOrd="0" parTransId="{0CC0C1F7-A8B0-42D4-B95D-D815E8359870}" sibTransId="{8F4F876A-93FC-4EED-8A54-06DDC97817B8}"/>
    <dgm:cxn modelId="{961FEBB8-24CE-46AB-AC43-632A75F1EB88}" srcId="{B647751E-929C-4498-9858-FAD5698C7078}" destId="{4EE00324-4D7D-43CC-8636-11C1019F2321}" srcOrd="0" destOrd="0" parTransId="{3CE860CA-B870-466A-931D-449AC90D9F46}" sibTransId="{965E8F69-CC90-4CAD-ADFE-4A20DC848787}"/>
    <dgm:cxn modelId="{C30FE28E-BD33-47B7-9491-A3C6E047C41F}" type="presOf" srcId="{F970DD4F-F396-4137-9FCD-D81EDC0EA509}" destId="{E7923628-F798-4A99-89CC-B1FDE86868B2}" srcOrd="0" destOrd="0" presId="urn:microsoft.com/office/officeart/2005/8/layout/hierarchy3"/>
    <dgm:cxn modelId="{9B722D55-88DA-43A3-BF81-31882920CFD0}" type="presOf" srcId="{31000633-DD4E-44E1-9F2D-D74227158AD9}" destId="{990A8CFE-022B-436D-8AE7-0162C1BDD927}" srcOrd="0" destOrd="0" presId="urn:microsoft.com/office/officeart/2005/8/layout/hierarchy3"/>
    <dgm:cxn modelId="{FC48672C-30B6-4285-8E43-335AFF3F69ED}" srcId="{A15AEEB5-9302-47EE-9BBE-B5A44D090E56}" destId="{955DB5BB-683D-428D-93AB-AC5805B23216}" srcOrd="2" destOrd="0" parTransId="{6E61D4AA-64C3-4681-83FF-1ECD2AA31E7F}" sibTransId="{4033DC80-DC0C-419E-970C-F56869A94D8E}"/>
    <dgm:cxn modelId="{CFE3DC8D-31FB-4615-BA38-0503AE431C02}" type="presOf" srcId="{CFABD0C5-F456-4AD4-BCB2-5CA10628F74D}" destId="{68B704CC-4E99-40AC-8546-0F22799BC13F}" srcOrd="0" destOrd="0" presId="urn:microsoft.com/office/officeart/2005/8/layout/hierarchy3"/>
    <dgm:cxn modelId="{D5A154E7-1ED9-4344-96F1-B588B553E92D}" srcId="{CFABD0C5-F456-4AD4-BCB2-5CA10628F74D}" destId="{B647751E-929C-4498-9858-FAD5698C7078}" srcOrd="0" destOrd="0" parTransId="{B1983433-2648-41B6-A2A8-AA32C03027D3}" sibTransId="{789D230D-C227-4BD6-8A24-FD9C23841C5D}"/>
    <dgm:cxn modelId="{F44A3181-D9E1-481F-9BB7-BBF2CAF23F4C}" type="presOf" srcId="{6E61D4AA-64C3-4681-83FF-1ECD2AA31E7F}" destId="{62F66E2D-B213-413C-B2F4-1045FC859A98}" srcOrd="0" destOrd="0" presId="urn:microsoft.com/office/officeart/2005/8/layout/hierarchy3"/>
    <dgm:cxn modelId="{FD1D6F84-EA6D-4E99-86E2-99CF59EA2C1C}" type="presOf" srcId="{4EE00324-4D7D-43CC-8636-11C1019F2321}" destId="{48402B80-CD86-4A45-8D08-96661C13B302}" srcOrd="0" destOrd="0" presId="urn:microsoft.com/office/officeart/2005/8/layout/hierarchy3"/>
    <dgm:cxn modelId="{9185486F-23AE-45F6-9914-D741AC1BC57C}" type="presParOf" srcId="{68B704CC-4E99-40AC-8546-0F22799BC13F}" destId="{19F0C598-ED17-462E-9F1E-46CD4BBAC533}" srcOrd="0" destOrd="0" presId="urn:microsoft.com/office/officeart/2005/8/layout/hierarchy3"/>
    <dgm:cxn modelId="{35B634EC-3AD0-487A-9D54-463E2E883B99}" type="presParOf" srcId="{19F0C598-ED17-462E-9F1E-46CD4BBAC533}" destId="{5B7DD49B-9EA7-4B6C-90EA-9B5CA85B9DA8}" srcOrd="0" destOrd="0" presId="urn:microsoft.com/office/officeart/2005/8/layout/hierarchy3"/>
    <dgm:cxn modelId="{5DBD9BDF-3347-4DCC-9486-87F6816F1E3B}" type="presParOf" srcId="{5B7DD49B-9EA7-4B6C-90EA-9B5CA85B9DA8}" destId="{56E9E326-F62A-403A-8FF9-B54ECB0A1170}" srcOrd="0" destOrd="0" presId="urn:microsoft.com/office/officeart/2005/8/layout/hierarchy3"/>
    <dgm:cxn modelId="{21A93592-E394-44CA-ADC4-918DCCDC2575}" type="presParOf" srcId="{5B7DD49B-9EA7-4B6C-90EA-9B5CA85B9DA8}" destId="{0239438C-5423-4438-9B5F-E538F78CF9C4}" srcOrd="1" destOrd="0" presId="urn:microsoft.com/office/officeart/2005/8/layout/hierarchy3"/>
    <dgm:cxn modelId="{2A24852A-9697-4531-9684-F9D94FCA930B}" type="presParOf" srcId="{19F0C598-ED17-462E-9F1E-46CD4BBAC533}" destId="{1F3F5EA3-1EF7-41F2-9107-5C7DC47F0828}" srcOrd="1" destOrd="0" presId="urn:microsoft.com/office/officeart/2005/8/layout/hierarchy3"/>
    <dgm:cxn modelId="{E9372411-F389-4152-85EF-454C0C41C9C7}" type="presParOf" srcId="{1F3F5EA3-1EF7-41F2-9107-5C7DC47F0828}" destId="{4DD02DB9-0F63-42C8-9B49-ECD77D09C90A}" srcOrd="0" destOrd="0" presId="urn:microsoft.com/office/officeart/2005/8/layout/hierarchy3"/>
    <dgm:cxn modelId="{F2BB611B-9E30-423D-AA96-FA34363C4EA8}" type="presParOf" srcId="{1F3F5EA3-1EF7-41F2-9107-5C7DC47F0828}" destId="{48402B80-CD86-4A45-8D08-96661C13B302}" srcOrd="1" destOrd="0" presId="urn:microsoft.com/office/officeart/2005/8/layout/hierarchy3"/>
    <dgm:cxn modelId="{971B2A16-AF72-4097-9A81-831464060A85}" type="presParOf" srcId="{1F3F5EA3-1EF7-41F2-9107-5C7DC47F0828}" destId="{56B0201F-960D-4E79-B251-824E3592AF58}" srcOrd="2" destOrd="0" presId="urn:microsoft.com/office/officeart/2005/8/layout/hierarchy3"/>
    <dgm:cxn modelId="{AA695555-748D-4175-9DD7-DF97D045A7A4}" type="presParOf" srcId="{1F3F5EA3-1EF7-41F2-9107-5C7DC47F0828}" destId="{E7923628-F798-4A99-89CC-B1FDE86868B2}" srcOrd="3" destOrd="0" presId="urn:microsoft.com/office/officeart/2005/8/layout/hierarchy3"/>
    <dgm:cxn modelId="{91C31A60-1B62-46B9-9C88-AFCFD2DEDDB7}" type="presParOf" srcId="{68B704CC-4E99-40AC-8546-0F22799BC13F}" destId="{32024544-3AC0-4F61-B803-E02E76EEE113}" srcOrd="1" destOrd="0" presId="urn:microsoft.com/office/officeart/2005/8/layout/hierarchy3"/>
    <dgm:cxn modelId="{17903024-45F2-4400-8763-2125670CD3E5}" type="presParOf" srcId="{32024544-3AC0-4F61-B803-E02E76EEE113}" destId="{8DDEA44A-E43F-4B62-AD3B-C54D4BCAB7F0}" srcOrd="0" destOrd="0" presId="urn:microsoft.com/office/officeart/2005/8/layout/hierarchy3"/>
    <dgm:cxn modelId="{1A2EF508-8386-4138-94EC-0D96B47818DC}" type="presParOf" srcId="{8DDEA44A-E43F-4B62-AD3B-C54D4BCAB7F0}" destId="{4FC83DB3-7CA4-4C53-AFDD-755717F85FCD}" srcOrd="0" destOrd="0" presId="urn:microsoft.com/office/officeart/2005/8/layout/hierarchy3"/>
    <dgm:cxn modelId="{72E7A65B-6946-48BC-A802-AD7FCBFDC991}" type="presParOf" srcId="{8DDEA44A-E43F-4B62-AD3B-C54D4BCAB7F0}" destId="{F107F61B-BD51-4643-A274-443CB9746BD2}" srcOrd="1" destOrd="0" presId="urn:microsoft.com/office/officeart/2005/8/layout/hierarchy3"/>
    <dgm:cxn modelId="{4F17EB61-47BA-4EFA-866D-3C4D898E6094}" type="presParOf" srcId="{32024544-3AC0-4F61-B803-E02E76EEE113}" destId="{B5E92419-A08F-42D8-83DF-E6ED25F117B8}" srcOrd="1" destOrd="0" presId="urn:microsoft.com/office/officeart/2005/8/layout/hierarchy3"/>
    <dgm:cxn modelId="{6963FE22-5998-45EA-91B9-CB2CE298A0F4}" type="presParOf" srcId="{B5E92419-A08F-42D8-83DF-E6ED25F117B8}" destId="{102775E4-3780-48EC-971B-19607327D248}" srcOrd="0" destOrd="0" presId="urn:microsoft.com/office/officeart/2005/8/layout/hierarchy3"/>
    <dgm:cxn modelId="{749E8A9E-E4E7-4DB7-BA00-91D4DFFA66D0}" type="presParOf" srcId="{B5E92419-A08F-42D8-83DF-E6ED25F117B8}" destId="{990A8CFE-022B-436D-8AE7-0162C1BDD927}" srcOrd="1" destOrd="0" presId="urn:microsoft.com/office/officeart/2005/8/layout/hierarchy3"/>
    <dgm:cxn modelId="{5913DCCD-E310-4537-A298-50C6582EB6F4}" type="presParOf" srcId="{B5E92419-A08F-42D8-83DF-E6ED25F117B8}" destId="{7B152F64-4470-4B92-8D50-DA124DB39E92}" srcOrd="2" destOrd="0" presId="urn:microsoft.com/office/officeart/2005/8/layout/hierarchy3"/>
    <dgm:cxn modelId="{F75A2F04-0259-4BCF-A3D1-C811D67FA168}" type="presParOf" srcId="{B5E92419-A08F-42D8-83DF-E6ED25F117B8}" destId="{B38F28AD-AC96-42E3-8970-C70CBEF0FE0A}" srcOrd="3" destOrd="0" presId="urn:microsoft.com/office/officeart/2005/8/layout/hierarchy3"/>
    <dgm:cxn modelId="{05556539-77AC-4BB9-83CC-798940C29838}" type="presParOf" srcId="{B5E92419-A08F-42D8-83DF-E6ED25F117B8}" destId="{62F66E2D-B213-413C-B2F4-1045FC859A98}" srcOrd="4" destOrd="0" presId="urn:microsoft.com/office/officeart/2005/8/layout/hierarchy3"/>
    <dgm:cxn modelId="{CC20EFCF-3499-488C-8738-08131CB35443}" type="presParOf" srcId="{B5E92419-A08F-42D8-83DF-E6ED25F117B8}" destId="{62269801-CAB3-4764-A108-9D20B2C0EFBF}" srcOrd="5"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198975-940F-486F-A08F-BB339CF1DF1D}"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sv-SE"/>
        </a:p>
      </dgm:t>
    </dgm:pt>
    <dgm:pt modelId="{A5EA3E60-B6E5-4641-B724-74779231F6AD}">
      <dgm:prSet phldrT="[Text]"/>
      <dgm:spPr>
        <a:solidFill>
          <a:schemeClr val="tx2"/>
        </a:solidFill>
      </dgm:spPr>
      <dgm:t>
        <a:bodyPr/>
        <a:lstStyle/>
        <a:p>
          <a:r>
            <a:rPr lang="sv-SE" sz="1300" dirty="0" err="1" smtClean="0">
              <a:latin typeface="Arial" panose="020B0604020202020204" pitchFamily="34" charset="0"/>
              <a:cs typeface="Arial" panose="020B0604020202020204" pitchFamily="34" charset="0"/>
            </a:rPr>
            <a:t>External</a:t>
          </a:r>
          <a:r>
            <a:rPr lang="sv-SE" sz="1300" dirty="0" smtClean="0">
              <a:latin typeface="Arial" panose="020B0604020202020204" pitchFamily="34" charset="0"/>
              <a:cs typeface="Arial" panose="020B0604020202020204" pitchFamily="34" charset="0"/>
            </a:rPr>
            <a:t> data </a:t>
          </a:r>
          <a:r>
            <a:rPr lang="sv-SE" sz="1300" dirty="0" err="1" smtClean="0">
              <a:latin typeface="Arial" panose="020B0604020202020204" pitchFamily="34" charset="0"/>
              <a:cs typeface="Arial" panose="020B0604020202020204" pitchFamily="34" charset="0"/>
            </a:rPr>
            <a:t>supplier</a:t>
          </a:r>
          <a:endParaRPr lang="sv-SE" sz="1300" dirty="0">
            <a:latin typeface="Arial" panose="020B0604020202020204" pitchFamily="34" charset="0"/>
            <a:cs typeface="Arial" panose="020B0604020202020204" pitchFamily="34" charset="0"/>
          </a:endParaRPr>
        </a:p>
      </dgm:t>
    </dgm:pt>
    <dgm:pt modelId="{0AD1EEEF-C85B-4384-8398-684C4DF67E31}" type="parTrans" cxnId="{5338AF82-01FF-4557-81C4-8D307EB1F02D}">
      <dgm:prSet/>
      <dgm:spPr/>
      <dgm:t>
        <a:bodyPr/>
        <a:lstStyle/>
        <a:p>
          <a:endParaRPr lang="sv-SE"/>
        </a:p>
      </dgm:t>
    </dgm:pt>
    <dgm:pt modelId="{9E5D5C91-B988-4547-962D-574E6069A249}" type="sibTrans" cxnId="{5338AF82-01FF-4557-81C4-8D307EB1F02D}">
      <dgm:prSet/>
      <dgm:spPr/>
      <dgm:t>
        <a:bodyPr/>
        <a:lstStyle/>
        <a:p>
          <a:endParaRPr lang="sv-SE"/>
        </a:p>
      </dgm:t>
    </dgm:pt>
    <dgm:pt modelId="{3F1ED973-24EF-4752-AD97-471967F4AB14}">
      <dgm:prSet phldrT="[Text]"/>
      <dgm:spPr/>
      <dgm:t>
        <a:bodyPr/>
        <a:lstStyle/>
        <a:p>
          <a:r>
            <a:rPr lang="sv-SE" dirty="0" smtClean="0">
              <a:latin typeface="Arial" panose="020B0604020202020204" pitchFamily="34" charset="0"/>
              <a:cs typeface="Arial" panose="020B0604020202020204" pitchFamily="34" charset="0"/>
            </a:rPr>
            <a:t>LFS-</a:t>
          </a:r>
          <a:r>
            <a:rPr lang="sv-SE" dirty="0" err="1" smtClean="0">
              <a:latin typeface="Arial" panose="020B0604020202020204" pitchFamily="34" charset="0"/>
              <a:cs typeface="Arial" panose="020B0604020202020204" pitchFamily="34" charset="0"/>
            </a:rPr>
            <a:t>Unit</a:t>
          </a:r>
          <a:endParaRPr lang="sv-SE" dirty="0">
            <a:latin typeface="Arial" panose="020B0604020202020204" pitchFamily="34" charset="0"/>
            <a:cs typeface="Arial" panose="020B0604020202020204" pitchFamily="34" charset="0"/>
          </a:endParaRPr>
        </a:p>
      </dgm:t>
    </dgm:pt>
    <dgm:pt modelId="{DCE37600-154E-43D7-88B3-AD66BCC992A8}" type="parTrans" cxnId="{1A4B3B5D-FD00-4AC7-B8C4-6F534ED45438}">
      <dgm:prSet/>
      <dgm:spPr/>
      <dgm:t>
        <a:bodyPr/>
        <a:lstStyle/>
        <a:p>
          <a:endParaRPr lang="sv-SE"/>
        </a:p>
      </dgm:t>
    </dgm:pt>
    <dgm:pt modelId="{6585A884-23FE-40AD-BC18-02D90FFF1A6F}" type="sibTrans" cxnId="{1A4B3B5D-FD00-4AC7-B8C4-6F534ED45438}">
      <dgm:prSet/>
      <dgm:spPr/>
      <dgm:t>
        <a:bodyPr/>
        <a:lstStyle/>
        <a:p>
          <a:endParaRPr lang="sv-SE"/>
        </a:p>
      </dgm:t>
    </dgm:pt>
    <dgm:pt modelId="{E4AC1092-8AF3-49AE-BE00-94231E717E30}">
      <dgm:prSet custT="1"/>
      <dgm:spPr/>
      <dgm:t>
        <a:bodyPr/>
        <a:lstStyle/>
        <a:p>
          <a:r>
            <a:rPr lang="sv-SE" sz="1600" dirty="0" err="1" smtClean="0">
              <a:latin typeface="Arial" panose="020B0604020202020204" pitchFamily="34" charset="0"/>
              <a:cs typeface="Arial" panose="020B0604020202020204" pitchFamily="34" charset="0"/>
            </a:rPr>
            <a:t>Recordings</a:t>
          </a:r>
          <a:r>
            <a:rPr lang="sv-SE" sz="1600" dirty="0" smtClean="0">
              <a:latin typeface="Arial" panose="020B0604020202020204" pitchFamily="34" charset="0"/>
              <a:cs typeface="Arial" panose="020B0604020202020204" pitchFamily="34" charset="0"/>
            </a:rPr>
            <a:t> </a:t>
          </a:r>
          <a:r>
            <a:rPr lang="sv-SE" sz="1600" dirty="0" err="1" smtClean="0">
              <a:latin typeface="Arial" panose="020B0604020202020204" pitchFamily="34" charset="0"/>
              <a:cs typeface="Arial" panose="020B0604020202020204" pitchFamily="34" charset="0"/>
            </a:rPr>
            <a:t>of</a:t>
          </a:r>
          <a:r>
            <a:rPr lang="sv-SE" sz="1600" dirty="0" smtClean="0">
              <a:latin typeface="Arial" panose="020B0604020202020204" pitchFamily="34" charset="0"/>
              <a:cs typeface="Arial" panose="020B0604020202020204" pitchFamily="34" charset="0"/>
            </a:rPr>
            <a:t> </a:t>
          </a:r>
          <a:r>
            <a:rPr lang="sv-SE" sz="1600" dirty="0" err="1" smtClean="0">
              <a:latin typeface="Arial" panose="020B0604020202020204" pitchFamily="34" charset="0"/>
              <a:cs typeface="Arial" panose="020B0604020202020204" pitchFamily="34" charset="0"/>
            </a:rPr>
            <a:t>interviews</a:t>
          </a:r>
          <a:endParaRPr lang="sv-SE" sz="1600" dirty="0">
            <a:latin typeface="Arial" panose="020B0604020202020204" pitchFamily="34" charset="0"/>
            <a:cs typeface="Arial" panose="020B0604020202020204" pitchFamily="34" charset="0"/>
          </a:endParaRPr>
        </a:p>
      </dgm:t>
    </dgm:pt>
    <dgm:pt modelId="{77E83403-385A-4BC6-BC69-5E7E4B528741}" type="parTrans" cxnId="{0E82C2C2-FFC2-4936-9DFF-069472C6F164}">
      <dgm:prSet/>
      <dgm:spPr/>
      <dgm:t>
        <a:bodyPr/>
        <a:lstStyle/>
        <a:p>
          <a:endParaRPr lang="sv-SE"/>
        </a:p>
      </dgm:t>
    </dgm:pt>
    <dgm:pt modelId="{20578D51-2C79-4AF7-BD76-AC56D84EAADA}" type="sibTrans" cxnId="{0E82C2C2-FFC2-4936-9DFF-069472C6F164}">
      <dgm:prSet/>
      <dgm:spPr/>
      <dgm:t>
        <a:bodyPr/>
        <a:lstStyle/>
        <a:p>
          <a:endParaRPr lang="sv-SE"/>
        </a:p>
      </dgm:t>
    </dgm:pt>
    <dgm:pt modelId="{A147EE68-BB69-4327-8423-F5F5C13ECFA6}">
      <dgm:prSet custT="1"/>
      <dgm:spPr/>
      <dgm:t>
        <a:bodyPr/>
        <a:lstStyle/>
        <a:p>
          <a:r>
            <a:rPr lang="sv-SE" sz="1600" dirty="0" smtClean="0">
              <a:latin typeface="Arial" panose="020B0604020202020204" pitchFamily="34" charset="0"/>
              <a:cs typeface="Arial" panose="020B0604020202020204" pitchFamily="34" charset="0"/>
            </a:rPr>
            <a:t>Feedback to </a:t>
          </a:r>
          <a:r>
            <a:rPr lang="en-US" sz="1600" noProof="0" dirty="0" smtClean="0">
              <a:latin typeface="Arial" panose="020B0604020202020204" pitchFamily="34" charset="0"/>
              <a:cs typeface="Arial" panose="020B0604020202020204" pitchFamily="34" charset="0"/>
            </a:rPr>
            <a:t>interviewer</a:t>
          </a:r>
          <a:endParaRPr lang="en-US" sz="1600" noProof="0" dirty="0">
            <a:latin typeface="Arial" panose="020B0604020202020204" pitchFamily="34" charset="0"/>
            <a:cs typeface="Arial" panose="020B0604020202020204" pitchFamily="34" charset="0"/>
          </a:endParaRPr>
        </a:p>
      </dgm:t>
    </dgm:pt>
    <dgm:pt modelId="{85282ED2-60E6-4008-BCC8-475D709D23A3}" type="parTrans" cxnId="{4A63481D-15AC-411C-99DA-9C4771753B01}">
      <dgm:prSet/>
      <dgm:spPr/>
      <dgm:t>
        <a:bodyPr/>
        <a:lstStyle/>
        <a:p>
          <a:endParaRPr lang="sv-SE"/>
        </a:p>
      </dgm:t>
    </dgm:pt>
    <dgm:pt modelId="{548B165C-7B09-41AE-BF3D-5C5F62B38485}" type="sibTrans" cxnId="{4A63481D-15AC-411C-99DA-9C4771753B01}">
      <dgm:prSet/>
      <dgm:spPr/>
      <dgm:t>
        <a:bodyPr/>
        <a:lstStyle/>
        <a:p>
          <a:endParaRPr lang="sv-SE"/>
        </a:p>
      </dgm:t>
    </dgm:pt>
    <dgm:pt modelId="{19CEA8AE-087F-49A0-8EA2-A9C3F25B8A18}">
      <dgm:prSet custT="1"/>
      <dgm:spPr/>
      <dgm:t>
        <a:bodyPr/>
        <a:lstStyle/>
        <a:p>
          <a:r>
            <a:rPr lang="en-US" sz="1600" noProof="0" dirty="0" smtClean="0">
              <a:latin typeface="Arial" panose="020B0604020202020204" pitchFamily="34" charset="0"/>
              <a:cs typeface="Arial" panose="020B0604020202020204" pitchFamily="34" charset="0"/>
            </a:rPr>
            <a:t>Documentation</a:t>
          </a:r>
          <a:r>
            <a:rPr lang="sv-SE" sz="1600" dirty="0" smtClean="0">
              <a:latin typeface="Arial" panose="020B0604020202020204" pitchFamily="34" charset="0"/>
              <a:cs typeface="Arial" panose="020B0604020202020204" pitchFamily="34" charset="0"/>
            </a:rPr>
            <a:t> sent to LFS- </a:t>
          </a:r>
          <a:r>
            <a:rPr lang="sv-SE" sz="1600" dirty="0" err="1" smtClean="0">
              <a:latin typeface="Arial" panose="020B0604020202020204" pitchFamily="34" charset="0"/>
              <a:cs typeface="Arial" panose="020B0604020202020204" pitchFamily="34" charset="0"/>
            </a:rPr>
            <a:t>Unit</a:t>
          </a:r>
          <a:endParaRPr lang="sv-SE" sz="1600" dirty="0">
            <a:latin typeface="Arial" panose="020B0604020202020204" pitchFamily="34" charset="0"/>
            <a:cs typeface="Arial" panose="020B0604020202020204" pitchFamily="34" charset="0"/>
          </a:endParaRPr>
        </a:p>
      </dgm:t>
    </dgm:pt>
    <dgm:pt modelId="{E8CF1EF2-90BF-46FB-9ECA-BE38E00832C9}" type="parTrans" cxnId="{75FFBD77-9609-416B-8CCB-5916AB371E87}">
      <dgm:prSet/>
      <dgm:spPr/>
      <dgm:t>
        <a:bodyPr/>
        <a:lstStyle/>
        <a:p>
          <a:endParaRPr lang="sv-SE"/>
        </a:p>
      </dgm:t>
    </dgm:pt>
    <dgm:pt modelId="{3169BA26-BD73-4144-B971-3387F15D92DB}" type="sibTrans" cxnId="{75FFBD77-9609-416B-8CCB-5916AB371E87}">
      <dgm:prSet/>
      <dgm:spPr/>
      <dgm:t>
        <a:bodyPr/>
        <a:lstStyle/>
        <a:p>
          <a:endParaRPr lang="sv-SE"/>
        </a:p>
      </dgm:t>
    </dgm:pt>
    <dgm:pt modelId="{1CC38631-AC54-450E-98DD-82665B4AF6EE}">
      <dgm:prSet phldrT="[Text]" custT="1"/>
      <dgm:spPr/>
      <dgm:t>
        <a:bodyPr/>
        <a:lstStyle/>
        <a:p>
          <a:r>
            <a:rPr lang="sv-SE" sz="1800" dirty="0" err="1" smtClean="0">
              <a:latin typeface="Arial" panose="020B0604020202020204" pitchFamily="34" charset="0"/>
              <a:cs typeface="Arial" panose="020B0604020202020204" pitchFamily="34" charset="0"/>
            </a:rPr>
            <a:t>Monitoring</a:t>
          </a:r>
          <a:endParaRPr lang="sv-SE" sz="1100" dirty="0" smtClean="0">
            <a:latin typeface="Arial" panose="020B0604020202020204" pitchFamily="34" charset="0"/>
            <a:cs typeface="Arial" panose="020B0604020202020204" pitchFamily="34" charset="0"/>
          </a:endParaRPr>
        </a:p>
      </dgm:t>
    </dgm:pt>
    <dgm:pt modelId="{4C07CE14-804C-429A-B546-D8C5C0C36AFF}" type="parTrans" cxnId="{F7E5CA37-F119-46C3-BC8B-B13B36043CB8}">
      <dgm:prSet/>
      <dgm:spPr/>
      <dgm:t>
        <a:bodyPr/>
        <a:lstStyle/>
        <a:p>
          <a:endParaRPr lang="sv-SE"/>
        </a:p>
      </dgm:t>
    </dgm:pt>
    <dgm:pt modelId="{D6065691-0D4B-4CA5-9EB5-5BAD62F69047}" type="sibTrans" cxnId="{F7E5CA37-F119-46C3-BC8B-B13B36043CB8}">
      <dgm:prSet/>
      <dgm:spPr/>
      <dgm:t>
        <a:bodyPr/>
        <a:lstStyle/>
        <a:p>
          <a:endParaRPr lang="sv-SE"/>
        </a:p>
      </dgm:t>
    </dgm:pt>
    <dgm:pt modelId="{AAC8477F-F15A-4237-A8DE-EF7D8583BE3A}">
      <dgm:prSet phldrT="[Text]" custT="1"/>
      <dgm:spPr/>
      <dgm:t>
        <a:bodyPr/>
        <a:lstStyle/>
        <a:p>
          <a:r>
            <a:rPr lang="sv-SE" sz="1800" b="0" dirty="0" smtClean="0">
              <a:latin typeface="Arial" panose="020B0604020202020204" pitchFamily="34" charset="0"/>
              <a:cs typeface="Arial" panose="020B0604020202020204" pitchFamily="34" charset="0"/>
            </a:rPr>
            <a:t>Input to:            </a:t>
          </a:r>
        </a:p>
        <a:p>
          <a:r>
            <a:rPr lang="sv-SE" sz="1800" dirty="0" smtClean="0">
              <a:latin typeface="Arial" panose="020B0604020202020204" pitchFamily="34" charset="0"/>
              <a:cs typeface="Arial" panose="020B0604020202020204" pitchFamily="34" charset="0"/>
            </a:rPr>
            <a:t>- </a:t>
          </a:r>
          <a:r>
            <a:rPr lang="en-US" sz="1600" noProof="0" dirty="0" smtClean="0">
              <a:latin typeface="Arial" panose="020B0604020202020204" pitchFamily="34" charset="0"/>
              <a:cs typeface="Arial" panose="020B0604020202020204" pitchFamily="34" charset="0"/>
            </a:rPr>
            <a:t>Questionnaire</a:t>
          </a:r>
          <a:r>
            <a:rPr lang="sv-SE" sz="1600" dirty="0" smtClean="0">
              <a:latin typeface="Arial" panose="020B0604020202020204" pitchFamily="34" charset="0"/>
              <a:cs typeface="Arial" panose="020B0604020202020204" pitchFamily="34" charset="0"/>
            </a:rPr>
            <a:t> Construction</a:t>
          </a:r>
        </a:p>
        <a:p>
          <a:r>
            <a:rPr lang="sv-SE" sz="1600" dirty="0" smtClean="0">
              <a:latin typeface="Arial" panose="020B0604020202020204" pitchFamily="34" charset="0"/>
              <a:cs typeface="Arial" panose="020B0604020202020204" pitchFamily="34" charset="0"/>
            </a:rPr>
            <a:t>- </a:t>
          </a:r>
          <a:r>
            <a:rPr lang="en-US" sz="1600" noProof="0" dirty="0" smtClean="0">
              <a:latin typeface="Arial" panose="020B0604020202020204" pitchFamily="34" charset="0"/>
              <a:cs typeface="Arial" panose="020B0604020202020204" pitchFamily="34" charset="0"/>
            </a:rPr>
            <a:t>Interviewer</a:t>
          </a:r>
          <a:r>
            <a:rPr lang="sv-SE" sz="1600" dirty="0" smtClean="0">
              <a:latin typeface="Arial" panose="020B0604020202020204" pitchFamily="34" charset="0"/>
              <a:cs typeface="Arial" panose="020B0604020202020204" pitchFamily="34" charset="0"/>
            </a:rPr>
            <a:t> </a:t>
          </a:r>
          <a:r>
            <a:rPr lang="sv-SE" sz="1600" dirty="0" err="1" smtClean="0">
              <a:latin typeface="Arial" panose="020B0604020202020204" pitchFamily="34" charset="0"/>
              <a:cs typeface="Arial" panose="020B0604020202020204" pitchFamily="34" charset="0"/>
            </a:rPr>
            <a:t>training</a:t>
          </a:r>
          <a:endParaRPr lang="sv-SE" sz="1600" dirty="0" smtClean="0">
            <a:latin typeface="Arial" panose="020B0604020202020204" pitchFamily="34" charset="0"/>
            <a:cs typeface="Arial" panose="020B0604020202020204" pitchFamily="34" charset="0"/>
          </a:endParaRPr>
        </a:p>
      </dgm:t>
    </dgm:pt>
    <dgm:pt modelId="{F857C082-2CDE-4026-B2E2-E6009FDA5053}" type="parTrans" cxnId="{E35BC0A2-3950-4C63-B4C0-10B213C4B8DF}">
      <dgm:prSet/>
      <dgm:spPr/>
      <dgm:t>
        <a:bodyPr/>
        <a:lstStyle/>
        <a:p>
          <a:endParaRPr lang="sv-SE"/>
        </a:p>
      </dgm:t>
    </dgm:pt>
    <dgm:pt modelId="{B745C11A-E48A-4D45-8EEF-3E00282CA02F}" type="sibTrans" cxnId="{E35BC0A2-3950-4C63-B4C0-10B213C4B8DF}">
      <dgm:prSet/>
      <dgm:spPr/>
      <dgm:t>
        <a:bodyPr/>
        <a:lstStyle/>
        <a:p>
          <a:endParaRPr lang="sv-SE"/>
        </a:p>
      </dgm:t>
    </dgm:pt>
    <dgm:pt modelId="{38DAA37A-6BDA-4752-AAFC-E34A782B0740}">
      <dgm:prSet custT="1"/>
      <dgm:spPr/>
      <dgm:t>
        <a:bodyPr/>
        <a:lstStyle/>
        <a:p>
          <a:r>
            <a:rPr lang="en-US" sz="1600" noProof="0" dirty="0" smtClean="0">
              <a:latin typeface="Arial" panose="020B0604020202020204" pitchFamily="34" charset="0"/>
              <a:cs typeface="Arial" panose="020B0604020202020204" pitchFamily="34" charset="0"/>
            </a:rPr>
            <a:t>Monitoring</a:t>
          </a:r>
          <a:endParaRPr lang="en-US" sz="1600" noProof="0" dirty="0">
            <a:latin typeface="Arial" panose="020B0604020202020204" pitchFamily="34" charset="0"/>
            <a:cs typeface="Arial" panose="020B0604020202020204" pitchFamily="34" charset="0"/>
          </a:endParaRPr>
        </a:p>
      </dgm:t>
    </dgm:pt>
    <dgm:pt modelId="{D8FA3272-DBED-4646-9C5F-B447B78E4F6B}" type="parTrans" cxnId="{76D9DA17-08B5-40BC-9E6F-2FF1ED3BA137}">
      <dgm:prSet/>
      <dgm:spPr/>
      <dgm:t>
        <a:bodyPr/>
        <a:lstStyle/>
        <a:p>
          <a:endParaRPr lang="sv-SE"/>
        </a:p>
      </dgm:t>
    </dgm:pt>
    <dgm:pt modelId="{CB1A2D0C-EA36-44DB-A9A8-247FAC43D61F}" type="sibTrans" cxnId="{76D9DA17-08B5-40BC-9E6F-2FF1ED3BA137}">
      <dgm:prSet/>
      <dgm:spPr/>
      <dgm:t>
        <a:bodyPr/>
        <a:lstStyle/>
        <a:p>
          <a:endParaRPr lang="sv-SE"/>
        </a:p>
      </dgm:t>
    </dgm:pt>
    <dgm:pt modelId="{3AA0DAC8-4115-4973-A7F8-F433268866A5}">
      <dgm:prSet phldrT="[Text]" custT="1"/>
      <dgm:spPr>
        <a:ln>
          <a:solidFill>
            <a:schemeClr val="accent5"/>
          </a:solidFill>
          <a:prstDash val="sysDash"/>
        </a:ln>
      </dgm:spPr>
      <dgm:t>
        <a:bodyPr/>
        <a:lstStyle/>
        <a:p>
          <a:r>
            <a:rPr lang="sv-SE" sz="1800" dirty="0" smtClean="0">
              <a:latin typeface="Arial" panose="020B0604020202020204" pitchFamily="34" charset="0"/>
              <a:cs typeface="Arial" panose="020B0604020202020204" pitchFamily="34" charset="0"/>
            </a:rPr>
            <a:t>Feedback to </a:t>
          </a:r>
          <a:r>
            <a:rPr lang="sv-SE" sz="1800" dirty="0" err="1" smtClean="0">
              <a:latin typeface="Arial" panose="020B0604020202020204" pitchFamily="34" charset="0"/>
              <a:cs typeface="Arial" panose="020B0604020202020204" pitchFamily="34" charset="0"/>
            </a:rPr>
            <a:t>supplier</a:t>
          </a:r>
          <a:endParaRPr lang="sv-SE" sz="1800" dirty="0" smtClean="0">
            <a:latin typeface="Arial" panose="020B0604020202020204" pitchFamily="34" charset="0"/>
            <a:cs typeface="Arial" panose="020B0604020202020204" pitchFamily="34" charset="0"/>
          </a:endParaRPr>
        </a:p>
      </dgm:t>
    </dgm:pt>
    <dgm:pt modelId="{9EE58B3F-EFBC-40D6-94C0-02190533F0ED}" type="parTrans" cxnId="{10B96AC4-9EA6-4F49-890F-600ABB233DC5}">
      <dgm:prSet/>
      <dgm:spPr/>
      <dgm:t>
        <a:bodyPr/>
        <a:lstStyle/>
        <a:p>
          <a:endParaRPr lang="sv-SE"/>
        </a:p>
      </dgm:t>
    </dgm:pt>
    <dgm:pt modelId="{814BBD7A-BE00-4094-87D4-2F8680B0D779}" type="sibTrans" cxnId="{10B96AC4-9EA6-4F49-890F-600ABB233DC5}">
      <dgm:prSet/>
      <dgm:spPr/>
      <dgm:t>
        <a:bodyPr/>
        <a:lstStyle/>
        <a:p>
          <a:endParaRPr lang="sv-SE"/>
        </a:p>
      </dgm:t>
    </dgm:pt>
    <dgm:pt modelId="{07399926-AFDC-411F-B60C-51D2A2EA6EEF}" type="pres">
      <dgm:prSet presAssocID="{E5198975-940F-486F-A08F-BB339CF1DF1D}" presName="diagram" presStyleCnt="0">
        <dgm:presLayoutVars>
          <dgm:chPref val="1"/>
          <dgm:dir/>
          <dgm:animOne val="branch"/>
          <dgm:animLvl val="lvl"/>
          <dgm:resizeHandles/>
        </dgm:presLayoutVars>
      </dgm:prSet>
      <dgm:spPr/>
      <dgm:t>
        <a:bodyPr/>
        <a:lstStyle/>
        <a:p>
          <a:endParaRPr lang="sv-SE"/>
        </a:p>
      </dgm:t>
    </dgm:pt>
    <dgm:pt modelId="{417A9832-D761-45E9-9146-67BC149255C2}" type="pres">
      <dgm:prSet presAssocID="{A5EA3E60-B6E5-4641-B724-74779231F6AD}" presName="root" presStyleCnt="0"/>
      <dgm:spPr/>
    </dgm:pt>
    <dgm:pt modelId="{A22DCD2C-3A63-40D9-88D2-A16B72BD5AEE}" type="pres">
      <dgm:prSet presAssocID="{A5EA3E60-B6E5-4641-B724-74779231F6AD}" presName="rootComposite" presStyleCnt="0"/>
      <dgm:spPr/>
    </dgm:pt>
    <dgm:pt modelId="{10428B40-684A-4C8D-907A-F534C2794CBB}" type="pres">
      <dgm:prSet presAssocID="{A5EA3E60-B6E5-4641-B724-74779231F6AD}" presName="rootText" presStyleLbl="node1" presStyleIdx="0" presStyleCnt="2"/>
      <dgm:spPr/>
      <dgm:t>
        <a:bodyPr/>
        <a:lstStyle/>
        <a:p>
          <a:endParaRPr lang="sv-SE"/>
        </a:p>
      </dgm:t>
    </dgm:pt>
    <dgm:pt modelId="{75ED5687-F1CA-419A-9CA0-605517FA1700}" type="pres">
      <dgm:prSet presAssocID="{A5EA3E60-B6E5-4641-B724-74779231F6AD}" presName="rootConnector" presStyleLbl="node1" presStyleIdx="0" presStyleCnt="2"/>
      <dgm:spPr/>
      <dgm:t>
        <a:bodyPr/>
        <a:lstStyle/>
        <a:p>
          <a:endParaRPr lang="sv-SE"/>
        </a:p>
      </dgm:t>
    </dgm:pt>
    <dgm:pt modelId="{516B31EC-E266-4CC6-A102-C7CC5AD54E11}" type="pres">
      <dgm:prSet presAssocID="{A5EA3E60-B6E5-4641-B724-74779231F6AD}" presName="childShape" presStyleCnt="0"/>
      <dgm:spPr/>
    </dgm:pt>
    <dgm:pt modelId="{1954DD93-40F5-45F6-A471-063867C1F818}" type="pres">
      <dgm:prSet presAssocID="{77E83403-385A-4BC6-BC69-5E7E4B528741}" presName="Name13" presStyleLbl="parChTrans1D2" presStyleIdx="0" presStyleCnt="7"/>
      <dgm:spPr/>
      <dgm:t>
        <a:bodyPr/>
        <a:lstStyle/>
        <a:p>
          <a:endParaRPr lang="sv-SE"/>
        </a:p>
      </dgm:t>
    </dgm:pt>
    <dgm:pt modelId="{878D32A5-C710-4C17-B711-4B89B4A1D225}" type="pres">
      <dgm:prSet presAssocID="{E4AC1092-8AF3-49AE-BE00-94231E717E30}" presName="childText" presStyleLbl="bgAcc1" presStyleIdx="0" presStyleCnt="7">
        <dgm:presLayoutVars>
          <dgm:bulletEnabled val="1"/>
        </dgm:presLayoutVars>
      </dgm:prSet>
      <dgm:spPr/>
      <dgm:t>
        <a:bodyPr/>
        <a:lstStyle/>
        <a:p>
          <a:endParaRPr lang="sv-SE"/>
        </a:p>
      </dgm:t>
    </dgm:pt>
    <dgm:pt modelId="{D9CC453C-55D0-45E2-B0AC-71AFBB9CB33F}" type="pres">
      <dgm:prSet presAssocID="{D8FA3272-DBED-4646-9C5F-B447B78E4F6B}" presName="Name13" presStyleLbl="parChTrans1D2" presStyleIdx="1" presStyleCnt="7"/>
      <dgm:spPr/>
      <dgm:t>
        <a:bodyPr/>
        <a:lstStyle/>
        <a:p>
          <a:endParaRPr lang="sv-SE"/>
        </a:p>
      </dgm:t>
    </dgm:pt>
    <dgm:pt modelId="{420A58A2-74A7-4866-A0F3-ADBB55A468D4}" type="pres">
      <dgm:prSet presAssocID="{38DAA37A-6BDA-4752-AAFC-E34A782B0740}" presName="childText" presStyleLbl="bgAcc1" presStyleIdx="1" presStyleCnt="7">
        <dgm:presLayoutVars>
          <dgm:bulletEnabled val="1"/>
        </dgm:presLayoutVars>
      </dgm:prSet>
      <dgm:spPr/>
      <dgm:t>
        <a:bodyPr/>
        <a:lstStyle/>
        <a:p>
          <a:endParaRPr lang="sv-SE"/>
        </a:p>
      </dgm:t>
    </dgm:pt>
    <dgm:pt modelId="{AB3B22DA-A5C8-413D-B573-BB506D0A7C30}" type="pres">
      <dgm:prSet presAssocID="{85282ED2-60E6-4008-BCC8-475D709D23A3}" presName="Name13" presStyleLbl="parChTrans1D2" presStyleIdx="2" presStyleCnt="7"/>
      <dgm:spPr/>
      <dgm:t>
        <a:bodyPr/>
        <a:lstStyle/>
        <a:p>
          <a:endParaRPr lang="sv-SE"/>
        </a:p>
      </dgm:t>
    </dgm:pt>
    <dgm:pt modelId="{7C2E0859-26B8-43AF-A800-EBE9A8E57A11}" type="pres">
      <dgm:prSet presAssocID="{A147EE68-BB69-4327-8423-F5F5C13ECFA6}" presName="childText" presStyleLbl="bgAcc1" presStyleIdx="2" presStyleCnt="7">
        <dgm:presLayoutVars>
          <dgm:bulletEnabled val="1"/>
        </dgm:presLayoutVars>
      </dgm:prSet>
      <dgm:spPr/>
      <dgm:t>
        <a:bodyPr/>
        <a:lstStyle/>
        <a:p>
          <a:endParaRPr lang="sv-SE"/>
        </a:p>
      </dgm:t>
    </dgm:pt>
    <dgm:pt modelId="{616D49D8-4FE6-4C7C-941B-A2E87B718A2F}" type="pres">
      <dgm:prSet presAssocID="{E8CF1EF2-90BF-46FB-9ECA-BE38E00832C9}" presName="Name13" presStyleLbl="parChTrans1D2" presStyleIdx="3" presStyleCnt="7"/>
      <dgm:spPr/>
      <dgm:t>
        <a:bodyPr/>
        <a:lstStyle/>
        <a:p>
          <a:endParaRPr lang="sv-SE"/>
        </a:p>
      </dgm:t>
    </dgm:pt>
    <dgm:pt modelId="{2C1B0A95-251D-45A6-B07C-DA365BE604EC}" type="pres">
      <dgm:prSet presAssocID="{19CEA8AE-087F-49A0-8EA2-A9C3F25B8A18}" presName="childText" presStyleLbl="bgAcc1" presStyleIdx="3" presStyleCnt="7" custScaleX="107584">
        <dgm:presLayoutVars>
          <dgm:bulletEnabled val="1"/>
        </dgm:presLayoutVars>
      </dgm:prSet>
      <dgm:spPr/>
      <dgm:t>
        <a:bodyPr/>
        <a:lstStyle/>
        <a:p>
          <a:endParaRPr lang="sv-SE"/>
        </a:p>
      </dgm:t>
    </dgm:pt>
    <dgm:pt modelId="{D2121A82-7AF2-4768-90DE-F331DC1BD5D6}" type="pres">
      <dgm:prSet presAssocID="{3F1ED973-24EF-4752-AD97-471967F4AB14}" presName="root" presStyleCnt="0"/>
      <dgm:spPr/>
    </dgm:pt>
    <dgm:pt modelId="{4C405987-0464-4FF7-A24D-7859061B2AC7}" type="pres">
      <dgm:prSet presAssocID="{3F1ED973-24EF-4752-AD97-471967F4AB14}" presName="rootComposite" presStyleCnt="0"/>
      <dgm:spPr/>
    </dgm:pt>
    <dgm:pt modelId="{EB8A9EA5-5B77-418A-BD27-194A59769559}" type="pres">
      <dgm:prSet presAssocID="{3F1ED973-24EF-4752-AD97-471967F4AB14}" presName="rootText" presStyleLbl="node1" presStyleIdx="1" presStyleCnt="2"/>
      <dgm:spPr/>
      <dgm:t>
        <a:bodyPr/>
        <a:lstStyle/>
        <a:p>
          <a:endParaRPr lang="sv-SE"/>
        </a:p>
      </dgm:t>
    </dgm:pt>
    <dgm:pt modelId="{AC762ED5-FB6C-4A56-94D2-4E82C72759CA}" type="pres">
      <dgm:prSet presAssocID="{3F1ED973-24EF-4752-AD97-471967F4AB14}" presName="rootConnector" presStyleLbl="node1" presStyleIdx="1" presStyleCnt="2"/>
      <dgm:spPr/>
      <dgm:t>
        <a:bodyPr/>
        <a:lstStyle/>
        <a:p>
          <a:endParaRPr lang="sv-SE"/>
        </a:p>
      </dgm:t>
    </dgm:pt>
    <dgm:pt modelId="{F93CEB99-489F-4582-A40A-881A589A0AB6}" type="pres">
      <dgm:prSet presAssocID="{3F1ED973-24EF-4752-AD97-471967F4AB14}" presName="childShape" presStyleCnt="0"/>
      <dgm:spPr/>
    </dgm:pt>
    <dgm:pt modelId="{D597BF51-C691-44FC-9F7B-ED41996CA9D4}" type="pres">
      <dgm:prSet presAssocID="{4C07CE14-804C-429A-B546-D8C5C0C36AFF}" presName="Name13" presStyleLbl="parChTrans1D2" presStyleIdx="4" presStyleCnt="7"/>
      <dgm:spPr/>
      <dgm:t>
        <a:bodyPr/>
        <a:lstStyle/>
        <a:p>
          <a:endParaRPr lang="sv-SE"/>
        </a:p>
      </dgm:t>
    </dgm:pt>
    <dgm:pt modelId="{6C74A9F2-180B-42F7-A095-60F28D6E2814}" type="pres">
      <dgm:prSet presAssocID="{1CC38631-AC54-450E-98DD-82665B4AF6EE}" presName="childText" presStyleLbl="bgAcc1" presStyleIdx="4" presStyleCnt="7">
        <dgm:presLayoutVars>
          <dgm:bulletEnabled val="1"/>
        </dgm:presLayoutVars>
      </dgm:prSet>
      <dgm:spPr/>
      <dgm:t>
        <a:bodyPr/>
        <a:lstStyle/>
        <a:p>
          <a:endParaRPr lang="sv-SE"/>
        </a:p>
      </dgm:t>
    </dgm:pt>
    <dgm:pt modelId="{591909C9-5FE5-4D37-9DE6-59E43B27A17A}" type="pres">
      <dgm:prSet presAssocID="{F857C082-2CDE-4026-B2E2-E6009FDA5053}" presName="Name13" presStyleLbl="parChTrans1D2" presStyleIdx="5" presStyleCnt="7"/>
      <dgm:spPr/>
      <dgm:t>
        <a:bodyPr/>
        <a:lstStyle/>
        <a:p>
          <a:endParaRPr lang="sv-SE"/>
        </a:p>
      </dgm:t>
    </dgm:pt>
    <dgm:pt modelId="{C6A5C9CE-F6CC-47EC-BD99-356D9DF42009}" type="pres">
      <dgm:prSet presAssocID="{AAC8477F-F15A-4237-A8DE-EF7D8583BE3A}" presName="childText" presStyleLbl="bgAcc1" presStyleIdx="5" presStyleCnt="7" custScaleX="151717" custScaleY="161407">
        <dgm:presLayoutVars>
          <dgm:bulletEnabled val="1"/>
        </dgm:presLayoutVars>
      </dgm:prSet>
      <dgm:spPr/>
      <dgm:t>
        <a:bodyPr/>
        <a:lstStyle/>
        <a:p>
          <a:endParaRPr lang="sv-SE"/>
        </a:p>
      </dgm:t>
    </dgm:pt>
    <dgm:pt modelId="{9DFBC14E-2CEB-48C5-A2CF-BC3C21045270}" type="pres">
      <dgm:prSet presAssocID="{9EE58B3F-EFBC-40D6-94C0-02190533F0ED}" presName="Name13" presStyleLbl="parChTrans1D2" presStyleIdx="6" presStyleCnt="7"/>
      <dgm:spPr/>
      <dgm:t>
        <a:bodyPr/>
        <a:lstStyle/>
        <a:p>
          <a:endParaRPr lang="sv-SE"/>
        </a:p>
      </dgm:t>
    </dgm:pt>
    <dgm:pt modelId="{D0870D6F-036F-4F88-BCBB-CF9DC61DCB3D}" type="pres">
      <dgm:prSet presAssocID="{3AA0DAC8-4115-4973-A7F8-F433268866A5}" presName="childText" presStyleLbl="bgAcc1" presStyleIdx="6" presStyleCnt="7" custScaleX="157651" custScaleY="76593">
        <dgm:presLayoutVars>
          <dgm:bulletEnabled val="1"/>
        </dgm:presLayoutVars>
      </dgm:prSet>
      <dgm:spPr/>
      <dgm:t>
        <a:bodyPr/>
        <a:lstStyle/>
        <a:p>
          <a:endParaRPr lang="sv-SE"/>
        </a:p>
      </dgm:t>
    </dgm:pt>
  </dgm:ptLst>
  <dgm:cxnLst>
    <dgm:cxn modelId="{38AAC6A2-3ABD-4AE6-9D91-62724A4CBEF8}" type="presOf" srcId="{9EE58B3F-EFBC-40D6-94C0-02190533F0ED}" destId="{9DFBC14E-2CEB-48C5-A2CF-BC3C21045270}" srcOrd="0" destOrd="0" presId="urn:microsoft.com/office/officeart/2005/8/layout/hierarchy3"/>
    <dgm:cxn modelId="{0E82C2C2-FFC2-4936-9DFF-069472C6F164}" srcId="{A5EA3E60-B6E5-4641-B724-74779231F6AD}" destId="{E4AC1092-8AF3-49AE-BE00-94231E717E30}" srcOrd="0" destOrd="0" parTransId="{77E83403-385A-4BC6-BC69-5E7E4B528741}" sibTransId="{20578D51-2C79-4AF7-BD76-AC56D84EAADA}"/>
    <dgm:cxn modelId="{CAE753DE-5271-408A-B413-62F14007ADAE}" type="presOf" srcId="{A147EE68-BB69-4327-8423-F5F5C13ECFA6}" destId="{7C2E0859-26B8-43AF-A800-EBE9A8E57A11}" srcOrd="0" destOrd="0" presId="urn:microsoft.com/office/officeart/2005/8/layout/hierarchy3"/>
    <dgm:cxn modelId="{A9561960-8BB2-4DCE-8E36-4D860A45E6D5}" type="presOf" srcId="{E4AC1092-8AF3-49AE-BE00-94231E717E30}" destId="{878D32A5-C710-4C17-B711-4B89B4A1D225}" srcOrd="0" destOrd="0" presId="urn:microsoft.com/office/officeart/2005/8/layout/hierarchy3"/>
    <dgm:cxn modelId="{62C6C63F-BDFE-429C-9DCB-2477DAA62D0E}" type="presOf" srcId="{AAC8477F-F15A-4237-A8DE-EF7D8583BE3A}" destId="{C6A5C9CE-F6CC-47EC-BD99-356D9DF42009}" srcOrd="0" destOrd="0" presId="urn:microsoft.com/office/officeart/2005/8/layout/hierarchy3"/>
    <dgm:cxn modelId="{572DBB01-E561-44C5-A680-FA718E68FAAF}" type="presOf" srcId="{85282ED2-60E6-4008-BCC8-475D709D23A3}" destId="{AB3B22DA-A5C8-413D-B573-BB506D0A7C30}" srcOrd="0" destOrd="0" presId="urn:microsoft.com/office/officeart/2005/8/layout/hierarchy3"/>
    <dgm:cxn modelId="{C73B0556-9397-4D37-BCE2-CF530166EAE7}" type="presOf" srcId="{19CEA8AE-087F-49A0-8EA2-A9C3F25B8A18}" destId="{2C1B0A95-251D-45A6-B07C-DA365BE604EC}" srcOrd="0" destOrd="0" presId="urn:microsoft.com/office/officeart/2005/8/layout/hierarchy3"/>
    <dgm:cxn modelId="{0B8332B3-DDBC-4447-A1C7-B5600E9EDAF9}" type="presOf" srcId="{77E83403-385A-4BC6-BC69-5E7E4B528741}" destId="{1954DD93-40F5-45F6-A471-063867C1F818}" srcOrd="0" destOrd="0" presId="urn:microsoft.com/office/officeart/2005/8/layout/hierarchy3"/>
    <dgm:cxn modelId="{03CB9C40-6411-436F-9515-D4BA2EBB4ECF}" type="presOf" srcId="{1CC38631-AC54-450E-98DD-82665B4AF6EE}" destId="{6C74A9F2-180B-42F7-A095-60F28D6E2814}" srcOrd="0" destOrd="0" presId="urn:microsoft.com/office/officeart/2005/8/layout/hierarchy3"/>
    <dgm:cxn modelId="{41135CC7-5C3F-4947-8BEB-5215F4D7A64B}" type="presOf" srcId="{F857C082-2CDE-4026-B2E2-E6009FDA5053}" destId="{591909C9-5FE5-4D37-9DE6-59E43B27A17A}" srcOrd="0" destOrd="0" presId="urn:microsoft.com/office/officeart/2005/8/layout/hierarchy3"/>
    <dgm:cxn modelId="{F6977749-D248-411C-BA4B-F1F28D916987}" type="presOf" srcId="{38DAA37A-6BDA-4752-AAFC-E34A782B0740}" destId="{420A58A2-74A7-4866-A0F3-ADBB55A468D4}" srcOrd="0" destOrd="0" presId="urn:microsoft.com/office/officeart/2005/8/layout/hierarchy3"/>
    <dgm:cxn modelId="{1A4B3B5D-FD00-4AC7-B8C4-6F534ED45438}" srcId="{E5198975-940F-486F-A08F-BB339CF1DF1D}" destId="{3F1ED973-24EF-4752-AD97-471967F4AB14}" srcOrd="1" destOrd="0" parTransId="{DCE37600-154E-43D7-88B3-AD66BCC992A8}" sibTransId="{6585A884-23FE-40AD-BC18-02D90FFF1A6F}"/>
    <dgm:cxn modelId="{75FFBD77-9609-416B-8CCB-5916AB371E87}" srcId="{A5EA3E60-B6E5-4641-B724-74779231F6AD}" destId="{19CEA8AE-087F-49A0-8EA2-A9C3F25B8A18}" srcOrd="3" destOrd="0" parTransId="{E8CF1EF2-90BF-46FB-9ECA-BE38E00832C9}" sibTransId="{3169BA26-BD73-4144-B971-3387F15D92DB}"/>
    <dgm:cxn modelId="{F7E5CA37-F119-46C3-BC8B-B13B36043CB8}" srcId="{3F1ED973-24EF-4752-AD97-471967F4AB14}" destId="{1CC38631-AC54-450E-98DD-82665B4AF6EE}" srcOrd="0" destOrd="0" parTransId="{4C07CE14-804C-429A-B546-D8C5C0C36AFF}" sibTransId="{D6065691-0D4B-4CA5-9EB5-5BAD62F69047}"/>
    <dgm:cxn modelId="{DC4AA0C9-24AF-412D-82E6-CDD858A2BBF3}" type="presOf" srcId="{3F1ED973-24EF-4752-AD97-471967F4AB14}" destId="{AC762ED5-FB6C-4A56-94D2-4E82C72759CA}" srcOrd="1" destOrd="0" presId="urn:microsoft.com/office/officeart/2005/8/layout/hierarchy3"/>
    <dgm:cxn modelId="{261D65E1-A191-4BE8-B701-F4017375CC58}" type="presOf" srcId="{E8CF1EF2-90BF-46FB-9ECA-BE38E00832C9}" destId="{616D49D8-4FE6-4C7C-941B-A2E87B718A2F}" srcOrd="0" destOrd="0" presId="urn:microsoft.com/office/officeart/2005/8/layout/hierarchy3"/>
    <dgm:cxn modelId="{4A63481D-15AC-411C-99DA-9C4771753B01}" srcId="{A5EA3E60-B6E5-4641-B724-74779231F6AD}" destId="{A147EE68-BB69-4327-8423-F5F5C13ECFA6}" srcOrd="2" destOrd="0" parTransId="{85282ED2-60E6-4008-BCC8-475D709D23A3}" sibTransId="{548B165C-7B09-41AE-BF3D-5C5F62B38485}"/>
    <dgm:cxn modelId="{74C2B9BF-1323-4A27-94CD-3008DC1C9F6D}" type="presOf" srcId="{D8FA3272-DBED-4646-9C5F-B447B78E4F6B}" destId="{D9CC453C-55D0-45E2-B0AC-71AFBB9CB33F}" srcOrd="0" destOrd="0" presId="urn:microsoft.com/office/officeart/2005/8/layout/hierarchy3"/>
    <dgm:cxn modelId="{83E8CB44-6399-4D1C-9B67-908AB2D5D9ED}" type="presOf" srcId="{A5EA3E60-B6E5-4641-B724-74779231F6AD}" destId="{10428B40-684A-4C8D-907A-F534C2794CBB}" srcOrd="0" destOrd="0" presId="urn:microsoft.com/office/officeart/2005/8/layout/hierarchy3"/>
    <dgm:cxn modelId="{E3F1FF30-DA07-4D99-B7E3-1761A05D878A}" type="presOf" srcId="{3AA0DAC8-4115-4973-A7F8-F433268866A5}" destId="{D0870D6F-036F-4F88-BCBB-CF9DC61DCB3D}" srcOrd="0" destOrd="0" presId="urn:microsoft.com/office/officeart/2005/8/layout/hierarchy3"/>
    <dgm:cxn modelId="{E35BC0A2-3950-4C63-B4C0-10B213C4B8DF}" srcId="{3F1ED973-24EF-4752-AD97-471967F4AB14}" destId="{AAC8477F-F15A-4237-A8DE-EF7D8583BE3A}" srcOrd="1" destOrd="0" parTransId="{F857C082-2CDE-4026-B2E2-E6009FDA5053}" sibTransId="{B745C11A-E48A-4D45-8EEF-3E00282CA02F}"/>
    <dgm:cxn modelId="{10B96AC4-9EA6-4F49-890F-600ABB233DC5}" srcId="{3F1ED973-24EF-4752-AD97-471967F4AB14}" destId="{3AA0DAC8-4115-4973-A7F8-F433268866A5}" srcOrd="2" destOrd="0" parTransId="{9EE58B3F-EFBC-40D6-94C0-02190533F0ED}" sibTransId="{814BBD7A-BE00-4094-87D4-2F8680B0D779}"/>
    <dgm:cxn modelId="{412432D5-71DB-4F9A-8C41-38DE76592FB2}" type="presOf" srcId="{4C07CE14-804C-429A-B546-D8C5C0C36AFF}" destId="{D597BF51-C691-44FC-9F7B-ED41996CA9D4}" srcOrd="0" destOrd="0" presId="urn:microsoft.com/office/officeart/2005/8/layout/hierarchy3"/>
    <dgm:cxn modelId="{76D9DA17-08B5-40BC-9E6F-2FF1ED3BA137}" srcId="{A5EA3E60-B6E5-4641-B724-74779231F6AD}" destId="{38DAA37A-6BDA-4752-AAFC-E34A782B0740}" srcOrd="1" destOrd="0" parTransId="{D8FA3272-DBED-4646-9C5F-B447B78E4F6B}" sibTransId="{CB1A2D0C-EA36-44DB-A9A8-247FAC43D61F}"/>
    <dgm:cxn modelId="{25CB2E14-406F-497B-AC06-A57F6DD7A2D3}" type="presOf" srcId="{3F1ED973-24EF-4752-AD97-471967F4AB14}" destId="{EB8A9EA5-5B77-418A-BD27-194A59769559}" srcOrd="0" destOrd="0" presId="urn:microsoft.com/office/officeart/2005/8/layout/hierarchy3"/>
    <dgm:cxn modelId="{D7E88BA6-7385-4495-BE64-971D53AF988C}" type="presOf" srcId="{E5198975-940F-486F-A08F-BB339CF1DF1D}" destId="{07399926-AFDC-411F-B60C-51D2A2EA6EEF}" srcOrd="0" destOrd="0" presId="urn:microsoft.com/office/officeart/2005/8/layout/hierarchy3"/>
    <dgm:cxn modelId="{33D359B1-9815-4379-805E-E186F33C0BED}" type="presOf" srcId="{A5EA3E60-B6E5-4641-B724-74779231F6AD}" destId="{75ED5687-F1CA-419A-9CA0-605517FA1700}" srcOrd="1" destOrd="0" presId="urn:microsoft.com/office/officeart/2005/8/layout/hierarchy3"/>
    <dgm:cxn modelId="{5338AF82-01FF-4557-81C4-8D307EB1F02D}" srcId="{E5198975-940F-486F-A08F-BB339CF1DF1D}" destId="{A5EA3E60-B6E5-4641-B724-74779231F6AD}" srcOrd="0" destOrd="0" parTransId="{0AD1EEEF-C85B-4384-8398-684C4DF67E31}" sibTransId="{9E5D5C91-B988-4547-962D-574E6069A249}"/>
    <dgm:cxn modelId="{C6C99323-1F14-439E-906C-CA96178E0D1A}" type="presParOf" srcId="{07399926-AFDC-411F-B60C-51D2A2EA6EEF}" destId="{417A9832-D761-45E9-9146-67BC149255C2}" srcOrd="0" destOrd="0" presId="urn:microsoft.com/office/officeart/2005/8/layout/hierarchy3"/>
    <dgm:cxn modelId="{E83377F9-1C5A-4054-BB53-1F475A7EA62D}" type="presParOf" srcId="{417A9832-D761-45E9-9146-67BC149255C2}" destId="{A22DCD2C-3A63-40D9-88D2-A16B72BD5AEE}" srcOrd="0" destOrd="0" presId="urn:microsoft.com/office/officeart/2005/8/layout/hierarchy3"/>
    <dgm:cxn modelId="{758F6A7E-DBC7-41A8-A177-C0E0EEFED803}" type="presParOf" srcId="{A22DCD2C-3A63-40D9-88D2-A16B72BD5AEE}" destId="{10428B40-684A-4C8D-907A-F534C2794CBB}" srcOrd="0" destOrd="0" presId="urn:microsoft.com/office/officeart/2005/8/layout/hierarchy3"/>
    <dgm:cxn modelId="{E21AE37C-9FBF-4609-8CB5-359F598DC5A8}" type="presParOf" srcId="{A22DCD2C-3A63-40D9-88D2-A16B72BD5AEE}" destId="{75ED5687-F1CA-419A-9CA0-605517FA1700}" srcOrd="1" destOrd="0" presId="urn:microsoft.com/office/officeart/2005/8/layout/hierarchy3"/>
    <dgm:cxn modelId="{176F1945-34A9-4BBF-B8E7-9442C4DC97B4}" type="presParOf" srcId="{417A9832-D761-45E9-9146-67BC149255C2}" destId="{516B31EC-E266-4CC6-A102-C7CC5AD54E11}" srcOrd="1" destOrd="0" presId="urn:microsoft.com/office/officeart/2005/8/layout/hierarchy3"/>
    <dgm:cxn modelId="{1A730050-50BA-4BA1-AB51-A1AC83AE6F35}" type="presParOf" srcId="{516B31EC-E266-4CC6-A102-C7CC5AD54E11}" destId="{1954DD93-40F5-45F6-A471-063867C1F818}" srcOrd="0" destOrd="0" presId="urn:microsoft.com/office/officeart/2005/8/layout/hierarchy3"/>
    <dgm:cxn modelId="{6555FCC9-7D38-4BD2-8333-DAB68579269B}" type="presParOf" srcId="{516B31EC-E266-4CC6-A102-C7CC5AD54E11}" destId="{878D32A5-C710-4C17-B711-4B89B4A1D225}" srcOrd="1" destOrd="0" presId="urn:microsoft.com/office/officeart/2005/8/layout/hierarchy3"/>
    <dgm:cxn modelId="{DF8AE928-94BA-4C98-B1FD-896851D78521}" type="presParOf" srcId="{516B31EC-E266-4CC6-A102-C7CC5AD54E11}" destId="{D9CC453C-55D0-45E2-B0AC-71AFBB9CB33F}" srcOrd="2" destOrd="0" presId="urn:microsoft.com/office/officeart/2005/8/layout/hierarchy3"/>
    <dgm:cxn modelId="{23A7A4AA-BC19-4438-8A7B-87D1DE11EB13}" type="presParOf" srcId="{516B31EC-E266-4CC6-A102-C7CC5AD54E11}" destId="{420A58A2-74A7-4866-A0F3-ADBB55A468D4}" srcOrd="3" destOrd="0" presId="urn:microsoft.com/office/officeart/2005/8/layout/hierarchy3"/>
    <dgm:cxn modelId="{37F4607D-3DBB-4B49-96B0-0CA680B76D89}" type="presParOf" srcId="{516B31EC-E266-4CC6-A102-C7CC5AD54E11}" destId="{AB3B22DA-A5C8-413D-B573-BB506D0A7C30}" srcOrd="4" destOrd="0" presId="urn:microsoft.com/office/officeart/2005/8/layout/hierarchy3"/>
    <dgm:cxn modelId="{3C08B149-8CF0-409F-A5F0-22BCC8A0ABCF}" type="presParOf" srcId="{516B31EC-E266-4CC6-A102-C7CC5AD54E11}" destId="{7C2E0859-26B8-43AF-A800-EBE9A8E57A11}" srcOrd="5" destOrd="0" presId="urn:microsoft.com/office/officeart/2005/8/layout/hierarchy3"/>
    <dgm:cxn modelId="{5F511347-79CB-4AA5-887E-4ACE201FB810}" type="presParOf" srcId="{516B31EC-E266-4CC6-A102-C7CC5AD54E11}" destId="{616D49D8-4FE6-4C7C-941B-A2E87B718A2F}" srcOrd="6" destOrd="0" presId="urn:microsoft.com/office/officeart/2005/8/layout/hierarchy3"/>
    <dgm:cxn modelId="{9556E742-4829-4239-A6B9-D12D6092003C}" type="presParOf" srcId="{516B31EC-E266-4CC6-A102-C7CC5AD54E11}" destId="{2C1B0A95-251D-45A6-B07C-DA365BE604EC}" srcOrd="7" destOrd="0" presId="urn:microsoft.com/office/officeart/2005/8/layout/hierarchy3"/>
    <dgm:cxn modelId="{62839078-A8FD-4751-A1AD-993E18A5CD95}" type="presParOf" srcId="{07399926-AFDC-411F-B60C-51D2A2EA6EEF}" destId="{D2121A82-7AF2-4768-90DE-F331DC1BD5D6}" srcOrd="1" destOrd="0" presId="urn:microsoft.com/office/officeart/2005/8/layout/hierarchy3"/>
    <dgm:cxn modelId="{F971B967-2C45-4E4B-9688-D3010A44A9EE}" type="presParOf" srcId="{D2121A82-7AF2-4768-90DE-F331DC1BD5D6}" destId="{4C405987-0464-4FF7-A24D-7859061B2AC7}" srcOrd="0" destOrd="0" presId="urn:microsoft.com/office/officeart/2005/8/layout/hierarchy3"/>
    <dgm:cxn modelId="{D07DFF7D-BA36-4CCD-853A-7E4B8E829559}" type="presParOf" srcId="{4C405987-0464-4FF7-A24D-7859061B2AC7}" destId="{EB8A9EA5-5B77-418A-BD27-194A59769559}" srcOrd="0" destOrd="0" presId="urn:microsoft.com/office/officeart/2005/8/layout/hierarchy3"/>
    <dgm:cxn modelId="{67CF8CC0-BC52-469B-A476-7A792E18B038}" type="presParOf" srcId="{4C405987-0464-4FF7-A24D-7859061B2AC7}" destId="{AC762ED5-FB6C-4A56-94D2-4E82C72759CA}" srcOrd="1" destOrd="0" presId="urn:microsoft.com/office/officeart/2005/8/layout/hierarchy3"/>
    <dgm:cxn modelId="{0AFAB54D-AF87-4B9B-BB80-5EB5A2AE2186}" type="presParOf" srcId="{D2121A82-7AF2-4768-90DE-F331DC1BD5D6}" destId="{F93CEB99-489F-4582-A40A-881A589A0AB6}" srcOrd="1" destOrd="0" presId="urn:microsoft.com/office/officeart/2005/8/layout/hierarchy3"/>
    <dgm:cxn modelId="{A8CBACE4-557C-4B38-B521-D2DE186A908F}" type="presParOf" srcId="{F93CEB99-489F-4582-A40A-881A589A0AB6}" destId="{D597BF51-C691-44FC-9F7B-ED41996CA9D4}" srcOrd="0" destOrd="0" presId="urn:microsoft.com/office/officeart/2005/8/layout/hierarchy3"/>
    <dgm:cxn modelId="{C86F5254-84F3-49D4-A6B6-C992BF017003}" type="presParOf" srcId="{F93CEB99-489F-4582-A40A-881A589A0AB6}" destId="{6C74A9F2-180B-42F7-A095-60F28D6E2814}" srcOrd="1" destOrd="0" presId="urn:microsoft.com/office/officeart/2005/8/layout/hierarchy3"/>
    <dgm:cxn modelId="{8CF89F1C-9C99-4FAB-8D27-8F36FBF96163}" type="presParOf" srcId="{F93CEB99-489F-4582-A40A-881A589A0AB6}" destId="{591909C9-5FE5-4D37-9DE6-59E43B27A17A}" srcOrd="2" destOrd="0" presId="urn:microsoft.com/office/officeart/2005/8/layout/hierarchy3"/>
    <dgm:cxn modelId="{BF33EAD3-AF8B-4F89-9EAA-F0FD4CF6FB62}" type="presParOf" srcId="{F93CEB99-489F-4582-A40A-881A589A0AB6}" destId="{C6A5C9CE-F6CC-47EC-BD99-356D9DF42009}" srcOrd="3" destOrd="0" presId="urn:microsoft.com/office/officeart/2005/8/layout/hierarchy3"/>
    <dgm:cxn modelId="{D9430FE7-E0AA-439A-A357-DEFBFA129FCD}" type="presParOf" srcId="{F93CEB99-489F-4582-A40A-881A589A0AB6}" destId="{9DFBC14E-2CEB-48C5-A2CF-BC3C21045270}" srcOrd="4" destOrd="0" presId="urn:microsoft.com/office/officeart/2005/8/layout/hierarchy3"/>
    <dgm:cxn modelId="{F77F380F-666C-4C37-BDB8-15DF35329B94}" type="presParOf" srcId="{F93CEB99-489F-4582-A40A-881A589A0AB6}" destId="{D0870D6F-036F-4F88-BCBB-CF9DC61DCB3D}"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C19D00-5070-4275-A53F-B5889129E9D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sv-SE"/>
        </a:p>
      </dgm:t>
    </dgm:pt>
    <dgm:pt modelId="{D5B180FF-7960-4184-ABB4-DC5E09539C36}">
      <dgm:prSet phldrT="[Text]" custT="1"/>
      <dgm:spPr/>
      <dgm:t>
        <a:bodyPr/>
        <a:lstStyle/>
        <a:p>
          <a:r>
            <a:rPr lang="sv-SE" sz="3200" dirty="0" smtClean="0"/>
            <a:t>+</a:t>
          </a:r>
          <a:endParaRPr lang="sv-SE" sz="2400" dirty="0"/>
        </a:p>
      </dgm:t>
    </dgm:pt>
    <dgm:pt modelId="{E528C9E9-1D5C-4FD5-B82D-9F59DC626EF6}" type="parTrans" cxnId="{D60AE931-E492-46BE-AD98-8F10A103A33A}">
      <dgm:prSet/>
      <dgm:spPr/>
      <dgm:t>
        <a:bodyPr/>
        <a:lstStyle/>
        <a:p>
          <a:endParaRPr lang="sv-SE"/>
        </a:p>
      </dgm:t>
    </dgm:pt>
    <dgm:pt modelId="{B0D0EDEA-7FF2-491A-991C-ACE0B74CD422}" type="sibTrans" cxnId="{D60AE931-E492-46BE-AD98-8F10A103A33A}">
      <dgm:prSet/>
      <dgm:spPr/>
      <dgm:t>
        <a:bodyPr/>
        <a:lstStyle/>
        <a:p>
          <a:endParaRPr lang="sv-SE"/>
        </a:p>
      </dgm:t>
    </dgm:pt>
    <dgm:pt modelId="{6C0ED1CE-884A-4E72-8494-2ADDB3F7E5C3}">
      <dgm:prSet phldrT="[Text]"/>
      <dgm:spPr/>
      <dgm:t>
        <a:bodyPr/>
        <a:lstStyle/>
        <a:p>
          <a:r>
            <a:rPr lang="sv-SE" dirty="0" smtClean="0">
              <a:latin typeface="Arial" panose="020B0604020202020204" pitchFamily="34" charset="0"/>
              <a:cs typeface="Arial" panose="020B0604020202020204" pitchFamily="34" charset="0"/>
            </a:rPr>
            <a:t>No </a:t>
          </a:r>
          <a:r>
            <a:rPr lang="sv-SE" dirty="0" err="1" smtClean="0">
              <a:latin typeface="Arial" panose="020B0604020202020204" pitchFamily="34" charset="0"/>
              <a:cs typeface="Arial" panose="020B0604020202020204" pitchFamily="34" charset="0"/>
            </a:rPr>
            <a:t>errors</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found</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regarding</a:t>
          </a:r>
          <a:r>
            <a:rPr lang="sv-SE" dirty="0" smtClean="0">
              <a:latin typeface="Arial" panose="020B0604020202020204" pitchFamily="34" charset="0"/>
              <a:cs typeface="Arial" panose="020B0604020202020204" pitchFamily="34" charset="0"/>
            </a:rPr>
            <a:t> ILO-status </a:t>
          </a:r>
          <a:r>
            <a:rPr lang="sv-SE" dirty="0" err="1" smtClean="0">
              <a:latin typeface="Arial" panose="020B0604020202020204" pitchFamily="34" charset="0"/>
              <a:cs typeface="Arial" panose="020B0604020202020204" pitchFamily="34" charset="0"/>
            </a:rPr>
            <a:t>classifications</a:t>
          </a:r>
          <a:endParaRPr lang="sv-SE" dirty="0">
            <a:latin typeface="Arial" panose="020B0604020202020204" pitchFamily="34" charset="0"/>
            <a:cs typeface="Arial" panose="020B0604020202020204" pitchFamily="34" charset="0"/>
          </a:endParaRPr>
        </a:p>
      </dgm:t>
    </dgm:pt>
    <dgm:pt modelId="{CA46D6DC-6E88-439C-9008-B53ADCE06CC5}" type="parTrans" cxnId="{DA76A5C4-92DF-498F-BE62-131294D77D95}">
      <dgm:prSet/>
      <dgm:spPr/>
      <dgm:t>
        <a:bodyPr/>
        <a:lstStyle/>
        <a:p>
          <a:endParaRPr lang="sv-SE"/>
        </a:p>
      </dgm:t>
    </dgm:pt>
    <dgm:pt modelId="{48BA1BC9-CF1C-4761-933C-6F49FEA9EEA5}" type="sibTrans" cxnId="{DA76A5C4-92DF-498F-BE62-131294D77D95}">
      <dgm:prSet/>
      <dgm:spPr/>
      <dgm:t>
        <a:bodyPr/>
        <a:lstStyle/>
        <a:p>
          <a:endParaRPr lang="sv-SE"/>
        </a:p>
      </dgm:t>
    </dgm:pt>
    <dgm:pt modelId="{38971336-3CA8-421A-A456-334E2BC0A1D3}">
      <dgm:prSet phldrT="[Text]" custT="1"/>
      <dgm:spPr/>
      <dgm:t>
        <a:bodyPr/>
        <a:lstStyle/>
        <a:p>
          <a:r>
            <a:rPr lang="sv-SE" sz="3600" dirty="0" smtClean="0"/>
            <a:t>-</a:t>
          </a:r>
          <a:endParaRPr lang="sv-SE" sz="2400" dirty="0"/>
        </a:p>
      </dgm:t>
    </dgm:pt>
    <dgm:pt modelId="{D4D15EDC-67DC-4664-B570-09617F59A645}" type="parTrans" cxnId="{2283062A-A2C8-47D3-9F52-5E13FE2D3836}">
      <dgm:prSet/>
      <dgm:spPr/>
      <dgm:t>
        <a:bodyPr/>
        <a:lstStyle/>
        <a:p>
          <a:endParaRPr lang="sv-SE"/>
        </a:p>
      </dgm:t>
    </dgm:pt>
    <dgm:pt modelId="{1E655552-7FC8-42E2-8CAA-EAE581EF745C}" type="sibTrans" cxnId="{2283062A-A2C8-47D3-9F52-5E13FE2D3836}">
      <dgm:prSet/>
      <dgm:spPr/>
      <dgm:t>
        <a:bodyPr/>
        <a:lstStyle/>
        <a:p>
          <a:endParaRPr lang="sv-SE"/>
        </a:p>
      </dgm:t>
    </dgm:pt>
    <dgm:pt modelId="{50ABA6D6-96AB-45F4-887D-61A742AC8EE1}">
      <dgm:prSet phldrT="[Text]"/>
      <dgm:spPr/>
      <dgm:t>
        <a:bodyPr/>
        <a:lstStyle/>
        <a:p>
          <a:r>
            <a:rPr lang="sv-SE" dirty="0" smtClean="0">
              <a:latin typeface="Arial" panose="020B0604020202020204" pitchFamily="34" charset="0"/>
              <a:cs typeface="Arial" panose="020B0604020202020204" pitchFamily="34" charset="0"/>
            </a:rPr>
            <a:t>Not </a:t>
          </a:r>
          <a:r>
            <a:rPr lang="sv-SE" dirty="0" err="1" smtClean="0">
              <a:latin typeface="Arial" panose="020B0604020202020204" pitchFamily="34" charset="0"/>
              <a:cs typeface="Arial" panose="020B0604020202020204" pitchFamily="34" charset="0"/>
            </a:rPr>
            <a:t>enough</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investigative</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questions</a:t>
          </a:r>
          <a:endParaRPr lang="sv-SE" dirty="0">
            <a:latin typeface="Arial" panose="020B0604020202020204" pitchFamily="34" charset="0"/>
            <a:cs typeface="Arial" panose="020B0604020202020204" pitchFamily="34" charset="0"/>
          </a:endParaRPr>
        </a:p>
      </dgm:t>
    </dgm:pt>
    <dgm:pt modelId="{6F51F2D2-A386-4110-8073-7BC924EB16F1}" type="parTrans" cxnId="{6D2FC097-3B8D-49B3-9207-405B14448D47}">
      <dgm:prSet/>
      <dgm:spPr/>
      <dgm:t>
        <a:bodyPr/>
        <a:lstStyle/>
        <a:p>
          <a:endParaRPr lang="sv-SE"/>
        </a:p>
      </dgm:t>
    </dgm:pt>
    <dgm:pt modelId="{C1845E5E-AE94-4884-9148-D53DD77579A1}" type="sibTrans" cxnId="{6D2FC097-3B8D-49B3-9207-405B14448D47}">
      <dgm:prSet/>
      <dgm:spPr/>
      <dgm:t>
        <a:bodyPr/>
        <a:lstStyle/>
        <a:p>
          <a:endParaRPr lang="sv-SE"/>
        </a:p>
      </dgm:t>
    </dgm:pt>
    <dgm:pt modelId="{C74836FF-E8DF-4AE8-A600-85C440289891}">
      <dgm:prSet phldrT="[Text]"/>
      <dgm:spPr/>
      <dgm:t>
        <a:bodyPr/>
        <a:lstStyle/>
        <a:p>
          <a:r>
            <a:rPr lang="sv-SE" dirty="0" err="1" smtClean="0">
              <a:latin typeface="Arial" panose="020B0604020202020204" pitchFamily="34" charset="0"/>
              <a:cs typeface="Arial" panose="020B0604020202020204" pitchFamily="34" charset="0"/>
            </a:rPr>
            <a:t>Difficulties</a:t>
          </a:r>
          <a:r>
            <a:rPr lang="sv-SE" dirty="0" smtClean="0">
              <a:latin typeface="Arial" panose="020B0604020202020204" pitchFamily="34" charset="0"/>
              <a:cs typeface="Arial" panose="020B0604020202020204" pitchFamily="34" charset="0"/>
            </a:rPr>
            <a:t> in </a:t>
          </a:r>
          <a:r>
            <a:rPr lang="sv-SE" dirty="0" err="1" smtClean="0">
              <a:latin typeface="Arial" panose="020B0604020202020204" pitchFamily="34" charset="0"/>
              <a:cs typeface="Arial" panose="020B0604020202020204" pitchFamily="34" charset="0"/>
            </a:rPr>
            <a:t>explaining</a:t>
          </a:r>
          <a:r>
            <a:rPr lang="sv-SE" dirty="0" smtClean="0">
              <a:latin typeface="Arial" panose="020B0604020202020204" pitchFamily="34" charset="0"/>
              <a:cs typeface="Arial" panose="020B0604020202020204" pitchFamily="34" charset="0"/>
            </a:rPr>
            <a:t> central </a:t>
          </a:r>
          <a:r>
            <a:rPr lang="sv-SE" dirty="0" err="1" smtClean="0">
              <a:latin typeface="Arial" panose="020B0604020202020204" pitchFamily="34" charset="0"/>
              <a:cs typeface="Arial" panose="020B0604020202020204" pitchFamily="34" charset="0"/>
            </a:rPr>
            <a:t>concepts</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of</a:t>
          </a:r>
          <a:r>
            <a:rPr lang="sv-SE" dirty="0" smtClean="0">
              <a:latin typeface="Arial" panose="020B0604020202020204" pitchFamily="34" charset="0"/>
              <a:cs typeface="Arial" panose="020B0604020202020204" pitchFamily="34" charset="0"/>
            </a:rPr>
            <a:t> the LFS to the respondent</a:t>
          </a:r>
          <a:endParaRPr lang="sv-SE" dirty="0">
            <a:latin typeface="Arial" panose="020B0604020202020204" pitchFamily="34" charset="0"/>
            <a:cs typeface="Arial" panose="020B0604020202020204" pitchFamily="34" charset="0"/>
          </a:endParaRPr>
        </a:p>
      </dgm:t>
    </dgm:pt>
    <dgm:pt modelId="{FF19496A-C61B-4275-A38F-D88433045EBE}" type="parTrans" cxnId="{283FBAE2-B8E1-46C9-BBCE-9621D484986E}">
      <dgm:prSet/>
      <dgm:spPr/>
      <dgm:t>
        <a:bodyPr/>
        <a:lstStyle/>
        <a:p>
          <a:endParaRPr lang="sv-SE"/>
        </a:p>
      </dgm:t>
    </dgm:pt>
    <dgm:pt modelId="{D8310C05-43BB-4294-A130-141FA8FABFFC}" type="sibTrans" cxnId="{283FBAE2-B8E1-46C9-BBCE-9621D484986E}">
      <dgm:prSet/>
      <dgm:spPr/>
      <dgm:t>
        <a:bodyPr/>
        <a:lstStyle/>
        <a:p>
          <a:endParaRPr lang="sv-SE"/>
        </a:p>
      </dgm:t>
    </dgm:pt>
    <dgm:pt modelId="{06FF46CB-18A5-43CA-ABD6-0D7DBBE60611}">
      <dgm:prSet phldrT="[Text]"/>
      <dgm:spPr/>
      <dgm:t>
        <a:bodyPr/>
        <a:lstStyle/>
        <a:p>
          <a:r>
            <a:rPr lang="sv-SE" dirty="0" err="1" smtClean="0">
              <a:latin typeface="Arial" panose="020B0604020202020204" pitchFamily="34" charset="0"/>
              <a:cs typeface="Arial" panose="020B0604020202020204" pitchFamily="34" charset="0"/>
            </a:rPr>
            <a:t>Inexperiance</a:t>
          </a:r>
          <a:r>
            <a:rPr lang="sv-SE" dirty="0" smtClean="0">
              <a:latin typeface="Arial" panose="020B0604020202020204" pitchFamily="34" charset="0"/>
              <a:cs typeface="Arial" panose="020B0604020202020204" pitchFamily="34" charset="0"/>
            </a:rPr>
            <a:t> in </a:t>
          </a:r>
          <a:r>
            <a:rPr lang="sv-SE" dirty="0" err="1" smtClean="0">
              <a:latin typeface="Arial" panose="020B0604020202020204" pitchFamily="34" charset="0"/>
              <a:cs typeface="Arial" panose="020B0604020202020204" pitchFamily="34" charset="0"/>
            </a:rPr>
            <a:t>finding</a:t>
          </a:r>
          <a:r>
            <a:rPr lang="sv-SE" dirty="0" smtClean="0">
              <a:latin typeface="Arial" panose="020B0604020202020204" pitchFamily="34" charset="0"/>
              <a:cs typeface="Arial" panose="020B0604020202020204" pitchFamily="34" charset="0"/>
            </a:rPr>
            <a:t> the right </a:t>
          </a:r>
          <a:r>
            <a:rPr lang="sv-SE" dirty="0" err="1" smtClean="0">
              <a:latin typeface="Arial" panose="020B0604020202020204" pitchFamily="34" charset="0"/>
              <a:cs typeface="Arial" panose="020B0604020202020204" pitchFamily="34" charset="0"/>
            </a:rPr>
            <a:t>answer</a:t>
          </a:r>
          <a:r>
            <a:rPr lang="sv-SE" dirty="0" smtClean="0">
              <a:latin typeface="Arial" panose="020B0604020202020204" pitchFamily="34" charset="0"/>
              <a:cs typeface="Arial" panose="020B0604020202020204" pitchFamily="34" charset="0"/>
            </a:rPr>
            <a:t> in long </a:t>
          </a:r>
          <a:r>
            <a:rPr lang="sv-SE" dirty="0" err="1" smtClean="0">
              <a:latin typeface="Arial" panose="020B0604020202020204" pitchFamily="34" charset="0"/>
              <a:cs typeface="Arial" panose="020B0604020202020204" pitchFamily="34" charset="0"/>
            </a:rPr>
            <a:t>scrolling</a:t>
          </a:r>
          <a:r>
            <a:rPr lang="sv-SE" dirty="0" smtClean="0">
              <a:latin typeface="Arial" panose="020B0604020202020204" pitchFamily="34" charset="0"/>
              <a:cs typeface="Arial" panose="020B0604020202020204" pitchFamily="34" charset="0"/>
            </a:rPr>
            <a:t> lists</a:t>
          </a:r>
        </a:p>
      </dgm:t>
    </dgm:pt>
    <dgm:pt modelId="{132D4E46-95EA-4C4A-B27E-89886D811256}" type="parTrans" cxnId="{FFEFE822-FAB5-4837-A3A8-68D9479DD3FA}">
      <dgm:prSet/>
      <dgm:spPr/>
      <dgm:t>
        <a:bodyPr/>
        <a:lstStyle/>
        <a:p>
          <a:endParaRPr lang="sv-SE"/>
        </a:p>
      </dgm:t>
    </dgm:pt>
    <dgm:pt modelId="{7B4C62CF-5DC0-4166-A180-708EC0BF63DB}" type="sibTrans" cxnId="{FFEFE822-FAB5-4837-A3A8-68D9479DD3FA}">
      <dgm:prSet/>
      <dgm:spPr/>
      <dgm:t>
        <a:bodyPr/>
        <a:lstStyle/>
        <a:p>
          <a:endParaRPr lang="sv-SE"/>
        </a:p>
      </dgm:t>
    </dgm:pt>
    <dgm:pt modelId="{1BF54410-5A30-4713-BEA6-0FDCD7C09F7D}">
      <dgm:prSet phldrT="[Text]"/>
      <dgm:spPr/>
      <dgm:t>
        <a:bodyPr/>
        <a:lstStyle/>
        <a:p>
          <a:r>
            <a:rPr lang="sv-SE" dirty="0" err="1" smtClean="0">
              <a:latin typeface="Arial" panose="020B0604020202020204" pitchFamily="34" charset="0"/>
              <a:cs typeface="Arial" panose="020B0604020202020204" pitchFamily="34" charset="0"/>
            </a:rPr>
            <a:t>Difficulties</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with</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questions</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about</a:t>
          </a:r>
          <a:r>
            <a:rPr lang="sv-SE" dirty="0" smtClean="0">
              <a:latin typeface="Arial" panose="020B0604020202020204" pitchFamily="34" charset="0"/>
              <a:cs typeface="Arial" panose="020B0604020202020204" pitchFamily="34" charset="0"/>
            </a:rPr>
            <a:t> the </a:t>
          </a:r>
          <a:r>
            <a:rPr lang="sv-SE" dirty="0" err="1" smtClean="0">
              <a:latin typeface="Arial" panose="020B0604020202020204" pitchFamily="34" charset="0"/>
              <a:cs typeface="Arial" panose="020B0604020202020204" pitchFamily="34" charset="0"/>
            </a:rPr>
            <a:t>field</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of</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study</a:t>
          </a:r>
          <a:r>
            <a:rPr lang="sv-SE" dirty="0" smtClean="0">
              <a:latin typeface="Arial" panose="020B0604020202020204" pitchFamily="34" charset="0"/>
              <a:cs typeface="Arial" panose="020B0604020202020204" pitchFamily="34" charset="0"/>
            </a:rPr>
            <a:t> and </a:t>
          </a:r>
          <a:r>
            <a:rPr lang="sv-SE" dirty="0" err="1" smtClean="0">
              <a:latin typeface="Arial" panose="020B0604020202020204" pitchFamily="34" charset="0"/>
              <a:cs typeface="Arial" panose="020B0604020202020204" pitchFamily="34" charset="0"/>
            </a:rPr>
            <a:t>level</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of</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education</a:t>
          </a:r>
          <a:endParaRPr lang="sv-SE" dirty="0" smtClean="0">
            <a:latin typeface="Arial" panose="020B0604020202020204" pitchFamily="34" charset="0"/>
            <a:cs typeface="Arial" panose="020B0604020202020204" pitchFamily="34" charset="0"/>
          </a:endParaRPr>
        </a:p>
      </dgm:t>
    </dgm:pt>
    <dgm:pt modelId="{09762E3F-843A-4D4B-8537-D13B01C9BD3C}" type="parTrans" cxnId="{0996F5AA-F323-4F24-BC25-0D3EDB4F8DA3}">
      <dgm:prSet/>
      <dgm:spPr/>
      <dgm:t>
        <a:bodyPr/>
        <a:lstStyle/>
        <a:p>
          <a:endParaRPr lang="sv-SE"/>
        </a:p>
      </dgm:t>
    </dgm:pt>
    <dgm:pt modelId="{B6343F4C-7C25-402D-BCD8-CB35A6F48613}" type="sibTrans" cxnId="{0996F5AA-F323-4F24-BC25-0D3EDB4F8DA3}">
      <dgm:prSet/>
      <dgm:spPr/>
      <dgm:t>
        <a:bodyPr/>
        <a:lstStyle/>
        <a:p>
          <a:endParaRPr lang="sv-SE"/>
        </a:p>
      </dgm:t>
    </dgm:pt>
    <dgm:pt modelId="{D040FEC7-AAB8-4273-8C7C-702799CC4D7E}" type="pres">
      <dgm:prSet presAssocID="{0AC19D00-5070-4275-A53F-B5889129E9DB}" presName="linear" presStyleCnt="0">
        <dgm:presLayoutVars>
          <dgm:dir/>
          <dgm:animLvl val="lvl"/>
          <dgm:resizeHandles val="exact"/>
        </dgm:presLayoutVars>
      </dgm:prSet>
      <dgm:spPr/>
      <dgm:t>
        <a:bodyPr/>
        <a:lstStyle/>
        <a:p>
          <a:endParaRPr lang="sv-SE"/>
        </a:p>
      </dgm:t>
    </dgm:pt>
    <dgm:pt modelId="{345080F8-81E8-461D-84E4-7D63033BFB2E}" type="pres">
      <dgm:prSet presAssocID="{D5B180FF-7960-4184-ABB4-DC5E09539C36}" presName="parentLin" presStyleCnt="0"/>
      <dgm:spPr/>
    </dgm:pt>
    <dgm:pt modelId="{7F2D39C4-1780-4498-9CA1-3B098BCA4C93}" type="pres">
      <dgm:prSet presAssocID="{D5B180FF-7960-4184-ABB4-DC5E09539C36}" presName="parentLeftMargin" presStyleLbl="node1" presStyleIdx="0" presStyleCnt="2"/>
      <dgm:spPr/>
      <dgm:t>
        <a:bodyPr/>
        <a:lstStyle/>
        <a:p>
          <a:endParaRPr lang="sv-SE"/>
        </a:p>
      </dgm:t>
    </dgm:pt>
    <dgm:pt modelId="{53DA1A5F-FD22-4255-8608-26FC40C4A6C0}" type="pres">
      <dgm:prSet presAssocID="{D5B180FF-7960-4184-ABB4-DC5E09539C36}" presName="parentText" presStyleLbl="node1" presStyleIdx="0" presStyleCnt="2">
        <dgm:presLayoutVars>
          <dgm:chMax val="0"/>
          <dgm:bulletEnabled val="1"/>
        </dgm:presLayoutVars>
      </dgm:prSet>
      <dgm:spPr/>
      <dgm:t>
        <a:bodyPr/>
        <a:lstStyle/>
        <a:p>
          <a:endParaRPr lang="sv-SE"/>
        </a:p>
      </dgm:t>
    </dgm:pt>
    <dgm:pt modelId="{309DD6F4-B2E3-4A6C-B7C2-90554BC8F315}" type="pres">
      <dgm:prSet presAssocID="{D5B180FF-7960-4184-ABB4-DC5E09539C36}" presName="negativeSpace" presStyleCnt="0"/>
      <dgm:spPr/>
    </dgm:pt>
    <dgm:pt modelId="{7E50D111-D68C-4497-BF27-C99AA074DB5D}" type="pres">
      <dgm:prSet presAssocID="{D5B180FF-7960-4184-ABB4-DC5E09539C36}" presName="childText" presStyleLbl="conFgAcc1" presStyleIdx="0" presStyleCnt="2">
        <dgm:presLayoutVars>
          <dgm:bulletEnabled val="1"/>
        </dgm:presLayoutVars>
      </dgm:prSet>
      <dgm:spPr/>
      <dgm:t>
        <a:bodyPr/>
        <a:lstStyle/>
        <a:p>
          <a:endParaRPr lang="sv-SE"/>
        </a:p>
      </dgm:t>
    </dgm:pt>
    <dgm:pt modelId="{B1C70168-E657-4E16-A082-4ECD2828FF0F}" type="pres">
      <dgm:prSet presAssocID="{B0D0EDEA-7FF2-491A-991C-ACE0B74CD422}" presName="spaceBetweenRectangles" presStyleCnt="0"/>
      <dgm:spPr/>
    </dgm:pt>
    <dgm:pt modelId="{7DB698E5-A0F4-4893-999D-B9822E1D8DDB}" type="pres">
      <dgm:prSet presAssocID="{38971336-3CA8-421A-A456-334E2BC0A1D3}" presName="parentLin" presStyleCnt="0"/>
      <dgm:spPr/>
    </dgm:pt>
    <dgm:pt modelId="{9DD651A1-0519-43DC-A7BA-ED9744BAC893}" type="pres">
      <dgm:prSet presAssocID="{38971336-3CA8-421A-A456-334E2BC0A1D3}" presName="parentLeftMargin" presStyleLbl="node1" presStyleIdx="0" presStyleCnt="2"/>
      <dgm:spPr/>
      <dgm:t>
        <a:bodyPr/>
        <a:lstStyle/>
        <a:p>
          <a:endParaRPr lang="sv-SE"/>
        </a:p>
      </dgm:t>
    </dgm:pt>
    <dgm:pt modelId="{D65CD8C2-E808-4E35-8E02-3C75A1F2CA20}" type="pres">
      <dgm:prSet presAssocID="{38971336-3CA8-421A-A456-334E2BC0A1D3}" presName="parentText" presStyleLbl="node1" presStyleIdx="1" presStyleCnt="2">
        <dgm:presLayoutVars>
          <dgm:chMax val="0"/>
          <dgm:bulletEnabled val="1"/>
        </dgm:presLayoutVars>
      </dgm:prSet>
      <dgm:spPr/>
      <dgm:t>
        <a:bodyPr/>
        <a:lstStyle/>
        <a:p>
          <a:endParaRPr lang="sv-SE"/>
        </a:p>
      </dgm:t>
    </dgm:pt>
    <dgm:pt modelId="{0975494C-A0D9-44B7-955C-95D3C13329B7}" type="pres">
      <dgm:prSet presAssocID="{38971336-3CA8-421A-A456-334E2BC0A1D3}" presName="negativeSpace" presStyleCnt="0"/>
      <dgm:spPr/>
    </dgm:pt>
    <dgm:pt modelId="{97E84D86-524A-4C2B-A5E8-10DB02161EDE}" type="pres">
      <dgm:prSet presAssocID="{38971336-3CA8-421A-A456-334E2BC0A1D3}" presName="childText" presStyleLbl="conFgAcc1" presStyleIdx="1" presStyleCnt="2">
        <dgm:presLayoutVars>
          <dgm:bulletEnabled val="1"/>
        </dgm:presLayoutVars>
      </dgm:prSet>
      <dgm:spPr/>
      <dgm:t>
        <a:bodyPr/>
        <a:lstStyle/>
        <a:p>
          <a:endParaRPr lang="sv-SE"/>
        </a:p>
      </dgm:t>
    </dgm:pt>
  </dgm:ptLst>
  <dgm:cxnLst>
    <dgm:cxn modelId="{283FBAE2-B8E1-46C9-BBCE-9621D484986E}" srcId="{38971336-3CA8-421A-A456-334E2BC0A1D3}" destId="{C74836FF-E8DF-4AE8-A600-85C440289891}" srcOrd="1" destOrd="0" parTransId="{FF19496A-C61B-4275-A38F-D88433045EBE}" sibTransId="{D8310C05-43BB-4294-A130-141FA8FABFFC}"/>
    <dgm:cxn modelId="{017CDCD6-7268-41D3-B8A9-24FF60DE5EDA}" type="presOf" srcId="{38971336-3CA8-421A-A456-334E2BC0A1D3}" destId="{9DD651A1-0519-43DC-A7BA-ED9744BAC893}" srcOrd="0" destOrd="0" presId="urn:microsoft.com/office/officeart/2005/8/layout/list1"/>
    <dgm:cxn modelId="{50E83529-4988-4FC8-A20D-11ECCF006E5B}" type="presOf" srcId="{06FF46CB-18A5-43CA-ABD6-0D7DBBE60611}" destId="{97E84D86-524A-4C2B-A5E8-10DB02161EDE}" srcOrd="0" destOrd="2" presId="urn:microsoft.com/office/officeart/2005/8/layout/list1"/>
    <dgm:cxn modelId="{1E8E250F-1FCD-4722-926B-71690843AE4D}" type="presOf" srcId="{D5B180FF-7960-4184-ABB4-DC5E09539C36}" destId="{53DA1A5F-FD22-4255-8608-26FC40C4A6C0}" srcOrd="1" destOrd="0" presId="urn:microsoft.com/office/officeart/2005/8/layout/list1"/>
    <dgm:cxn modelId="{DA76A5C4-92DF-498F-BE62-131294D77D95}" srcId="{D5B180FF-7960-4184-ABB4-DC5E09539C36}" destId="{6C0ED1CE-884A-4E72-8494-2ADDB3F7E5C3}" srcOrd="0" destOrd="0" parTransId="{CA46D6DC-6E88-439C-9008-B53ADCE06CC5}" sibTransId="{48BA1BC9-CF1C-4761-933C-6F49FEA9EEA5}"/>
    <dgm:cxn modelId="{27E915D2-EC6F-4F87-8429-6FF00D42B573}" type="presOf" srcId="{0AC19D00-5070-4275-A53F-B5889129E9DB}" destId="{D040FEC7-AAB8-4273-8C7C-702799CC4D7E}" srcOrd="0" destOrd="0" presId="urn:microsoft.com/office/officeart/2005/8/layout/list1"/>
    <dgm:cxn modelId="{456FE368-B8D9-4A9E-994A-E8A49F214160}" type="presOf" srcId="{6C0ED1CE-884A-4E72-8494-2ADDB3F7E5C3}" destId="{7E50D111-D68C-4497-BF27-C99AA074DB5D}" srcOrd="0" destOrd="0" presId="urn:microsoft.com/office/officeart/2005/8/layout/list1"/>
    <dgm:cxn modelId="{D60AE931-E492-46BE-AD98-8F10A103A33A}" srcId="{0AC19D00-5070-4275-A53F-B5889129E9DB}" destId="{D5B180FF-7960-4184-ABB4-DC5E09539C36}" srcOrd="0" destOrd="0" parTransId="{E528C9E9-1D5C-4FD5-B82D-9F59DC626EF6}" sibTransId="{B0D0EDEA-7FF2-491A-991C-ACE0B74CD422}"/>
    <dgm:cxn modelId="{2283062A-A2C8-47D3-9F52-5E13FE2D3836}" srcId="{0AC19D00-5070-4275-A53F-B5889129E9DB}" destId="{38971336-3CA8-421A-A456-334E2BC0A1D3}" srcOrd="1" destOrd="0" parTransId="{D4D15EDC-67DC-4664-B570-09617F59A645}" sibTransId="{1E655552-7FC8-42E2-8CAA-EAE581EF745C}"/>
    <dgm:cxn modelId="{EA4BE0EF-B2E0-4018-B845-F3CCA1AB255F}" type="presOf" srcId="{C74836FF-E8DF-4AE8-A600-85C440289891}" destId="{97E84D86-524A-4C2B-A5E8-10DB02161EDE}" srcOrd="0" destOrd="1" presId="urn:microsoft.com/office/officeart/2005/8/layout/list1"/>
    <dgm:cxn modelId="{6D2FC097-3B8D-49B3-9207-405B14448D47}" srcId="{38971336-3CA8-421A-A456-334E2BC0A1D3}" destId="{50ABA6D6-96AB-45F4-887D-61A742AC8EE1}" srcOrd="0" destOrd="0" parTransId="{6F51F2D2-A386-4110-8073-7BC924EB16F1}" sibTransId="{C1845E5E-AE94-4884-9148-D53DD77579A1}"/>
    <dgm:cxn modelId="{3A2D9488-170A-4D0E-99EA-9EB4039B2E5C}" type="presOf" srcId="{D5B180FF-7960-4184-ABB4-DC5E09539C36}" destId="{7F2D39C4-1780-4498-9CA1-3B098BCA4C93}" srcOrd="0" destOrd="0" presId="urn:microsoft.com/office/officeart/2005/8/layout/list1"/>
    <dgm:cxn modelId="{FFEFE822-FAB5-4837-A3A8-68D9479DD3FA}" srcId="{38971336-3CA8-421A-A456-334E2BC0A1D3}" destId="{06FF46CB-18A5-43CA-ABD6-0D7DBBE60611}" srcOrd="2" destOrd="0" parTransId="{132D4E46-95EA-4C4A-B27E-89886D811256}" sibTransId="{7B4C62CF-5DC0-4166-A180-708EC0BF63DB}"/>
    <dgm:cxn modelId="{0996F5AA-F323-4F24-BC25-0D3EDB4F8DA3}" srcId="{38971336-3CA8-421A-A456-334E2BC0A1D3}" destId="{1BF54410-5A30-4713-BEA6-0FDCD7C09F7D}" srcOrd="3" destOrd="0" parTransId="{09762E3F-843A-4D4B-8537-D13B01C9BD3C}" sibTransId="{B6343F4C-7C25-402D-BCD8-CB35A6F48613}"/>
    <dgm:cxn modelId="{61866836-C9C8-465A-9F60-633F006F739C}" type="presOf" srcId="{1BF54410-5A30-4713-BEA6-0FDCD7C09F7D}" destId="{97E84D86-524A-4C2B-A5E8-10DB02161EDE}" srcOrd="0" destOrd="3" presId="urn:microsoft.com/office/officeart/2005/8/layout/list1"/>
    <dgm:cxn modelId="{51D6BD7D-18E9-4B03-830C-3EDDB0F15354}" type="presOf" srcId="{50ABA6D6-96AB-45F4-887D-61A742AC8EE1}" destId="{97E84D86-524A-4C2B-A5E8-10DB02161EDE}" srcOrd="0" destOrd="0" presId="urn:microsoft.com/office/officeart/2005/8/layout/list1"/>
    <dgm:cxn modelId="{C39A1F3A-0C9B-46CD-8FE7-D3F4C2B8EDEA}" type="presOf" srcId="{38971336-3CA8-421A-A456-334E2BC0A1D3}" destId="{D65CD8C2-E808-4E35-8E02-3C75A1F2CA20}" srcOrd="1" destOrd="0" presId="urn:microsoft.com/office/officeart/2005/8/layout/list1"/>
    <dgm:cxn modelId="{9FC51B49-8408-4AA1-9D07-6BBBE5B40235}" type="presParOf" srcId="{D040FEC7-AAB8-4273-8C7C-702799CC4D7E}" destId="{345080F8-81E8-461D-84E4-7D63033BFB2E}" srcOrd="0" destOrd="0" presId="urn:microsoft.com/office/officeart/2005/8/layout/list1"/>
    <dgm:cxn modelId="{320B657B-AD13-4628-A5AA-09E24E0BA3F8}" type="presParOf" srcId="{345080F8-81E8-461D-84E4-7D63033BFB2E}" destId="{7F2D39C4-1780-4498-9CA1-3B098BCA4C93}" srcOrd="0" destOrd="0" presId="urn:microsoft.com/office/officeart/2005/8/layout/list1"/>
    <dgm:cxn modelId="{E28BD692-989E-412A-AE50-81269976736B}" type="presParOf" srcId="{345080F8-81E8-461D-84E4-7D63033BFB2E}" destId="{53DA1A5F-FD22-4255-8608-26FC40C4A6C0}" srcOrd="1" destOrd="0" presId="urn:microsoft.com/office/officeart/2005/8/layout/list1"/>
    <dgm:cxn modelId="{3EAD1AF5-7A6F-4BC8-A8D7-DF6798128135}" type="presParOf" srcId="{D040FEC7-AAB8-4273-8C7C-702799CC4D7E}" destId="{309DD6F4-B2E3-4A6C-B7C2-90554BC8F315}" srcOrd="1" destOrd="0" presId="urn:microsoft.com/office/officeart/2005/8/layout/list1"/>
    <dgm:cxn modelId="{62966B66-B476-4298-9941-A1091DD5AC6E}" type="presParOf" srcId="{D040FEC7-AAB8-4273-8C7C-702799CC4D7E}" destId="{7E50D111-D68C-4497-BF27-C99AA074DB5D}" srcOrd="2" destOrd="0" presId="urn:microsoft.com/office/officeart/2005/8/layout/list1"/>
    <dgm:cxn modelId="{443FE95A-00D5-4D70-98EF-2393B1D7BF88}" type="presParOf" srcId="{D040FEC7-AAB8-4273-8C7C-702799CC4D7E}" destId="{B1C70168-E657-4E16-A082-4ECD2828FF0F}" srcOrd="3" destOrd="0" presId="urn:microsoft.com/office/officeart/2005/8/layout/list1"/>
    <dgm:cxn modelId="{BC819F82-018D-4C16-9D13-B9D9AC6BF6E1}" type="presParOf" srcId="{D040FEC7-AAB8-4273-8C7C-702799CC4D7E}" destId="{7DB698E5-A0F4-4893-999D-B9822E1D8DDB}" srcOrd="4" destOrd="0" presId="urn:microsoft.com/office/officeart/2005/8/layout/list1"/>
    <dgm:cxn modelId="{42A4BF5E-CCB2-4AD0-A1A4-7D41B7357743}" type="presParOf" srcId="{7DB698E5-A0F4-4893-999D-B9822E1D8DDB}" destId="{9DD651A1-0519-43DC-A7BA-ED9744BAC893}" srcOrd="0" destOrd="0" presId="urn:microsoft.com/office/officeart/2005/8/layout/list1"/>
    <dgm:cxn modelId="{BB264567-E7CF-4213-A52E-7A87495AB15F}" type="presParOf" srcId="{7DB698E5-A0F4-4893-999D-B9822E1D8DDB}" destId="{D65CD8C2-E808-4E35-8E02-3C75A1F2CA20}" srcOrd="1" destOrd="0" presId="urn:microsoft.com/office/officeart/2005/8/layout/list1"/>
    <dgm:cxn modelId="{BA5CD0C1-B3AE-49A1-9A72-D1A02D5E24E6}" type="presParOf" srcId="{D040FEC7-AAB8-4273-8C7C-702799CC4D7E}" destId="{0975494C-A0D9-44B7-955C-95D3C13329B7}" srcOrd="5" destOrd="0" presId="urn:microsoft.com/office/officeart/2005/8/layout/list1"/>
    <dgm:cxn modelId="{E88C821F-1C91-4543-A588-C5837CFA3549}" type="presParOf" srcId="{D040FEC7-AAB8-4273-8C7C-702799CC4D7E}" destId="{97E84D86-524A-4C2B-A5E8-10DB02161EDE}"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28A66-646C-41E1-A0BE-9F7407357D6E}">
      <dsp:nvSpPr>
        <dsp:cNvPr id="0" name=""/>
        <dsp:cNvSpPr/>
      </dsp:nvSpPr>
      <dsp:spPr>
        <a:xfrm>
          <a:off x="3994266" y="2384280"/>
          <a:ext cx="2187748" cy="535393"/>
        </a:xfrm>
        <a:custGeom>
          <a:avLst/>
          <a:gdLst/>
          <a:ahLst/>
          <a:cxnLst/>
          <a:rect l="0" t="0" r="0" b="0"/>
          <a:pathLst>
            <a:path>
              <a:moveTo>
                <a:pt x="0" y="0"/>
              </a:moveTo>
              <a:lnTo>
                <a:pt x="0" y="160867"/>
              </a:lnTo>
              <a:lnTo>
                <a:pt x="2187748" y="160867"/>
              </a:lnTo>
              <a:lnTo>
                <a:pt x="2187748" y="53539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4DC906-CE1C-492F-9213-29EFE96E667A}">
      <dsp:nvSpPr>
        <dsp:cNvPr id="0" name=""/>
        <dsp:cNvSpPr/>
      </dsp:nvSpPr>
      <dsp:spPr>
        <a:xfrm>
          <a:off x="1857007" y="2384280"/>
          <a:ext cx="2137259" cy="532611"/>
        </a:xfrm>
        <a:custGeom>
          <a:avLst/>
          <a:gdLst/>
          <a:ahLst/>
          <a:cxnLst/>
          <a:rect l="0" t="0" r="0" b="0"/>
          <a:pathLst>
            <a:path>
              <a:moveTo>
                <a:pt x="2137259" y="0"/>
              </a:moveTo>
              <a:lnTo>
                <a:pt x="2137259" y="158085"/>
              </a:lnTo>
              <a:lnTo>
                <a:pt x="0" y="158085"/>
              </a:lnTo>
              <a:lnTo>
                <a:pt x="0" y="5326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2E3476-1AE4-4B78-8DD1-A8B1A1C0A181}">
      <dsp:nvSpPr>
        <dsp:cNvPr id="0" name=""/>
        <dsp:cNvSpPr/>
      </dsp:nvSpPr>
      <dsp:spPr>
        <a:xfrm>
          <a:off x="2210809" y="600823"/>
          <a:ext cx="3566914" cy="17834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sv-SE" sz="3200" b="1" kern="1200" dirty="0" smtClean="0">
              <a:latin typeface="Arial" panose="020B0604020202020204" pitchFamily="34" charset="0"/>
              <a:cs typeface="Arial" panose="020B0604020202020204" pitchFamily="34" charset="0"/>
            </a:rPr>
            <a:t>LFS-</a:t>
          </a:r>
          <a:r>
            <a:rPr lang="sv-SE" sz="3200" b="1" kern="1200" dirty="0" err="1" smtClean="0">
              <a:latin typeface="Arial" panose="020B0604020202020204" pitchFamily="34" charset="0"/>
              <a:cs typeface="Arial" panose="020B0604020202020204" pitchFamily="34" charset="0"/>
            </a:rPr>
            <a:t>Unit</a:t>
          </a:r>
          <a:r>
            <a:rPr lang="sv-SE" sz="3200" b="1" kern="1200" dirty="0" smtClean="0">
              <a:latin typeface="Arial" panose="020B0604020202020204" pitchFamily="34" charset="0"/>
              <a:cs typeface="Arial" panose="020B0604020202020204" pitchFamily="34" charset="0"/>
            </a:rPr>
            <a:t> </a:t>
          </a:r>
        </a:p>
        <a:p>
          <a:pPr lvl="0" algn="ctr" defTabSz="1422400">
            <a:lnSpc>
              <a:spcPct val="90000"/>
            </a:lnSpc>
            <a:spcBef>
              <a:spcPct val="0"/>
            </a:spcBef>
            <a:spcAft>
              <a:spcPct val="35000"/>
            </a:spcAft>
          </a:pPr>
          <a:endParaRPr lang="sv-SE" sz="1600" kern="1200" dirty="0" smtClean="0">
            <a:latin typeface="Arial" panose="020B0604020202020204" pitchFamily="34" charset="0"/>
            <a:cs typeface="Arial" panose="020B0604020202020204" pitchFamily="34" charset="0"/>
          </a:endParaRPr>
        </a:p>
      </dsp:txBody>
      <dsp:txXfrm>
        <a:off x="2210809" y="600823"/>
        <a:ext cx="3566914" cy="1783457"/>
      </dsp:txXfrm>
    </dsp:sp>
    <dsp:sp modelId="{D1B482B2-4998-4259-ADD9-C76BFC03E2EC}">
      <dsp:nvSpPr>
        <dsp:cNvPr id="0" name=""/>
        <dsp:cNvSpPr/>
      </dsp:nvSpPr>
      <dsp:spPr>
        <a:xfrm>
          <a:off x="1374" y="2916892"/>
          <a:ext cx="3711267" cy="21173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sv-SE" sz="2200" b="1" kern="1200" dirty="0" smtClean="0">
              <a:latin typeface="Arial" panose="020B0604020202020204" pitchFamily="34" charset="0"/>
              <a:cs typeface="Arial" panose="020B0604020202020204" pitchFamily="34" charset="0"/>
            </a:rPr>
            <a:t>Data </a:t>
          </a:r>
          <a:r>
            <a:rPr lang="sv-SE" sz="2200" b="1" kern="1200" dirty="0" err="1" smtClean="0">
              <a:latin typeface="Arial" panose="020B0604020202020204" pitchFamily="34" charset="0"/>
              <a:cs typeface="Arial" panose="020B0604020202020204" pitchFamily="34" charset="0"/>
            </a:rPr>
            <a:t>collection</a:t>
          </a:r>
          <a:r>
            <a:rPr lang="sv-SE" sz="2200" b="1" kern="1200" dirty="0" smtClean="0">
              <a:latin typeface="Arial" panose="020B0604020202020204" pitchFamily="34" charset="0"/>
              <a:cs typeface="Arial" panose="020B0604020202020204" pitchFamily="34" charset="0"/>
            </a:rPr>
            <a:t> </a:t>
          </a:r>
          <a:r>
            <a:rPr lang="sv-SE" sz="2200" b="1" kern="1200" dirty="0" err="1" smtClean="0">
              <a:latin typeface="Arial" panose="020B0604020202020204" pitchFamily="34" charset="0"/>
              <a:cs typeface="Arial" panose="020B0604020202020204" pitchFamily="34" charset="0"/>
            </a:rPr>
            <a:t>department</a:t>
          </a:r>
          <a:r>
            <a:rPr lang="sv-SE" sz="2200" b="1" kern="1200" dirty="0" smtClean="0">
              <a:latin typeface="Arial" panose="020B0604020202020204" pitchFamily="34" charset="0"/>
              <a:cs typeface="Arial" panose="020B0604020202020204" pitchFamily="34" charset="0"/>
            </a:rPr>
            <a:t> </a:t>
          </a:r>
        </a:p>
        <a:p>
          <a:pPr lvl="0" algn="ctr" defTabSz="977900">
            <a:lnSpc>
              <a:spcPct val="90000"/>
            </a:lnSpc>
            <a:spcBef>
              <a:spcPct val="0"/>
            </a:spcBef>
            <a:spcAft>
              <a:spcPct val="35000"/>
            </a:spcAft>
          </a:pPr>
          <a:endParaRPr lang="sv-SE" sz="2000" kern="1200" dirty="0" smtClean="0">
            <a:latin typeface="Arial" panose="020B0604020202020204" pitchFamily="34" charset="0"/>
            <a:cs typeface="Arial" panose="020B0604020202020204" pitchFamily="34" charset="0"/>
          </a:endParaRPr>
        </a:p>
        <a:p>
          <a:pPr lvl="0" algn="ctr" defTabSz="977900">
            <a:lnSpc>
              <a:spcPct val="90000"/>
            </a:lnSpc>
            <a:spcBef>
              <a:spcPct val="0"/>
            </a:spcBef>
            <a:spcAft>
              <a:spcPct val="35000"/>
            </a:spcAft>
          </a:pPr>
          <a:r>
            <a:rPr lang="sv-SE" sz="2000" kern="1200" dirty="0" smtClean="0">
              <a:latin typeface="Arial" panose="020B0604020202020204" pitchFamily="34" charset="0"/>
              <a:cs typeface="Arial" panose="020B0604020202020204" pitchFamily="34" charset="0"/>
            </a:rPr>
            <a:t>100 % </a:t>
          </a:r>
          <a:r>
            <a:rPr lang="sv-SE" sz="2000" kern="1200" dirty="0" err="1" smtClean="0">
              <a:latin typeface="Arial" panose="020B0604020202020204" pitchFamily="34" charset="0"/>
              <a:cs typeface="Arial" panose="020B0604020202020204" pitchFamily="34" charset="0"/>
            </a:rPr>
            <a:t>of</a:t>
          </a:r>
          <a:r>
            <a:rPr lang="sv-SE" sz="2000" kern="1200" dirty="0" smtClean="0">
              <a:latin typeface="Arial" panose="020B0604020202020204" pitchFamily="34" charset="0"/>
              <a:cs typeface="Arial" panose="020B0604020202020204" pitchFamily="34" charset="0"/>
            </a:rPr>
            <a:t> the </a:t>
          </a:r>
          <a:r>
            <a:rPr lang="sv-SE" sz="2000" kern="1200" dirty="0" err="1" smtClean="0">
              <a:latin typeface="Arial" panose="020B0604020202020204" pitchFamily="34" charset="0"/>
              <a:cs typeface="Arial" panose="020B0604020202020204" pitchFamily="34" charset="0"/>
            </a:rPr>
            <a:t>sample</a:t>
          </a:r>
          <a:r>
            <a:rPr lang="sv-SE" sz="2000" kern="1200" dirty="0" smtClean="0">
              <a:latin typeface="Arial" panose="020B0604020202020204" pitchFamily="34" charset="0"/>
              <a:cs typeface="Arial" panose="020B0604020202020204" pitchFamily="34" charset="0"/>
            </a:rPr>
            <a:t> 2014</a:t>
          </a:r>
        </a:p>
        <a:p>
          <a:pPr lvl="0" algn="ctr" defTabSz="977900">
            <a:lnSpc>
              <a:spcPct val="90000"/>
            </a:lnSpc>
            <a:spcBef>
              <a:spcPct val="0"/>
            </a:spcBef>
            <a:spcAft>
              <a:spcPct val="35000"/>
            </a:spcAft>
          </a:pPr>
          <a:r>
            <a:rPr lang="sv-SE" sz="2000" kern="1200" dirty="0" smtClean="0">
              <a:latin typeface="Arial" panose="020B0604020202020204" pitchFamily="34" charset="0"/>
              <a:cs typeface="Arial" panose="020B0604020202020204" pitchFamily="34" charset="0"/>
            </a:rPr>
            <a:t>80 % </a:t>
          </a:r>
          <a:r>
            <a:rPr lang="sv-SE" sz="2000" kern="1200" dirty="0" err="1" smtClean="0">
              <a:latin typeface="Arial" panose="020B0604020202020204" pitchFamily="34" charset="0"/>
              <a:cs typeface="Arial" panose="020B0604020202020204" pitchFamily="34" charset="0"/>
            </a:rPr>
            <a:t>of</a:t>
          </a:r>
          <a:r>
            <a:rPr lang="sv-SE" sz="2000" kern="1200" dirty="0" smtClean="0">
              <a:latin typeface="Arial" panose="020B0604020202020204" pitchFamily="34" charset="0"/>
              <a:cs typeface="Arial" panose="020B0604020202020204" pitchFamily="34" charset="0"/>
            </a:rPr>
            <a:t> the </a:t>
          </a:r>
          <a:r>
            <a:rPr lang="sv-SE" sz="2000" kern="1200" dirty="0" err="1" smtClean="0">
              <a:latin typeface="Arial" panose="020B0604020202020204" pitchFamily="34" charset="0"/>
              <a:cs typeface="Arial" panose="020B0604020202020204" pitchFamily="34" charset="0"/>
            </a:rPr>
            <a:t>sample</a:t>
          </a:r>
          <a:r>
            <a:rPr lang="sv-SE" sz="2000" kern="1200" dirty="0" smtClean="0">
              <a:latin typeface="Arial" panose="020B0604020202020204" pitchFamily="34" charset="0"/>
              <a:cs typeface="Arial" panose="020B0604020202020204" pitchFamily="34" charset="0"/>
            </a:rPr>
            <a:t> 2017</a:t>
          </a:r>
        </a:p>
        <a:p>
          <a:pPr lvl="0" algn="ctr" defTabSz="977900">
            <a:lnSpc>
              <a:spcPct val="90000"/>
            </a:lnSpc>
            <a:spcBef>
              <a:spcPct val="0"/>
            </a:spcBef>
            <a:spcAft>
              <a:spcPct val="35000"/>
            </a:spcAft>
          </a:pPr>
          <a:r>
            <a:rPr lang="sv-SE" sz="2000" kern="1200" dirty="0" smtClean="0">
              <a:latin typeface="Arial" panose="020B0604020202020204" pitchFamily="34" charset="0"/>
              <a:cs typeface="Arial" panose="020B0604020202020204" pitchFamily="34" charset="0"/>
            </a:rPr>
            <a:t>      50 % </a:t>
          </a:r>
          <a:r>
            <a:rPr lang="sv-SE" sz="2000" kern="1200" dirty="0" err="1" smtClean="0">
              <a:latin typeface="Arial" panose="020B0604020202020204" pitchFamily="34" charset="0"/>
              <a:cs typeface="Arial" panose="020B0604020202020204" pitchFamily="34" charset="0"/>
            </a:rPr>
            <a:t>of</a:t>
          </a:r>
          <a:r>
            <a:rPr lang="sv-SE" sz="2000" kern="1200" dirty="0" smtClean="0">
              <a:latin typeface="Arial" panose="020B0604020202020204" pitchFamily="34" charset="0"/>
              <a:cs typeface="Arial" panose="020B0604020202020204" pitchFamily="34" charset="0"/>
            </a:rPr>
            <a:t> the </a:t>
          </a:r>
          <a:r>
            <a:rPr lang="sv-SE" sz="2000" kern="1200" dirty="0" err="1" smtClean="0">
              <a:latin typeface="Arial" panose="020B0604020202020204" pitchFamily="34" charset="0"/>
              <a:cs typeface="Arial" panose="020B0604020202020204" pitchFamily="34" charset="0"/>
            </a:rPr>
            <a:t>sample</a:t>
          </a:r>
          <a:r>
            <a:rPr lang="sv-SE" sz="2000" kern="1200" dirty="0" smtClean="0">
              <a:latin typeface="Arial" panose="020B0604020202020204" pitchFamily="34" charset="0"/>
              <a:cs typeface="Arial" panose="020B0604020202020204" pitchFamily="34" charset="0"/>
            </a:rPr>
            <a:t> 2018		</a:t>
          </a:r>
          <a:endParaRPr lang="sv-SE" sz="2000" kern="1200" dirty="0">
            <a:latin typeface="Arial" panose="020B0604020202020204" pitchFamily="34" charset="0"/>
            <a:cs typeface="Arial" panose="020B0604020202020204" pitchFamily="34" charset="0"/>
          </a:endParaRPr>
        </a:p>
      </dsp:txBody>
      <dsp:txXfrm>
        <a:off x="1374" y="2916892"/>
        <a:ext cx="3711267" cy="2117391"/>
      </dsp:txXfrm>
    </dsp:sp>
    <dsp:sp modelId="{034E482C-5B79-48A4-9B20-9E95BACAACC4}">
      <dsp:nvSpPr>
        <dsp:cNvPr id="0" name=""/>
        <dsp:cNvSpPr/>
      </dsp:nvSpPr>
      <dsp:spPr>
        <a:xfrm>
          <a:off x="4349549" y="2919674"/>
          <a:ext cx="3664932" cy="2117391"/>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sv-SE" sz="2200" b="1" kern="1200" dirty="0" err="1" smtClean="0">
              <a:latin typeface="Arial" panose="020B0604020202020204" pitchFamily="34" charset="0"/>
              <a:cs typeface="Arial" panose="020B0604020202020204" pitchFamily="34" charset="0"/>
            </a:rPr>
            <a:t>External</a:t>
          </a:r>
          <a:r>
            <a:rPr lang="sv-SE" sz="2200" b="1" kern="1200" dirty="0" smtClean="0">
              <a:latin typeface="Arial" panose="020B0604020202020204" pitchFamily="34" charset="0"/>
              <a:cs typeface="Arial" panose="020B0604020202020204" pitchFamily="34" charset="0"/>
            </a:rPr>
            <a:t> data </a:t>
          </a:r>
          <a:r>
            <a:rPr lang="sv-SE" sz="2200" b="1" kern="1200" dirty="0" err="1" smtClean="0">
              <a:latin typeface="Arial" panose="020B0604020202020204" pitchFamily="34" charset="0"/>
              <a:cs typeface="Arial" panose="020B0604020202020204" pitchFamily="34" charset="0"/>
            </a:rPr>
            <a:t>supplier</a:t>
          </a:r>
          <a:endParaRPr lang="sv-SE" sz="2200" b="1" kern="1200" dirty="0" smtClean="0">
            <a:latin typeface="Arial" panose="020B0604020202020204" pitchFamily="34" charset="0"/>
            <a:cs typeface="Arial" panose="020B0604020202020204" pitchFamily="34" charset="0"/>
          </a:endParaRPr>
        </a:p>
        <a:p>
          <a:pPr lvl="0" algn="ctr" defTabSz="977900">
            <a:lnSpc>
              <a:spcPct val="90000"/>
            </a:lnSpc>
            <a:spcBef>
              <a:spcPct val="0"/>
            </a:spcBef>
            <a:spcAft>
              <a:spcPct val="35000"/>
            </a:spcAft>
          </a:pPr>
          <a:endParaRPr lang="sv-SE" sz="2000" kern="1200" dirty="0" smtClean="0">
            <a:latin typeface="Arial" panose="020B0604020202020204" pitchFamily="34" charset="0"/>
            <a:cs typeface="Arial" panose="020B0604020202020204" pitchFamily="34" charset="0"/>
          </a:endParaRPr>
        </a:p>
        <a:p>
          <a:pPr lvl="0" algn="ctr" defTabSz="977900">
            <a:lnSpc>
              <a:spcPct val="90000"/>
            </a:lnSpc>
            <a:spcBef>
              <a:spcPct val="0"/>
            </a:spcBef>
            <a:spcAft>
              <a:spcPct val="35000"/>
            </a:spcAft>
          </a:pPr>
          <a:endParaRPr lang="sv-SE" sz="2000" kern="1200" dirty="0" smtClean="0">
            <a:latin typeface="Arial" panose="020B0604020202020204" pitchFamily="34" charset="0"/>
            <a:cs typeface="Arial" panose="020B0604020202020204" pitchFamily="34" charset="0"/>
          </a:endParaRPr>
        </a:p>
        <a:p>
          <a:pPr lvl="0" algn="ctr" defTabSz="977900">
            <a:lnSpc>
              <a:spcPct val="90000"/>
            </a:lnSpc>
            <a:spcBef>
              <a:spcPct val="0"/>
            </a:spcBef>
            <a:spcAft>
              <a:spcPct val="35000"/>
            </a:spcAft>
          </a:pPr>
          <a:r>
            <a:rPr lang="sv-SE" sz="2000" kern="1200" dirty="0" smtClean="0">
              <a:latin typeface="Arial" panose="020B0604020202020204" pitchFamily="34" charset="0"/>
              <a:cs typeface="Arial" panose="020B0604020202020204" pitchFamily="34" charset="0"/>
            </a:rPr>
            <a:t>20 % </a:t>
          </a:r>
          <a:r>
            <a:rPr lang="sv-SE" sz="2000" kern="1200" dirty="0" err="1" smtClean="0">
              <a:latin typeface="Arial" panose="020B0604020202020204" pitchFamily="34" charset="0"/>
              <a:cs typeface="Arial" panose="020B0604020202020204" pitchFamily="34" charset="0"/>
            </a:rPr>
            <a:t>of</a:t>
          </a:r>
          <a:r>
            <a:rPr lang="sv-SE" sz="2000" kern="1200" dirty="0" smtClean="0">
              <a:latin typeface="Arial" panose="020B0604020202020204" pitchFamily="34" charset="0"/>
              <a:cs typeface="Arial" panose="020B0604020202020204" pitchFamily="34" charset="0"/>
            </a:rPr>
            <a:t> the </a:t>
          </a:r>
          <a:r>
            <a:rPr lang="sv-SE" sz="2000" kern="1200" dirty="0" err="1" smtClean="0">
              <a:latin typeface="Arial" panose="020B0604020202020204" pitchFamily="34" charset="0"/>
              <a:cs typeface="Arial" panose="020B0604020202020204" pitchFamily="34" charset="0"/>
            </a:rPr>
            <a:t>sample</a:t>
          </a:r>
          <a:r>
            <a:rPr lang="sv-SE" sz="2000" kern="1200" dirty="0" smtClean="0">
              <a:latin typeface="Arial" panose="020B0604020202020204" pitchFamily="34" charset="0"/>
              <a:cs typeface="Arial" panose="020B0604020202020204" pitchFamily="34" charset="0"/>
            </a:rPr>
            <a:t> 2017</a:t>
          </a:r>
        </a:p>
        <a:p>
          <a:pPr lvl="0" algn="ctr" defTabSz="977900">
            <a:lnSpc>
              <a:spcPct val="90000"/>
            </a:lnSpc>
            <a:spcBef>
              <a:spcPct val="0"/>
            </a:spcBef>
            <a:spcAft>
              <a:spcPct val="35000"/>
            </a:spcAft>
          </a:pPr>
          <a:r>
            <a:rPr lang="sv-SE" sz="2000" kern="1200" dirty="0" smtClean="0">
              <a:latin typeface="Arial" panose="020B0604020202020204" pitchFamily="34" charset="0"/>
              <a:cs typeface="Arial" panose="020B0604020202020204" pitchFamily="34" charset="0"/>
            </a:rPr>
            <a:t>50 % </a:t>
          </a:r>
          <a:r>
            <a:rPr lang="sv-SE" sz="2000" kern="1200" dirty="0" err="1" smtClean="0">
              <a:latin typeface="Arial" panose="020B0604020202020204" pitchFamily="34" charset="0"/>
              <a:cs typeface="Arial" panose="020B0604020202020204" pitchFamily="34" charset="0"/>
            </a:rPr>
            <a:t>of</a:t>
          </a:r>
          <a:r>
            <a:rPr lang="sv-SE" sz="2000" kern="1200" dirty="0" smtClean="0">
              <a:latin typeface="Arial" panose="020B0604020202020204" pitchFamily="34" charset="0"/>
              <a:cs typeface="Arial" panose="020B0604020202020204" pitchFamily="34" charset="0"/>
            </a:rPr>
            <a:t> the </a:t>
          </a:r>
          <a:r>
            <a:rPr lang="sv-SE" sz="2000" kern="1200" dirty="0" err="1" smtClean="0">
              <a:latin typeface="Arial" panose="020B0604020202020204" pitchFamily="34" charset="0"/>
              <a:cs typeface="Arial" panose="020B0604020202020204" pitchFamily="34" charset="0"/>
            </a:rPr>
            <a:t>sample</a:t>
          </a:r>
          <a:r>
            <a:rPr lang="sv-SE" sz="2000" kern="1200" dirty="0" smtClean="0">
              <a:latin typeface="Arial" panose="020B0604020202020204" pitchFamily="34" charset="0"/>
              <a:cs typeface="Arial" panose="020B0604020202020204" pitchFamily="34" charset="0"/>
            </a:rPr>
            <a:t> 2018</a:t>
          </a:r>
          <a:endParaRPr lang="sv-SE" sz="2000" kern="1200" dirty="0">
            <a:latin typeface="Arial" panose="020B0604020202020204" pitchFamily="34" charset="0"/>
            <a:cs typeface="Arial" panose="020B0604020202020204" pitchFamily="34" charset="0"/>
          </a:endParaRPr>
        </a:p>
      </dsp:txBody>
      <dsp:txXfrm>
        <a:off x="4349549" y="2919674"/>
        <a:ext cx="3664932" cy="21173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9E326-F62A-403A-8FF9-B54ECB0A1170}">
      <dsp:nvSpPr>
        <dsp:cNvPr id="0" name=""/>
        <dsp:cNvSpPr/>
      </dsp:nvSpPr>
      <dsp:spPr>
        <a:xfrm>
          <a:off x="4445565" y="53265"/>
          <a:ext cx="1959854" cy="9799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sv-SE" sz="2400" kern="1200" dirty="0" smtClean="0">
              <a:latin typeface="Arial" panose="020B0604020202020204" pitchFamily="34" charset="0"/>
              <a:cs typeface="Arial" panose="020B0604020202020204" pitchFamily="34" charset="0"/>
            </a:rPr>
            <a:t>LFS-</a:t>
          </a:r>
          <a:r>
            <a:rPr lang="sv-SE" sz="2400" kern="1200" dirty="0" err="1" smtClean="0">
              <a:latin typeface="Arial" panose="020B0604020202020204" pitchFamily="34" charset="0"/>
              <a:cs typeface="Arial" panose="020B0604020202020204" pitchFamily="34" charset="0"/>
            </a:rPr>
            <a:t>unit</a:t>
          </a:r>
          <a:endParaRPr lang="sv-SE" sz="2400" kern="1200" dirty="0">
            <a:latin typeface="Arial" panose="020B0604020202020204" pitchFamily="34" charset="0"/>
            <a:cs typeface="Arial" panose="020B0604020202020204" pitchFamily="34" charset="0"/>
          </a:endParaRPr>
        </a:p>
      </dsp:txBody>
      <dsp:txXfrm>
        <a:off x="4474266" y="81966"/>
        <a:ext cx="1902452" cy="922525"/>
      </dsp:txXfrm>
    </dsp:sp>
    <dsp:sp modelId="{4DD02DB9-0F63-42C8-9B49-ECD77D09C90A}">
      <dsp:nvSpPr>
        <dsp:cNvPr id="0" name=""/>
        <dsp:cNvSpPr/>
      </dsp:nvSpPr>
      <dsp:spPr>
        <a:xfrm>
          <a:off x="4641551" y="1033192"/>
          <a:ext cx="287475" cy="762275"/>
        </a:xfrm>
        <a:custGeom>
          <a:avLst/>
          <a:gdLst/>
          <a:ahLst/>
          <a:cxnLst/>
          <a:rect l="0" t="0" r="0" b="0"/>
          <a:pathLst>
            <a:path>
              <a:moveTo>
                <a:pt x="0" y="0"/>
              </a:moveTo>
              <a:lnTo>
                <a:pt x="0" y="762275"/>
              </a:lnTo>
              <a:lnTo>
                <a:pt x="287475" y="7622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402B80-CD86-4A45-8D08-96661C13B302}">
      <dsp:nvSpPr>
        <dsp:cNvPr id="0" name=""/>
        <dsp:cNvSpPr/>
      </dsp:nvSpPr>
      <dsp:spPr>
        <a:xfrm>
          <a:off x="4929026" y="1305504"/>
          <a:ext cx="1567883" cy="9799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sv-SE" sz="1800" kern="1200" dirty="0" smtClean="0">
              <a:latin typeface="Arial" panose="020B0604020202020204" pitchFamily="34" charset="0"/>
              <a:cs typeface="Arial" panose="020B0604020202020204" pitchFamily="34" charset="0"/>
            </a:rPr>
            <a:t>LFS-</a:t>
          </a:r>
          <a:r>
            <a:rPr lang="sv-SE" sz="1800" kern="1200" dirty="0" err="1" smtClean="0">
              <a:latin typeface="Arial" panose="020B0604020202020204" pitchFamily="34" charset="0"/>
              <a:cs typeface="Arial" panose="020B0604020202020204" pitchFamily="34" charset="0"/>
            </a:rPr>
            <a:t>specific</a:t>
          </a:r>
          <a:r>
            <a:rPr lang="sv-SE" sz="1800" kern="1200" dirty="0" smtClean="0">
              <a:latin typeface="Arial" panose="020B0604020202020204" pitchFamily="34" charset="0"/>
              <a:cs typeface="Arial" panose="020B0604020202020204" pitchFamily="34" charset="0"/>
            </a:rPr>
            <a:t> </a:t>
          </a:r>
          <a:r>
            <a:rPr lang="sv-SE" sz="1800" kern="1200" dirty="0" err="1" smtClean="0">
              <a:latin typeface="Arial" panose="020B0604020202020204" pitchFamily="34" charset="0"/>
              <a:cs typeface="Arial" panose="020B0604020202020204" pitchFamily="34" charset="0"/>
            </a:rPr>
            <a:t>training</a:t>
          </a:r>
          <a:endParaRPr lang="sv-SE" sz="1800" kern="1200" dirty="0">
            <a:latin typeface="Arial" panose="020B0604020202020204" pitchFamily="34" charset="0"/>
            <a:cs typeface="Arial" panose="020B0604020202020204" pitchFamily="34" charset="0"/>
          </a:endParaRPr>
        </a:p>
      </dsp:txBody>
      <dsp:txXfrm>
        <a:off x="4957727" y="1334205"/>
        <a:ext cx="1510481" cy="922525"/>
      </dsp:txXfrm>
    </dsp:sp>
    <dsp:sp modelId="{56B0201F-960D-4E79-B251-824E3592AF58}">
      <dsp:nvSpPr>
        <dsp:cNvPr id="0" name=""/>
        <dsp:cNvSpPr/>
      </dsp:nvSpPr>
      <dsp:spPr>
        <a:xfrm>
          <a:off x="4641551" y="1033192"/>
          <a:ext cx="283932" cy="3033708"/>
        </a:xfrm>
        <a:custGeom>
          <a:avLst/>
          <a:gdLst/>
          <a:ahLst/>
          <a:cxnLst/>
          <a:rect l="0" t="0" r="0" b="0"/>
          <a:pathLst>
            <a:path>
              <a:moveTo>
                <a:pt x="0" y="0"/>
              </a:moveTo>
              <a:lnTo>
                <a:pt x="0" y="3033708"/>
              </a:lnTo>
              <a:lnTo>
                <a:pt x="283932" y="30337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923628-F798-4A99-89CC-B1FDE86868B2}">
      <dsp:nvSpPr>
        <dsp:cNvPr id="0" name=""/>
        <dsp:cNvSpPr/>
      </dsp:nvSpPr>
      <dsp:spPr>
        <a:xfrm>
          <a:off x="4925483" y="3576937"/>
          <a:ext cx="1567883" cy="9799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sv-SE" sz="1800" kern="1200" dirty="0" err="1" smtClean="0">
              <a:latin typeface="Arial" panose="020B0604020202020204" pitchFamily="34" charset="0"/>
              <a:cs typeface="Arial" panose="020B0604020202020204" pitchFamily="34" charset="0"/>
            </a:rPr>
            <a:t>Monitoring</a:t>
          </a:r>
          <a:r>
            <a:rPr lang="sv-SE" sz="1800" kern="1200" dirty="0" smtClean="0">
              <a:latin typeface="Arial" panose="020B0604020202020204" pitchFamily="34" charset="0"/>
              <a:cs typeface="Arial" panose="020B0604020202020204" pitchFamily="34" charset="0"/>
            </a:rPr>
            <a:t> and feedback to </a:t>
          </a:r>
          <a:r>
            <a:rPr lang="sv-SE" sz="1800" kern="1200" dirty="0" err="1" smtClean="0">
              <a:latin typeface="Arial" panose="020B0604020202020204" pitchFamily="34" charset="0"/>
              <a:cs typeface="Arial" panose="020B0604020202020204" pitchFamily="34" charset="0"/>
            </a:rPr>
            <a:t>supplier</a:t>
          </a:r>
          <a:endParaRPr lang="sv-SE" sz="1800" kern="1200" dirty="0">
            <a:latin typeface="Arial" panose="020B0604020202020204" pitchFamily="34" charset="0"/>
            <a:cs typeface="Arial" panose="020B0604020202020204" pitchFamily="34" charset="0"/>
          </a:endParaRPr>
        </a:p>
      </dsp:txBody>
      <dsp:txXfrm>
        <a:off x="4954184" y="3605638"/>
        <a:ext cx="1510481" cy="922525"/>
      </dsp:txXfrm>
    </dsp:sp>
    <dsp:sp modelId="{4FC83DB3-7CA4-4C53-AFDD-755717F85FCD}">
      <dsp:nvSpPr>
        <dsp:cNvPr id="0" name=""/>
        <dsp:cNvSpPr/>
      </dsp:nvSpPr>
      <dsp:spPr>
        <a:xfrm>
          <a:off x="1322732" y="53274"/>
          <a:ext cx="1959854" cy="97992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sv-SE" sz="2400" kern="1200" dirty="0" err="1" smtClean="0">
              <a:latin typeface="Arial" panose="020B0604020202020204" pitchFamily="34" charset="0"/>
              <a:cs typeface="Arial" panose="020B0604020202020204" pitchFamily="34" charset="0"/>
            </a:rPr>
            <a:t>External</a:t>
          </a:r>
          <a:r>
            <a:rPr lang="sv-SE" sz="2400" kern="1200" dirty="0" smtClean="0">
              <a:latin typeface="Arial" panose="020B0604020202020204" pitchFamily="34" charset="0"/>
              <a:cs typeface="Arial" panose="020B0604020202020204" pitchFamily="34" charset="0"/>
            </a:rPr>
            <a:t> data </a:t>
          </a:r>
          <a:r>
            <a:rPr lang="sv-SE" sz="2400" kern="1200" dirty="0" err="1" smtClean="0">
              <a:latin typeface="Arial" panose="020B0604020202020204" pitchFamily="34" charset="0"/>
              <a:cs typeface="Arial" panose="020B0604020202020204" pitchFamily="34" charset="0"/>
            </a:rPr>
            <a:t>supplier</a:t>
          </a:r>
          <a:endParaRPr lang="sv-SE" sz="2400" kern="1200" dirty="0">
            <a:latin typeface="Arial" panose="020B0604020202020204" pitchFamily="34" charset="0"/>
            <a:cs typeface="Arial" panose="020B0604020202020204" pitchFamily="34" charset="0"/>
          </a:endParaRPr>
        </a:p>
      </dsp:txBody>
      <dsp:txXfrm>
        <a:off x="1351433" y="81975"/>
        <a:ext cx="1902452" cy="922525"/>
      </dsp:txXfrm>
    </dsp:sp>
    <dsp:sp modelId="{102775E4-3780-48EC-971B-19607327D248}">
      <dsp:nvSpPr>
        <dsp:cNvPr id="0" name=""/>
        <dsp:cNvSpPr/>
      </dsp:nvSpPr>
      <dsp:spPr>
        <a:xfrm>
          <a:off x="1518718" y="1033202"/>
          <a:ext cx="208924" cy="702598"/>
        </a:xfrm>
        <a:custGeom>
          <a:avLst/>
          <a:gdLst/>
          <a:ahLst/>
          <a:cxnLst/>
          <a:rect l="0" t="0" r="0" b="0"/>
          <a:pathLst>
            <a:path>
              <a:moveTo>
                <a:pt x="0" y="0"/>
              </a:moveTo>
              <a:lnTo>
                <a:pt x="0" y="702598"/>
              </a:lnTo>
              <a:lnTo>
                <a:pt x="208924" y="7025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0A8CFE-022B-436D-8AE7-0162C1BDD927}">
      <dsp:nvSpPr>
        <dsp:cNvPr id="0" name=""/>
        <dsp:cNvSpPr/>
      </dsp:nvSpPr>
      <dsp:spPr>
        <a:xfrm>
          <a:off x="1727642" y="1245836"/>
          <a:ext cx="1567883" cy="9799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sv-SE" sz="1800" kern="1200" dirty="0" err="1" smtClean="0">
              <a:latin typeface="Arial" panose="020B0604020202020204" pitchFamily="34" charset="0"/>
              <a:cs typeface="Arial" panose="020B0604020202020204" pitchFamily="34" charset="0"/>
            </a:rPr>
            <a:t>Recruiting</a:t>
          </a:r>
          <a:r>
            <a:rPr lang="sv-SE" sz="1800" kern="1200" dirty="0" smtClean="0">
              <a:latin typeface="Arial" panose="020B0604020202020204" pitchFamily="34" charset="0"/>
              <a:cs typeface="Arial" panose="020B0604020202020204" pitchFamily="34" charset="0"/>
            </a:rPr>
            <a:t> </a:t>
          </a:r>
          <a:r>
            <a:rPr lang="sv-SE" sz="1800" kern="1200" dirty="0" err="1" smtClean="0">
              <a:latin typeface="Arial" panose="020B0604020202020204" pitchFamily="34" charset="0"/>
              <a:cs typeface="Arial" panose="020B0604020202020204" pitchFamily="34" charset="0"/>
            </a:rPr>
            <a:t>interviewers</a:t>
          </a:r>
          <a:endParaRPr lang="sv-SE" sz="1800" kern="1200" dirty="0">
            <a:latin typeface="Arial" panose="020B0604020202020204" pitchFamily="34" charset="0"/>
            <a:cs typeface="Arial" panose="020B0604020202020204" pitchFamily="34" charset="0"/>
          </a:endParaRPr>
        </a:p>
      </dsp:txBody>
      <dsp:txXfrm>
        <a:off x="1756343" y="1274537"/>
        <a:ext cx="1510481" cy="922525"/>
      </dsp:txXfrm>
    </dsp:sp>
    <dsp:sp modelId="{7B152F64-4470-4B92-8D50-DA124DB39E92}">
      <dsp:nvSpPr>
        <dsp:cNvPr id="0" name=""/>
        <dsp:cNvSpPr/>
      </dsp:nvSpPr>
      <dsp:spPr>
        <a:xfrm>
          <a:off x="1518718" y="1033202"/>
          <a:ext cx="486988" cy="1796971"/>
        </a:xfrm>
        <a:custGeom>
          <a:avLst/>
          <a:gdLst/>
          <a:ahLst/>
          <a:cxnLst/>
          <a:rect l="0" t="0" r="0" b="0"/>
          <a:pathLst>
            <a:path>
              <a:moveTo>
                <a:pt x="0" y="0"/>
              </a:moveTo>
              <a:lnTo>
                <a:pt x="0" y="1796971"/>
              </a:lnTo>
              <a:lnTo>
                <a:pt x="486988" y="179697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8F28AD-AC96-42E3-8970-C70CBEF0FE0A}">
      <dsp:nvSpPr>
        <dsp:cNvPr id="0" name=""/>
        <dsp:cNvSpPr/>
      </dsp:nvSpPr>
      <dsp:spPr>
        <a:xfrm>
          <a:off x="2005706" y="2340210"/>
          <a:ext cx="1567883" cy="9799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Arial" panose="020B0604020202020204" pitchFamily="34" charset="0"/>
              <a:cs typeface="Arial" panose="020B0604020202020204" pitchFamily="34" charset="0"/>
            </a:rPr>
            <a:t>Interviewing</a:t>
          </a:r>
        </a:p>
        <a:p>
          <a:pPr lvl="0" algn="ctr" defTabSz="800100">
            <a:lnSpc>
              <a:spcPct val="90000"/>
            </a:lnSpc>
            <a:spcBef>
              <a:spcPct val="0"/>
            </a:spcBef>
            <a:spcAft>
              <a:spcPct val="35000"/>
            </a:spcAft>
          </a:pPr>
          <a:r>
            <a:rPr lang="en-US" sz="1800" kern="1200" dirty="0" smtClean="0">
              <a:latin typeface="Arial" panose="020B0604020202020204" pitchFamily="34" charset="0"/>
              <a:cs typeface="Arial" panose="020B0604020202020204" pitchFamily="34" charset="0"/>
            </a:rPr>
            <a:t>technique training</a:t>
          </a:r>
          <a:endParaRPr lang="sv-SE" sz="1800" kern="1200" dirty="0">
            <a:latin typeface="Arial" panose="020B0604020202020204" pitchFamily="34" charset="0"/>
            <a:cs typeface="Arial" panose="020B0604020202020204" pitchFamily="34" charset="0"/>
          </a:endParaRPr>
        </a:p>
      </dsp:txBody>
      <dsp:txXfrm>
        <a:off x="2034407" y="2368911"/>
        <a:ext cx="1510481" cy="922525"/>
      </dsp:txXfrm>
    </dsp:sp>
    <dsp:sp modelId="{62F66E2D-B213-413C-B2F4-1045FC859A98}">
      <dsp:nvSpPr>
        <dsp:cNvPr id="0" name=""/>
        <dsp:cNvSpPr/>
      </dsp:nvSpPr>
      <dsp:spPr>
        <a:xfrm>
          <a:off x="1518718" y="1033202"/>
          <a:ext cx="1050501" cy="2981027"/>
        </a:xfrm>
        <a:custGeom>
          <a:avLst/>
          <a:gdLst/>
          <a:ahLst/>
          <a:cxnLst/>
          <a:rect l="0" t="0" r="0" b="0"/>
          <a:pathLst>
            <a:path>
              <a:moveTo>
                <a:pt x="0" y="0"/>
              </a:moveTo>
              <a:lnTo>
                <a:pt x="0" y="2981027"/>
              </a:lnTo>
              <a:lnTo>
                <a:pt x="1050501" y="298102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269801-CAB3-4764-A108-9D20B2C0EFBF}">
      <dsp:nvSpPr>
        <dsp:cNvPr id="0" name=""/>
        <dsp:cNvSpPr/>
      </dsp:nvSpPr>
      <dsp:spPr>
        <a:xfrm>
          <a:off x="2569220" y="3524266"/>
          <a:ext cx="1567883" cy="9799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sv-SE" sz="1800" kern="1200" dirty="0" err="1" smtClean="0">
              <a:latin typeface="Arial" panose="020B0604020202020204" pitchFamily="34" charset="0"/>
              <a:cs typeface="Arial" panose="020B0604020202020204" pitchFamily="34" charset="0"/>
            </a:rPr>
            <a:t>Monitoring</a:t>
          </a:r>
          <a:endParaRPr lang="sv-SE" sz="1800" kern="1200" dirty="0" smtClean="0">
            <a:latin typeface="Arial" panose="020B0604020202020204" pitchFamily="34" charset="0"/>
            <a:cs typeface="Arial" panose="020B0604020202020204" pitchFamily="34" charset="0"/>
          </a:endParaRPr>
        </a:p>
        <a:p>
          <a:pPr lvl="0" algn="ctr" defTabSz="800100">
            <a:lnSpc>
              <a:spcPct val="90000"/>
            </a:lnSpc>
            <a:spcBef>
              <a:spcPct val="0"/>
            </a:spcBef>
            <a:spcAft>
              <a:spcPct val="35000"/>
            </a:spcAft>
          </a:pPr>
          <a:r>
            <a:rPr lang="sv-SE" sz="1800" kern="1200" dirty="0" smtClean="0">
              <a:latin typeface="Arial" panose="020B0604020202020204" pitchFamily="34" charset="0"/>
              <a:cs typeface="Arial" panose="020B0604020202020204" pitchFamily="34" charset="0"/>
            </a:rPr>
            <a:t>and feedback to </a:t>
          </a:r>
          <a:r>
            <a:rPr lang="sv-SE" sz="1800" kern="1200" dirty="0" err="1" smtClean="0">
              <a:latin typeface="Arial" panose="020B0604020202020204" pitchFamily="34" charset="0"/>
              <a:cs typeface="Arial" panose="020B0604020202020204" pitchFamily="34" charset="0"/>
            </a:rPr>
            <a:t>interviewer</a:t>
          </a:r>
          <a:endParaRPr lang="sv-SE" sz="1800" kern="1200" dirty="0">
            <a:latin typeface="Arial" panose="020B0604020202020204" pitchFamily="34" charset="0"/>
            <a:cs typeface="Arial" panose="020B0604020202020204" pitchFamily="34" charset="0"/>
          </a:endParaRPr>
        </a:p>
      </dsp:txBody>
      <dsp:txXfrm>
        <a:off x="2597921" y="3552967"/>
        <a:ext cx="1510481" cy="9225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28B40-684A-4C8D-907A-F534C2794CBB}">
      <dsp:nvSpPr>
        <dsp:cNvPr id="0" name=""/>
        <dsp:cNvSpPr/>
      </dsp:nvSpPr>
      <dsp:spPr>
        <a:xfrm>
          <a:off x="1616075" y="661"/>
          <a:ext cx="1805781" cy="902890"/>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sv-SE" sz="2200" kern="1200" dirty="0" err="1" smtClean="0">
              <a:latin typeface="Arial" panose="020B0604020202020204" pitchFamily="34" charset="0"/>
              <a:cs typeface="Arial" panose="020B0604020202020204" pitchFamily="34" charset="0"/>
            </a:rPr>
            <a:t>External</a:t>
          </a:r>
          <a:r>
            <a:rPr lang="sv-SE" sz="2200" kern="1200" dirty="0" smtClean="0">
              <a:latin typeface="Arial" panose="020B0604020202020204" pitchFamily="34" charset="0"/>
              <a:cs typeface="Arial" panose="020B0604020202020204" pitchFamily="34" charset="0"/>
            </a:rPr>
            <a:t> data </a:t>
          </a:r>
          <a:r>
            <a:rPr lang="sv-SE" sz="2200" kern="1200" dirty="0" err="1" smtClean="0">
              <a:latin typeface="Arial" panose="020B0604020202020204" pitchFamily="34" charset="0"/>
              <a:cs typeface="Arial" panose="020B0604020202020204" pitchFamily="34" charset="0"/>
            </a:rPr>
            <a:t>supplier</a:t>
          </a:r>
          <a:endParaRPr lang="sv-SE" sz="2200" kern="1200" dirty="0">
            <a:latin typeface="Arial" panose="020B0604020202020204" pitchFamily="34" charset="0"/>
            <a:cs typeface="Arial" panose="020B0604020202020204" pitchFamily="34" charset="0"/>
          </a:endParaRPr>
        </a:p>
      </dsp:txBody>
      <dsp:txXfrm>
        <a:off x="1642520" y="27106"/>
        <a:ext cx="1752891" cy="850000"/>
      </dsp:txXfrm>
    </dsp:sp>
    <dsp:sp modelId="{1954DD93-40F5-45F6-A471-063867C1F818}">
      <dsp:nvSpPr>
        <dsp:cNvPr id="0" name=""/>
        <dsp:cNvSpPr/>
      </dsp:nvSpPr>
      <dsp:spPr>
        <a:xfrm>
          <a:off x="1796653" y="903552"/>
          <a:ext cx="180578" cy="677167"/>
        </a:xfrm>
        <a:custGeom>
          <a:avLst/>
          <a:gdLst/>
          <a:ahLst/>
          <a:cxnLst/>
          <a:rect l="0" t="0" r="0" b="0"/>
          <a:pathLst>
            <a:path>
              <a:moveTo>
                <a:pt x="0" y="0"/>
              </a:moveTo>
              <a:lnTo>
                <a:pt x="0" y="677167"/>
              </a:lnTo>
              <a:lnTo>
                <a:pt x="180578" y="6771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78D32A5-C710-4C17-B711-4B89B4A1D225}">
      <dsp:nvSpPr>
        <dsp:cNvPr id="0" name=""/>
        <dsp:cNvSpPr/>
      </dsp:nvSpPr>
      <dsp:spPr>
        <a:xfrm>
          <a:off x="1977231" y="1129274"/>
          <a:ext cx="1444624" cy="90289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sv-SE" sz="1600" kern="1200" dirty="0" err="1" smtClean="0">
              <a:latin typeface="Arial" panose="020B0604020202020204" pitchFamily="34" charset="0"/>
              <a:cs typeface="Arial" panose="020B0604020202020204" pitchFamily="34" charset="0"/>
            </a:rPr>
            <a:t>Recordings</a:t>
          </a:r>
          <a:r>
            <a:rPr lang="sv-SE" sz="1600" kern="1200" dirty="0" smtClean="0">
              <a:latin typeface="Arial" panose="020B0604020202020204" pitchFamily="34" charset="0"/>
              <a:cs typeface="Arial" panose="020B0604020202020204" pitchFamily="34" charset="0"/>
            </a:rPr>
            <a:t> </a:t>
          </a:r>
          <a:r>
            <a:rPr lang="sv-SE" sz="1600" kern="1200" dirty="0" err="1" smtClean="0">
              <a:latin typeface="Arial" panose="020B0604020202020204" pitchFamily="34" charset="0"/>
              <a:cs typeface="Arial" panose="020B0604020202020204" pitchFamily="34" charset="0"/>
            </a:rPr>
            <a:t>of</a:t>
          </a:r>
          <a:r>
            <a:rPr lang="sv-SE" sz="1600" kern="1200" dirty="0" smtClean="0">
              <a:latin typeface="Arial" panose="020B0604020202020204" pitchFamily="34" charset="0"/>
              <a:cs typeface="Arial" panose="020B0604020202020204" pitchFamily="34" charset="0"/>
            </a:rPr>
            <a:t> </a:t>
          </a:r>
          <a:r>
            <a:rPr lang="sv-SE" sz="1600" kern="1200" dirty="0" err="1" smtClean="0">
              <a:latin typeface="Arial" panose="020B0604020202020204" pitchFamily="34" charset="0"/>
              <a:cs typeface="Arial" panose="020B0604020202020204" pitchFamily="34" charset="0"/>
            </a:rPr>
            <a:t>interviews</a:t>
          </a:r>
          <a:endParaRPr lang="sv-SE" sz="1600" kern="1200" dirty="0">
            <a:latin typeface="Arial" panose="020B0604020202020204" pitchFamily="34" charset="0"/>
            <a:cs typeface="Arial" panose="020B0604020202020204" pitchFamily="34" charset="0"/>
          </a:endParaRPr>
        </a:p>
      </dsp:txBody>
      <dsp:txXfrm>
        <a:off x="2003676" y="1155719"/>
        <a:ext cx="1391734" cy="850000"/>
      </dsp:txXfrm>
    </dsp:sp>
    <dsp:sp modelId="{D9CC453C-55D0-45E2-B0AC-71AFBB9CB33F}">
      <dsp:nvSpPr>
        <dsp:cNvPr id="0" name=""/>
        <dsp:cNvSpPr/>
      </dsp:nvSpPr>
      <dsp:spPr>
        <a:xfrm>
          <a:off x="1796653" y="903552"/>
          <a:ext cx="180578" cy="1805781"/>
        </a:xfrm>
        <a:custGeom>
          <a:avLst/>
          <a:gdLst/>
          <a:ahLst/>
          <a:cxnLst/>
          <a:rect l="0" t="0" r="0" b="0"/>
          <a:pathLst>
            <a:path>
              <a:moveTo>
                <a:pt x="0" y="0"/>
              </a:moveTo>
              <a:lnTo>
                <a:pt x="0" y="1805781"/>
              </a:lnTo>
              <a:lnTo>
                <a:pt x="180578" y="18057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0A58A2-74A7-4866-A0F3-ADBB55A468D4}">
      <dsp:nvSpPr>
        <dsp:cNvPr id="0" name=""/>
        <dsp:cNvSpPr/>
      </dsp:nvSpPr>
      <dsp:spPr>
        <a:xfrm>
          <a:off x="1977231" y="2257888"/>
          <a:ext cx="1444624" cy="90289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noProof="0" dirty="0" smtClean="0">
              <a:latin typeface="Arial" panose="020B0604020202020204" pitchFamily="34" charset="0"/>
              <a:cs typeface="Arial" panose="020B0604020202020204" pitchFamily="34" charset="0"/>
            </a:rPr>
            <a:t>Monitoring</a:t>
          </a:r>
          <a:endParaRPr lang="en-US" sz="1600" kern="1200" noProof="0" dirty="0">
            <a:latin typeface="Arial" panose="020B0604020202020204" pitchFamily="34" charset="0"/>
            <a:cs typeface="Arial" panose="020B0604020202020204" pitchFamily="34" charset="0"/>
          </a:endParaRPr>
        </a:p>
      </dsp:txBody>
      <dsp:txXfrm>
        <a:off x="2003676" y="2284333"/>
        <a:ext cx="1391734" cy="850000"/>
      </dsp:txXfrm>
    </dsp:sp>
    <dsp:sp modelId="{AB3B22DA-A5C8-413D-B573-BB506D0A7C30}">
      <dsp:nvSpPr>
        <dsp:cNvPr id="0" name=""/>
        <dsp:cNvSpPr/>
      </dsp:nvSpPr>
      <dsp:spPr>
        <a:xfrm>
          <a:off x="1796653" y="903552"/>
          <a:ext cx="180578" cy="2934394"/>
        </a:xfrm>
        <a:custGeom>
          <a:avLst/>
          <a:gdLst/>
          <a:ahLst/>
          <a:cxnLst/>
          <a:rect l="0" t="0" r="0" b="0"/>
          <a:pathLst>
            <a:path>
              <a:moveTo>
                <a:pt x="0" y="0"/>
              </a:moveTo>
              <a:lnTo>
                <a:pt x="0" y="2934394"/>
              </a:lnTo>
              <a:lnTo>
                <a:pt x="180578" y="293439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2E0859-26B8-43AF-A800-EBE9A8E57A11}">
      <dsp:nvSpPr>
        <dsp:cNvPr id="0" name=""/>
        <dsp:cNvSpPr/>
      </dsp:nvSpPr>
      <dsp:spPr>
        <a:xfrm>
          <a:off x="1977231" y="3386501"/>
          <a:ext cx="1444624" cy="90289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sv-SE" sz="1600" kern="1200" dirty="0" smtClean="0">
              <a:latin typeface="Arial" panose="020B0604020202020204" pitchFamily="34" charset="0"/>
              <a:cs typeface="Arial" panose="020B0604020202020204" pitchFamily="34" charset="0"/>
            </a:rPr>
            <a:t>Feedback to </a:t>
          </a:r>
          <a:r>
            <a:rPr lang="en-US" sz="1600" kern="1200" noProof="0" dirty="0" smtClean="0">
              <a:latin typeface="Arial" panose="020B0604020202020204" pitchFamily="34" charset="0"/>
              <a:cs typeface="Arial" panose="020B0604020202020204" pitchFamily="34" charset="0"/>
            </a:rPr>
            <a:t>interviewer</a:t>
          </a:r>
          <a:endParaRPr lang="en-US" sz="1600" kern="1200" noProof="0" dirty="0">
            <a:latin typeface="Arial" panose="020B0604020202020204" pitchFamily="34" charset="0"/>
            <a:cs typeface="Arial" panose="020B0604020202020204" pitchFamily="34" charset="0"/>
          </a:endParaRPr>
        </a:p>
      </dsp:txBody>
      <dsp:txXfrm>
        <a:off x="2003676" y="3412946"/>
        <a:ext cx="1391734" cy="850000"/>
      </dsp:txXfrm>
    </dsp:sp>
    <dsp:sp modelId="{616D49D8-4FE6-4C7C-941B-A2E87B718A2F}">
      <dsp:nvSpPr>
        <dsp:cNvPr id="0" name=""/>
        <dsp:cNvSpPr/>
      </dsp:nvSpPr>
      <dsp:spPr>
        <a:xfrm>
          <a:off x="1796653" y="903552"/>
          <a:ext cx="180578" cy="4063007"/>
        </a:xfrm>
        <a:custGeom>
          <a:avLst/>
          <a:gdLst/>
          <a:ahLst/>
          <a:cxnLst/>
          <a:rect l="0" t="0" r="0" b="0"/>
          <a:pathLst>
            <a:path>
              <a:moveTo>
                <a:pt x="0" y="0"/>
              </a:moveTo>
              <a:lnTo>
                <a:pt x="0" y="4063007"/>
              </a:lnTo>
              <a:lnTo>
                <a:pt x="180578" y="406300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1B0A95-251D-45A6-B07C-DA365BE604EC}">
      <dsp:nvSpPr>
        <dsp:cNvPr id="0" name=""/>
        <dsp:cNvSpPr/>
      </dsp:nvSpPr>
      <dsp:spPr>
        <a:xfrm>
          <a:off x="1977231" y="4515114"/>
          <a:ext cx="1554185" cy="90289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noProof="0" dirty="0" smtClean="0">
              <a:latin typeface="Arial" panose="020B0604020202020204" pitchFamily="34" charset="0"/>
              <a:cs typeface="Arial" panose="020B0604020202020204" pitchFamily="34" charset="0"/>
            </a:rPr>
            <a:t>Documentation</a:t>
          </a:r>
          <a:r>
            <a:rPr lang="sv-SE" sz="1600" kern="1200" dirty="0" smtClean="0">
              <a:latin typeface="Arial" panose="020B0604020202020204" pitchFamily="34" charset="0"/>
              <a:cs typeface="Arial" panose="020B0604020202020204" pitchFamily="34" charset="0"/>
            </a:rPr>
            <a:t> sent to LFS- </a:t>
          </a:r>
          <a:r>
            <a:rPr lang="sv-SE" sz="1600" kern="1200" dirty="0" err="1" smtClean="0">
              <a:latin typeface="Arial" panose="020B0604020202020204" pitchFamily="34" charset="0"/>
              <a:cs typeface="Arial" panose="020B0604020202020204" pitchFamily="34" charset="0"/>
            </a:rPr>
            <a:t>Unit</a:t>
          </a:r>
          <a:endParaRPr lang="sv-SE" sz="1600" kern="1200" dirty="0">
            <a:latin typeface="Arial" panose="020B0604020202020204" pitchFamily="34" charset="0"/>
            <a:cs typeface="Arial" panose="020B0604020202020204" pitchFamily="34" charset="0"/>
          </a:endParaRPr>
        </a:p>
      </dsp:txBody>
      <dsp:txXfrm>
        <a:off x="2003676" y="4541559"/>
        <a:ext cx="1501295" cy="850000"/>
      </dsp:txXfrm>
    </dsp:sp>
    <dsp:sp modelId="{EB8A9EA5-5B77-418A-BD27-194A59769559}">
      <dsp:nvSpPr>
        <dsp:cNvPr id="0" name=""/>
        <dsp:cNvSpPr/>
      </dsp:nvSpPr>
      <dsp:spPr>
        <a:xfrm>
          <a:off x="3873302" y="661"/>
          <a:ext cx="1805781" cy="9028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sv-SE" sz="2200" kern="1200" dirty="0" smtClean="0">
              <a:latin typeface="Arial" panose="020B0604020202020204" pitchFamily="34" charset="0"/>
              <a:cs typeface="Arial" panose="020B0604020202020204" pitchFamily="34" charset="0"/>
            </a:rPr>
            <a:t>LFS-</a:t>
          </a:r>
          <a:r>
            <a:rPr lang="sv-SE" sz="2200" kern="1200" dirty="0" err="1" smtClean="0">
              <a:latin typeface="Arial" panose="020B0604020202020204" pitchFamily="34" charset="0"/>
              <a:cs typeface="Arial" panose="020B0604020202020204" pitchFamily="34" charset="0"/>
            </a:rPr>
            <a:t>Unit</a:t>
          </a:r>
          <a:endParaRPr lang="sv-SE" sz="2200" kern="1200" dirty="0">
            <a:latin typeface="Arial" panose="020B0604020202020204" pitchFamily="34" charset="0"/>
            <a:cs typeface="Arial" panose="020B0604020202020204" pitchFamily="34" charset="0"/>
          </a:endParaRPr>
        </a:p>
      </dsp:txBody>
      <dsp:txXfrm>
        <a:off x="3899747" y="27106"/>
        <a:ext cx="1752891" cy="850000"/>
      </dsp:txXfrm>
    </dsp:sp>
    <dsp:sp modelId="{D597BF51-C691-44FC-9F7B-ED41996CA9D4}">
      <dsp:nvSpPr>
        <dsp:cNvPr id="0" name=""/>
        <dsp:cNvSpPr/>
      </dsp:nvSpPr>
      <dsp:spPr>
        <a:xfrm>
          <a:off x="4053880" y="903552"/>
          <a:ext cx="180578" cy="677167"/>
        </a:xfrm>
        <a:custGeom>
          <a:avLst/>
          <a:gdLst/>
          <a:ahLst/>
          <a:cxnLst/>
          <a:rect l="0" t="0" r="0" b="0"/>
          <a:pathLst>
            <a:path>
              <a:moveTo>
                <a:pt x="0" y="0"/>
              </a:moveTo>
              <a:lnTo>
                <a:pt x="0" y="677167"/>
              </a:lnTo>
              <a:lnTo>
                <a:pt x="180578" y="6771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74A9F2-180B-42F7-A095-60F28D6E2814}">
      <dsp:nvSpPr>
        <dsp:cNvPr id="0" name=""/>
        <dsp:cNvSpPr/>
      </dsp:nvSpPr>
      <dsp:spPr>
        <a:xfrm>
          <a:off x="4234458" y="1129274"/>
          <a:ext cx="1444624" cy="90289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sv-SE" sz="1800" kern="1200" dirty="0" err="1" smtClean="0">
              <a:latin typeface="Arial" panose="020B0604020202020204" pitchFamily="34" charset="0"/>
              <a:cs typeface="Arial" panose="020B0604020202020204" pitchFamily="34" charset="0"/>
            </a:rPr>
            <a:t>Monitoring</a:t>
          </a:r>
          <a:endParaRPr lang="sv-SE" sz="1100" kern="1200" dirty="0" smtClean="0">
            <a:latin typeface="Arial" panose="020B0604020202020204" pitchFamily="34" charset="0"/>
            <a:cs typeface="Arial" panose="020B0604020202020204" pitchFamily="34" charset="0"/>
          </a:endParaRPr>
        </a:p>
      </dsp:txBody>
      <dsp:txXfrm>
        <a:off x="4260903" y="1155719"/>
        <a:ext cx="1391734" cy="850000"/>
      </dsp:txXfrm>
    </dsp:sp>
    <dsp:sp modelId="{591909C9-5FE5-4D37-9DE6-59E43B27A17A}">
      <dsp:nvSpPr>
        <dsp:cNvPr id="0" name=""/>
        <dsp:cNvSpPr/>
      </dsp:nvSpPr>
      <dsp:spPr>
        <a:xfrm>
          <a:off x="4053880" y="903552"/>
          <a:ext cx="180578" cy="2083000"/>
        </a:xfrm>
        <a:custGeom>
          <a:avLst/>
          <a:gdLst/>
          <a:ahLst/>
          <a:cxnLst/>
          <a:rect l="0" t="0" r="0" b="0"/>
          <a:pathLst>
            <a:path>
              <a:moveTo>
                <a:pt x="0" y="0"/>
              </a:moveTo>
              <a:lnTo>
                <a:pt x="0" y="2083000"/>
              </a:lnTo>
              <a:lnTo>
                <a:pt x="180578" y="208300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A5C9CE-F6CC-47EC-BD99-356D9DF42009}">
      <dsp:nvSpPr>
        <dsp:cNvPr id="0" name=""/>
        <dsp:cNvSpPr/>
      </dsp:nvSpPr>
      <dsp:spPr>
        <a:xfrm>
          <a:off x="4234458" y="2257888"/>
          <a:ext cx="2191741" cy="14573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sv-SE" sz="1800" b="0" kern="1200" dirty="0" smtClean="0">
              <a:latin typeface="Arial" panose="020B0604020202020204" pitchFamily="34" charset="0"/>
              <a:cs typeface="Arial" panose="020B0604020202020204" pitchFamily="34" charset="0"/>
            </a:rPr>
            <a:t>Input to:            </a:t>
          </a:r>
        </a:p>
        <a:p>
          <a:pPr lvl="0" algn="ctr" defTabSz="800100">
            <a:lnSpc>
              <a:spcPct val="90000"/>
            </a:lnSpc>
            <a:spcBef>
              <a:spcPct val="0"/>
            </a:spcBef>
            <a:spcAft>
              <a:spcPct val="35000"/>
            </a:spcAft>
          </a:pPr>
          <a:r>
            <a:rPr lang="sv-SE" sz="1800" kern="1200" dirty="0" smtClean="0">
              <a:latin typeface="Arial" panose="020B0604020202020204" pitchFamily="34" charset="0"/>
              <a:cs typeface="Arial" panose="020B0604020202020204" pitchFamily="34" charset="0"/>
            </a:rPr>
            <a:t>- </a:t>
          </a:r>
          <a:r>
            <a:rPr lang="en-US" sz="1600" kern="1200" noProof="0" dirty="0" smtClean="0">
              <a:latin typeface="Arial" panose="020B0604020202020204" pitchFamily="34" charset="0"/>
              <a:cs typeface="Arial" panose="020B0604020202020204" pitchFamily="34" charset="0"/>
            </a:rPr>
            <a:t>Questionnaire</a:t>
          </a:r>
          <a:r>
            <a:rPr lang="sv-SE" sz="1600" kern="1200" dirty="0" smtClean="0">
              <a:latin typeface="Arial" panose="020B0604020202020204" pitchFamily="34" charset="0"/>
              <a:cs typeface="Arial" panose="020B0604020202020204" pitchFamily="34" charset="0"/>
            </a:rPr>
            <a:t> Construction</a:t>
          </a:r>
        </a:p>
        <a:p>
          <a:pPr lvl="0" algn="ctr" defTabSz="800100">
            <a:lnSpc>
              <a:spcPct val="90000"/>
            </a:lnSpc>
            <a:spcBef>
              <a:spcPct val="0"/>
            </a:spcBef>
            <a:spcAft>
              <a:spcPct val="35000"/>
            </a:spcAft>
          </a:pPr>
          <a:r>
            <a:rPr lang="sv-SE" sz="1600" kern="1200" dirty="0" smtClean="0">
              <a:latin typeface="Arial" panose="020B0604020202020204" pitchFamily="34" charset="0"/>
              <a:cs typeface="Arial" panose="020B0604020202020204" pitchFamily="34" charset="0"/>
            </a:rPr>
            <a:t>- </a:t>
          </a:r>
          <a:r>
            <a:rPr lang="en-US" sz="1600" kern="1200" noProof="0" dirty="0" smtClean="0">
              <a:latin typeface="Arial" panose="020B0604020202020204" pitchFamily="34" charset="0"/>
              <a:cs typeface="Arial" panose="020B0604020202020204" pitchFamily="34" charset="0"/>
            </a:rPr>
            <a:t>Interviewer</a:t>
          </a:r>
          <a:r>
            <a:rPr lang="sv-SE" sz="1600" kern="1200" dirty="0" smtClean="0">
              <a:latin typeface="Arial" panose="020B0604020202020204" pitchFamily="34" charset="0"/>
              <a:cs typeface="Arial" panose="020B0604020202020204" pitchFamily="34" charset="0"/>
            </a:rPr>
            <a:t> </a:t>
          </a:r>
          <a:r>
            <a:rPr lang="sv-SE" sz="1600" kern="1200" dirty="0" err="1" smtClean="0">
              <a:latin typeface="Arial" panose="020B0604020202020204" pitchFamily="34" charset="0"/>
              <a:cs typeface="Arial" panose="020B0604020202020204" pitchFamily="34" charset="0"/>
            </a:rPr>
            <a:t>training</a:t>
          </a:r>
          <a:endParaRPr lang="sv-SE" sz="1600" kern="1200" dirty="0" smtClean="0">
            <a:latin typeface="Arial" panose="020B0604020202020204" pitchFamily="34" charset="0"/>
            <a:cs typeface="Arial" panose="020B0604020202020204" pitchFamily="34" charset="0"/>
          </a:endParaRPr>
        </a:p>
      </dsp:txBody>
      <dsp:txXfrm>
        <a:off x="4277142" y="2300572"/>
        <a:ext cx="2106373" cy="1371960"/>
      </dsp:txXfrm>
    </dsp:sp>
    <dsp:sp modelId="{9DFBC14E-2CEB-48C5-A2CF-BC3C21045270}">
      <dsp:nvSpPr>
        <dsp:cNvPr id="0" name=""/>
        <dsp:cNvSpPr/>
      </dsp:nvSpPr>
      <dsp:spPr>
        <a:xfrm>
          <a:off x="4053880" y="903552"/>
          <a:ext cx="180578" cy="3383162"/>
        </a:xfrm>
        <a:custGeom>
          <a:avLst/>
          <a:gdLst/>
          <a:ahLst/>
          <a:cxnLst/>
          <a:rect l="0" t="0" r="0" b="0"/>
          <a:pathLst>
            <a:path>
              <a:moveTo>
                <a:pt x="0" y="0"/>
              </a:moveTo>
              <a:lnTo>
                <a:pt x="0" y="3383162"/>
              </a:lnTo>
              <a:lnTo>
                <a:pt x="180578" y="33831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870D6F-036F-4F88-BCBB-CF9DC61DCB3D}">
      <dsp:nvSpPr>
        <dsp:cNvPr id="0" name=""/>
        <dsp:cNvSpPr/>
      </dsp:nvSpPr>
      <dsp:spPr>
        <a:xfrm>
          <a:off x="4234458" y="3940939"/>
          <a:ext cx="2277465" cy="691551"/>
        </a:xfrm>
        <a:prstGeom prst="roundRect">
          <a:avLst>
            <a:gd name="adj" fmla="val 10000"/>
          </a:avLst>
        </a:prstGeom>
        <a:solidFill>
          <a:schemeClr val="lt1">
            <a:alpha val="90000"/>
            <a:hueOff val="0"/>
            <a:satOff val="0"/>
            <a:lumOff val="0"/>
            <a:alphaOff val="0"/>
          </a:schemeClr>
        </a:solidFill>
        <a:ln w="12700" cap="flat" cmpd="sng" algn="ctr">
          <a:solidFill>
            <a:schemeClr val="accent5"/>
          </a:solidFill>
          <a:prstDash val="sysDash"/>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sv-SE" sz="1800" kern="1200" dirty="0" smtClean="0">
              <a:latin typeface="Arial" panose="020B0604020202020204" pitchFamily="34" charset="0"/>
              <a:cs typeface="Arial" panose="020B0604020202020204" pitchFamily="34" charset="0"/>
            </a:rPr>
            <a:t>Feedback to </a:t>
          </a:r>
          <a:r>
            <a:rPr lang="sv-SE" sz="1800" kern="1200" dirty="0" err="1" smtClean="0">
              <a:latin typeface="Arial" panose="020B0604020202020204" pitchFamily="34" charset="0"/>
              <a:cs typeface="Arial" panose="020B0604020202020204" pitchFamily="34" charset="0"/>
            </a:rPr>
            <a:t>supplier</a:t>
          </a:r>
          <a:endParaRPr lang="sv-SE" sz="1800" kern="1200" dirty="0" smtClean="0">
            <a:latin typeface="Arial" panose="020B0604020202020204" pitchFamily="34" charset="0"/>
            <a:cs typeface="Arial" panose="020B0604020202020204" pitchFamily="34" charset="0"/>
          </a:endParaRPr>
        </a:p>
      </dsp:txBody>
      <dsp:txXfrm>
        <a:off x="4254713" y="3961194"/>
        <a:ext cx="2236955" cy="6510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0D111-D68C-4497-BF27-C99AA074DB5D}">
      <dsp:nvSpPr>
        <dsp:cNvPr id="0" name=""/>
        <dsp:cNvSpPr/>
      </dsp:nvSpPr>
      <dsp:spPr>
        <a:xfrm>
          <a:off x="0" y="426548"/>
          <a:ext cx="7862797" cy="12678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0240" tIns="479044" rIns="610240" bIns="163576" numCol="1" spcCol="1270" anchor="t" anchorCtr="0">
          <a:noAutofit/>
        </a:bodyPr>
        <a:lstStyle/>
        <a:p>
          <a:pPr marL="228600" lvl="1" indent="-228600" algn="l" defTabSz="1022350">
            <a:lnSpc>
              <a:spcPct val="90000"/>
            </a:lnSpc>
            <a:spcBef>
              <a:spcPct val="0"/>
            </a:spcBef>
            <a:spcAft>
              <a:spcPct val="15000"/>
            </a:spcAft>
            <a:buChar char="••"/>
          </a:pPr>
          <a:r>
            <a:rPr lang="sv-SE" sz="2300" kern="1200" dirty="0" smtClean="0">
              <a:latin typeface="Arial" panose="020B0604020202020204" pitchFamily="34" charset="0"/>
              <a:cs typeface="Arial" panose="020B0604020202020204" pitchFamily="34" charset="0"/>
            </a:rPr>
            <a:t>No </a:t>
          </a:r>
          <a:r>
            <a:rPr lang="sv-SE" sz="2300" kern="1200" dirty="0" err="1" smtClean="0">
              <a:latin typeface="Arial" panose="020B0604020202020204" pitchFamily="34" charset="0"/>
              <a:cs typeface="Arial" panose="020B0604020202020204" pitchFamily="34" charset="0"/>
            </a:rPr>
            <a:t>errors</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found</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regarding</a:t>
          </a:r>
          <a:r>
            <a:rPr lang="sv-SE" sz="2300" kern="1200" dirty="0" smtClean="0">
              <a:latin typeface="Arial" panose="020B0604020202020204" pitchFamily="34" charset="0"/>
              <a:cs typeface="Arial" panose="020B0604020202020204" pitchFamily="34" charset="0"/>
            </a:rPr>
            <a:t> ILO-status </a:t>
          </a:r>
          <a:r>
            <a:rPr lang="sv-SE" sz="2300" kern="1200" dirty="0" err="1" smtClean="0">
              <a:latin typeface="Arial" panose="020B0604020202020204" pitchFamily="34" charset="0"/>
              <a:cs typeface="Arial" panose="020B0604020202020204" pitchFamily="34" charset="0"/>
            </a:rPr>
            <a:t>classifications</a:t>
          </a:r>
          <a:endParaRPr lang="sv-SE" sz="2300" kern="1200" dirty="0">
            <a:latin typeface="Arial" panose="020B0604020202020204" pitchFamily="34" charset="0"/>
            <a:cs typeface="Arial" panose="020B0604020202020204" pitchFamily="34" charset="0"/>
          </a:endParaRPr>
        </a:p>
      </dsp:txBody>
      <dsp:txXfrm>
        <a:off x="0" y="426548"/>
        <a:ext cx="7862797" cy="1267875"/>
      </dsp:txXfrm>
    </dsp:sp>
    <dsp:sp modelId="{53DA1A5F-FD22-4255-8608-26FC40C4A6C0}">
      <dsp:nvSpPr>
        <dsp:cNvPr id="0" name=""/>
        <dsp:cNvSpPr/>
      </dsp:nvSpPr>
      <dsp:spPr>
        <a:xfrm>
          <a:off x="393139" y="87068"/>
          <a:ext cx="5503957"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037" tIns="0" rIns="208037" bIns="0" numCol="1" spcCol="1270" anchor="ctr" anchorCtr="0">
          <a:noAutofit/>
        </a:bodyPr>
        <a:lstStyle/>
        <a:p>
          <a:pPr lvl="0" algn="l" defTabSz="1422400">
            <a:lnSpc>
              <a:spcPct val="90000"/>
            </a:lnSpc>
            <a:spcBef>
              <a:spcPct val="0"/>
            </a:spcBef>
            <a:spcAft>
              <a:spcPct val="35000"/>
            </a:spcAft>
          </a:pPr>
          <a:r>
            <a:rPr lang="sv-SE" sz="3200" kern="1200" dirty="0" smtClean="0"/>
            <a:t>+</a:t>
          </a:r>
          <a:endParaRPr lang="sv-SE" sz="2400" kern="1200" dirty="0"/>
        </a:p>
      </dsp:txBody>
      <dsp:txXfrm>
        <a:off x="426283" y="120212"/>
        <a:ext cx="5437669" cy="612672"/>
      </dsp:txXfrm>
    </dsp:sp>
    <dsp:sp modelId="{97E84D86-524A-4C2B-A5E8-10DB02161EDE}">
      <dsp:nvSpPr>
        <dsp:cNvPr id="0" name=""/>
        <dsp:cNvSpPr/>
      </dsp:nvSpPr>
      <dsp:spPr>
        <a:xfrm>
          <a:off x="0" y="2158103"/>
          <a:ext cx="7862797" cy="297044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0240" tIns="479044" rIns="610240" bIns="163576" numCol="1" spcCol="1270" anchor="t" anchorCtr="0">
          <a:noAutofit/>
        </a:bodyPr>
        <a:lstStyle/>
        <a:p>
          <a:pPr marL="228600" lvl="1" indent="-228600" algn="l" defTabSz="1022350">
            <a:lnSpc>
              <a:spcPct val="90000"/>
            </a:lnSpc>
            <a:spcBef>
              <a:spcPct val="0"/>
            </a:spcBef>
            <a:spcAft>
              <a:spcPct val="15000"/>
            </a:spcAft>
            <a:buChar char="••"/>
          </a:pPr>
          <a:r>
            <a:rPr lang="sv-SE" sz="2300" kern="1200" dirty="0" smtClean="0">
              <a:latin typeface="Arial" panose="020B0604020202020204" pitchFamily="34" charset="0"/>
              <a:cs typeface="Arial" panose="020B0604020202020204" pitchFamily="34" charset="0"/>
            </a:rPr>
            <a:t>Not </a:t>
          </a:r>
          <a:r>
            <a:rPr lang="sv-SE" sz="2300" kern="1200" dirty="0" err="1" smtClean="0">
              <a:latin typeface="Arial" panose="020B0604020202020204" pitchFamily="34" charset="0"/>
              <a:cs typeface="Arial" panose="020B0604020202020204" pitchFamily="34" charset="0"/>
            </a:rPr>
            <a:t>enough</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investigative</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questions</a:t>
          </a:r>
          <a:endParaRPr lang="sv-SE" sz="2300" kern="1200" dirty="0">
            <a:latin typeface="Arial" panose="020B0604020202020204" pitchFamily="34" charset="0"/>
            <a:cs typeface="Arial" panose="020B0604020202020204" pitchFamily="34" charset="0"/>
          </a:endParaRPr>
        </a:p>
        <a:p>
          <a:pPr marL="228600" lvl="1" indent="-228600" algn="l" defTabSz="1022350">
            <a:lnSpc>
              <a:spcPct val="90000"/>
            </a:lnSpc>
            <a:spcBef>
              <a:spcPct val="0"/>
            </a:spcBef>
            <a:spcAft>
              <a:spcPct val="15000"/>
            </a:spcAft>
            <a:buChar char="••"/>
          </a:pPr>
          <a:r>
            <a:rPr lang="sv-SE" sz="2300" kern="1200" dirty="0" err="1" smtClean="0">
              <a:latin typeface="Arial" panose="020B0604020202020204" pitchFamily="34" charset="0"/>
              <a:cs typeface="Arial" panose="020B0604020202020204" pitchFamily="34" charset="0"/>
            </a:rPr>
            <a:t>Difficulties</a:t>
          </a:r>
          <a:r>
            <a:rPr lang="sv-SE" sz="2300" kern="1200" dirty="0" smtClean="0">
              <a:latin typeface="Arial" panose="020B0604020202020204" pitchFamily="34" charset="0"/>
              <a:cs typeface="Arial" panose="020B0604020202020204" pitchFamily="34" charset="0"/>
            </a:rPr>
            <a:t> in </a:t>
          </a:r>
          <a:r>
            <a:rPr lang="sv-SE" sz="2300" kern="1200" dirty="0" err="1" smtClean="0">
              <a:latin typeface="Arial" panose="020B0604020202020204" pitchFamily="34" charset="0"/>
              <a:cs typeface="Arial" panose="020B0604020202020204" pitchFamily="34" charset="0"/>
            </a:rPr>
            <a:t>explaining</a:t>
          </a:r>
          <a:r>
            <a:rPr lang="sv-SE" sz="2300" kern="1200" dirty="0" smtClean="0">
              <a:latin typeface="Arial" panose="020B0604020202020204" pitchFamily="34" charset="0"/>
              <a:cs typeface="Arial" panose="020B0604020202020204" pitchFamily="34" charset="0"/>
            </a:rPr>
            <a:t> central </a:t>
          </a:r>
          <a:r>
            <a:rPr lang="sv-SE" sz="2300" kern="1200" dirty="0" err="1" smtClean="0">
              <a:latin typeface="Arial" panose="020B0604020202020204" pitchFamily="34" charset="0"/>
              <a:cs typeface="Arial" panose="020B0604020202020204" pitchFamily="34" charset="0"/>
            </a:rPr>
            <a:t>concepts</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of</a:t>
          </a:r>
          <a:r>
            <a:rPr lang="sv-SE" sz="2300" kern="1200" dirty="0" smtClean="0">
              <a:latin typeface="Arial" panose="020B0604020202020204" pitchFamily="34" charset="0"/>
              <a:cs typeface="Arial" panose="020B0604020202020204" pitchFamily="34" charset="0"/>
            </a:rPr>
            <a:t> the LFS to the respondent</a:t>
          </a:r>
          <a:endParaRPr lang="sv-SE" sz="2300" kern="1200" dirty="0">
            <a:latin typeface="Arial" panose="020B0604020202020204" pitchFamily="34" charset="0"/>
            <a:cs typeface="Arial" panose="020B0604020202020204" pitchFamily="34" charset="0"/>
          </a:endParaRPr>
        </a:p>
        <a:p>
          <a:pPr marL="228600" lvl="1" indent="-228600" algn="l" defTabSz="1022350">
            <a:lnSpc>
              <a:spcPct val="90000"/>
            </a:lnSpc>
            <a:spcBef>
              <a:spcPct val="0"/>
            </a:spcBef>
            <a:spcAft>
              <a:spcPct val="15000"/>
            </a:spcAft>
            <a:buChar char="••"/>
          </a:pPr>
          <a:r>
            <a:rPr lang="sv-SE" sz="2300" kern="1200" dirty="0" err="1" smtClean="0">
              <a:latin typeface="Arial" panose="020B0604020202020204" pitchFamily="34" charset="0"/>
              <a:cs typeface="Arial" panose="020B0604020202020204" pitchFamily="34" charset="0"/>
            </a:rPr>
            <a:t>Inexperiance</a:t>
          </a:r>
          <a:r>
            <a:rPr lang="sv-SE" sz="2300" kern="1200" dirty="0" smtClean="0">
              <a:latin typeface="Arial" panose="020B0604020202020204" pitchFamily="34" charset="0"/>
              <a:cs typeface="Arial" panose="020B0604020202020204" pitchFamily="34" charset="0"/>
            </a:rPr>
            <a:t> in </a:t>
          </a:r>
          <a:r>
            <a:rPr lang="sv-SE" sz="2300" kern="1200" dirty="0" err="1" smtClean="0">
              <a:latin typeface="Arial" panose="020B0604020202020204" pitchFamily="34" charset="0"/>
              <a:cs typeface="Arial" panose="020B0604020202020204" pitchFamily="34" charset="0"/>
            </a:rPr>
            <a:t>finding</a:t>
          </a:r>
          <a:r>
            <a:rPr lang="sv-SE" sz="2300" kern="1200" dirty="0" smtClean="0">
              <a:latin typeface="Arial" panose="020B0604020202020204" pitchFamily="34" charset="0"/>
              <a:cs typeface="Arial" panose="020B0604020202020204" pitchFamily="34" charset="0"/>
            </a:rPr>
            <a:t> the right </a:t>
          </a:r>
          <a:r>
            <a:rPr lang="sv-SE" sz="2300" kern="1200" dirty="0" err="1" smtClean="0">
              <a:latin typeface="Arial" panose="020B0604020202020204" pitchFamily="34" charset="0"/>
              <a:cs typeface="Arial" panose="020B0604020202020204" pitchFamily="34" charset="0"/>
            </a:rPr>
            <a:t>answer</a:t>
          </a:r>
          <a:r>
            <a:rPr lang="sv-SE" sz="2300" kern="1200" dirty="0" smtClean="0">
              <a:latin typeface="Arial" panose="020B0604020202020204" pitchFamily="34" charset="0"/>
              <a:cs typeface="Arial" panose="020B0604020202020204" pitchFamily="34" charset="0"/>
            </a:rPr>
            <a:t> in long </a:t>
          </a:r>
          <a:r>
            <a:rPr lang="sv-SE" sz="2300" kern="1200" dirty="0" err="1" smtClean="0">
              <a:latin typeface="Arial" panose="020B0604020202020204" pitchFamily="34" charset="0"/>
              <a:cs typeface="Arial" panose="020B0604020202020204" pitchFamily="34" charset="0"/>
            </a:rPr>
            <a:t>scrolling</a:t>
          </a:r>
          <a:r>
            <a:rPr lang="sv-SE" sz="2300" kern="1200" dirty="0" smtClean="0">
              <a:latin typeface="Arial" panose="020B0604020202020204" pitchFamily="34" charset="0"/>
              <a:cs typeface="Arial" panose="020B0604020202020204" pitchFamily="34" charset="0"/>
            </a:rPr>
            <a:t> lists</a:t>
          </a:r>
        </a:p>
        <a:p>
          <a:pPr marL="228600" lvl="1" indent="-228600" algn="l" defTabSz="1022350">
            <a:lnSpc>
              <a:spcPct val="90000"/>
            </a:lnSpc>
            <a:spcBef>
              <a:spcPct val="0"/>
            </a:spcBef>
            <a:spcAft>
              <a:spcPct val="15000"/>
            </a:spcAft>
            <a:buChar char="••"/>
          </a:pPr>
          <a:r>
            <a:rPr lang="sv-SE" sz="2300" kern="1200" dirty="0" err="1" smtClean="0">
              <a:latin typeface="Arial" panose="020B0604020202020204" pitchFamily="34" charset="0"/>
              <a:cs typeface="Arial" panose="020B0604020202020204" pitchFamily="34" charset="0"/>
            </a:rPr>
            <a:t>Difficulties</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with</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questions</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about</a:t>
          </a:r>
          <a:r>
            <a:rPr lang="sv-SE" sz="2300" kern="1200" dirty="0" smtClean="0">
              <a:latin typeface="Arial" panose="020B0604020202020204" pitchFamily="34" charset="0"/>
              <a:cs typeface="Arial" panose="020B0604020202020204" pitchFamily="34" charset="0"/>
            </a:rPr>
            <a:t> the </a:t>
          </a:r>
          <a:r>
            <a:rPr lang="sv-SE" sz="2300" kern="1200" dirty="0" err="1" smtClean="0">
              <a:latin typeface="Arial" panose="020B0604020202020204" pitchFamily="34" charset="0"/>
              <a:cs typeface="Arial" panose="020B0604020202020204" pitchFamily="34" charset="0"/>
            </a:rPr>
            <a:t>field</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of</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study</a:t>
          </a:r>
          <a:r>
            <a:rPr lang="sv-SE" sz="2300" kern="1200" dirty="0" smtClean="0">
              <a:latin typeface="Arial" panose="020B0604020202020204" pitchFamily="34" charset="0"/>
              <a:cs typeface="Arial" panose="020B0604020202020204" pitchFamily="34" charset="0"/>
            </a:rPr>
            <a:t> and </a:t>
          </a:r>
          <a:r>
            <a:rPr lang="sv-SE" sz="2300" kern="1200" dirty="0" err="1" smtClean="0">
              <a:latin typeface="Arial" panose="020B0604020202020204" pitchFamily="34" charset="0"/>
              <a:cs typeface="Arial" panose="020B0604020202020204" pitchFamily="34" charset="0"/>
            </a:rPr>
            <a:t>level</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of</a:t>
          </a:r>
          <a:r>
            <a:rPr lang="sv-SE" sz="2300" kern="1200" dirty="0" smtClean="0">
              <a:latin typeface="Arial" panose="020B0604020202020204" pitchFamily="34" charset="0"/>
              <a:cs typeface="Arial" panose="020B0604020202020204" pitchFamily="34" charset="0"/>
            </a:rPr>
            <a:t> </a:t>
          </a:r>
          <a:r>
            <a:rPr lang="sv-SE" sz="2300" kern="1200" dirty="0" err="1" smtClean="0">
              <a:latin typeface="Arial" panose="020B0604020202020204" pitchFamily="34" charset="0"/>
              <a:cs typeface="Arial" panose="020B0604020202020204" pitchFamily="34" charset="0"/>
            </a:rPr>
            <a:t>education</a:t>
          </a:r>
          <a:endParaRPr lang="sv-SE" sz="2300" kern="1200" dirty="0" smtClean="0">
            <a:latin typeface="Arial" panose="020B0604020202020204" pitchFamily="34" charset="0"/>
            <a:cs typeface="Arial" panose="020B0604020202020204" pitchFamily="34" charset="0"/>
          </a:endParaRPr>
        </a:p>
      </dsp:txBody>
      <dsp:txXfrm>
        <a:off x="0" y="2158103"/>
        <a:ext cx="7862797" cy="2970449"/>
      </dsp:txXfrm>
    </dsp:sp>
    <dsp:sp modelId="{D65CD8C2-E808-4E35-8E02-3C75A1F2CA20}">
      <dsp:nvSpPr>
        <dsp:cNvPr id="0" name=""/>
        <dsp:cNvSpPr/>
      </dsp:nvSpPr>
      <dsp:spPr>
        <a:xfrm>
          <a:off x="393139" y="1818623"/>
          <a:ext cx="5503957"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037" tIns="0" rIns="208037" bIns="0" numCol="1" spcCol="1270" anchor="ctr" anchorCtr="0">
          <a:noAutofit/>
        </a:bodyPr>
        <a:lstStyle/>
        <a:p>
          <a:pPr lvl="0" algn="l" defTabSz="1600200">
            <a:lnSpc>
              <a:spcPct val="90000"/>
            </a:lnSpc>
            <a:spcBef>
              <a:spcPct val="0"/>
            </a:spcBef>
            <a:spcAft>
              <a:spcPct val="35000"/>
            </a:spcAft>
          </a:pPr>
          <a:r>
            <a:rPr lang="sv-SE" sz="3600" kern="1200" dirty="0" smtClean="0"/>
            <a:t>-</a:t>
          </a:r>
          <a:endParaRPr lang="sv-SE" sz="2400" kern="1200" dirty="0"/>
        </a:p>
      </dsp:txBody>
      <dsp:txXfrm>
        <a:off x="426283" y="1851767"/>
        <a:ext cx="5437669"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35EA5A-DF0F-4E0C-A2F5-DC9DD916BA51}" type="datetimeFigureOut">
              <a:rPr lang="sv-SE" smtClean="0"/>
              <a:t>2019-05-10</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09258E-0FA5-4D2C-A7D7-ADBAD530FDF6}" type="slidenum">
              <a:rPr lang="sv-SE" smtClean="0"/>
              <a:t>‹#›</a:t>
            </a:fld>
            <a:endParaRPr lang="sv-SE"/>
          </a:p>
        </p:txBody>
      </p:sp>
    </p:spTree>
    <p:extLst>
      <p:ext uri="{BB962C8B-B14F-4D97-AF65-F5344CB8AC3E}">
        <p14:creationId xmlns:p14="http://schemas.microsoft.com/office/powerpoint/2010/main" val="142106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909258E-0FA5-4D2C-A7D7-ADBAD530FDF6}" type="slidenum">
              <a:rPr lang="sv-SE" smtClean="0"/>
              <a:t>1</a:t>
            </a:fld>
            <a:endParaRPr lang="sv-SE" dirty="0"/>
          </a:p>
        </p:txBody>
      </p:sp>
    </p:spTree>
    <p:extLst>
      <p:ext uri="{BB962C8B-B14F-4D97-AF65-F5344CB8AC3E}">
        <p14:creationId xmlns:p14="http://schemas.microsoft.com/office/powerpoint/2010/main" val="3499253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909258E-0FA5-4D2C-A7D7-ADBAD530FDF6}" type="slidenum">
              <a:rPr lang="sv-SE" smtClean="0"/>
              <a:t>2</a:t>
            </a:fld>
            <a:endParaRPr lang="sv-SE" dirty="0"/>
          </a:p>
        </p:txBody>
      </p:sp>
    </p:spTree>
    <p:extLst>
      <p:ext uri="{BB962C8B-B14F-4D97-AF65-F5344CB8AC3E}">
        <p14:creationId xmlns:p14="http://schemas.microsoft.com/office/powerpoint/2010/main" val="385917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Every </a:t>
            </a:r>
            <a:r>
              <a:rPr lang="en-US" sz="1200" b="0" i="0" u="none" strike="noStrike" kern="1200" baseline="0" dirty="0" smtClean="0">
                <a:solidFill>
                  <a:schemeClr val="tx1"/>
                </a:solidFill>
                <a:latin typeface="+mn-lt"/>
                <a:ea typeface="+mn-ea"/>
                <a:cs typeface="+mn-cs"/>
              </a:rPr>
              <a:t>month, approximately 250 interviewers are involved in collecting data for the Swedish LFS</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In order to ensure data quality it is central to minimize interviewer bias. </a:t>
            </a:r>
          </a:p>
          <a:p>
            <a:r>
              <a:rPr lang="en-US" sz="1200" b="0" i="0" u="none" strike="noStrike" kern="1200" baseline="0" dirty="0" smtClean="0">
                <a:solidFill>
                  <a:schemeClr val="tx1"/>
                </a:solidFill>
                <a:latin typeface="+mn-lt"/>
                <a:ea typeface="+mn-ea"/>
                <a:cs typeface="+mn-cs"/>
              </a:rPr>
              <a:t>This can be done in mainly two ways, by ways of questionnaire construction, and by interview training. In this presentation I will focus on how we are working practically with the interviewer training and monitoring.</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First, a short introduction to the Swedish LFS. </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All </a:t>
            </a:r>
            <a:r>
              <a:rPr lang="en-US" sz="1200" b="0" i="0" u="none" strike="noStrike" kern="1200" baseline="0" dirty="0" smtClean="0">
                <a:solidFill>
                  <a:schemeClr val="tx1"/>
                </a:solidFill>
                <a:latin typeface="+mn-lt"/>
                <a:ea typeface="+mn-ea"/>
                <a:cs typeface="+mn-cs"/>
              </a:rPr>
              <a:t>data is collected through computer assisted telephone interviews (CATI</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 The sample size is 29 500/month.</a:t>
            </a:r>
          </a:p>
          <a:p>
            <a:r>
              <a:rPr lang="en-US" sz="1200" b="0" i="0" u="none" strike="noStrike" kern="1200" baseline="0" dirty="0" smtClean="0">
                <a:solidFill>
                  <a:schemeClr val="tx1"/>
                </a:solidFill>
                <a:latin typeface="+mn-lt"/>
                <a:ea typeface="+mn-ea"/>
                <a:cs typeface="+mn-cs"/>
              </a:rPr>
              <a:t>* We use a rotation system with 8 waves. After the first interview we use dependent interviewing.</a:t>
            </a:r>
          </a:p>
          <a:p>
            <a:endParaRPr lang="en-US" sz="1200" b="0" i="0" u="none" strike="noStrike" kern="1200" baseline="0" dirty="0" smtClean="0">
              <a:solidFill>
                <a:schemeClr val="tx1"/>
              </a:solidFill>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C909258E-0FA5-4D2C-A7D7-ADBAD530FDF6}" type="slidenum">
              <a:rPr lang="sv-SE" smtClean="0"/>
              <a:t>3</a:t>
            </a:fld>
            <a:endParaRPr lang="sv-SE" dirty="0"/>
          </a:p>
        </p:txBody>
      </p:sp>
    </p:spTree>
    <p:extLst>
      <p:ext uri="{BB962C8B-B14F-4D97-AF65-F5344CB8AC3E}">
        <p14:creationId xmlns:p14="http://schemas.microsoft.com/office/powerpoint/2010/main" val="168433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Until 2014, Statistics Sweden was responsible for the entire data collection via its own data collection department. </a:t>
            </a:r>
          </a:p>
          <a:p>
            <a:r>
              <a:rPr lang="en-US" sz="1200" b="0" i="0" u="none" strike="noStrike" kern="1200" baseline="0" dirty="0" smtClean="0">
                <a:solidFill>
                  <a:schemeClr val="tx1"/>
                </a:solidFill>
                <a:latin typeface="+mn-lt"/>
                <a:ea typeface="+mn-ea"/>
                <a:cs typeface="+mn-cs"/>
              </a:rPr>
              <a:t>In 2015 decision was taken to outsource a parts of the data collection to an external supplier. This started with a smaller test with few respondents, but the share gradually increased up to 20 percent of the sample in 2017 and to 50 percent in 2018.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err="1" smtClean="0"/>
              <a:t>This</a:t>
            </a:r>
            <a:r>
              <a:rPr lang="sv-SE" dirty="0" smtClean="0"/>
              <a:t> presentation </a:t>
            </a:r>
            <a:r>
              <a:rPr lang="sv-SE" dirty="0" err="1" smtClean="0"/>
              <a:t>will</a:t>
            </a:r>
            <a:r>
              <a:rPr lang="sv-SE" baseline="0" dirty="0" smtClean="0"/>
              <a:t> focus </a:t>
            </a:r>
            <a:r>
              <a:rPr lang="sv-SE" baseline="0" dirty="0" err="1" smtClean="0"/>
              <a:t>soley</a:t>
            </a:r>
            <a:r>
              <a:rPr lang="sv-SE" baseline="0" dirty="0" smtClean="0"/>
              <a:t> on the </a:t>
            </a:r>
            <a:r>
              <a:rPr lang="sv-SE" baseline="0" dirty="0" err="1" smtClean="0"/>
              <a:t>external</a:t>
            </a:r>
            <a:r>
              <a:rPr lang="sv-SE" baseline="0" dirty="0" smtClean="0"/>
              <a:t> data </a:t>
            </a:r>
            <a:r>
              <a:rPr lang="sv-SE" baseline="0" dirty="0" err="1" smtClean="0"/>
              <a:t>supplier</a:t>
            </a:r>
            <a:r>
              <a:rPr lang="sv-SE" baseline="0" dirty="0" smtClean="0"/>
              <a:t>. </a:t>
            </a:r>
            <a:r>
              <a:rPr lang="sv-SE" baseline="0" dirty="0" err="1" smtClean="0"/>
              <a:t>We</a:t>
            </a:r>
            <a:r>
              <a:rPr lang="sv-SE" baseline="0" dirty="0" smtClean="0"/>
              <a:t> </a:t>
            </a:r>
            <a:r>
              <a:rPr lang="sv-SE" baseline="0" dirty="0" err="1" smtClean="0"/>
              <a:t>regelary</a:t>
            </a:r>
            <a:r>
              <a:rPr lang="sv-SE" baseline="0" dirty="0" smtClean="0"/>
              <a:t> </a:t>
            </a:r>
            <a:r>
              <a:rPr lang="sv-SE" baseline="0" dirty="0" err="1" smtClean="0"/>
              <a:t>arrange</a:t>
            </a:r>
            <a:r>
              <a:rPr lang="sv-SE" baseline="0" dirty="0" smtClean="0"/>
              <a:t> </a:t>
            </a:r>
            <a:r>
              <a:rPr lang="sv-SE" baseline="0" dirty="0" err="1" smtClean="0"/>
              <a:t>interviewer</a:t>
            </a:r>
            <a:r>
              <a:rPr lang="sv-SE" baseline="0" dirty="0" smtClean="0"/>
              <a:t> </a:t>
            </a:r>
            <a:r>
              <a:rPr lang="sv-SE" baseline="0" dirty="0" err="1" smtClean="0"/>
              <a:t>traning</a:t>
            </a:r>
            <a:r>
              <a:rPr lang="sv-SE" baseline="0" dirty="0" smtClean="0"/>
              <a:t> for new </a:t>
            </a:r>
            <a:r>
              <a:rPr lang="sv-SE" baseline="0" dirty="0" err="1" smtClean="0"/>
              <a:t>interviwers</a:t>
            </a:r>
            <a:r>
              <a:rPr lang="sv-SE" baseline="0" dirty="0" smtClean="0"/>
              <a:t> at </a:t>
            </a:r>
            <a:r>
              <a:rPr lang="sv-SE" baseline="0" dirty="0" err="1" smtClean="0"/>
              <a:t>our</a:t>
            </a:r>
            <a:r>
              <a:rPr lang="sv-SE" baseline="0" dirty="0" smtClean="0"/>
              <a:t> </a:t>
            </a:r>
            <a:r>
              <a:rPr lang="sv-SE" baseline="0" dirty="0" err="1" smtClean="0"/>
              <a:t>own</a:t>
            </a:r>
            <a:r>
              <a:rPr lang="sv-SE" baseline="0" dirty="0" smtClean="0"/>
              <a:t> data </a:t>
            </a:r>
            <a:r>
              <a:rPr lang="sv-SE" baseline="0" dirty="0" err="1" smtClean="0"/>
              <a:t>collection</a:t>
            </a:r>
            <a:r>
              <a:rPr lang="sv-SE" baseline="0" dirty="0" smtClean="0"/>
              <a:t> </a:t>
            </a:r>
            <a:r>
              <a:rPr lang="sv-SE" baseline="0" dirty="0" err="1" smtClean="0"/>
              <a:t>department</a:t>
            </a:r>
            <a:r>
              <a:rPr lang="sv-SE" baseline="0" dirty="0" smtClean="0"/>
              <a:t> </a:t>
            </a:r>
            <a:r>
              <a:rPr lang="sv-SE" baseline="0" dirty="0" err="1" smtClean="0"/>
              <a:t>too</a:t>
            </a:r>
            <a:r>
              <a:rPr lang="sv-SE" baseline="0" dirty="0" smtClean="0"/>
              <a:t>.</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sv-SE" dirty="0" smtClean="0"/>
          </a:p>
        </p:txBody>
      </p:sp>
      <p:sp>
        <p:nvSpPr>
          <p:cNvPr id="4" name="Platshållare för bildnummer 3"/>
          <p:cNvSpPr>
            <a:spLocks noGrp="1"/>
          </p:cNvSpPr>
          <p:nvPr>
            <p:ph type="sldNum" sz="quarter" idx="5"/>
          </p:nvPr>
        </p:nvSpPr>
        <p:spPr/>
        <p:txBody>
          <a:bodyPr/>
          <a:lstStyle/>
          <a:p>
            <a:fld id="{C909258E-0FA5-4D2C-A7D7-ADBAD530FDF6}" type="slidenum">
              <a:rPr lang="sv-SE" smtClean="0"/>
              <a:t>4</a:t>
            </a:fld>
            <a:endParaRPr lang="sv-SE" dirty="0"/>
          </a:p>
        </p:txBody>
      </p:sp>
    </p:spTree>
    <p:extLst>
      <p:ext uri="{BB962C8B-B14F-4D97-AF65-F5344CB8AC3E}">
        <p14:creationId xmlns:p14="http://schemas.microsoft.com/office/powerpoint/2010/main" val="467502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One of the main challenges for a new interviewer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is that knowledge dissemination is limited, since everyone who works in the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is new to the LFS, including the supervisors. Extra support and control on the part of the client (the LFS-Unit) is required instead, to ensure an adequate level of quality.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t>
            </a:r>
            <a:r>
              <a:rPr lang="en-US" sz="1200" b="0" i="0" u="none" strike="noStrike" kern="1200" baseline="0" dirty="0" smtClean="0">
                <a:solidFill>
                  <a:schemeClr val="tx1"/>
                </a:solidFill>
                <a:latin typeface="+mn-lt"/>
                <a:ea typeface="+mn-ea"/>
                <a:cs typeface="+mn-cs"/>
              </a:rPr>
              <a:t>external supplier is responsible for recruiting interviewers, but Statistics Sweden is still responsible for the subject-specific training.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lot of time and resources are put into interviewer </a:t>
            </a:r>
            <a:r>
              <a:rPr lang="en-US" sz="1200" b="0" i="0" u="none" strike="noStrike" kern="1200" baseline="0" dirty="0" smtClean="0">
                <a:solidFill>
                  <a:schemeClr val="tx1"/>
                </a:solidFill>
                <a:latin typeface="+mn-lt"/>
                <a:ea typeface="+mn-ea"/>
                <a:cs typeface="+mn-cs"/>
              </a:rPr>
              <a:t>training. </a:t>
            </a:r>
            <a:r>
              <a:rPr lang="en-US" sz="1200" b="0" i="0" u="none" strike="noStrike" kern="1200" baseline="0" dirty="0" smtClean="0">
                <a:solidFill>
                  <a:schemeClr val="tx1"/>
                </a:solidFill>
                <a:latin typeface="+mn-lt"/>
                <a:ea typeface="+mn-ea"/>
                <a:cs typeface="+mn-cs"/>
              </a:rPr>
              <a:t>Each new interviewer is required to attend a two-step training </a:t>
            </a:r>
            <a:r>
              <a:rPr lang="en-US" sz="1200" b="0" i="0" u="none" strike="noStrike" kern="1200" baseline="0" dirty="0" err="1" smtClean="0">
                <a:solidFill>
                  <a:schemeClr val="tx1"/>
                </a:solidFill>
                <a:latin typeface="+mn-lt"/>
                <a:ea typeface="+mn-ea"/>
                <a:cs typeface="+mn-cs"/>
              </a:rPr>
              <a:t>programme</a:t>
            </a:r>
            <a:r>
              <a:rPr lang="en-US" sz="1200" b="0" i="0" u="none" strike="noStrike" kern="1200" baseline="0" dirty="0" smtClean="0">
                <a:solidFill>
                  <a:schemeClr val="tx1"/>
                </a:solidFill>
                <a:latin typeface="+mn-lt"/>
                <a:ea typeface="+mn-ea"/>
                <a:cs typeface="+mn-cs"/>
              </a:rPr>
              <a:t> before being allowed to work as an interviewer for the LFS. The first step is basic training in interviewing technique, arranged by data supplier.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second step is the LFS specific training, where all and lectures are based on LFS examples, arranged by the LFS-Unit. </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This meant that a large number of interviewers had to be trained by the LFS-Unit at Statistics Sweden on short notice, especially during 2017 and 2018.</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As I will talk more about later, both the LFS-unit and the data supplier also works a lot with monitoring of interviews.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Platshållare för bildnummer 3"/>
          <p:cNvSpPr>
            <a:spLocks noGrp="1"/>
          </p:cNvSpPr>
          <p:nvPr>
            <p:ph type="sldNum" sz="quarter" idx="5"/>
          </p:nvPr>
        </p:nvSpPr>
        <p:spPr/>
        <p:txBody>
          <a:bodyPr/>
          <a:lstStyle/>
          <a:p>
            <a:fld id="{C909258E-0FA5-4D2C-A7D7-ADBAD530FDF6}" type="slidenum">
              <a:rPr lang="sv-SE" smtClean="0"/>
              <a:t>5</a:t>
            </a:fld>
            <a:endParaRPr lang="sv-SE" dirty="0"/>
          </a:p>
        </p:txBody>
      </p:sp>
    </p:spTree>
    <p:extLst>
      <p:ext uri="{BB962C8B-B14F-4D97-AF65-F5344CB8AC3E}">
        <p14:creationId xmlns:p14="http://schemas.microsoft.com/office/powerpoint/2010/main" val="39174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During 2017 and 2018, roughly 90 interviewers from the external data supplier were trained, over the course of 12 sessions, to collect data for the Swedish LFS.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We practice small group training, with a maximum om 8 new interviewers at the time, in order to give everybody time for practical training and feedback from the instructors.</a:t>
            </a:r>
            <a:endParaRPr lang="en-US" sz="1200" b="0" i="0" u="none" strike="noStrike" kern="1200" baseline="0" dirty="0" smtClean="0">
              <a:solidFill>
                <a:schemeClr val="tx1"/>
              </a:solidFill>
              <a:latin typeface="+mn-lt"/>
              <a:ea typeface="+mn-ea"/>
              <a:cs typeface="+mn-cs"/>
            </a:endParaRPr>
          </a:p>
          <a:p>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7</a:t>
            </a:fld>
            <a:endParaRPr lang="sv-SE"/>
          </a:p>
        </p:txBody>
      </p:sp>
    </p:spTree>
    <p:extLst>
      <p:ext uri="{BB962C8B-B14F-4D97-AF65-F5344CB8AC3E}">
        <p14:creationId xmlns:p14="http://schemas.microsoft.com/office/powerpoint/2010/main" val="3157396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smtClean="0"/>
              <a:t>The</a:t>
            </a:r>
            <a:r>
              <a:rPr lang="en-US" baseline="0" dirty="0" smtClean="0"/>
              <a:t> </a:t>
            </a:r>
            <a:r>
              <a:rPr lang="en-US" baseline="0" dirty="0" err="1" smtClean="0"/>
              <a:t>programme</a:t>
            </a:r>
            <a:r>
              <a:rPr lang="en-US" baseline="0" dirty="0" smtClean="0"/>
              <a:t> is highly standardized which means that it always follows the same structure, and take little time for preparations for the LFS-unit. </a:t>
            </a:r>
            <a:endParaRPr lang="en-US" baseline="0" dirty="0" smtClean="0"/>
          </a:p>
          <a:p>
            <a:endParaRPr lang="en-US" baseline="0" dirty="0" smtClean="0"/>
          </a:p>
          <a:p>
            <a:r>
              <a:rPr lang="en-US" baseline="0" dirty="0" smtClean="0"/>
              <a:t>Before the </a:t>
            </a:r>
            <a:r>
              <a:rPr lang="en-US" baseline="0" dirty="0" err="1" smtClean="0"/>
              <a:t>programme</a:t>
            </a:r>
            <a:r>
              <a:rPr lang="en-US" baseline="0" dirty="0" smtClean="0"/>
              <a:t> starts each interviewer spends about 20 hours on self studies. </a:t>
            </a:r>
          </a:p>
          <a:p>
            <a:endParaRPr lang="en-US" baseline="0" dirty="0" smtClean="0"/>
          </a:p>
          <a:p>
            <a:r>
              <a:rPr lang="en-US" baseline="0" dirty="0" smtClean="0"/>
              <a:t>After that we have three training days. </a:t>
            </a:r>
          </a:p>
          <a:p>
            <a:r>
              <a:rPr lang="en-US" baseline="0" dirty="0" smtClean="0"/>
              <a:t>During the training days, we have 5 hours of lectures, 11 hours of interview training with </a:t>
            </a:r>
            <a:r>
              <a:rPr lang="en-US" baseline="0" dirty="0" err="1" smtClean="0"/>
              <a:t>fictious</a:t>
            </a:r>
            <a:r>
              <a:rPr lang="en-US" baseline="0" dirty="0" smtClean="0"/>
              <a:t> respondents, and about 6 hours of supervised interviews with real respondents. </a:t>
            </a:r>
          </a:p>
          <a:p>
            <a:r>
              <a:rPr lang="en-US" baseline="0" dirty="0" smtClean="0"/>
              <a:t>Which makes it more than a full time week of training before they can start working. </a:t>
            </a:r>
            <a:endParaRPr lang="en-US" baseline="0" dirty="0" smtClean="0"/>
          </a:p>
          <a:p>
            <a:endParaRPr lang="en-US" baseline="0" dirty="0" smtClean="0"/>
          </a:p>
          <a:p>
            <a:r>
              <a:rPr lang="en-US" baseline="0" dirty="0" smtClean="0"/>
              <a:t>To </a:t>
            </a:r>
            <a:r>
              <a:rPr lang="en-US" baseline="0" dirty="0" smtClean="0"/>
              <a:t>be qualified to work for the LFS you have to have experience from interviewing for other surveys. Thereby most of the time can be focused at LFS-specific questions, and less at interviewing technique.</a:t>
            </a:r>
          </a:p>
          <a:p>
            <a:r>
              <a:rPr lang="en-US" baseline="0" dirty="0" smtClean="0"/>
              <a:t>However</a:t>
            </a:r>
            <a:r>
              <a:rPr lang="en-US" baseline="0" dirty="0" smtClean="0"/>
              <a:t>, we have discovered that many interviewers are used to shorter and faster </a:t>
            </a:r>
            <a:r>
              <a:rPr lang="en-US" baseline="0" dirty="0" smtClean="0"/>
              <a:t>interviews from other surveys, </a:t>
            </a:r>
            <a:r>
              <a:rPr lang="en-US" baseline="0" dirty="0" smtClean="0"/>
              <a:t>with less need of investigative questions, which means they learn a new approach, which sometimes can be challenging since they are used to work in a certain way. Therefore its not certain that experience is an advantage in this case. </a:t>
            </a:r>
          </a:p>
          <a:p>
            <a:endParaRPr lang="en-US" baseline="0" dirty="0" smtClean="0"/>
          </a:p>
          <a:p>
            <a:endParaRPr lang="en-US" baseline="0" dirty="0" smtClean="0"/>
          </a:p>
        </p:txBody>
      </p:sp>
      <p:sp>
        <p:nvSpPr>
          <p:cNvPr id="4" name="Platshållare för bildnummer 3"/>
          <p:cNvSpPr>
            <a:spLocks noGrp="1"/>
          </p:cNvSpPr>
          <p:nvPr>
            <p:ph type="sldNum" sz="quarter" idx="10"/>
          </p:nvPr>
        </p:nvSpPr>
        <p:spPr/>
        <p:txBody>
          <a:bodyPr/>
          <a:lstStyle/>
          <a:p>
            <a:fld id="{C909258E-0FA5-4D2C-A7D7-ADBAD530FDF6}" type="slidenum">
              <a:rPr lang="sv-SE" smtClean="0"/>
              <a:t>8</a:t>
            </a:fld>
            <a:endParaRPr lang="sv-SE"/>
          </a:p>
        </p:txBody>
      </p:sp>
    </p:spTree>
    <p:extLst>
      <p:ext uri="{BB962C8B-B14F-4D97-AF65-F5344CB8AC3E}">
        <p14:creationId xmlns:p14="http://schemas.microsoft.com/office/powerpoint/2010/main" val="3997697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smtClean="0"/>
              <a:t>********</a:t>
            </a:r>
            <a:r>
              <a:rPr lang="en-US" baseline="0" dirty="0" smtClean="0"/>
              <a:t> </a:t>
            </a:r>
            <a:r>
              <a:rPr lang="en-US" dirty="0" smtClean="0"/>
              <a:t>Self</a:t>
            </a:r>
            <a:r>
              <a:rPr lang="en-US" baseline="0" dirty="0" smtClean="0"/>
              <a:t> studies *******</a:t>
            </a:r>
          </a:p>
          <a:p>
            <a:r>
              <a:rPr lang="en-US" baseline="0" dirty="0" smtClean="0"/>
              <a:t>Since the LFS questionnaire is long and quite complicated we find it important that the </a:t>
            </a:r>
            <a:r>
              <a:rPr lang="en-US" baseline="0" dirty="0" err="1" smtClean="0"/>
              <a:t>the</a:t>
            </a:r>
            <a:r>
              <a:rPr lang="en-US" baseline="0" dirty="0" smtClean="0"/>
              <a:t> new interviewers  are given a chance to study it before the in class </a:t>
            </a:r>
            <a:r>
              <a:rPr lang="en-US" baseline="0" dirty="0" err="1" smtClean="0"/>
              <a:t>traning</a:t>
            </a:r>
            <a:r>
              <a:rPr lang="en-US" baseline="0" dirty="0" smtClean="0"/>
              <a:t> starts.</a:t>
            </a:r>
          </a:p>
          <a:p>
            <a:r>
              <a:rPr lang="en-US" baseline="0" dirty="0" smtClean="0"/>
              <a:t>The studies are focused around a long and quite though quiz of LFS-knowledge. To be able to answer the questions it is necessary to really study the questionnaire and the interviewer instruction. By doing this we can focusing more of the classroom time on practical training instead of the theoretical parts. </a:t>
            </a:r>
          </a:p>
          <a:p>
            <a:endParaRPr lang="en-US" baseline="0" dirty="0" smtClean="0"/>
          </a:p>
          <a:p>
            <a:r>
              <a:rPr lang="en-US" baseline="0" dirty="0" smtClean="0"/>
              <a:t>****** Lectures ********</a:t>
            </a:r>
          </a:p>
          <a:p>
            <a:r>
              <a:rPr lang="en-US" baseline="0" dirty="0" smtClean="0"/>
              <a:t>- One of the targets of the lectures is to explain the purpose and some history of the LFS. By making the interviewer understand the importance of the survey, we believe that it is easier to motivate them to do a good job. </a:t>
            </a:r>
          </a:p>
          <a:p>
            <a:pPr marL="171450" indent="-171450">
              <a:buFontTx/>
              <a:buChar char="-"/>
            </a:pPr>
            <a:r>
              <a:rPr lang="en-US" baseline="0" dirty="0" smtClean="0"/>
              <a:t>Of course we also go through the questionnaire design, so that they know why some respondents are asked different questions than others, depending on what they answered earlier in the interview, or what they answered in the previous interview. </a:t>
            </a:r>
          </a:p>
          <a:p>
            <a:pPr marL="171450" indent="-171450">
              <a:buFontTx/>
              <a:buChar char="-"/>
            </a:pPr>
            <a:r>
              <a:rPr lang="en-US" baseline="0" dirty="0" smtClean="0"/>
              <a:t>We also talk about coding of occupation and NACE, which is one of the subjects we are found to be more difficult for the interviewers.</a:t>
            </a:r>
          </a:p>
          <a:p>
            <a:pPr marL="171450" indent="-171450">
              <a:buFontTx/>
              <a:buChar char="-"/>
            </a:pPr>
            <a:r>
              <a:rPr lang="en-US" baseline="0" dirty="0" smtClean="0"/>
              <a:t>And lastly, we talk about contact strategies and how to use the software. This part is mainly done by the data supplier. </a:t>
            </a:r>
          </a:p>
        </p:txBody>
      </p:sp>
      <p:sp>
        <p:nvSpPr>
          <p:cNvPr id="4" name="Platshållare för bildnummer 3"/>
          <p:cNvSpPr>
            <a:spLocks noGrp="1"/>
          </p:cNvSpPr>
          <p:nvPr>
            <p:ph type="sldNum" sz="quarter" idx="10"/>
          </p:nvPr>
        </p:nvSpPr>
        <p:spPr/>
        <p:txBody>
          <a:bodyPr/>
          <a:lstStyle/>
          <a:p>
            <a:fld id="{C909258E-0FA5-4D2C-A7D7-ADBAD530FDF6}" type="slidenum">
              <a:rPr lang="sv-SE" smtClean="0"/>
              <a:t>9</a:t>
            </a:fld>
            <a:endParaRPr lang="sv-SE"/>
          </a:p>
        </p:txBody>
      </p:sp>
    </p:spTree>
    <p:extLst>
      <p:ext uri="{BB962C8B-B14F-4D97-AF65-F5344CB8AC3E}">
        <p14:creationId xmlns:p14="http://schemas.microsoft.com/office/powerpoint/2010/main" val="2859907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As I mentioned earlier, the </a:t>
            </a:r>
            <a:r>
              <a:rPr lang="en-US" sz="1200" b="0" i="0" u="none" strike="noStrike" kern="1200" baseline="0" dirty="0" smtClean="0">
                <a:solidFill>
                  <a:schemeClr val="tx1"/>
                </a:solidFill>
                <a:latin typeface="+mn-lt"/>
                <a:ea typeface="+mn-ea"/>
                <a:cs typeface="+mn-cs"/>
              </a:rPr>
              <a:t>main emphasis of the </a:t>
            </a:r>
            <a:r>
              <a:rPr lang="en-US" sz="1200" b="0" i="0" u="none" strike="noStrike" kern="1200" baseline="0" dirty="0" err="1" smtClean="0">
                <a:solidFill>
                  <a:schemeClr val="tx1"/>
                </a:solidFill>
                <a:latin typeface="+mn-lt"/>
                <a:ea typeface="+mn-ea"/>
                <a:cs typeface="+mn-cs"/>
              </a:rPr>
              <a:t>programme</a:t>
            </a:r>
            <a:r>
              <a:rPr lang="en-US" sz="1200" b="0" i="0" u="none" strike="noStrike" kern="1200" baseline="0" dirty="0" smtClean="0">
                <a:solidFill>
                  <a:schemeClr val="tx1"/>
                </a:solidFill>
                <a:latin typeface="+mn-lt"/>
                <a:ea typeface="+mn-ea"/>
                <a:cs typeface="+mn-cs"/>
              </a:rPr>
              <a:t> is practical training, in which the interviewer, from the very start, learns to use interviewer software and carry out training interviews using realistic examples.</a:t>
            </a:r>
          </a:p>
          <a:p>
            <a:r>
              <a:rPr lang="en-US" sz="1200" b="0" i="0" u="none" strike="noStrike" kern="1200" baseline="0" dirty="0" smtClean="0">
                <a:solidFill>
                  <a:schemeClr val="tx1"/>
                </a:solidFill>
                <a:latin typeface="+mn-lt"/>
                <a:ea typeface="+mn-ea"/>
                <a:cs typeface="+mn-cs"/>
              </a:rPr>
              <a:t>We have 16 examples, which is 2 per interviewer. We use a student version of the software and the students get to interview one of the trainers, who are answering the questions according to a script. The scrips are made up so that the students get to practice many different </a:t>
            </a:r>
            <a:r>
              <a:rPr lang="en-US" sz="1200" b="0" i="0" u="none" strike="noStrike" kern="1200" baseline="0" dirty="0" err="1" smtClean="0">
                <a:solidFill>
                  <a:schemeClr val="tx1"/>
                </a:solidFill>
                <a:latin typeface="+mn-lt"/>
                <a:ea typeface="+mn-ea"/>
                <a:cs typeface="+mn-cs"/>
              </a:rPr>
              <a:t>scenarious</a:t>
            </a:r>
            <a:r>
              <a:rPr lang="en-US" sz="1200" b="0" i="0" u="none" strike="noStrike" kern="1200" baseline="0" dirty="0" smtClean="0">
                <a:solidFill>
                  <a:schemeClr val="tx1"/>
                </a:solidFill>
                <a:latin typeface="+mn-lt"/>
                <a:ea typeface="+mn-ea"/>
                <a:cs typeface="+mn-cs"/>
              </a:rPr>
              <a:t> (unemployed, employed, retired </a:t>
            </a:r>
            <a:r>
              <a:rPr lang="en-US" sz="1200" b="0" i="0" u="none" strike="noStrike" kern="1200" baseline="0" dirty="0" err="1" smtClean="0">
                <a:solidFill>
                  <a:schemeClr val="tx1"/>
                </a:solidFill>
                <a:latin typeface="+mn-lt"/>
                <a:ea typeface="+mn-ea"/>
                <a:cs typeface="+mn-cs"/>
              </a:rPr>
              <a:t>etc</a:t>
            </a:r>
            <a:r>
              <a:rPr lang="en-US" sz="1200" b="0" i="0" u="none" strike="noStrike" kern="1200" baseline="0" dirty="0" smtClean="0">
                <a:solidFill>
                  <a:schemeClr val="tx1"/>
                </a:solidFill>
                <a:latin typeface="+mn-lt"/>
                <a:ea typeface="+mn-ea"/>
                <a:cs typeface="+mn-cs"/>
              </a:rPr>
              <a:t>). </a:t>
            </a:r>
          </a:p>
          <a:p>
            <a:pPr marL="171450" indent="-171450">
              <a:buFontTx/>
              <a:buChar char="-"/>
            </a:pPr>
            <a:r>
              <a:rPr lang="en-US" sz="1200" b="0" i="0" u="none" strike="noStrike" kern="1200" baseline="0" dirty="0" smtClean="0">
                <a:solidFill>
                  <a:schemeClr val="tx1"/>
                </a:solidFill>
                <a:latin typeface="+mn-lt"/>
                <a:ea typeface="+mn-ea"/>
                <a:cs typeface="+mn-cs"/>
              </a:rPr>
              <a:t>During the first day they practice first wave interviews and  the second day they practice second wave interviews with the same respondent.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During </a:t>
            </a:r>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programme</a:t>
            </a:r>
            <a:r>
              <a:rPr lang="en-US" sz="1200" b="0" i="0" u="none" strike="noStrike" kern="1200" baseline="0" dirty="0" smtClean="0">
                <a:solidFill>
                  <a:schemeClr val="tx1"/>
                </a:solidFill>
                <a:latin typeface="+mn-lt"/>
                <a:ea typeface="+mn-ea"/>
                <a:cs typeface="+mn-cs"/>
              </a:rPr>
              <a:t>, each interviewer also has to carry out at least 4 high-quality monitored interviews to pass the course and start interviewing for the LFS.  </a:t>
            </a:r>
            <a:endParaRPr lang="en-US" sz="12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endParaRPr lang="en-US" sz="12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dirty="0" smtClean="0"/>
              <a:t>The</a:t>
            </a:r>
            <a:r>
              <a:rPr lang="en-US" baseline="0" dirty="0" smtClean="0"/>
              <a:t> vast majority of the interviewers pass directly and can start interviewing for the LFS</a:t>
            </a:r>
          </a:p>
          <a:p>
            <a:pPr marL="171450" indent="-171450">
              <a:buFont typeface="Arial" panose="020B0604020202020204" pitchFamily="34" charset="0"/>
              <a:buChar char="•"/>
            </a:pPr>
            <a:r>
              <a:rPr lang="en-US" baseline="0" dirty="0" smtClean="0"/>
              <a:t>A few examples of persons not passing, mostly due insufficient Swedish skills </a:t>
            </a:r>
          </a:p>
          <a:p>
            <a:pPr marL="171450" indent="-171450">
              <a:buFont typeface="Arial" panose="020B0604020202020204" pitchFamily="34" charset="0"/>
              <a:buChar char="•"/>
            </a:pPr>
            <a:r>
              <a:rPr lang="en-US" baseline="0" dirty="0" smtClean="0"/>
              <a:t>A few examples of persons passing after extra support from supervisors after the training program</a:t>
            </a:r>
          </a:p>
          <a:p>
            <a:pPr marL="0" indent="0">
              <a:buFont typeface="Arial" panose="020B0604020202020204" pitchFamily="34" charset="0"/>
              <a:buNone/>
            </a:pPr>
            <a:endParaRPr lang="en-US" dirty="0" smtClean="0"/>
          </a:p>
        </p:txBody>
      </p:sp>
      <p:sp>
        <p:nvSpPr>
          <p:cNvPr id="4" name="Platshållare för bildnummer 3"/>
          <p:cNvSpPr>
            <a:spLocks noGrp="1"/>
          </p:cNvSpPr>
          <p:nvPr>
            <p:ph type="sldNum" sz="quarter" idx="10"/>
          </p:nvPr>
        </p:nvSpPr>
        <p:spPr/>
        <p:txBody>
          <a:bodyPr/>
          <a:lstStyle/>
          <a:p>
            <a:fld id="{C909258E-0FA5-4D2C-A7D7-ADBAD530FDF6}" type="slidenum">
              <a:rPr lang="sv-SE" smtClean="0"/>
              <a:t>10</a:t>
            </a:fld>
            <a:endParaRPr lang="sv-SE"/>
          </a:p>
        </p:txBody>
      </p:sp>
    </p:spTree>
    <p:extLst>
      <p:ext uri="{BB962C8B-B14F-4D97-AF65-F5344CB8AC3E}">
        <p14:creationId xmlns:p14="http://schemas.microsoft.com/office/powerpoint/2010/main" val="126520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11</a:t>
            </a:fld>
            <a:endParaRPr lang="sv-SE"/>
          </a:p>
        </p:txBody>
      </p:sp>
    </p:spTree>
    <p:extLst>
      <p:ext uri="{BB962C8B-B14F-4D97-AF65-F5344CB8AC3E}">
        <p14:creationId xmlns:p14="http://schemas.microsoft.com/office/powerpoint/2010/main" val="3468610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An important tool for ensuring that the data collection lives up to the quality requirements, is continuous monitoring of the interviews.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Each month a random sample of about 5 percent of the interviews </a:t>
            </a:r>
            <a:r>
              <a:rPr lang="en-US" sz="1200" b="0" i="0" u="none" strike="noStrike" kern="1200" baseline="0" dirty="0" err="1" smtClean="0">
                <a:solidFill>
                  <a:schemeClr val="tx1"/>
                </a:solidFill>
                <a:latin typeface="+mn-lt"/>
                <a:ea typeface="+mn-ea"/>
                <a:cs typeface="+mn-cs"/>
              </a:rPr>
              <a:t>arebeing</a:t>
            </a:r>
            <a:r>
              <a:rPr lang="en-U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recorded, which is accordance with the ISO requirements. </a:t>
            </a:r>
          </a:p>
          <a:p>
            <a:r>
              <a:rPr lang="en-US" sz="1200" b="0" i="0" u="none" strike="noStrike" kern="1200" baseline="0" dirty="0" smtClean="0">
                <a:solidFill>
                  <a:schemeClr val="tx1"/>
                </a:solidFill>
                <a:latin typeface="+mn-lt"/>
                <a:ea typeface="+mn-ea"/>
                <a:cs typeface="+mn-cs"/>
              </a:rPr>
              <a:t>A selection of these are later monitored by both the data supplier and staff at the LFS-unit.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purpose of the monitoring is:</a:t>
            </a:r>
          </a:p>
          <a:p>
            <a:endParaRPr lang="en-US" dirty="0" smtClean="0"/>
          </a:p>
          <a:p>
            <a:pPr lvl="1"/>
            <a:r>
              <a:rPr lang="en-US" dirty="0" smtClean="0">
                <a:latin typeface="Arial" panose="020B0604020202020204" pitchFamily="34" charset="0"/>
                <a:cs typeface="Arial" panose="020B0604020202020204" pitchFamily="34" charset="0"/>
              </a:rPr>
              <a:t>Ensuring that the data collection lives up to quality requirements</a:t>
            </a:r>
          </a:p>
          <a:p>
            <a:pPr lvl="1"/>
            <a:r>
              <a:rPr lang="en-US" dirty="0" smtClean="0">
                <a:latin typeface="Arial" panose="020B0604020202020204" pitchFamily="34" charset="0"/>
                <a:cs typeface="Arial" panose="020B0604020202020204" pitchFamily="34" charset="0"/>
              </a:rPr>
              <a:t>Feedback </a:t>
            </a:r>
          </a:p>
          <a:p>
            <a:pPr lvl="2"/>
            <a:r>
              <a:rPr lang="en-US" dirty="0" smtClean="0">
                <a:latin typeface="Arial" panose="020B0604020202020204" pitchFamily="34" charset="0"/>
                <a:cs typeface="Arial" panose="020B0604020202020204" pitchFamily="34" charset="0"/>
              </a:rPr>
              <a:t>Questionnaire construction</a:t>
            </a:r>
          </a:p>
          <a:p>
            <a:pPr lvl="2"/>
            <a:r>
              <a:rPr lang="en-US" dirty="0" smtClean="0">
                <a:latin typeface="Arial" panose="020B0604020202020204" pitchFamily="34" charset="0"/>
                <a:cs typeface="Arial" panose="020B0604020202020204" pitchFamily="34" charset="0"/>
              </a:rPr>
              <a:t>Interviewer training</a:t>
            </a:r>
          </a:p>
          <a:p>
            <a:pPr lvl="2"/>
            <a:r>
              <a:rPr lang="en-US" dirty="0" smtClean="0">
                <a:latin typeface="Arial" panose="020B0604020202020204" pitchFamily="34" charset="0"/>
                <a:cs typeface="Arial" panose="020B0604020202020204" pitchFamily="34" charset="0"/>
              </a:rPr>
              <a:t>To the interviewer</a:t>
            </a:r>
          </a:p>
          <a:p>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12</a:t>
            </a:fld>
            <a:endParaRPr lang="sv-SE"/>
          </a:p>
        </p:txBody>
      </p:sp>
    </p:spTree>
    <p:extLst>
      <p:ext uri="{BB962C8B-B14F-4D97-AF65-F5344CB8AC3E}">
        <p14:creationId xmlns:p14="http://schemas.microsoft.com/office/powerpoint/2010/main" val="2219825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data supplier monitors the interviews for the main purpose of improve interviewer skills and to give direct feedback to the interviewer as a part of their development.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For the LFS-Unit, the main purpose of monitoring is to detect flaws in the questionnaire, such as questions that are frequently misinterpreted by the respondents, to find ways to improve the wording and thereby the quality of the answers.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However, when major or frequent errors are detected, the LFS-Unit provides feedback directly to the data supplier.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Another function of the monitoring is to give feedback regarding how well the interviewer training </a:t>
            </a:r>
            <a:r>
              <a:rPr lang="en-US" sz="1200" b="0" i="0" u="none" strike="noStrike" kern="1200" baseline="0" dirty="0" err="1" smtClean="0">
                <a:solidFill>
                  <a:schemeClr val="tx1"/>
                </a:solidFill>
                <a:latin typeface="+mn-lt"/>
                <a:ea typeface="+mn-ea"/>
                <a:cs typeface="+mn-cs"/>
              </a:rPr>
              <a:t>programme</a:t>
            </a:r>
            <a:r>
              <a:rPr lang="en-US" sz="1200" b="0" i="0" u="none" strike="noStrike" kern="1200" baseline="0" dirty="0" smtClean="0">
                <a:solidFill>
                  <a:schemeClr val="tx1"/>
                </a:solidFill>
                <a:latin typeface="+mn-lt"/>
                <a:ea typeface="+mn-ea"/>
                <a:cs typeface="+mn-cs"/>
              </a:rPr>
              <a:t> is working, and if more focus must be set on certain topics.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recorded interviews have been especially important for providing a picture of the general quality of the data collection of the new supplier. </a:t>
            </a:r>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13</a:t>
            </a:fld>
            <a:endParaRPr lang="sv-SE"/>
          </a:p>
        </p:txBody>
      </p:sp>
    </p:spTree>
    <p:extLst>
      <p:ext uri="{BB962C8B-B14F-4D97-AF65-F5344CB8AC3E}">
        <p14:creationId xmlns:p14="http://schemas.microsoft.com/office/powerpoint/2010/main" val="2541929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During the interview monitoring, any deviations are noted for each question block based on central guidelines and templates.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most common issues found are: </a:t>
            </a:r>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14</a:t>
            </a:fld>
            <a:endParaRPr lang="sv-SE"/>
          </a:p>
        </p:txBody>
      </p:sp>
    </p:spTree>
    <p:extLst>
      <p:ext uri="{BB962C8B-B14F-4D97-AF65-F5344CB8AC3E}">
        <p14:creationId xmlns:p14="http://schemas.microsoft.com/office/powerpoint/2010/main" val="638139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Swedish LFS relies heavily on dependent interviewing (for waves 2-8).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dependent interviews are generally shorter and easier for the interviewer than the first wave interviews, since the respondent only has to confirm whether the situation regarding most of the central variables is the same as in the previous interview.</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Dependent interviews with permanent </a:t>
            </a:r>
            <a:r>
              <a:rPr lang="en-US" sz="1200" b="0" i="0" u="none" strike="noStrike" kern="1200" baseline="0" dirty="0" smtClean="0">
                <a:solidFill>
                  <a:schemeClr val="tx1"/>
                </a:solidFill>
                <a:latin typeface="+mn-lt"/>
                <a:ea typeface="+mn-ea"/>
                <a:cs typeface="+mn-cs"/>
              </a:rPr>
              <a:t>employees also </a:t>
            </a:r>
            <a:r>
              <a:rPr lang="en-US" sz="1200" b="0" i="0" u="none" strike="noStrike" kern="1200" baseline="0" dirty="0" smtClean="0">
                <a:solidFill>
                  <a:schemeClr val="tx1"/>
                </a:solidFill>
                <a:latin typeface="+mn-lt"/>
                <a:ea typeface="+mn-ea"/>
                <a:cs typeface="+mn-cs"/>
              </a:rPr>
              <a:t>make up a large proportion of the recorded interviews, which is natural as these constitute the largest part of the sample.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general conclusion is also that dependent interviews (2-8:th wave) with permanent employees, which is the most common type of interview, are associated with fewer errors than other types of interviews, which often require more effort on the part of the interviewer. These interviews have fewer quality deficiencies, and these are of a less serious nature. </a:t>
            </a:r>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15</a:t>
            </a:fld>
            <a:endParaRPr lang="sv-SE"/>
          </a:p>
        </p:txBody>
      </p:sp>
    </p:spTree>
    <p:extLst>
      <p:ext uri="{BB962C8B-B14F-4D97-AF65-F5344CB8AC3E}">
        <p14:creationId xmlns:p14="http://schemas.microsoft.com/office/powerpoint/2010/main" val="1993949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July and August 2018, we applied a different method for monitoring in an attempt to approach the problem of using a random sample for monitoring just described.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Instead of listening to recorded interviews, we monitored interviews live as they were carried out. The purpose was to listen to a certain subset of respondents, persons aged 15–24, and also to listen to as many of the interviewers as possible, to gain a broad perspective of the quality.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We listened to 55 interviews in total carried out by 27 interviewers, which is about 40 percent of the total number of interviewers who were working for the external data supplier during this period.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16</a:t>
            </a:fld>
            <a:endParaRPr lang="sv-SE"/>
          </a:p>
        </p:txBody>
      </p:sp>
    </p:spTree>
    <p:extLst>
      <p:ext uri="{BB962C8B-B14F-4D97-AF65-F5344CB8AC3E}">
        <p14:creationId xmlns:p14="http://schemas.microsoft.com/office/powerpoint/2010/main" val="2477519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Young persons generally have a less stable position on the labor market and poorer understanding of the concepts of the LFS, which places higher demand on the pedagogical function of the interviewer.</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The interviewers are also given fewer occasions to practice these interviews, since the group makes up a small share of the total sample, and young persons are generally less prone to answer the survey than older persons are.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algn="l"/>
            <a:r>
              <a:rPr lang="en-US" sz="1200" b="1" smtClean="0">
                <a:latin typeface="Arial" panose="020B0604020202020204" pitchFamily="34" charset="0"/>
                <a:cs typeface="Arial" panose="020B0604020202020204" pitchFamily="34" charset="0"/>
              </a:rPr>
              <a:t>-&gt;</a:t>
            </a:r>
            <a:r>
              <a:rPr lang="en-US" sz="1200" b="1" baseline="0" smtClean="0">
                <a:latin typeface="Arial" panose="020B0604020202020204" pitchFamily="34" charset="0"/>
                <a:cs typeface="Arial" panose="020B0604020202020204" pitchFamily="34" charset="0"/>
              </a:rPr>
              <a:t> </a:t>
            </a:r>
            <a:r>
              <a:rPr lang="en-US" sz="1200" b="1" smtClean="0">
                <a:latin typeface="Arial" panose="020B0604020202020204" pitchFamily="34" charset="0"/>
                <a:cs typeface="Arial" panose="020B0604020202020204" pitchFamily="34" charset="0"/>
              </a:rPr>
              <a:t>More </a:t>
            </a:r>
            <a:r>
              <a:rPr lang="en-US" sz="1200" b="1" dirty="0" smtClean="0">
                <a:latin typeface="Arial" panose="020B0604020202020204" pitchFamily="34" charset="0"/>
                <a:cs typeface="Arial" panose="020B0604020202020204" pitchFamily="34" charset="0"/>
              </a:rPr>
              <a:t>difficult interviews &amp;</a:t>
            </a:r>
          </a:p>
          <a:p>
            <a:pPr algn="l"/>
            <a:r>
              <a:rPr lang="en-US" sz="1200" b="1" dirty="0" smtClean="0">
                <a:latin typeface="Arial" panose="020B0604020202020204" pitchFamily="34" charset="0"/>
                <a:cs typeface="Arial" panose="020B0604020202020204" pitchFamily="34" charset="0"/>
              </a:rPr>
              <a:t>Fewer occasions to practice</a:t>
            </a:r>
          </a:p>
          <a:p>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17</a:t>
            </a:fld>
            <a:endParaRPr lang="sv-SE"/>
          </a:p>
        </p:txBody>
      </p:sp>
    </p:spTree>
    <p:extLst>
      <p:ext uri="{BB962C8B-B14F-4D97-AF65-F5344CB8AC3E}">
        <p14:creationId xmlns:p14="http://schemas.microsoft.com/office/powerpoint/2010/main" val="241727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a:t>
            </a:r>
            <a:r>
              <a:rPr lang="sv-SE" dirty="0" smtClean="0">
                <a:latin typeface="Arial" panose="020B0604020202020204" pitchFamily="34" charset="0"/>
                <a:cs typeface="Arial" panose="020B0604020202020204" pitchFamily="34" charset="0"/>
              </a:rPr>
              <a:t>No </a:t>
            </a:r>
            <a:r>
              <a:rPr lang="sv-SE" dirty="0" err="1" smtClean="0">
                <a:latin typeface="Arial" panose="020B0604020202020204" pitchFamily="34" charset="0"/>
                <a:cs typeface="Arial" panose="020B0604020202020204" pitchFamily="34" charset="0"/>
              </a:rPr>
              <a:t>errors</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found</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regarding</a:t>
            </a:r>
            <a:r>
              <a:rPr lang="sv-SE" dirty="0" smtClean="0">
                <a:latin typeface="Arial" panose="020B0604020202020204" pitchFamily="34" charset="0"/>
                <a:cs typeface="Arial" panose="020B0604020202020204" pitchFamily="34" charset="0"/>
              </a:rPr>
              <a:t> ILO-status </a:t>
            </a:r>
            <a:r>
              <a:rPr lang="sv-SE" dirty="0" err="1" smtClean="0">
                <a:latin typeface="Arial" panose="020B0604020202020204" pitchFamily="34" charset="0"/>
                <a:cs typeface="Arial" panose="020B0604020202020204" pitchFamily="34" charset="0"/>
              </a:rPr>
              <a:t>classifications</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interviewer did not ask enough follow-up/investigative questions to arrive at the correct answer.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questions asked in the LFS regarding per example employment type are often difficult for the young respondents, that are often unsure about these concepts. It turned out that many of the interviewers had difficulties explaining these in a correct way when the respondent asked about them.</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Inexperience in finding the right answer in long scrolling lists, resulting in stress and sometimes selecting the wrong option (for instance regarding occupation). </a:t>
            </a: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The </a:t>
            </a:r>
            <a:r>
              <a:rPr lang="en-US" sz="1200" b="0" i="0" u="none" strike="noStrike" kern="1200" baseline="0" dirty="0" smtClean="0">
                <a:solidFill>
                  <a:schemeClr val="tx1"/>
                </a:solidFill>
                <a:latin typeface="+mn-lt"/>
                <a:ea typeface="+mn-ea"/>
                <a:cs typeface="+mn-cs"/>
              </a:rPr>
              <a:t>interviewer had difficulties with questions about the field of study and level of education (ISCED). These questions  are most commonly asked to young persons, since most of the questions are replaced with administrative </a:t>
            </a:r>
            <a:r>
              <a:rPr lang="en-US" sz="1200" b="0" i="0" u="none" strike="noStrike" kern="1200" baseline="0" dirty="0" smtClean="0">
                <a:solidFill>
                  <a:schemeClr val="tx1"/>
                </a:solidFill>
                <a:latin typeface="+mn-lt"/>
                <a:ea typeface="+mn-ea"/>
                <a:cs typeface="+mn-cs"/>
              </a:rPr>
              <a:t>data for older persons. </a:t>
            </a: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18</a:t>
            </a:fld>
            <a:endParaRPr lang="sv-SE"/>
          </a:p>
        </p:txBody>
      </p:sp>
    </p:spTree>
    <p:extLst>
      <p:ext uri="{BB962C8B-B14F-4D97-AF65-F5344CB8AC3E}">
        <p14:creationId xmlns:p14="http://schemas.microsoft.com/office/powerpoint/2010/main" val="533769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19</a:t>
            </a:fld>
            <a:endParaRPr lang="sv-SE"/>
          </a:p>
        </p:txBody>
      </p:sp>
    </p:spTree>
    <p:extLst>
      <p:ext uri="{BB962C8B-B14F-4D97-AF65-F5344CB8AC3E}">
        <p14:creationId xmlns:p14="http://schemas.microsoft.com/office/powerpoint/2010/main" val="658650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Based on our observations from interviewer training and monitoring connected to the new data supplier, we are planning the following actions to improve interviewing skills, and thereby data quality: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t>
            </a:r>
            <a:r>
              <a:rPr lang="en-US" dirty="0" smtClean="0">
                <a:latin typeface="Arial" panose="020B0604020202020204" pitchFamily="34" charset="0"/>
                <a:cs typeface="Arial" panose="020B0604020202020204" pitchFamily="34" charset="0"/>
              </a:rPr>
              <a:t>Further training of the interviewers, focused on asking investigative questions connected to the topics: </a:t>
            </a:r>
          </a:p>
          <a:p>
            <a:pPr lvl="1"/>
            <a:r>
              <a:rPr lang="en-US" dirty="0" smtClean="0">
                <a:latin typeface="Arial" panose="020B0604020202020204" pitchFamily="34" charset="0"/>
                <a:cs typeface="Arial" panose="020B0604020202020204" pitchFamily="34" charset="0"/>
              </a:rPr>
              <a:t>NACE </a:t>
            </a:r>
          </a:p>
          <a:p>
            <a:pPr lvl="1"/>
            <a:r>
              <a:rPr lang="en-US" dirty="0" smtClean="0">
                <a:latin typeface="Arial" panose="020B0604020202020204" pitchFamily="34" charset="0"/>
                <a:cs typeface="Arial" panose="020B0604020202020204" pitchFamily="34" charset="0"/>
              </a:rPr>
              <a:t>Occupation </a:t>
            </a:r>
          </a:p>
          <a:p>
            <a:pPr lvl="1"/>
            <a:r>
              <a:rPr lang="en-US" dirty="0" smtClean="0">
                <a:latin typeface="Arial" panose="020B0604020202020204" pitchFamily="34" charset="0"/>
                <a:cs typeface="Arial" panose="020B0604020202020204" pitchFamily="34" charset="0"/>
              </a:rPr>
              <a:t>Type of employment </a:t>
            </a:r>
          </a:p>
          <a:p>
            <a:pPr lvl="1"/>
            <a:r>
              <a:rPr lang="en-US" dirty="0" smtClean="0">
                <a:latin typeface="Arial" panose="020B0604020202020204" pitchFamily="34" charset="0"/>
                <a:cs typeface="Arial" panose="020B0604020202020204" pitchFamily="34" charset="0"/>
              </a:rPr>
              <a:t>Education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a:t>
            </a:r>
            <a:r>
              <a:rPr lang="en-US" baseline="0"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Short training videos</a:t>
            </a:r>
            <a:r>
              <a:rPr lang="en-US" baseline="0" dirty="0" smtClean="0">
                <a:latin typeface="Arial" panose="020B0604020202020204" pitchFamily="34" charset="0"/>
                <a:cs typeface="Arial" panose="020B0604020202020204" pitchFamily="34" charset="0"/>
              </a:rPr>
              <a:t> focused on one topic/question at the time</a:t>
            </a: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Continuous efforts to monitor interviews with certain groups of respondents, such as temporary employees, youth, unemployed persons, first wave respondents, and so on for the purpose of monitoring the quality in more difficult cases, and smaller groups that are seldom selected to monitor using a random sample. </a:t>
            </a:r>
          </a:p>
          <a:p>
            <a:endParaRPr lang="en-US" dirty="0"/>
          </a:p>
        </p:txBody>
      </p:sp>
      <p:sp>
        <p:nvSpPr>
          <p:cNvPr id="4" name="Platshållare för bildnummer 3"/>
          <p:cNvSpPr>
            <a:spLocks noGrp="1"/>
          </p:cNvSpPr>
          <p:nvPr>
            <p:ph type="sldNum" sz="quarter" idx="10"/>
          </p:nvPr>
        </p:nvSpPr>
        <p:spPr/>
        <p:txBody>
          <a:bodyPr/>
          <a:lstStyle/>
          <a:p>
            <a:fld id="{C909258E-0FA5-4D2C-A7D7-ADBAD530FDF6}" type="slidenum">
              <a:rPr lang="sv-SE" smtClean="0"/>
              <a:t>20</a:t>
            </a:fld>
            <a:endParaRPr lang="sv-SE"/>
          </a:p>
        </p:txBody>
      </p:sp>
    </p:spTree>
    <p:extLst>
      <p:ext uri="{BB962C8B-B14F-4D97-AF65-F5344CB8AC3E}">
        <p14:creationId xmlns:p14="http://schemas.microsoft.com/office/powerpoint/2010/main" val="2473417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909258E-0FA5-4D2C-A7D7-ADBAD530FDF6}" type="slidenum">
              <a:rPr lang="sv-SE" smtClean="0"/>
              <a:t>21</a:t>
            </a:fld>
            <a:endParaRPr lang="sv-SE" dirty="0"/>
          </a:p>
        </p:txBody>
      </p:sp>
    </p:spTree>
    <p:extLst>
      <p:ext uri="{BB962C8B-B14F-4D97-AF65-F5344CB8AC3E}">
        <p14:creationId xmlns:p14="http://schemas.microsoft.com/office/powerpoint/2010/main" val="61486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ida 1">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30B309-33F2-4514-8C6C-EE8AFFD4AC3D}"/>
              </a:ext>
            </a:extLst>
          </p:cNvPr>
          <p:cNvSpPr>
            <a:spLocks noGrp="1"/>
          </p:cNvSpPr>
          <p:nvPr>
            <p:ph type="ctrTitle" hasCustomPrompt="1"/>
          </p:nvPr>
        </p:nvSpPr>
        <p:spPr>
          <a:xfrm>
            <a:off x="694665" y="1450869"/>
            <a:ext cx="9144000" cy="1305979"/>
          </a:xfrm>
          <a:prstGeom prst="rect">
            <a:avLst/>
          </a:prstGeom>
        </p:spPr>
        <p:txBody>
          <a:bodyPr anchor="t" anchorCtr="0">
            <a:noAutofit/>
          </a:bodyPr>
          <a:lstStyle>
            <a:lvl1pPr algn="l">
              <a:lnSpc>
                <a:spcPts val="5000"/>
              </a:lnSpc>
              <a:defRPr sz="5000">
                <a:solidFill>
                  <a:schemeClr val="tx1"/>
                </a:solidFill>
              </a:defRPr>
            </a:lvl1pPr>
          </a:lstStyle>
          <a:p>
            <a:r>
              <a:rPr lang="sv-SE" dirty="0"/>
              <a:t>Presentationens</a:t>
            </a:r>
            <a:br>
              <a:rPr lang="sv-SE" dirty="0"/>
            </a:br>
            <a:r>
              <a:rPr lang="sv-SE" dirty="0"/>
              <a:t>titel skrivs här</a:t>
            </a:r>
          </a:p>
        </p:txBody>
      </p:sp>
      <p:sp>
        <p:nvSpPr>
          <p:cNvPr id="8" name="Platshållare för text 3"/>
          <p:cNvSpPr>
            <a:spLocks noGrp="1"/>
          </p:cNvSpPr>
          <p:nvPr>
            <p:ph type="body" sz="quarter" idx="10" hasCustomPrompt="1"/>
          </p:nvPr>
        </p:nvSpPr>
        <p:spPr>
          <a:xfrm>
            <a:off x="709284" y="3070842"/>
            <a:ext cx="9199562" cy="1391976"/>
          </a:xfrm>
        </p:spPr>
        <p:txBody>
          <a:bodyPr/>
          <a:lstStyle>
            <a:lvl1pPr marL="0" indent="0">
              <a:lnSpc>
                <a:spcPct val="100000"/>
              </a:lnSpc>
              <a:buFontTx/>
              <a:buNone/>
              <a:defRPr>
                <a:solidFill>
                  <a:schemeClr val="tx1"/>
                </a:solidFill>
              </a:defRPr>
            </a:lvl1pPr>
            <a:lvl2pPr marL="314325" indent="0">
              <a:buFontTx/>
              <a:buNone/>
              <a:defRPr>
                <a:solidFill>
                  <a:schemeClr val="bg1"/>
                </a:solidFill>
              </a:defRPr>
            </a:lvl2pPr>
            <a:lvl3pPr marL="590550" indent="0">
              <a:buFontTx/>
              <a:buNone/>
              <a:defRPr>
                <a:solidFill>
                  <a:schemeClr val="bg1"/>
                </a:solidFill>
              </a:defRPr>
            </a:lvl3pPr>
            <a:lvl4pPr marL="895350" indent="0">
              <a:buFontTx/>
              <a:buNone/>
              <a:defRPr>
                <a:solidFill>
                  <a:schemeClr val="bg1"/>
                </a:solidFill>
              </a:defRPr>
            </a:lvl4pPr>
            <a:lvl5pPr marL="1171575" indent="0">
              <a:buFontTx/>
              <a:buNone/>
              <a:defRPr>
                <a:solidFill>
                  <a:schemeClr val="bg1"/>
                </a:solidFill>
              </a:defRPr>
            </a:lvl5pPr>
          </a:lstStyle>
          <a:p>
            <a:pPr lvl="0"/>
            <a:r>
              <a:rPr lang="sv-SE" dirty="0"/>
              <a:t>Namn/Titel</a:t>
            </a:r>
          </a:p>
        </p:txBody>
      </p:sp>
      <p:sp>
        <p:nvSpPr>
          <p:cNvPr id="3" name="Platshållare för datum 2">
            <a:extLst>
              <a:ext uri="{FF2B5EF4-FFF2-40B4-BE49-F238E27FC236}">
                <a16:creationId xmlns:a16="http://schemas.microsoft.com/office/drawing/2014/main" id="{B97EF6C3-0241-4F7E-A3D3-C3B7FAA686DD}"/>
              </a:ext>
            </a:extLst>
          </p:cNvPr>
          <p:cNvSpPr>
            <a:spLocks noGrp="1"/>
          </p:cNvSpPr>
          <p:nvPr>
            <p:ph type="dt" sz="half" idx="11"/>
          </p:nvPr>
        </p:nvSpPr>
        <p:spPr/>
        <p:txBody>
          <a:bodyPr/>
          <a:lstStyle/>
          <a:p>
            <a:fld id="{DD6FA40D-1A6B-47F3-AD8F-738E56F60A5B}" type="datetime1">
              <a:rPr lang="sv-SE" smtClean="0"/>
              <a:pPr/>
              <a:t>2019-05-10</a:t>
            </a:fld>
            <a:endParaRPr lang="sv-SE" dirty="0"/>
          </a:p>
        </p:txBody>
      </p:sp>
      <p:sp>
        <p:nvSpPr>
          <p:cNvPr id="4" name="Platshållare för sidfot 3">
            <a:extLst>
              <a:ext uri="{FF2B5EF4-FFF2-40B4-BE49-F238E27FC236}">
                <a16:creationId xmlns:a16="http://schemas.microsoft.com/office/drawing/2014/main" id="{56D2F430-F8DE-45A5-B181-A4A7ACF89B67}"/>
              </a:ext>
            </a:extLst>
          </p:cNvPr>
          <p:cNvSpPr>
            <a:spLocks noGrp="1"/>
          </p:cNvSpPr>
          <p:nvPr>
            <p:ph type="ftr" sz="quarter" idx="12"/>
          </p:nvPr>
        </p:nvSpPr>
        <p:spPr/>
        <p:txBody>
          <a:bodyPr/>
          <a:lstStyle/>
          <a:p>
            <a:endParaRPr lang="sv-SE" dirty="0"/>
          </a:p>
        </p:txBody>
      </p:sp>
      <p:sp>
        <p:nvSpPr>
          <p:cNvPr id="5" name="Platshållare för bildnummer 4">
            <a:extLst>
              <a:ext uri="{FF2B5EF4-FFF2-40B4-BE49-F238E27FC236}">
                <a16:creationId xmlns:a16="http://schemas.microsoft.com/office/drawing/2014/main" id="{5EA35C09-B849-44D2-BCE6-B45EF3FCE808}"/>
              </a:ext>
            </a:extLst>
          </p:cNvPr>
          <p:cNvSpPr>
            <a:spLocks noGrp="1"/>
          </p:cNvSpPr>
          <p:nvPr>
            <p:ph type="sldNum" sz="quarter" idx="13"/>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4606791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ida 2">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30B309-33F2-4514-8C6C-EE8AFFD4AC3D}"/>
              </a:ext>
            </a:extLst>
          </p:cNvPr>
          <p:cNvSpPr>
            <a:spLocks noGrp="1"/>
          </p:cNvSpPr>
          <p:nvPr>
            <p:ph type="ctrTitle" hasCustomPrompt="1"/>
          </p:nvPr>
        </p:nvSpPr>
        <p:spPr>
          <a:xfrm>
            <a:off x="694665" y="1450869"/>
            <a:ext cx="9144000" cy="1305979"/>
          </a:xfrm>
          <a:prstGeom prst="rect">
            <a:avLst/>
          </a:prstGeom>
        </p:spPr>
        <p:txBody>
          <a:bodyPr anchor="t" anchorCtr="0">
            <a:noAutofit/>
          </a:bodyPr>
          <a:lstStyle>
            <a:lvl1pPr algn="l">
              <a:lnSpc>
                <a:spcPts val="5000"/>
              </a:lnSpc>
              <a:defRPr sz="5000">
                <a:solidFill>
                  <a:schemeClr val="tx1"/>
                </a:solidFill>
              </a:defRPr>
            </a:lvl1pPr>
          </a:lstStyle>
          <a:p>
            <a:r>
              <a:rPr lang="sv-SE" dirty="0"/>
              <a:t>Presentationens</a:t>
            </a:r>
            <a:br>
              <a:rPr lang="sv-SE" dirty="0"/>
            </a:br>
            <a:r>
              <a:rPr lang="sv-SE" dirty="0"/>
              <a:t>titel skrivs här</a:t>
            </a:r>
          </a:p>
        </p:txBody>
      </p:sp>
      <p:sp>
        <p:nvSpPr>
          <p:cNvPr id="8" name="Platshållare för text 3"/>
          <p:cNvSpPr>
            <a:spLocks noGrp="1"/>
          </p:cNvSpPr>
          <p:nvPr>
            <p:ph type="body" sz="quarter" idx="10" hasCustomPrompt="1"/>
          </p:nvPr>
        </p:nvSpPr>
        <p:spPr>
          <a:xfrm>
            <a:off x="709284" y="3070842"/>
            <a:ext cx="9199562" cy="1391976"/>
          </a:xfrm>
        </p:spPr>
        <p:txBody>
          <a:bodyPr/>
          <a:lstStyle>
            <a:lvl1pPr marL="0" indent="0">
              <a:lnSpc>
                <a:spcPct val="100000"/>
              </a:lnSpc>
              <a:buFontTx/>
              <a:buNone/>
              <a:defRPr>
                <a:solidFill>
                  <a:schemeClr val="tx1"/>
                </a:solidFill>
              </a:defRPr>
            </a:lvl1pPr>
            <a:lvl2pPr marL="314325" indent="0">
              <a:buFontTx/>
              <a:buNone/>
              <a:defRPr>
                <a:solidFill>
                  <a:schemeClr val="bg1"/>
                </a:solidFill>
              </a:defRPr>
            </a:lvl2pPr>
            <a:lvl3pPr marL="590550" indent="0">
              <a:buFontTx/>
              <a:buNone/>
              <a:defRPr>
                <a:solidFill>
                  <a:schemeClr val="bg1"/>
                </a:solidFill>
              </a:defRPr>
            </a:lvl3pPr>
            <a:lvl4pPr marL="895350" indent="0">
              <a:buFontTx/>
              <a:buNone/>
              <a:defRPr>
                <a:solidFill>
                  <a:schemeClr val="bg1"/>
                </a:solidFill>
              </a:defRPr>
            </a:lvl4pPr>
            <a:lvl5pPr marL="1171575" indent="0">
              <a:buFontTx/>
              <a:buNone/>
              <a:defRPr>
                <a:solidFill>
                  <a:schemeClr val="bg1"/>
                </a:solidFill>
              </a:defRPr>
            </a:lvl5pPr>
          </a:lstStyle>
          <a:p>
            <a:pPr lvl="0"/>
            <a:r>
              <a:rPr lang="sv-SE" dirty="0"/>
              <a:t>Namn/Titel</a:t>
            </a:r>
          </a:p>
        </p:txBody>
      </p:sp>
      <p:sp>
        <p:nvSpPr>
          <p:cNvPr id="6" name="Platshållare för datum 5">
            <a:extLst>
              <a:ext uri="{FF2B5EF4-FFF2-40B4-BE49-F238E27FC236}">
                <a16:creationId xmlns:a16="http://schemas.microsoft.com/office/drawing/2014/main" id="{00646A6B-14CF-4F46-A30C-431AA535D2BE}"/>
              </a:ext>
            </a:extLst>
          </p:cNvPr>
          <p:cNvSpPr>
            <a:spLocks noGrp="1"/>
          </p:cNvSpPr>
          <p:nvPr>
            <p:ph type="dt" sz="half" idx="11"/>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358152AF-30D5-4C5F-9CB4-844D04B190E0}"/>
              </a:ext>
            </a:extLst>
          </p:cNvPr>
          <p:cNvSpPr>
            <a:spLocks noGrp="1"/>
          </p:cNvSpPr>
          <p:nvPr>
            <p:ph type="ftr" sz="quarter" idx="12"/>
          </p:nvPr>
        </p:nvSpPr>
        <p:spPr/>
        <p:txBody>
          <a:bodyPr/>
          <a:lstStyle/>
          <a:p>
            <a:endParaRPr lang="sv-SE" dirty="0"/>
          </a:p>
        </p:txBody>
      </p:sp>
      <p:sp>
        <p:nvSpPr>
          <p:cNvPr id="9" name="Platshållare för bildnummer 8">
            <a:extLst>
              <a:ext uri="{FF2B5EF4-FFF2-40B4-BE49-F238E27FC236}">
                <a16:creationId xmlns:a16="http://schemas.microsoft.com/office/drawing/2014/main" id="{6FF4F668-E35B-4A49-A79B-1D4C96C240D8}"/>
              </a:ext>
            </a:extLst>
          </p:cNvPr>
          <p:cNvSpPr>
            <a:spLocks noGrp="1"/>
          </p:cNvSpPr>
          <p:nvPr>
            <p:ph type="sldNum" sz="quarter" idx="13"/>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65368175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ida 3">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30B309-33F2-4514-8C6C-EE8AFFD4AC3D}"/>
              </a:ext>
            </a:extLst>
          </p:cNvPr>
          <p:cNvSpPr>
            <a:spLocks noGrp="1"/>
          </p:cNvSpPr>
          <p:nvPr>
            <p:ph type="ctrTitle" hasCustomPrompt="1"/>
          </p:nvPr>
        </p:nvSpPr>
        <p:spPr>
          <a:xfrm>
            <a:off x="694665" y="1450869"/>
            <a:ext cx="9144000" cy="1305979"/>
          </a:xfrm>
          <a:prstGeom prst="rect">
            <a:avLst/>
          </a:prstGeom>
        </p:spPr>
        <p:txBody>
          <a:bodyPr anchor="t" anchorCtr="0">
            <a:noAutofit/>
          </a:bodyPr>
          <a:lstStyle>
            <a:lvl1pPr algn="l">
              <a:lnSpc>
                <a:spcPts val="5000"/>
              </a:lnSpc>
              <a:defRPr sz="5000">
                <a:solidFill>
                  <a:schemeClr val="tx1"/>
                </a:solidFill>
              </a:defRPr>
            </a:lvl1pPr>
          </a:lstStyle>
          <a:p>
            <a:r>
              <a:rPr lang="sv-SE" dirty="0"/>
              <a:t>Presentationens</a:t>
            </a:r>
            <a:br>
              <a:rPr lang="sv-SE" dirty="0"/>
            </a:br>
            <a:r>
              <a:rPr lang="sv-SE" dirty="0"/>
              <a:t>titel skrivs här</a:t>
            </a:r>
          </a:p>
        </p:txBody>
      </p:sp>
      <p:sp>
        <p:nvSpPr>
          <p:cNvPr id="8" name="Platshållare för text 3"/>
          <p:cNvSpPr>
            <a:spLocks noGrp="1"/>
          </p:cNvSpPr>
          <p:nvPr>
            <p:ph type="body" sz="quarter" idx="10" hasCustomPrompt="1"/>
          </p:nvPr>
        </p:nvSpPr>
        <p:spPr>
          <a:xfrm>
            <a:off x="709284" y="3070842"/>
            <a:ext cx="9199562" cy="1391976"/>
          </a:xfrm>
        </p:spPr>
        <p:txBody>
          <a:bodyPr/>
          <a:lstStyle>
            <a:lvl1pPr marL="0" indent="0">
              <a:lnSpc>
                <a:spcPct val="100000"/>
              </a:lnSpc>
              <a:buFontTx/>
              <a:buNone/>
              <a:defRPr>
                <a:solidFill>
                  <a:schemeClr val="tx1"/>
                </a:solidFill>
              </a:defRPr>
            </a:lvl1pPr>
            <a:lvl2pPr marL="314325" indent="0">
              <a:buFontTx/>
              <a:buNone/>
              <a:defRPr>
                <a:solidFill>
                  <a:schemeClr val="bg1"/>
                </a:solidFill>
              </a:defRPr>
            </a:lvl2pPr>
            <a:lvl3pPr marL="590550" indent="0">
              <a:buFontTx/>
              <a:buNone/>
              <a:defRPr>
                <a:solidFill>
                  <a:schemeClr val="bg1"/>
                </a:solidFill>
              </a:defRPr>
            </a:lvl3pPr>
            <a:lvl4pPr marL="895350" indent="0">
              <a:buFontTx/>
              <a:buNone/>
              <a:defRPr>
                <a:solidFill>
                  <a:schemeClr val="bg1"/>
                </a:solidFill>
              </a:defRPr>
            </a:lvl4pPr>
            <a:lvl5pPr marL="1171575" indent="0">
              <a:buFontTx/>
              <a:buNone/>
              <a:defRPr>
                <a:solidFill>
                  <a:schemeClr val="bg1"/>
                </a:solidFill>
              </a:defRPr>
            </a:lvl5pPr>
          </a:lstStyle>
          <a:p>
            <a:pPr lvl="0"/>
            <a:r>
              <a:rPr lang="sv-SE" dirty="0"/>
              <a:t>Namn/Titel</a:t>
            </a:r>
          </a:p>
        </p:txBody>
      </p:sp>
      <p:sp>
        <p:nvSpPr>
          <p:cNvPr id="6" name="Platshållare för datum 5">
            <a:extLst>
              <a:ext uri="{FF2B5EF4-FFF2-40B4-BE49-F238E27FC236}">
                <a16:creationId xmlns:a16="http://schemas.microsoft.com/office/drawing/2014/main" id="{B33E9909-B33F-4591-82F9-29D0BE63D148}"/>
              </a:ext>
            </a:extLst>
          </p:cNvPr>
          <p:cNvSpPr>
            <a:spLocks noGrp="1"/>
          </p:cNvSpPr>
          <p:nvPr>
            <p:ph type="dt" sz="half" idx="11"/>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DEEB7789-E584-475C-B899-C19C55733D7E}"/>
              </a:ext>
            </a:extLst>
          </p:cNvPr>
          <p:cNvSpPr>
            <a:spLocks noGrp="1"/>
          </p:cNvSpPr>
          <p:nvPr>
            <p:ph type="ftr" sz="quarter" idx="12"/>
          </p:nvPr>
        </p:nvSpPr>
        <p:spPr/>
        <p:txBody>
          <a:bodyPr/>
          <a:lstStyle/>
          <a:p>
            <a:endParaRPr lang="sv-SE" dirty="0"/>
          </a:p>
        </p:txBody>
      </p:sp>
      <p:sp>
        <p:nvSpPr>
          <p:cNvPr id="9" name="Platshållare för bildnummer 8">
            <a:extLst>
              <a:ext uri="{FF2B5EF4-FFF2-40B4-BE49-F238E27FC236}">
                <a16:creationId xmlns:a16="http://schemas.microsoft.com/office/drawing/2014/main" id="{F796283D-A9AC-4664-8B62-D4597D8DD513}"/>
              </a:ext>
            </a:extLst>
          </p:cNvPr>
          <p:cNvSpPr>
            <a:spLocks noGrp="1"/>
          </p:cNvSpPr>
          <p:nvPr>
            <p:ph type="sldNum" sz="quarter" idx="13"/>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15648862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sida 4">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30B309-33F2-4514-8C6C-EE8AFFD4AC3D}"/>
              </a:ext>
            </a:extLst>
          </p:cNvPr>
          <p:cNvSpPr>
            <a:spLocks noGrp="1"/>
          </p:cNvSpPr>
          <p:nvPr>
            <p:ph type="ctrTitle" hasCustomPrompt="1"/>
          </p:nvPr>
        </p:nvSpPr>
        <p:spPr>
          <a:xfrm>
            <a:off x="694665" y="1450869"/>
            <a:ext cx="9144000" cy="1305979"/>
          </a:xfrm>
          <a:prstGeom prst="rect">
            <a:avLst/>
          </a:prstGeom>
        </p:spPr>
        <p:txBody>
          <a:bodyPr anchor="t" anchorCtr="0">
            <a:noAutofit/>
          </a:bodyPr>
          <a:lstStyle>
            <a:lvl1pPr algn="l">
              <a:lnSpc>
                <a:spcPts val="5000"/>
              </a:lnSpc>
              <a:defRPr sz="5000">
                <a:solidFill>
                  <a:schemeClr val="tx1"/>
                </a:solidFill>
              </a:defRPr>
            </a:lvl1pPr>
          </a:lstStyle>
          <a:p>
            <a:r>
              <a:rPr lang="sv-SE" dirty="0"/>
              <a:t>Presentationens</a:t>
            </a:r>
            <a:br>
              <a:rPr lang="sv-SE" dirty="0"/>
            </a:br>
            <a:r>
              <a:rPr lang="sv-SE" dirty="0"/>
              <a:t>titel skrivs här</a:t>
            </a:r>
          </a:p>
        </p:txBody>
      </p:sp>
      <p:sp>
        <p:nvSpPr>
          <p:cNvPr id="8" name="Platshållare för text 3"/>
          <p:cNvSpPr>
            <a:spLocks noGrp="1"/>
          </p:cNvSpPr>
          <p:nvPr>
            <p:ph type="body" sz="quarter" idx="10" hasCustomPrompt="1"/>
          </p:nvPr>
        </p:nvSpPr>
        <p:spPr>
          <a:xfrm>
            <a:off x="709284" y="3070842"/>
            <a:ext cx="9199562" cy="1391976"/>
          </a:xfrm>
        </p:spPr>
        <p:txBody>
          <a:bodyPr/>
          <a:lstStyle>
            <a:lvl1pPr marL="0" indent="0">
              <a:lnSpc>
                <a:spcPct val="100000"/>
              </a:lnSpc>
              <a:buFontTx/>
              <a:buNone/>
              <a:defRPr>
                <a:solidFill>
                  <a:schemeClr val="tx1"/>
                </a:solidFill>
              </a:defRPr>
            </a:lvl1pPr>
            <a:lvl2pPr marL="314325" indent="0">
              <a:buFontTx/>
              <a:buNone/>
              <a:defRPr>
                <a:solidFill>
                  <a:schemeClr val="bg1"/>
                </a:solidFill>
              </a:defRPr>
            </a:lvl2pPr>
            <a:lvl3pPr marL="590550" indent="0">
              <a:buFontTx/>
              <a:buNone/>
              <a:defRPr>
                <a:solidFill>
                  <a:schemeClr val="bg1"/>
                </a:solidFill>
              </a:defRPr>
            </a:lvl3pPr>
            <a:lvl4pPr marL="895350" indent="0">
              <a:buFontTx/>
              <a:buNone/>
              <a:defRPr>
                <a:solidFill>
                  <a:schemeClr val="bg1"/>
                </a:solidFill>
              </a:defRPr>
            </a:lvl4pPr>
            <a:lvl5pPr marL="1171575" indent="0">
              <a:buFontTx/>
              <a:buNone/>
              <a:defRPr>
                <a:solidFill>
                  <a:schemeClr val="bg1"/>
                </a:solidFill>
              </a:defRPr>
            </a:lvl5pPr>
          </a:lstStyle>
          <a:p>
            <a:pPr lvl="0"/>
            <a:r>
              <a:rPr lang="sv-SE" dirty="0"/>
              <a:t>Namn/Titel</a:t>
            </a:r>
          </a:p>
        </p:txBody>
      </p:sp>
      <p:sp>
        <p:nvSpPr>
          <p:cNvPr id="6" name="Platshållare för datum 5">
            <a:extLst>
              <a:ext uri="{FF2B5EF4-FFF2-40B4-BE49-F238E27FC236}">
                <a16:creationId xmlns:a16="http://schemas.microsoft.com/office/drawing/2014/main" id="{E714E7CE-4430-4985-BA49-DFA3CC95F02F}"/>
              </a:ext>
            </a:extLst>
          </p:cNvPr>
          <p:cNvSpPr>
            <a:spLocks noGrp="1"/>
          </p:cNvSpPr>
          <p:nvPr>
            <p:ph type="dt" sz="half" idx="11"/>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C262A71B-1116-457F-B5A0-53FDAB242429}"/>
              </a:ext>
            </a:extLst>
          </p:cNvPr>
          <p:cNvSpPr>
            <a:spLocks noGrp="1"/>
          </p:cNvSpPr>
          <p:nvPr>
            <p:ph type="ftr" sz="quarter" idx="12"/>
          </p:nvPr>
        </p:nvSpPr>
        <p:spPr/>
        <p:txBody>
          <a:bodyPr/>
          <a:lstStyle/>
          <a:p>
            <a:endParaRPr lang="sv-SE" dirty="0"/>
          </a:p>
        </p:txBody>
      </p:sp>
      <p:sp>
        <p:nvSpPr>
          <p:cNvPr id="9" name="Platshållare för bildnummer 8">
            <a:extLst>
              <a:ext uri="{FF2B5EF4-FFF2-40B4-BE49-F238E27FC236}">
                <a16:creationId xmlns:a16="http://schemas.microsoft.com/office/drawing/2014/main" id="{27599015-55E9-4B9A-86D1-266F50988657}"/>
              </a:ext>
            </a:extLst>
          </p:cNvPr>
          <p:cNvSpPr>
            <a:spLocks noGrp="1"/>
          </p:cNvSpPr>
          <p:nvPr>
            <p:ph type="sldNum" sz="quarter" idx="13"/>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3737387217"/>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sida 1">
    <p:bg bwMode="ltGray">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30B309-33F2-4514-8C6C-EE8AFFD4AC3D}"/>
              </a:ext>
            </a:extLst>
          </p:cNvPr>
          <p:cNvSpPr>
            <a:spLocks noGrp="1"/>
          </p:cNvSpPr>
          <p:nvPr>
            <p:ph type="ctrTitle" hasCustomPrompt="1"/>
          </p:nvPr>
        </p:nvSpPr>
        <p:spPr>
          <a:xfrm>
            <a:off x="1844746" y="1296346"/>
            <a:ext cx="8515350" cy="1325563"/>
          </a:xfrm>
          <a:prstGeom prst="rect">
            <a:avLst/>
          </a:prstGeom>
        </p:spPr>
        <p:txBody>
          <a:bodyPr anchor="t" anchorCtr="0">
            <a:noAutofit/>
          </a:bodyPr>
          <a:lstStyle>
            <a:lvl1pPr algn="l">
              <a:lnSpc>
                <a:spcPts val="5000"/>
              </a:lnSpc>
              <a:defRPr sz="5000">
                <a:solidFill>
                  <a:schemeClr val="tx1"/>
                </a:solidFill>
              </a:defRPr>
            </a:lvl1pPr>
          </a:lstStyle>
          <a:p>
            <a:r>
              <a:rPr lang="sv-SE" dirty="0"/>
              <a:t>Kapitelsida rubrik</a:t>
            </a:r>
          </a:p>
        </p:txBody>
      </p:sp>
      <p:sp>
        <p:nvSpPr>
          <p:cNvPr id="6" name="Platshållare för datum 5">
            <a:extLst>
              <a:ext uri="{FF2B5EF4-FFF2-40B4-BE49-F238E27FC236}">
                <a16:creationId xmlns:a16="http://schemas.microsoft.com/office/drawing/2014/main" id="{D7C27ACB-6EE2-4232-ADF9-7E3FAE2F73A1}"/>
              </a:ext>
            </a:extLst>
          </p:cNvPr>
          <p:cNvSpPr>
            <a:spLocks noGrp="1"/>
          </p:cNvSpPr>
          <p:nvPr>
            <p:ph type="dt" sz="half" idx="10"/>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45F39AEF-6B83-4A1F-88B8-260069A11F6D}"/>
              </a:ext>
            </a:extLst>
          </p:cNvPr>
          <p:cNvSpPr>
            <a:spLocks noGrp="1"/>
          </p:cNvSpPr>
          <p:nvPr>
            <p:ph type="ftr" sz="quarter" idx="11"/>
          </p:nvPr>
        </p:nvSpPr>
        <p:spPr/>
        <p:txBody>
          <a:bodyPr/>
          <a:lstStyle/>
          <a:p>
            <a:endParaRPr lang="sv-SE" dirty="0"/>
          </a:p>
        </p:txBody>
      </p:sp>
      <p:sp>
        <p:nvSpPr>
          <p:cNvPr id="8" name="Platshållare för bildnummer 7">
            <a:extLst>
              <a:ext uri="{FF2B5EF4-FFF2-40B4-BE49-F238E27FC236}">
                <a16:creationId xmlns:a16="http://schemas.microsoft.com/office/drawing/2014/main" id="{9F8DB89C-BC78-41A2-BE5C-20929238F556}"/>
              </a:ext>
            </a:extLst>
          </p:cNvPr>
          <p:cNvSpPr>
            <a:spLocks noGrp="1"/>
          </p:cNvSpPr>
          <p:nvPr>
            <p:ph type="sldNum" sz="quarter" idx="12"/>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192283620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sida 2">
    <p:bg bwMode="ltGray">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30B309-33F2-4514-8C6C-EE8AFFD4AC3D}"/>
              </a:ext>
            </a:extLst>
          </p:cNvPr>
          <p:cNvSpPr>
            <a:spLocks noGrp="1"/>
          </p:cNvSpPr>
          <p:nvPr>
            <p:ph type="ctrTitle" hasCustomPrompt="1"/>
          </p:nvPr>
        </p:nvSpPr>
        <p:spPr>
          <a:xfrm>
            <a:off x="1844746" y="1296346"/>
            <a:ext cx="8515350" cy="1325563"/>
          </a:xfrm>
          <a:prstGeom prst="rect">
            <a:avLst/>
          </a:prstGeom>
        </p:spPr>
        <p:txBody>
          <a:bodyPr anchor="t" anchorCtr="0">
            <a:noAutofit/>
          </a:bodyPr>
          <a:lstStyle>
            <a:lvl1pPr algn="l">
              <a:lnSpc>
                <a:spcPts val="5000"/>
              </a:lnSpc>
              <a:defRPr sz="5000">
                <a:solidFill>
                  <a:schemeClr val="tx1"/>
                </a:solidFill>
              </a:defRPr>
            </a:lvl1pPr>
          </a:lstStyle>
          <a:p>
            <a:r>
              <a:rPr lang="sv-SE" dirty="0"/>
              <a:t>Kapitelsida rubrik</a:t>
            </a:r>
          </a:p>
        </p:txBody>
      </p:sp>
      <p:sp>
        <p:nvSpPr>
          <p:cNvPr id="6" name="Platshållare för datum 5">
            <a:extLst>
              <a:ext uri="{FF2B5EF4-FFF2-40B4-BE49-F238E27FC236}">
                <a16:creationId xmlns:a16="http://schemas.microsoft.com/office/drawing/2014/main" id="{FA6EE341-152C-4B7D-BCAA-998BE35CC4D6}"/>
              </a:ext>
            </a:extLst>
          </p:cNvPr>
          <p:cNvSpPr>
            <a:spLocks noGrp="1"/>
          </p:cNvSpPr>
          <p:nvPr>
            <p:ph type="dt" sz="half" idx="10"/>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FA1DD2E2-2D51-4A3B-9C71-385E1B97B17B}"/>
              </a:ext>
            </a:extLst>
          </p:cNvPr>
          <p:cNvSpPr>
            <a:spLocks noGrp="1"/>
          </p:cNvSpPr>
          <p:nvPr>
            <p:ph type="ftr" sz="quarter" idx="11"/>
          </p:nvPr>
        </p:nvSpPr>
        <p:spPr/>
        <p:txBody>
          <a:bodyPr/>
          <a:lstStyle/>
          <a:p>
            <a:endParaRPr lang="sv-SE" dirty="0"/>
          </a:p>
        </p:txBody>
      </p:sp>
      <p:sp>
        <p:nvSpPr>
          <p:cNvPr id="8" name="Platshållare för bildnummer 7">
            <a:extLst>
              <a:ext uri="{FF2B5EF4-FFF2-40B4-BE49-F238E27FC236}">
                <a16:creationId xmlns:a16="http://schemas.microsoft.com/office/drawing/2014/main" id="{157EE97F-7B20-41BC-A2E5-F2775CF6B50C}"/>
              </a:ext>
            </a:extLst>
          </p:cNvPr>
          <p:cNvSpPr>
            <a:spLocks noGrp="1"/>
          </p:cNvSpPr>
          <p:nvPr>
            <p:ph type="sldNum" sz="quarter" idx="12"/>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138283596"/>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sida 3">
    <p:bg bwMode="ltGray">
      <p:bgPr>
        <a:solidFill>
          <a:schemeClr val="accent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30B309-33F2-4514-8C6C-EE8AFFD4AC3D}"/>
              </a:ext>
            </a:extLst>
          </p:cNvPr>
          <p:cNvSpPr>
            <a:spLocks noGrp="1"/>
          </p:cNvSpPr>
          <p:nvPr>
            <p:ph type="ctrTitle" hasCustomPrompt="1"/>
          </p:nvPr>
        </p:nvSpPr>
        <p:spPr>
          <a:xfrm>
            <a:off x="1844746" y="1296346"/>
            <a:ext cx="8515350" cy="1325563"/>
          </a:xfrm>
          <a:prstGeom prst="rect">
            <a:avLst/>
          </a:prstGeom>
        </p:spPr>
        <p:txBody>
          <a:bodyPr anchor="t" anchorCtr="0">
            <a:noAutofit/>
          </a:bodyPr>
          <a:lstStyle>
            <a:lvl1pPr algn="l">
              <a:lnSpc>
                <a:spcPts val="5000"/>
              </a:lnSpc>
              <a:defRPr sz="5000">
                <a:solidFill>
                  <a:schemeClr val="tx1"/>
                </a:solidFill>
              </a:defRPr>
            </a:lvl1pPr>
          </a:lstStyle>
          <a:p>
            <a:r>
              <a:rPr lang="sv-SE" dirty="0"/>
              <a:t>Kapitelsida rubrik</a:t>
            </a:r>
          </a:p>
        </p:txBody>
      </p:sp>
      <p:sp>
        <p:nvSpPr>
          <p:cNvPr id="6" name="Platshållare för datum 5">
            <a:extLst>
              <a:ext uri="{FF2B5EF4-FFF2-40B4-BE49-F238E27FC236}">
                <a16:creationId xmlns:a16="http://schemas.microsoft.com/office/drawing/2014/main" id="{53814667-9318-45E4-ADBE-B0F4465BC937}"/>
              </a:ext>
            </a:extLst>
          </p:cNvPr>
          <p:cNvSpPr>
            <a:spLocks noGrp="1"/>
          </p:cNvSpPr>
          <p:nvPr>
            <p:ph type="dt" sz="half" idx="10"/>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1E9A082C-BAD0-4607-8BD1-DBC8961DE221}"/>
              </a:ext>
            </a:extLst>
          </p:cNvPr>
          <p:cNvSpPr>
            <a:spLocks noGrp="1"/>
          </p:cNvSpPr>
          <p:nvPr>
            <p:ph type="ftr" sz="quarter" idx="11"/>
          </p:nvPr>
        </p:nvSpPr>
        <p:spPr/>
        <p:txBody>
          <a:bodyPr/>
          <a:lstStyle/>
          <a:p>
            <a:endParaRPr lang="sv-SE" dirty="0"/>
          </a:p>
        </p:txBody>
      </p:sp>
      <p:sp>
        <p:nvSpPr>
          <p:cNvPr id="8" name="Platshållare för bildnummer 7">
            <a:extLst>
              <a:ext uri="{FF2B5EF4-FFF2-40B4-BE49-F238E27FC236}">
                <a16:creationId xmlns:a16="http://schemas.microsoft.com/office/drawing/2014/main" id="{AF42A3B9-8A52-4C46-8AEE-346460186834}"/>
              </a:ext>
            </a:extLst>
          </p:cNvPr>
          <p:cNvSpPr>
            <a:spLocks noGrp="1"/>
          </p:cNvSpPr>
          <p:nvPr>
            <p:ph type="sldNum" sz="quarter" idx="12"/>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978823533"/>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4">
    <p:bg bwMode="ltGray">
      <p:bgPr>
        <a:solidFill>
          <a:schemeClr val="accent5"/>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30B309-33F2-4514-8C6C-EE8AFFD4AC3D}"/>
              </a:ext>
            </a:extLst>
          </p:cNvPr>
          <p:cNvSpPr>
            <a:spLocks noGrp="1"/>
          </p:cNvSpPr>
          <p:nvPr>
            <p:ph type="ctrTitle" hasCustomPrompt="1"/>
          </p:nvPr>
        </p:nvSpPr>
        <p:spPr>
          <a:xfrm>
            <a:off x="1844746" y="1296346"/>
            <a:ext cx="8515350" cy="1325563"/>
          </a:xfrm>
          <a:prstGeom prst="rect">
            <a:avLst/>
          </a:prstGeom>
        </p:spPr>
        <p:txBody>
          <a:bodyPr anchor="t" anchorCtr="0">
            <a:noAutofit/>
          </a:bodyPr>
          <a:lstStyle>
            <a:lvl1pPr algn="l">
              <a:lnSpc>
                <a:spcPts val="5000"/>
              </a:lnSpc>
              <a:defRPr sz="5000">
                <a:solidFill>
                  <a:schemeClr val="tx1"/>
                </a:solidFill>
              </a:defRPr>
            </a:lvl1pPr>
          </a:lstStyle>
          <a:p>
            <a:r>
              <a:rPr lang="sv-SE" dirty="0"/>
              <a:t>Kapitelsida rubrik</a:t>
            </a:r>
          </a:p>
        </p:txBody>
      </p:sp>
      <p:sp>
        <p:nvSpPr>
          <p:cNvPr id="6" name="Platshållare för datum 5">
            <a:extLst>
              <a:ext uri="{FF2B5EF4-FFF2-40B4-BE49-F238E27FC236}">
                <a16:creationId xmlns:a16="http://schemas.microsoft.com/office/drawing/2014/main" id="{804CADD0-73A0-4C7B-BCBB-D5B2E13FB054}"/>
              </a:ext>
            </a:extLst>
          </p:cNvPr>
          <p:cNvSpPr>
            <a:spLocks noGrp="1"/>
          </p:cNvSpPr>
          <p:nvPr>
            <p:ph type="dt" sz="half" idx="10"/>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617ECB84-F078-4004-9A3D-130B82F6F8C8}"/>
              </a:ext>
            </a:extLst>
          </p:cNvPr>
          <p:cNvSpPr>
            <a:spLocks noGrp="1"/>
          </p:cNvSpPr>
          <p:nvPr>
            <p:ph type="ftr" sz="quarter" idx="11"/>
          </p:nvPr>
        </p:nvSpPr>
        <p:spPr/>
        <p:txBody>
          <a:bodyPr/>
          <a:lstStyle/>
          <a:p>
            <a:endParaRPr lang="sv-SE" dirty="0"/>
          </a:p>
        </p:txBody>
      </p:sp>
      <p:sp>
        <p:nvSpPr>
          <p:cNvPr id="8" name="Platshållare för bildnummer 7">
            <a:extLst>
              <a:ext uri="{FF2B5EF4-FFF2-40B4-BE49-F238E27FC236}">
                <a16:creationId xmlns:a16="http://schemas.microsoft.com/office/drawing/2014/main" id="{DAF1111B-C129-4FD7-8BC6-6A6751B5FF4B}"/>
              </a:ext>
            </a:extLst>
          </p:cNvPr>
          <p:cNvSpPr>
            <a:spLocks noGrp="1"/>
          </p:cNvSpPr>
          <p:nvPr>
            <p:ph type="sldNum" sz="quarter" idx="12"/>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3931169428"/>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ch punktlista">
    <p:bg bwMode="ltGray">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809450"/>
            <a:ext cx="8515350" cy="1325563"/>
          </a:xfrm>
          <a:prstGeom prst="rect">
            <a:avLst/>
          </a:prstGeom>
        </p:spPr>
        <p:txBody>
          <a:bodyPr/>
          <a:lstStyle>
            <a:lvl1pPr>
              <a:defRPr/>
            </a:lvl1pPr>
          </a:lstStyle>
          <a:p>
            <a:r>
              <a:rPr lang="sv-SE" dirty="0"/>
              <a:t>Rubrik</a:t>
            </a:r>
          </a:p>
        </p:txBody>
      </p:sp>
      <p:sp>
        <p:nvSpPr>
          <p:cNvPr id="10" name="Platshållare för text 8"/>
          <p:cNvSpPr>
            <a:spLocks noGrp="1"/>
          </p:cNvSpPr>
          <p:nvPr>
            <p:ph type="body" sz="quarter" idx="14" hasCustomPrompt="1"/>
          </p:nvPr>
        </p:nvSpPr>
        <p:spPr>
          <a:xfrm>
            <a:off x="1839913" y="2825750"/>
            <a:ext cx="8526462" cy="273208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datum 5">
            <a:extLst>
              <a:ext uri="{FF2B5EF4-FFF2-40B4-BE49-F238E27FC236}">
                <a16:creationId xmlns:a16="http://schemas.microsoft.com/office/drawing/2014/main" id="{26779037-C2D2-4DF5-91AF-9A4CE1A5A56C}"/>
              </a:ext>
            </a:extLst>
          </p:cNvPr>
          <p:cNvSpPr>
            <a:spLocks noGrp="1"/>
          </p:cNvSpPr>
          <p:nvPr>
            <p:ph type="dt" sz="half" idx="15"/>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52183EE6-945B-4E79-ABF4-2C17BF3A08A8}"/>
              </a:ext>
            </a:extLst>
          </p:cNvPr>
          <p:cNvSpPr>
            <a:spLocks noGrp="1"/>
          </p:cNvSpPr>
          <p:nvPr>
            <p:ph type="ftr" sz="quarter" idx="16"/>
          </p:nvPr>
        </p:nvSpPr>
        <p:spPr/>
        <p:txBody>
          <a:bodyPr/>
          <a:lstStyle/>
          <a:p>
            <a:endParaRPr lang="sv-SE" dirty="0"/>
          </a:p>
        </p:txBody>
      </p:sp>
      <p:sp>
        <p:nvSpPr>
          <p:cNvPr id="8" name="Platshållare för bildnummer 7">
            <a:extLst>
              <a:ext uri="{FF2B5EF4-FFF2-40B4-BE49-F238E27FC236}">
                <a16:creationId xmlns:a16="http://schemas.microsoft.com/office/drawing/2014/main" id="{1763CB3D-0647-4029-9CA9-1385320B1A01}"/>
              </a:ext>
            </a:extLst>
          </p:cNvPr>
          <p:cNvSpPr>
            <a:spLocks noGrp="1"/>
          </p:cNvSpPr>
          <p:nvPr>
            <p:ph type="sldNum" sz="quarter" idx="17"/>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3863882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och två punktlistor">
    <p:bg bwMode="ltGray">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809450"/>
            <a:ext cx="8515350" cy="1325563"/>
          </a:xfrm>
          <a:prstGeom prst="rect">
            <a:avLst/>
          </a:prstGeom>
        </p:spPr>
        <p:txBody>
          <a:bodyPr/>
          <a:lstStyle>
            <a:lvl1pPr>
              <a:defRPr/>
            </a:lvl1pPr>
          </a:lstStyle>
          <a:p>
            <a:r>
              <a:rPr lang="sv-SE" dirty="0"/>
              <a:t>Rubrik</a:t>
            </a:r>
          </a:p>
        </p:txBody>
      </p:sp>
      <p:sp>
        <p:nvSpPr>
          <p:cNvPr id="10" name="Platshållare för text 8"/>
          <p:cNvSpPr>
            <a:spLocks noGrp="1"/>
          </p:cNvSpPr>
          <p:nvPr>
            <p:ph type="body" sz="quarter" idx="14" hasCustomPrompt="1"/>
          </p:nvPr>
        </p:nvSpPr>
        <p:spPr>
          <a:xfrm>
            <a:off x="1839913" y="2825750"/>
            <a:ext cx="3974400" cy="273208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datum 5">
            <a:extLst>
              <a:ext uri="{FF2B5EF4-FFF2-40B4-BE49-F238E27FC236}">
                <a16:creationId xmlns:a16="http://schemas.microsoft.com/office/drawing/2014/main" id="{26779037-C2D2-4DF5-91AF-9A4CE1A5A56C}"/>
              </a:ext>
            </a:extLst>
          </p:cNvPr>
          <p:cNvSpPr>
            <a:spLocks noGrp="1"/>
          </p:cNvSpPr>
          <p:nvPr>
            <p:ph type="dt" sz="half" idx="15"/>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52183EE6-945B-4E79-ABF4-2C17BF3A08A8}"/>
              </a:ext>
            </a:extLst>
          </p:cNvPr>
          <p:cNvSpPr>
            <a:spLocks noGrp="1"/>
          </p:cNvSpPr>
          <p:nvPr>
            <p:ph type="ftr" sz="quarter" idx="16"/>
          </p:nvPr>
        </p:nvSpPr>
        <p:spPr/>
        <p:txBody>
          <a:bodyPr/>
          <a:lstStyle/>
          <a:p>
            <a:endParaRPr lang="sv-SE" dirty="0"/>
          </a:p>
        </p:txBody>
      </p:sp>
      <p:sp>
        <p:nvSpPr>
          <p:cNvPr id="8" name="Platshållare för bildnummer 7">
            <a:extLst>
              <a:ext uri="{FF2B5EF4-FFF2-40B4-BE49-F238E27FC236}">
                <a16:creationId xmlns:a16="http://schemas.microsoft.com/office/drawing/2014/main" id="{1763CB3D-0647-4029-9CA9-1385320B1A01}"/>
              </a:ext>
            </a:extLst>
          </p:cNvPr>
          <p:cNvSpPr>
            <a:spLocks noGrp="1"/>
          </p:cNvSpPr>
          <p:nvPr>
            <p:ph type="sldNum" sz="quarter" idx="17"/>
          </p:nvPr>
        </p:nvSpPr>
        <p:spPr/>
        <p:txBody>
          <a:bodyPr/>
          <a:lstStyle/>
          <a:p>
            <a:fld id="{5BC4F65D-E8CF-43F4-9BF9-C68DC7E86418}" type="slidenum">
              <a:rPr lang="sv-SE" smtClean="0"/>
              <a:pPr/>
              <a:t>‹#›</a:t>
            </a:fld>
            <a:endParaRPr lang="sv-SE" dirty="0"/>
          </a:p>
        </p:txBody>
      </p:sp>
      <p:sp>
        <p:nvSpPr>
          <p:cNvPr id="9" name="Platshållare för text 8">
            <a:extLst>
              <a:ext uri="{FF2B5EF4-FFF2-40B4-BE49-F238E27FC236}">
                <a16:creationId xmlns:a16="http://schemas.microsoft.com/office/drawing/2014/main" id="{EF08AAD5-ECE8-4F0F-8C4D-8A72E807E265}"/>
              </a:ext>
            </a:extLst>
          </p:cNvPr>
          <p:cNvSpPr>
            <a:spLocks noGrp="1"/>
          </p:cNvSpPr>
          <p:nvPr>
            <p:ph type="body" sz="quarter" idx="18" hasCustomPrompt="1"/>
          </p:nvPr>
        </p:nvSpPr>
        <p:spPr>
          <a:xfrm>
            <a:off x="6395272" y="2825750"/>
            <a:ext cx="3974400" cy="273208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66079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6"/>
            <a:ext cx="7381121" cy="454134"/>
          </a:xfrm>
          <a:prstGeom prst="rect">
            <a:avLst/>
          </a:prstGeom>
        </p:spPr>
        <p:txBody>
          <a:bodyPr/>
          <a:lstStyle>
            <a:lvl1pPr>
              <a:defRPr/>
            </a:lvl1pPr>
          </a:lstStyle>
          <a:p>
            <a:r>
              <a:rPr lang="sv-SE" dirty="0"/>
              <a:t>Rubrik</a:t>
            </a:r>
          </a:p>
        </p:txBody>
      </p:sp>
      <p:sp>
        <p:nvSpPr>
          <p:cNvPr id="14" name="Platshållare för bild 12"/>
          <p:cNvSpPr>
            <a:spLocks noGrp="1"/>
          </p:cNvSpPr>
          <p:nvPr>
            <p:ph type="pic" sz="quarter" idx="15" hasCustomPrompt="1"/>
          </p:nvPr>
        </p:nvSpPr>
        <p:spPr bwMode="auto">
          <a:xfrm>
            <a:off x="1878013" y="2271713"/>
            <a:ext cx="7469187" cy="3763962"/>
          </a:xfrm>
        </p:spPr>
        <p:txBody>
          <a:bodyPr tIns="1404000"/>
          <a:lstStyle>
            <a:lvl1pPr marL="0" indent="0" algn="ctr">
              <a:buFontTx/>
              <a:buNone/>
              <a:defRPr/>
            </a:lvl1pPr>
          </a:lstStyle>
          <a:p>
            <a:r>
              <a:rPr lang="sv-SE" dirty="0"/>
              <a:t>Klicka på ikonen för att lägga till en bild. </a:t>
            </a:r>
            <a:br>
              <a:rPr lang="sv-SE" dirty="0"/>
            </a:br>
            <a:r>
              <a:rPr lang="sv-SE" dirty="0"/>
              <a:t>Bildproportioner 784px * 395px vid 72ppi.</a:t>
            </a:r>
          </a:p>
        </p:txBody>
      </p:sp>
      <p:sp>
        <p:nvSpPr>
          <p:cNvPr id="5" name="Platshållare för datum 4">
            <a:extLst>
              <a:ext uri="{FF2B5EF4-FFF2-40B4-BE49-F238E27FC236}">
                <a16:creationId xmlns:a16="http://schemas.microsoft.com/office/drawing/2014/main" id="{3491BE33-8CE1-48D7-84D5-C2D368957C3E}"/>
              </a:ext>
            </a:extLst>
          </p:cNvPr>
          <p:cNvSpPr>
            <a:spLocks noGrp="1"/>
          </p:cNvSpPr>
          <p:nvPr>
            <p:ph type="dt" sz="half" idx="16"/>
          </p:nvPr>
        </p:nvSpPr>
        <p:spPr/>
        <p:txBody>
          <a:bodyPr/>
          <a:lstStyle/>
          <a:p>
            <a:fld id="{DD6FA40D-1A6B-47F3-AD8F-738E56F60A5B}" type="datetime1">
              <a:rPr lang="sv-SE" smtClean="0"/>
              <a:t>2019-05-10</a:t>
            </a:fld>
            <a:endParaRPr lang="sv-SE" dirty="0"/>
          </a:p>
        </p:txBody>
      </p:sp>
      <p:sp>
        <p:nvSpPr>
          <p:cNvPr id="6" name="Platshållare för sidfot 5">
            <a:extLst>
              <a:ext uri="{FF2B5EF4-FFF2-40B4-BE49-F238E27FC236}">
                <a16:creationId xmlns:a16="http://schemas.microsoft.com/office/drawing/2014/main" id="{7D6D43A4-5C9F-40A3-BE15-180DC7BA7B87}"/>
              </a:ext>
            </a:extLst>
          </p:cNvPr>
          <p:cNvSpPr>
            <a:spLocks noGrp="1"/>
          </p:cNvSpPr>
          <p:nvPr>
            <p:ph type="ftr" sz="quarter" idx="17"/>
          </p:nvPr>
        </p:nvSpPr>
        <p:spPr/>
        <p:txBody>
          <a:bodyPr/>
          <a:lstStyle/>
          <a:p>
            <a:endParaRPr lang="sv-SE" dirty="0"/>
          </a:p>
        </p:txBody>
      </p:sp>
      <p:sp>
        <p:nvSpPr>
          <p:cNvPr id="7" name="Platshållare för bildnummer 6">
            <a:extLst>
              <a:ext uri="{FF2B5EF4-FFF2-40B4-BE49-F238E27FC236}">
                <a16:creationId xmlns:a16="http://schemas.microsoft.com/office/drawing/2014/main" id="{6FAE2253-B4EE-442B-94FF-CE1BF15369A0}"/>
              </a:ext>
            </a:extLst>
          </p:cNvPr>
          <p:cNvSpPr>
            <a:spLocks noGrp="1"/>
          </p:cNvSpPr>
          <p:nvPr>
            <p:ph type="sldNum" sz="quarter" idx="18"/>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3181589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6"/>
            <a:ext cx="7381121" cy="454134"/>
          </a:xfrm>
          <a:prstGeom prst="rect">
            <a:avLst/>
          </a:prstGeom>
        </p:spPr>
        <p:txBody>
          <a:bodyPr/>
          <a:lstStyle>
            <a:lvl1pPr>
              <a:defRPr/>
            </a:lvl1pPr>
          </a:lstStyle>
          <a:p>
            <a:r>
              <a:rPr lang="sv-SE" dirty="0"/>
              <a:t>Rubrik</a:t>
            </a:r>
          </a:p>
        </p:txBody>
      </p:sp>
      <p:sp>
        <p:nvSpPr>
          <p:cNvPr id="14" name="Platshållare för bild 12"/>
          <p:cNvSpPr>
            <a:spLocks noGrp="1"/>
          </p:cNvSpPr>
          <p:nvPr>
            <p:ph type="pic" sz="quarter" idx="15" hasCustomPrompt="1"/>
          </p:nvPr>
        </p:nvSpPr>
        <p:spPr bwMode="auto">
          <a:xfrm>
            <a:off x="1878013" y="2271713"/>
            <a:ext cx="7469187" cy="3763962"/>
          </a:xfrm>
        </p:spPr>
        <p:txBody>
          <a:bodyPr tIns="1404000"/>
          <a:lstStyle>
            <a:lvl1pPr marL="0" indent="0" algn="ctr">
              <a:buFontTx/>
              <a:buNone/>
              <a:defRPr/>
            </a:lvl1pPr>
          </a:lstStyle>
          <a:p>
            <a:r>
              <a:rPr lang="sv-SE" dirty="0"/>
              <a:t>Klicka på ikonen för att lägga till en bild.</a:t>
            </a:r>
            <a:br>
              <a:rPr lang="sv-SE" dirty="0"/>
            </a:br>
            <a:r>
              <a:rPr lang="sv-SE" dirty="0"/>
              <a:t>Bildproportioner 784px * 395px vid 72ppi.</a:t>
            </a:r>
          </a:p>
        </p:txBody>
      </p:sp>
      <p:sp>
        <p:nvSpPr>
          <p:cNvPr id="3" name="Platshållare för text 2">
            <a:extLst>
              <a:ext uri="{FF2B5EF4-FFF2-40B4-BE49-F238E27FC236}">
                <a16:creationId xmlns:a16="http://schemas.microsoft.com/office/drawing/2014/main" id="{AFF42CA9-A248-4E47-8F2D-B72B7CA16C55}"/>
              </a:ext>
            </a:extLst>
          </p:cNvPr>
          <p:cNvSpPr>
            <a:spLocks noGrp="1"/>
          </p:cNvSpPr>
          <p:nvPr>
            <p:ph type="body" sz="quarter" idx="16"/>
          </p:nvPr>
        </p:nvSpPr>
        <p:spPr>
          <a:xfrm>
            <a:off x="1878014" y="6035674"/>
            <a:ext cx="7469186" cy="340763"/>
          </a:xfrm>
        </p:spPr>
        <p:txBody>
          <a:bodyPr anchor="b"/>
          <a:lstStyle>
            <a:lvl1pPr marL="0" indent="0">
              <a:buNone/>
              <a:defRPr sz="1500"/>
            </a:lvl1pPr>
            <a:lvl2pPr marL="314325" indent="0">
              <a:buNone/>
              <a:defRPr sz="1500"/>
            </a:lvl2pPr>
            <a:lvl3pPr marL="590550" indent="0">
              <a:buNone/>
              <a:defRPr sz="1500"/>
            </a:lvl3pPr>
            <a:lvl4pPr marL="895350" indent="0">
              <a:buNone/>
              <a:defRPr sz="1500"/>
            </a:lvl4pPr>
            <a:lvl5pPr marL="1171575" indent="0">
              <a:buNone/>
              <a:defRPr sz="1500"/>
            </a:lvl5pPr>
          </a:lstStyle>
          <a:p>
            <a:pPr lvl="0"/>
            <a:r>
              <a:rPr lang="sv-SE" smtClean="0"/>
              <a:t>Redigera format för bakgrundstext</a:t>
            </a:r>
          </a:p>
        </p:txBody>
      </p:sp>
      <p:sp>
        <p:nvSpPr>
          <p:cNvPr id="6" name="Platshållare för datum 5">
            <a:extLst>
              <a:ext uri="{FF2B5EF4-FFF2-40B4-BE49-F238E27FC236}">
                <a16:creationId xmlns:a16="http://schemas.microsoft.com/office/drawing/2014/main" id="{0C70B065-F0A6-4E4F-B3E2-1576C189F508}"/>
              </a:ext>
            </a:extLst>
          </p:cNvPr>
          <p:cNvSpPr>
            <a:spLocks noGrp="1"/>
          </p:cNvSpPr>
          <p:nvPr>
            <p:ph type="dt" sz="half" idx="17"/>
          </p:nvPr>
        </p:nvSpPr>
        <p:spPr>
          <a:xfrm>
            <a:off x="9773986" y="6117397"/>
            <a:ext cx="1080000" cy="360000"/>
          </a:xfrm>
        </p:spPr>
        <p:txBody>
          <a:bodyPr/>
          <a:lstStyle>
            <a:lvl1pPr algn="r">
              <a:defRPr/>
            </a:lvl1pPr>
          </a:lstStyle>
          <a:p>
            <a:fld id="{DD6FA40D-1A6B-47F3-AD8F-738E56F60A5B}" type="datetime1">
              <a:rPr lang="sv-SE" smtClean="0"/>
              <a:pPr/>
              <a:t>2019-05-10</a:t>
            </a:fld>
            <a:endParaRPr lang="sv-SE" dirty="0"/>
          </a:p>
        </p:txBody>
      </p:sp>
      <p:sp>
        <p:nvSpPr>
          <p:cNvPr id="7" name="Platshållare för sidfot 6">
            <a:extLst>
              <a:ext uri="{FF2B5EF4-FFF2-40B4-BE49-F238E27FC236}">
                <a16:creationId xmlns:a16="http://schemas.microsoft.com/office/drawing/2014/main" id="{E1F696BB-671D-4C01-A4ED-C0F49226E9EC}"/>
              </a:ext>
            </a:extLst>
          </p:cNvPr>
          <p:cNvSpPr>
            <a:spLocks noGrp="1"/>
          </p:cNvSpPr>
          <p:nvPr>
            <p:ph type="ftr" sz="quarter" idx="18"/>
          </p:nvPr>
        </p:nvSpPr>
        <p:spPr>
          <a:xfrm>
            <a:off x="9773986" y="5553075"/>
            <a:ext cx="1699670" cy="564321"/>
          </a:xfrm>
        </p:spPr>
        <p:txBody>
          <a:bodyPr anchor="b"/>
          <a:lstStyle/>
          <a:p>
            <a:endParaRPr lang="sv-SE" dirty="0"/>
          </a:p>
        </p:txBody>
      </p:sp>
      <p:sp>
        <p:nvSpPr>
          <p:cNvPr id="8" name="Platshållare för bildnummer 7">
            <a:extLst>
              <a:ext uri="{FF2B5EF4-FFF2-40B4-BE49-F238E27FC236}">
                <a16:creationId xmlns:a16="http://schemas.microsoft.com/office/drawing/2014/main" id="{F76102CB-A850-4B25-9224-1BCEEAE65938}"/>
              </a:ext>
            </a:extLst>
          </p:cNvPr>
          <p:cNvSpPr>
            <a:spLocks noGrp="1"/>
          </p:cNvSpPr>
          <p:nvPr>
            <p:ph type="sldNum" sz="quarter" idx="19"/>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745419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gram eller tabell extra rubrik">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6"/>
            <a:ext cx="7381121" cy="454134"/>
          </a:xfrm>
          <a:prstGeom prst="rect">
            <a:avLst/>
          </a:prstGeom>
        </p:spPr>
        <p:txBody>
          <a:bodyPr/>
          <a:lstStyle>
            <a:lvl1pPr>
              <a:defRPr/>
            </a:lvl1pPr>
          </a:lstStyle>
          <a:p>
            <a:r>
              <a:rPr lang="sv-SE" dirty="0"/>
              <a:t>Rubrik</a:t>
            </a:r>
          </a:p>
        </p:txBody>
      </p:sp>
      <p:sp>
        <p:nvSpPr>
          <p:cNvPr id="5" name="Platshållare för innehåll 4">
            <a:extLst>
              <a:ext uri="{FF2B5EF4-FFF2-40B4-BE49-F238E27FC236}">
                <a16:creationId xmlns:a16="http://schemas.microsoft.com/office/drawing/2014/main" id="{83EAC75F-FBB4-413E-A01F-6F9A0DC24528}"/>
              </a:ext>
            </a:extLst>
          </p:cNvPr>
          <p:cNvSpPr>
            <a:spLocks noGrp="1"/>
          </p:cNvSpPr>
          <p:nvPr>
            <p:ph sz="quarter" idx="10"/>
          </p:nvPr>
        </p:nvSpPr>
        <p:spPr>
          <a:xfrm>
            <a:off x="1844766" y="2261665"/>
            <a:ext cx="7469186" cy="3763963"/>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5">
            <a:extLst>
              <a:ext uri="{FF2B5EF4-FFF2-40B4-BE49-F238E27FC236}">
                <a16:creationId xmlns:a16="http://schemas.microsoft.com/office/drawing/2014/main" id="{3989E3DB-83E0-4515-8510-243A1E88E00E}"/>
              </a:ext>
            </a:extLst>
          </p:cNvPr>
          <p:cNvSpPr>
            <a:spLocks noGrp="1"/>
          </p:cNvSpPr>
          <p:nvPr>
            <p:ph type="dt" sz="half" idx="11"/>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EA855963-D840-4C32-8AB9-867DCE0360D3}"/>
              </a:ext>
            </a:extLst>
          </p:cNvPr>
          <p:cNvSpPr>
            <a:spLocks noGrp="1"/>
          </p:cNvSpPr>
          <p:nvPr>
            <p:ph type="ftr" sz="quarter" idx="12"/>
          </p:nvPr>
        </p:nvSpPr>
        <p:spPr/>
        <p:txBody>
          <a:bodyPr/>
          <a:lstStyle/>
          <a:p>
            <a:endParaRPr lang="sv-SE" dirty="0"/>
          </a:p>
        </p:txBody>
      </p:sp>
      <p:sp>
        <p:nvSpPr>
          <p:cNvPr id="8" name="Platshållare för bildnummer 7">
            <a:extLst>
              <a:ext uri="{FF2B5EF4-FFF2-40B4-BE49-F238E27FC236}">
                <a16:creationId xmlns:a16="http://schemas.microsoft.com/office/drawing/2014/main" id="{3A453E32-1A78-49A1-9571-4F0077D4C1BC}"/>
              </a:ext>
            </a:extLst>
          </p:cNvPr>
          <p:cNvSpPr>
            <a:spLocks noGrp="1"/>
          </p:cNvSpPr>
          <p:nvPr>
            <p:ph type="sldNum" sz="quarter" idx="13"/>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303848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gram eller tabell extra rubrik och källa">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6"/>
            <a:ext cx="7381121" cy="454134"/>
          </a:xfrm>
          <a:prstGeom prst="rect">
            <a:avLst/>
          </a:prstGeom>
        </p:spPr>
        <p:txBody>
          <a:bodyPr/>
          <a:lstStyle>
            <a:lvl1pPr>
              <a:defRPr/>
            </a:lvl1pPr>
          </a:lstStyle>
          <a:p>
            <a:r>
              <a:rPr lang="sv-SE" dirty="0"/>
              <a:t>Rubrik</a:t>
            </a:r>
          </a:p>
        </p:txBody>
      </p:sp>
      <p:sp>
        <p:nvSpPr>
          <p:cNvPr id="5" name="Platshållare för innehåll 4">
            <a:extLst>
              <a:ext uri="{FF2B5EF4-FFF2-40B4-BE49-F238E27FC236}">
                <a16:creationId xmlns:a16="http://schemas.microsoft.com/office/drawing/2014/main" id="{83EAC75F-FBB4-413E-A01F-6F9A0DC24528}"/>
              </a:ext>
            </a:extLst>
          </p:cNvPr>
          <p:cNvSpPr>
            <a:spLocks noGrp="1"/>
          </p:cNvSpPr>
          <p:nvPr>
            <p:ph sz="quarter" idx="10"/>
          </p:nvPr>
        </p:nvSpPr>
        <p:spPr>
          <a:xfrm>
            <a:off x="1844766" y="2404872"/>
            <a:ext cx="7469186" cy="3620756"/>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5">
            <a:extLst>
              <a:ext uri="{FF2B5EF4-FFF2-40B4-BE49-F238E27FC236}">
                <a16:creationId xmlns:a16="http://schemas.microsoft.com/office/drawing/2014/main" id="{3989E3DB-83E0-4515-8510-243A1E88E00E}"/>
              </a:ext>
            </a:extLst>
          </p:cNvPr>
          <p:cNvSpPr>
            <a:spLocks noGrp="1"/>
          </p:cNvSpPr>
          <p:nvPr>
            <p:ph type="dt" sz="half" idx="11"/>
          </p:nvPr>
        </p:nvSpPr>
        <p:spPr>
          <a:xfrm>
            <a:off x="9773986" y="6117397"/>
            <a:ext cx="1080000" cy="360000"/>
          </a:xfrm>
        </p:spPr>
        <p:txBody>
          <a:bodyPr/>
          <a:lstStyle>
            <a:lvl1pPr algn="r">
              <a:defRPr/>
            </a:lvl1pPr>
          </a:lstStyle>
          <a:p>
            <a:fld id="{DD6FA40D-1A6B-47F3-AD8F-738E56F60A5B}" type="datetime1">
              <a:rPr lang="sv-SE" smtClean="0"/>
              <a:pPr/>
              <a:t>2019-05-10</a:t>
            </a:fld>
            <a:endParaRPr lang="sv-SE" dirty="0"/>
          </a:p>
        </p:txBody>
      </p:sp>
      <p:sp>
        <p:nvSpPr>
          <p:cNvPr id="7" name="Platshållare för sidfot 6">
            <a:extLst>
              <a:ext uri="{FF2B5EF4-FFF2-40B4-BE49-F238E27FC236}">
                <a16:creationId xmlns:a16="http://schemas.microsoft.com/office/drawing/2014/main" id="{EA855963-D840-4C32-8AB9-867DCE0360D3}"/>
              </a:ext>
            </a:extLst>
          </p:cNvPr>
          <p:cNvSpPr>
            <a:spLocks noGrp="1"/>
          </p:cNvSpPr>
          <p:nvPr>
            <p:ph type="ftr" sz="quarter" idx="12"/>
          </p:nvPr>
        </p:nvSpPr>
        <p:spPr>
          <a:xfrm>
            <a:off x="9773986" y="5553075"/>
            <a:ext cx="1699670" cy="564321"/>
          </a:xfrm>
        </p:spPr>
        <p:txBody>
          <a:bodyPr/>
          <a:lstStyle/>
          <a:p>
            <a:endParaRPr lang="sv-SE" dirty="0"/>
          </a:p>
        </p:txBody>
      </p:sp>
      <p:sp>
        <p:nvSpPr>
          <p:cNvPr id="8" name="Platshållare för bildnummer 7">
            <a:extLst>
              <a:ext uri="{FF2B5EF4-FFF2-40B4-BE49-F238E27FC236}">
                <a16:creationId xmlns:a16="http://schemas.microsoft.com/office/drawing/2014/main" id="{3A453E32-1A78-49A1-9571-4F0077D4C1BC}"/>
              </a:ext>
            </a:extLst>
          </p:cNvPr>
          <p:cNvSpPr>
            <a:spLocks noGrp="1"/>
          </p:cNvSpPr>
          <p:nvPr>
            <p:ph type="sldNum" sz="quarter" idx="13"/>
          </p:nvPr>
        </p:nvSpPr>
        <p:spPr/>
        <p:txBody>
          <a:bodyPr/>
          <a:lstStyle/>
          <a:p>
            <a:fld id="{5BC4F65D-E8CF-43F4-9BF9-C68DC7E86418}" type="slidenum">
              <a:rPr lang="sv-SE" smtClean="0"/>
              <a:pPr/>
              <a:t>‹#›</a:t>
            </a:fld>
            <a:endParaRPr lang="sv-SE" dirty="0"/>
          </a:p>
        </p:txBody>
      </p:sp>
      <p:sp>
        <p:nvSpPr>
          <p:cNvPr id="3" name="Platshållare för text 2">
            <a:extLst>
              <a:ext uri="{FF2B5EF4-FFF2-40B4-BE49-F238E27FC236}">
                <a16:creationId xmlns:a16="http://schemas.microsoft.com/office/drawing/2014/main" id="{00C87DAA-BC48-4362-8F30-F223189C9BFE}"/>
              </a:ext>
            </a:extLst>
          </p:cNvPr>
          <p:cNvSpPr>
            <a:spLocks noGrp="1"/>
          </p:cNvSpPr>
          <p:nvPr>
            <p:ph type="body" sz="quarter" idx="14" hasCustomPrompt="1"/>
          </p:nvPr>
        </p:nvSpPr>
        <p:spPr>
          <a:xfrm>
            <a:off x="1844766" y="6035674"/>
            <a:ext cx="7469186" cy="340763"/>
          </a:xfrm>
        </p:spPr>
        <p:txBody>
          <a:bodyPr anchor="b"/>
          <a:lstStyle>
            <a:lvl1pPr marL="0" indent="0">
              <a:buNone/>
              <a:defRPr sz="1500"/>
            </a:lvl1pPr>
            <a:lvl2pPr marL="314325" indent="0">
              <a:buNone/>
              <a:defRPr/>
            </a:lvl2pPr>
            <a:lvl3pPr marL="590550" indent="0">
              <a:buNone/>
              <a:defRPr/>
            </a:lvl3pPr>
            <a:lvl4pPr marL="895350" indent="0">
              <a:buNone/>
              <a:defRPr/>
            </a:lvl4pPr>
            <a:lvl5pPr marL="1171575" indent="0">
              <a:buNone/>
              <a:defRPr/>
            </a:lvl5pPr>
          </a:lstStyle>
          <a:p>
            <a:pPr lvl="0"/>
            <a:r>
              <a:rPr lang="sv-SE" dirty="0"/>
              <a:t>Källa</a:t>
            </a:r>
          </a:p>
        </p:txBody>
      </p:sp>
      <p:sp>
        <p:nvSpPr>
          <p:cNvPr id="4" name="Platshållare för text 3">
            <a:extLst>
              <a:ext uri="{FF2B5EF4-FFF2-40B4-BE49-F238E27FC236}">
                <a16:creationId xmlns:a16="http://schemas.microsoft.com/office/drawing/2014/main" id="{570A2D51-0826-4AE1-8C91-9D544F45760D}"/>
              </a:ext>
            </a:extLst>
          </p:cNvPr>
          <p:cNvSpPr>
            <a:spLocks noGrp="1"/>
          </p:cNvSpPr>
          <p:nvPr>
            <p:ph type="body" sz="quarter" idx="15" hasCustomPrompt="1"/>
          </p:nvPr>
        </p:nvSpPr>
        <p:spPr>
          <a:xfrm>
            <a:off x="1844766" y="1792837"/>
            <a:ext cx="7381121" cy="340763"/>
          </a:xfrm>
        </p:spPr>
        <p:txBody>
          <a:bodyPr/>
          <a:lstStyle>
            <a:lvl1pPr marL="0" indent="0">
              <a:buNone/>
              <a:defRPr>
                <a:solidFill>
                  <a:schemeClr val="tx2"/>
                </a:solidFill>
              </a:defRPr>
            </a:lvl1pPr>
          </a:lstStyle>
          <a:p>
            <a:pPr lvl="0"/>
            <a:r>
              <a:rPr lang="sv-SE" dirty="0"/>
              <a:t>Underrubrik</a:t>
            </a:r>
          </a:p>
        </p:txBody>
      </p:sp>
    </p:spTree>
    <p:extLst>
      <p:ext uri="{BB962C8B-B14F-4D97-AF65-F5344CB8AC3E}">
        <p14:creationId xmlns:p14="http://schemas.microsoft.com/office/powerpoint/2010/main" val="1846484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punktlista och bild">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5"/>
            <a:ext cx="4827497" cy="1325563"/>
          </a:xfrm>
          <a:prstGeom prst="rect">
            <a:avLst/>
          </a:prstGeom>
        </p:spPr>
        <p:txBody>
          <a:bodyPr/>
          <a:lstStyle>
            <a:lvl1pPr>
              <a:defRPr/>
            </a:lvl1pPr>
          </a:lstStyle>
          <a:p>
            <a:r>
              <a:rPr lang="sv-SE" dirty="0"/>
              <a:t>Rubrik</a:t>
            </a:r>
          </a:p>
        </p:txBody>
      </p:sp>
      <p:sp>
        <p:nvSpPr>
          <p:cNvPr id="18" name="Platshållare för text 8"/>
          <p:cNvSpPr>
            <a:spLocks noGrp="1"/>
          </p:cNvSpPr>
          <p:nvPr>
            <p:ph type="body" sz="quarter" idx="14" hasCustomPrompt="1"/>
          </p:nvPr>
        </p:nvSpPr>
        <p:spPr>
          <a:xfrm>
            <a:off x="1839914" y="2825750"/>
            <a:ext cx="4832350" cy="273208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4" name="Platshållare för bild 12"/>
          <p:cNvSpPr>
            <a:spLocks noGrp="1"/>
          </p:cNvSpPr>
          <p:nvPr>
            <p:ph type="pic" sz="quarter" idx="15" hasCustomPrompt="1"/>
          </p:nvPr>
        </p:nvSpPr>
        <p:spPr bwMode="auto">
          <a:xfrm>
            <a:off x="7053263" y="0"/>
            <a:ext cx="5138737" cy="6858000"/>
          </a:xfrm>
        </p:spPr>
        <p:txBody>
          <a:bodyPr tIns="1404000"/>
          <a:lstStyle>
            <a:lvl1pPr marL="0" indent="0" algn="ctr">
              <a:buFontTx/>
              <a:buNone/>
              <a:defRPr/>
            </a:lvl1pPr>
          </a:lstStyle>
          <a:p>
            <a:r>
              <a:rPr lang="sv-SE" dirty="0"/>
              <a:t>Klicka på ikonen för att lägga till en bild.</a:t>
            </a:r>
            <a:br>
              <a:rPr lang="sv-SE" dirty="0"/>
            </a:br>
            <a:r>
              <a:rPr lang="sv-SE" dirty="0"/>
              <a:t>Bildproportioner 539px * 720px vid 72ppi.</a:t>
            </a:r>
            <a:br>
              <a:rPr lang="sv-SE" dirty="0"/>
            </a:br>
            <a:endParaRPr lang="sv-SE" dirty="0"/>
          </a:p>
        </p:txBody>
      </p:sp>
      <p:sp>
        <p:nvSpPr>
          <p:cNvPr id="5" name="Platshållare för datum 4">
            <a:extLst>
              <a:ext uri="{FF2B5EF4-FFF2-40B4-BE49-F238E27FC236}">
                <a16:creationId xmlns:a16="http://schemas.microsoft.com/office/drawing/2014/main" id="{068D4A83-B3A9-47F9-AEC8-0F26771B20E3}"/>
              </a:ext>
            </a:extLst>
          </p:cNvPr>
          <p:cNvSpPr>
            <a:spLocks noGrp="1"/>
          </p:cNvSpPr>
          <p:nvPr>
            <p:ph type="dt" sz="half" idx="16"/>
          </p:nvPr>
        </p:nvSpPr>
        <p:spPr/>
        <p:txBody>
          <a:bodyPr/>
          <a:lstStyle/>
          <a:p>
            <a:fld id="{DD6FA40D-1A6B-47F3-AD8F-738E56F60A5B}" type="datetime1">
              <a:rPr lang="sv-SE" smtClean="0"/>
              <a:t>2019-05-10</a:t>
            </a:fld>
            <a:endParaRPr lang="sv-SE" dirty="0"/>
          </a:p>
        </p:txBody>
      </p:sp>
      <p:sp>
        <p:nvSpPr>
          <p:cNvPr id="6" name="Platshållare för sidfot 5">
            <a:extLst>
              <a:ext uri="{FF2B5EF4-FFF2-40B4-BE49-F238E27FC236}">
                <a16:creationId xmlns:a16="http://schemas.microsoft.com/office/drawing/2014/main" id="{85E2E8D8-208D-4501-A386-DA031D53F6AD}"/>
              </a:ext>
            </a:extLst>
          </p:cNvPr>
          <p:cNvSpPr>
            <a:spLocks noGrp="1"/>
          </p:cNvSpPr>
          <p:nvPr>
            <p:ph type="ftr" sz="quarter" idx="17"/>
          </p:nvPr>
        </p:nvSpPr>
        <p:spPr>
          <a:xfrm>
            <a:off x="4038600" y="6117397"/>
            <a:ext cx="3014663" cy="360000"/>
          </a:xfrm>
        </p:spPr>
        <p:txBody>
          <a:bodyPr/>
          <a:lstStyle/>
          <a:p>
            <a:endParaRPr lang="sv-SE" dirty="0"/>
          </a:p>
        </p:txBody>
      </p:sp>
      <p:sp>
        <p:nvSpPr>
          <p:cNvPr id="7" name="Platshållare för bildnummer 6">
            <a:extLst>
              <a:ext uri="{FF2B5EF4-FFF2-40B4-BE49-F238E27FC236}">
                <a16:creationId xmlns:a16="http://schemas.microsoft.com/office/drawing/2014/main" id="{16747845-D6D0-4EDC-ACA9-1F8597A93EA4}"/>
              </a:ext>
            </a:extLst>
          </p:cNvPr>
          <p:cNvSpPr>
            <a:spLocks noGrp="1"/>
          </p:cNvSpPr>
          <p:nvPr>
            <p:ph type="sldNum" sz="quarter" idx="18"/>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1949319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punktlista och 2 bilder">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7" y="1320075"/>
            <a:ext cx="4827496" cy="1325563"/>
          </a:xfrm>
          <a:prstGeom prst="rect">
            <a:avLst/>
          </a:prstGeom>
        </p:spPr>
        <p:txBody>
          <a:bodyPr/>
          <a:lstStyle>
            <a:lvl1pPr>
              <a:defRPr/>
            </a:lvl1pPr>
          </a:lstStyle>
          <a:p>
            <a:r>
              <a:rPr lang="sv-SE" dirty="0"/>
              <a:t>Rubrik</a:t>
            </a:r>
          </a:p>
        </p:txBody>
      </p:sp>
      <p:sp>
        <p:nvSpPr>
          <p:cNvPr id="18" name="Platshållare för text 8"/>
          <p:cNvSpPr>
            <a:spLocks noGrp="1"/>
          </p:cNvSpPr>
          <p:nvPr>
            <p:ph type="body" sz="quarter" idx="14" hasCustomPrompt="1"/>
          </p:nvPr>
        </p:nvSpPr>
        <p:spPr>
          <a:xfrm>
            <a:off x="1839913" y="2825750"/>
            <a:ext cx="4827495" cy="273208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4" name="Platshållare för bild 12"/>
          <p:cNvSpPr>
            <a:spLocks noGrp="1"/>
          </p:cNvSpPr>
          <p:nvPr>
            <p:ph type="pic" sz="quarter" idx="15" hasCustomPrompt="1"/>
          </p:nvPr>
        </p:nvSpPr>
        <p:spPr bwMode="auto">
          <a:xfrm>
            <a:off x="7053264" y="0"/>
            <a:ext cx="5138738" cy="3391644"/>
          </a:xfrm>
        </p:spPr>
        <p:txBody>
          <a:bodyPr tIns="1404000"/>
          <a:lstStyle>
            <a:lvl1pPr marL="0" indent="0" algn="ctr">
              <a:buFontTx/>
              <a:buNone/>
              <a:defRPr/>
            </a:lvl1pPr>
          </a:lstStyle>
          <a:p>
            <a:r>
              <a:rPr lang="sv-SE" dirty="0"/>
              <a:t>Klicka på ikonen för att lägga till en bild.</a:t>
            </a:r>
            <a:br>
              <a:rPr lang="sv-SE" dirty="0"/>
            </a:br>
            <a:r>
              <a:rPr lang="sv-SE" dirty="0"/>
              <a:t>Bildproportioner 539px * 356px vid 72ppi.</a:t>
            </a:r>
            <a:br>
              <a:rPr lang="sv-SE" dirty="0"/>
            </a:br>
            <a:endParaRPr lang="sv-SE" dirty="0"/>
          </a:p>
        </p:txBody>
      </p:sp>
      <p:sp>
        <p:nvSpPr>
          <p:cNvPr id="5" name="Platshållare för bild 12">
            <a:extLst>
              <a:ext uri="{FF2B5EF4-FFF2-40B4-BE49-F238E27FC236}">
                <a16:creationId xmlns:a16="http://schemas.microsoft.com/office/drawing/2014/main" id="{4A40CD9A-E033-4BE9-86A7-2E87E746EE28}"/>
              </a:ext>
            </a:extLst>
          </p:cNvPr>
          <p:cNvSpPr>
            <a:spLocks noGrp="1"/>
          </p:cNvSpPr>
          <p:nvPr>
            <p:ph type="pic" sz="quarter" idx="16" hasCustomPrompt="1"/>
          </p:nvPr>
        </p:nvSpPr>
        <p:spPr bwMode="auto">
          <a:xfrm>
            <a:off x="7053264" y="3466356"/>
            <a:ext cx="5138738" cy="3391644"/>
          </a:xfrm>
        </p:spPr>
        <p:txBody>
          <a:bodyPr tIns="1404000"/>
          <a:lstStyle>
            <a:lvl1pPr marL="0" indent="0" algn="ctr">
              <a:buFontTx/>
              <a:buNone/>
              <a:defRPr/>
            </a:lvl1pPr>
          </a:lstStyle>
          <a:p>
            <a:r>
              <a:rPr lang="sv-SE" dirty="0"/>
              <a:t>Klicka på ikonen för att lägga till en bild.</a:t>
            </a:r>
            <a:br>
              <a:rPr lang="sv-SE" dirty="0"/>
            </a:br>
            <a:r>
              <a:rPr lang="sv-SE" dirty="0"/>
              <a:t>Bildproportioner 539px * 356px vid 72ppi.</a:t>
            </a:r>
          </a:p>
        </p:txBody>
      </p:sp>
      <p:sp>
        <p:nvSpPr>
          <p:cNvPr id="6" name="Platshållare för datum 5">
            <a:extLst>
              <a:ext uri="{FF2B5EF4-FFF2-40B4-BE49-F238E27FC236}">
                <a16:creationId xmlns:a16="http://schemas.microsoft.com/office/drawing/2014/main" id="{23C45604-70F1-4192-8754-B85F344D5578}"/>
              </a:ext>
            </a:extLst>
          </p:cNvPr>
          <p:cNvSpPr>
            <a:spLocks noGrp="1"/>
          </p:cNvSpPr>
          <p:nvPr>
            <p:ph type="dt" sz="half" idx="17"/>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0EAEC080-BBF3-4997-ABC5-7E13A491D6AC}"/>
              </a:ext>
            </a:extLst>
          </p:cNvPr>
          <p:cNvSpPr>
            <a:spLocks noGrp="1"/>
          </p:cNvSpPr>
          <p:nvPr>
            <p:ph type="ftr" sz="quarter" idx="18"/>
          </p:nvPr>
        </p:nvSpPr>
        <p:spPr>
          <a:xfrm>
            <a:off x="4038600" y="6117397"/>
            <a:ext cx="3014663" cy="360000"/>
          </a:xfrm>
        </p:spPr>
        <p:txBody>
          <a:bodyPr/>
          <a:lstStyle/>
          <a:p>
            <a:endParaRPr lang="sv-SE" dirty="0"/>
          </a:p>
        </p:txBody>
      </p:sp>
      <p:sp>
        <p:nvSpPr>
          <p:cNvPr id="8" name="Platshållare för bildnummer 7">
            <a:extLst>
              <a:ext uri="{FF2B5EF4-FFF2-40B4-BE49-F238E27FC236}">
                <a16:creationId xmlns:a16="http://schemas.microsoft.com/office/drawing/2014/main" id="{C12D284C-484E-4F86-9D30-9628043E7E88}"/>
              </a:ext>
            </a:extLst>
          </p:cNvPr>
          <p:cNvSpPr>
            <a:spLocks noGrp="1"/>
          </p:cNvSpPr>
          <p:nvPr>
            <p:ph type="sldNum" sz="quarter" idx="19"/>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3442898508"/>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punktlista och 1 objekt">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5"/>
            <a:ext cx="4827497" cy="1325563"/>
          </a:xfrm>
          <a:prstGeom prst="rect">
            <a:avLst/>
          </a:prstGeom>
        </p:spPr>
        <p:txBody>
          <a:bodyPr/>
          <a:lstStyle>
            <a:lvl1pPr>
              <a:defRPr/>
            </a:lvl1pPr>
          </a:lstStyle>
          <a:p>
            <a:r>
              <a:rPr lang="sv-SE" dirty="0"/>
              <a:t>Rubrik</a:t>
            </a:r>
          </a:p>
        </p:txBody>
      </p:sp>
      <p:sp>
        <p:nvSpPr>
          <p:cNvPr id="18" name="Platshållare för text 8"/>
          <p:cNvSpPr>
            <a:spLocks noGrp="1"/>
          </p:cNvSpPr>
          <p:nvPr>
            <p:ph type="body" sz="quarter" idx="14" hasCustomPrompt="1"/>
          </p:nvPr>
        </p:nvSpPr>
        <p:spPr>
          <a:xfrm>
            <a:off x="1839914" y="2825750"/>
            <a:ext cx="4827498" cy="2732088"/>
          </a:xfrm>
        </p:spPr>
        <p:txBody>
          <a:bodyPr/>
          <a:lstStyle>
            <a:lvl1pPr>
              <a:lnSpc>
                <a:spcPct val="100000"/>
              </a:lnSpc>
              <a:spcBef>
                <a:spcPts val="600"/>
              </a:spcBef>
              <a:defRPr sz="2000"/>
            </a:lvl1pPr>
            <a:lvl2pPr>
              <a:defRPr sz="2000"/>
            </a:lvl2pPr>
            <a:lvl3pPr>
              <a:defRPr sz="2000"/>
            </a:lvl3pPr>
            <a:lvl4pPr>
              <a:defRPr sz="2000"/>
            </a:lvl4pPr>
            <a:lvl5pPr>
              <a:defRPr sz="20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innehåll 2"/>
          <p:cNvSpPr>
            <a:spLocks noGrp="1"/>
          </p:cNvSpPr>
          <p:nvPr>
            <p:ph sz="quarter" idx="15"/>
          </p:nvPr>
        </p:nvSpPr>
        <p:spPr>
          <a:xfrm>
            <a:off x="7818438" y="0"/>
            <a:ext cx="4373562" cy="6858000"/>
          </a:xfrm>
        </p:spPr>
        <p:txBody>
          <a:bodyPr tIns="324000"/>
          <a:lstStyle>
            <a:lvl1pPr marL="0" indent="0" algn="ctr">
              <a:buFontTx/>
              <a:buNone/>
              <a:defRPr/>
            </a:lvl1pPr>
          </a:lstStyle>
          <a:p>
            <a:pPr lvl="0"/>
            <a:r>
              <a:rPr lang="sv-SE" smtClean="0"/>
              <a:t>Redigera format för bakgrundstext</a:t>
            </a:r>
          </a:p>
        </p:txBody>
      </p:sp>
      <p:sp>
        <p:nvSpPr>
          <p:cNvPr id="6" name="Platshållare för datum 5">
            <a:extLst>
              <a:ext uri="{FF2B5EF4-FFF2-40B4-BE49-F238E27FC236}">
                <a16:creationId xmlns:a16="http://schemas.microsoft.com/office/drawing/2014/main" id="{204DB241-ED8F-4CAE-BE76-F6AEF56DB7F3}"/>
              </a:ext>
            </a:extLst>
          </p:cNvPr>
          <p:cNvSpPr>
            <a:spLocks noGrp="1"/>
          </p:cNvSpPr>
          <p:nvPr>
            <p:ph type="dt" sz="half" idx="17"/>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359699CE-BF37-477B-8A6D-B356D1C9BEAA}"/>
              </a:ext>
            </a:extLst>
          </p:cNvPr>
          <p:cNvSpPr>
            <a:spLocks noGrp="1"/>
          </p:cNvSpPr>
          <p:nvPr>
            <p:ph type="ftr" sz="quarter" idx="18"/>
          </p:nvPr>
        </p:nvSpPr>
        <p:spPr>
          <a:xfrm>
            <a:off x="4038600" y="6117397"/>
            <a:ext cx="3779838" cy="360000"/>
          </a:xfrm>
        </p:spPr>
        <p:txBody>
          <a:bodyPr/>
          <a:lstStyle/>
          <a:p>
            <a:endParaRPr lang="sv-SE" dirty="0"/>
          </a:p>
        </p:txBody>
      </p:sp>
      <p:sp>
        <p:nvSpPr>
          <p:cNvPr id="8" name="Platshållare för bildnummer 7">
            <a:extLst>
              <a:ext uri="{FF2B5EF4-FFF2-40B4-BE49-F238E27FC236}">
                <a16:creationId xmlns:a16="http://schemas.microsoft.com/office/drawing/2014/main" id="{A0C3CBC0-296D-4891-BAF0-3B5301CA194A}"/>
              </a:ext>
            </a:extLst>
          </p:cNvPr>
          <p:cNvSpPr>
            <a:spLocks noGrp="1"/>
          </p:cNvSpPr>
          <p:nvPr>
            <p:ph type="sldNum" sz="quarter" idx="19"/>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47447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punktlista och 2 objekt">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5"/>
            <a:ext cx="4827497" cy="1325563"/>
          </a:xfrm>
          <a:prstGeom prst="rect">
            <a:avLst/>
          </a:prstGeom>
        </p:spPr>
        <p:txBody>
          <a:bodyPr/>
          <a:lstStyle>
            <a:lvl1pPr>
              <a:defRPr/>
            </a:lvl1pPr>
          </a:lstStyle>
          <a:p>
            <a:r>
              <a:rPr lang="sv-SE" dirty="0"/>
              <a:t>Rubrik</a:t>
            </a:r>
          </a:p>
        </p:txBody>
      </p:sp>
      <p:sp>
        <p:nvSpPr>
          <p:cNvPr id="18" name="Platshållare för text 8"/>
          <p:cNvSpPr>
            <a:spLocks noGrp="1"/>
          </p:cNvSpPr>
          <p:nvPr>
            <p:ph type="body" sz="quarter" idx="14" hasCustomPrompt="1"/>
          </p:nvPr>
        </p:nvSpPr>
        <p:spPr>
          <a:xfrm>
            <a:off x="1839914" y="2825750"/>
            <a:ext cx="4827498" cy="2732088"/>
          </a:xfrm>
        </p:spPr>
        <p:txBody>
          <a:bodyPr/>
          <a:lstStyle>
            <a:lvl1pPr>
              <a:lnSpc>
                <a:spcPct val="100000"/>
              </a:lnSpc>
              <a:spcBef>
                <a:spcPts val="600"/>
              </a:spcBef>
              <a:defRPr sz="2000"/>
            </a:lvl1pPr>
            <a:lvl2pPr>
              <a:defRPr sz="2000"/>
            </a:lvl2pPr>
            <a:lvl3pPr>
              <a:defRPr sz="2000"/>
            </a:lvl3pPr>
            <a:lvl4pPr>
              <a:defRPr sz="2000"/>
            </a:lvl4pPr>
            <a:lvl5pPr>
              <a:defRPr sz="20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innehåll 2"/>
          <p:cNvSpPr>
            <a:spLocks noGrp="1"/>
          </p:cNvSpPr>
          <p:nvPr>
            <p:ph sz="quarter" idx="15"/>
          </p:nvPr>
        </p:nvSpPr>
        <p:spPr>
          <a:xfrm>
            <a:off x="7818438" y="0"/>
            <a:ext cx="4373562" cy="3425825"/>
          </a:xfrm>
        </p:spPr>
        <p:txBody>
          <a:bodyPr tIns="324000"/>
          <a:lstStyle>
            <a:lvl1pPr marL="0" indent="0" algn="ctr">
              <a:buFontTx/>
              <a:buNone/>
              <a:defRPr/>
            </a:lvl1pPr>
          </a:lstStyle>
          <a:p>
            <a:pPr lvl="0"/>
            <a:r>
              <a:rPr lang="sv-SE" smtClean="0"/>
              <a:t>Redigera format för bakgrundstext</a:t>
            </a:r>
          </a:p>
        </p:txBody>
      </p:sp>
      <p:sp>
        <p:nvSpPr>
          <p:cNvPr id="11" name="Platshållare för innehåll 2"/>
          <p:cNvSpPr>
            <a:spLocks noGrp="1"/>
          </p:cNvSpPr>
          <p:nvPr>
            <p:ph sz="quarter" idx="16"/>
          </p:nvPr>
        </p:nvSpPr>
        <p:spPr>
          <a:xfrm>
            <a:off x="7818438" y="3429000"/>
            <a:ext cx="4373562" cy="3425825"/>
          </a:xfrm>
        </p:spPr>
        <p:txBody>
          <a:bodyPr tIns="324000"/>
          <a:lstStyle>
            <a:lvl1pPr marL="0" indent="0" algn="ctr">
              <a:buFontTx/>
              <a:buNone/>
              <a:defRPr/>
            </a:lvl1pPr>
          </a:lstStyle>
          <a:p>
            <a:pPr lvl="0"/>
            <a:r>
              <a:rPr lang="sv-SE" smtClean="0"/>
              <a:t>Redigera format för bakgrundstext</a:t>
            </a:r>
          </a:p>
        </p:txBody>
      </p:sp>
      <p:sp>
        <p:nvSpPr>
          <p:cNvPr id="6" name="Platshållare för datum 5">
            <a:extLst>
              <a:ext uri="{FF2B5EF4-FFF2-40B4-BE49-F238E27FC236}">
                <a16:creationId xmlns:a16="http://schemas.microsoft.com/office/drawing/2014/main" id="{204DB241-ED8F-4CAE-BE76-F6AEF56DB7F3}"/>
              </a:ext>
            </a:extLst>
          </p:cNvPr>
          <p:cNvSpPr>
            <a:spLocks noGrp="1"/>
          </p:cNvSpPr>
          <p:nvPr>
            <p:ph type="dt" sz="half" idx="17"/>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359699CE-BF37-477B-8A6D-B356D1C9BEAA}"/>
              </a:ext>
            </a:extLst>
          </p:cNvPr>
          <p:cNvSpPr>
            <a:spLocks noGrp="1"/>
          </p:cNvSpPr>
          <p:nvPr>
            <p:ph type="ftr" sz="quarter" idx="18"/>
          </p:nvPr>
        </p:nvSpPr>
        <p:spPr>
          <a:xfrm>
            <a:off x="4038600" y="6117397"/>
            <a:ext cx="3779838" cy="360000"/>
          </a:xfrm>
        </p:spPr>
        <p:txBody>
          <a:bodyPr/>
          <a:lstStyle/>
          <a:p>
            <a:endParaRPr lang="sv-SE" dirty="0"/>
          </a:p>
        </p:txBody>
      </p:sp>
      <p:sp>
        <p:nvSpPr>
          <p:cNvPr id="8" name="Platshållare för bildnummer 7">
            <a:extLst>
              <a:ext uri="{FF2B5EF4-FFF2-40B4-BE49-F238E27FC236}">
                <a16:creationId xmlns:a16="http://schemas.microsoft.com/office/drawing/2014/main" id="{A0C3CBC0-296D-4891-BAF0-3B5301CA194A}"/>
              </a:ext>
            </a:extLst>
          </p:cNvPr>
          <p:cNvSpPr>
            <a:spLocks noGrp="1"/>
          </p:cNvSpPr>
          <p:nvPr>
            <p:ph type="sldNum" sz="quarter" idx="19"/>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8459127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Helsida bild, bildtext vit logo">
    <p:bg>
      <p:bgRef idx="1001">
        <a:schemeClr val="bg1"/>
      </p:bgRef>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9BE631BD-1ABE-42B5-8533-131CF7886D74}"/>
              </a:ext>
            </a:extLst>
          </p:cNvPr>
          <p:cNvSpPr>
            <a:spLocks noGrp="1"/>
          </p:cNvSpPr>
          <p:nvPr>
            <p:ph type="pic" sz="quarter" idx="10" hasCustomPrompt="1"/>
          </p:nvPr>
        </p:nvSpPr>
        <p:spPr bwMode="ltGray">
          <a:xfrm>
            <a:off x="0" y="0"/>
            <a:ext cx="12191999" cy="6858000"/>
          </a:xfrm>
          <a:custGeom>
            <a:avLst/>
            <a:gdLst>
              <a:gd name="connsiteX0" fmla="*/ 1180986 w 12191999"/>
              <a:gd name="connsiteY0" fmla="*/ 6085752 h 6858000"/>
              <a:gd name="connsiteX1" fmla="*/ 1192856 w 12191999"/>
              <a:gd name="connsiteY1" fmla="*/ 6085752 h 6858000"/>
              <a:gd name="connsiteX2" fmla="*/ 1216799 w 12191999"/>
              <a:gd name="connsiteY2" fmla="*/ 6109695 h 6858000"/>
              <a:gd name="connsiteX3" fmla="*/ 1216799 w 12191999"/>
              <a:gd name="connsiteY3" fmla="*/ 6270106 h 6858000"/>
              <a:gd name="connsiteX4" fmla="*/ 1192856 w 12191999"/>
              <a:gd name="connsiteY4" fmla="*/ 6294049 h 6858000"/>
              <a:gd name="connsiteX5" fmla="*/ 1180986 w 12191999"/>
              <a:gd name="connsiteY5" fmla="*/ 6294049 h 6858000"/>
              <a:gd name="connsiteX6" fmla="*/ 1178612 w 12191999"/>
              <a:gd name="connsiteY6" fmla="*/ 6291675 h 6858000"/>
              <a:gd name="connsiteX7" fmla="*/ 1178612 w 12191999"/>
              <a:gd name="connsiteY7" fmla="*/ 6088194 h 6858000"/>
              <a:gd name="connsiteX8" fmla="*/ 1180986 w 12191999"/>
              <a:gd name="connsiteY8" fmla="*/ 6085820 h 6858000"/>
              <a:gd name="connsiteX9" fmla="*/ 1180986 w 12191999"/>
              <a:gd name="connsiteY9" fmla="*/ 5862737 h 6858000"/>
              <a:gd name="connsiteX10" fmla="*/ 1190821 w 12191999"/>
              <a:gd name="connsiteY10" fmla="*/ 5862737 h 6858000"/>
              <a:gd name="connsiteX11" fmla="*/ 1214764 w 12191999"/>
              <a:gd name="connsiteY11" fmla="*/ 5886680 h 6858000"/>
              <a:gd name="connsiteX12" fmla="*/ 1214764 w 12191999"/>
              <a:gd name="connsiteY12" fmla="*/ 6009311 h 6858000"/>
              <a:gd name="connsiteX13" fmla="*/ 1190821 w 12191999"/>
              <a:gd name="connsiteY13" fmla="*/ 6033254 h 6858000"/>
              <a:gd name="connsiteX14" fmla="*/ 1180986 w 12191999"/>
              <a:gd name="connsiteY14" fmla="*/ 6033254 h 6858000"/>
              <a:gd name="connsiteX15" fmla="*/ 1178612 w 12191999"/>
              <a:gd name="connsiteY15" fmla="*/ 6030880 h 6858000"/>
              <a:gd name="connsiteX16" fmla="*/ 1178612 w 12191999"/>
              <a:gd name="connsiteY16" fmla="*/ 5865179 h 6858000"/>
              <a:gd name="connsiteX17" fmla="*/ 1180986 w 12191999"/>
              <a:gd name="connsiteY17" fmla="*/ 5862805 h 6858000"/>
              <a:gd name="connsiteX18" fmla="*/ 1110921 w 12191999"/>
              <a:gd name="connsiteY18" fmla="*/ 5810782 h 6858000"/>
              <a:gd name="connsiteX19" fmla="*/ 1108547 w 12191999"/>
              <a:gd name="connsiteY19" fmla="*/ 5813156 h 6858000"/>
              <a:gd name="connsiteX20" fmla="*/ 1108547 w 12191999"/>
              <a:gd name="connsiteY20" fmla="*/ 6341528 h 6858000"/>
              <a:gd name="connsiteX21" fmla="*/ 1110921 w 12191999"/>
              <a:gd name="connsiteY21" fmla="*/ 6343902 h 6858000"/>
              <a:gd name="connsiteX22" fmla="*/ 1219987 w 12191999"/>
              <a:gd name="connsiteY22" fmla="*/ 6343902 h 6858000"/>
              <a:gd name="connsiteX23" fmla="*/ 1285982 w 12191999"/>
              <a:gd name="connsiteY23" fmla="*/ 6277906 h 6858000"/>
              <a:gd name="connsiteX24" fmla="*/ 1285982 w 12191999"/>
              <a:gd name="connsiteY24" fmla="*/ 6117631 h 6858000"/>
              <a:gd name="connsiteX25" fmla="*/ 1240199 w 12191999"/>
              <a:gd name="connsiteY25" fmla="*/ 6054891 h 6858000"/>
              <a:gd name="connsiteX26" fmla="*/ 1240199 w 12191999"/>
              <a:gd name="connsiteY26" fmla="*/ 6053331 h 6858000"/>
              <a:gd name="connsiteX27" fmla="*/ 1285982 w 12191999"/>
              <a:gd name="connsiteY27" fmla="*/ 5990591 h 6858000"/>
              <a:gd name="connsiteX28" fmla="*/ 1285982 w 12191999"/>
              <a:gd name="connsiteY28" fmla="*/ 5885595 h 6858000"/>
              <a:gd name="connsiteX29" fmla="*/ 1211169 w 12191999"/>
              <a:gd name="connsiteY29" fmla="*/ 5810782 h 6858000"/>
              <a:gd name="connsiteX30" fmla="*/ 1110921 w 12191999"/>
              <a:gd name="connsiteY30" fmla="*/ 5810782 h 6858000"/>
              <a:gd name="connsiteX31" fmla="*/ 811127 w 12191999"/>
              <a:gd name="connsiteY31" fmla="*/ 5805356 h 6858000"/>
              <a:gd name="connsiteX32" fmla="*/ 721256 w 12191999"/>
              <a:gd name="connsiteY32" fmla="*/ 5874879 h 6858000"/>
              <a:gd name="connsiteX33" fmla="*/ 724851 w 12191999"/>
              <a:gd name="connsiteY33" fmla="*/ 5978857 h 6858000"/>
              <a:gd name="connsiteX34" fmla="*/ 789422 w 12191999"/>
              <a:gd name="connsiteY34" fmla="*/ 6094774 h 6858000"/>
              <a:gd name="connsiteX35" fmla="*/ 831000 w 12191999"/>
              <a:gd name="connsiteY35" fmla="*/ 6189257 h 6858000"/>
              <a:gd name="connsiteX36" fmla="*/ 831000 w 12191999"/>
              <a:gd name="connsiteY36" fmla="*/ 6281027 h 6858000"/>
              <a:gd name="connsiteX37" fmla="*/ 811127 w 12191999"/>
              <a:gd name="connsiteY37" fmla="*/ 6300900 h 6858000"/>
              <a:gd name="connsiteX38" fmla="*/ 791254 w 12191999"/>
              <a:gd name="connsiteY38" fmla="*/ 6281027 h 6858000"/>
              <a:gd name="connsiteX39" fmla="*/ 791254 w 12191999"/>
              <a:gd name="connsiteY39" fmla="*/ 6140421 h 6858000"/>
              <a:gd name="connsiteX40" fmla="*/ 788676 w 12191999"/>
              <a:gd name="connsiteY40" fmla="*/ 6138047 h 6858000"/>
              <a:gd name="connsiteX41" fmla="*/ 723562 w 12191999"/>
              <a:gd name="connsiteY41" fmla="*/ 6138047 h 6858000"/>
              <a:gd name="connsiteX42" fmla="*/ 721188 w 12191999"/>
              <a:gd name="connsiteY42" fmla="*/ 6140421 h 6858000"/>
              <a:gd name="connsiteX43" fmla="*/ 721188 w 12191999"/>
              <a:gd name="connsiteY43" fmla="*/ 6285232 h 6858000"/>
              <a:gd name="connsiteX44" fmla="*/ 811059 w 12191999"/>
              <a:gd name="connsiteY44" fmla="*/ 6354755 h 6858000"/>
              <a:gd name="connsiteX45" fmla="*/ 900930 w 12191999"/>
              <a:gd name="connsiteY45" fmla="*/ 6285232 h 6858000"/>
              <a:gd name="connsiteX46" fmla="*/ 900930 w 12191999"/>
              <a:gd name="connsiteY46" fmla="*/ 6189257 h 6858000"/>
              <a:gd name="connsiteX47" fmla="*/ 859352 w 12191999"/>
              <a:gd name="connsiteY47" fmla="*/ 6074426 h 6858000"/>
              <a:gd name="connsiteX48" fmla="*/ 794848 w 12191999"/>
              <a:gd name="connsiteY48" fmla="*/ 5958441 h 6858000"/>
              <a:gd name="connsiteX49" fmla="*/ 791254 w 12191999"/>
              <a:gd name="connsiteY49" fmla="*/ 5872098 h 6858000"/>
              <a:gd name="connsiteX50" fmla="*/ 811127 w 12191999"/>
              <a:gd name="connsiteY50" fmla="*/ 5852224 h 6858000"/>
              <a:gd name="connsiteX51" fmla="*/ 831000 w 12191999"/>
              <a:gd name="connsiteY51" fmla="*/ 5872098 h 6858000"/>
              <a:gd name="connsiteX52" fmla="*/ 831000 w 12191999"/>
              <a:gd name="connsiteY52" fmla="*/ 5997103 h 6858000"/>
              <a:gd name="connsiteX53" fmla="*/ 833374 w 12191999"/>
              <a:gd name="connsiteY53" fmla="*/ 5999477 h 6858000"/>
              <a:gd name="connsiteX54" fmla="*/ 898488 w 12191999"/>
              <a:gd name="connsiteY54" fmla="*/ 5999477 h 6858000"/>
              <a:gd name="connsiteX55" fmla="*/ 901066 w 12191999"/>
              <a:gd name="connsiteY55" fmla="*/ 5997103 h 6858000"/>
              <a:gd name="connsiteX56" fmla="*/ 901066 w 12191999"/>
              <a:gd name="connsiteY56" fmla="*/ 5874811 h 6858000"/>
              <a:gd name="connsiteX57" fmla="*/ 811127 w 12191999"/>
              <a:gd name="connsiteY57" fmla="*/ 5805356 h 6858000"/>
              <a:gd name="connsiteX58" fmla="*/ 1004773 w 12191999"/>
              <a:gd name="connsiteY58" fmla="*/ 5745465 h 6858000"/>
              <a:gd name="connsiteX59" fmla="*/ 914902 w 12191999"/>
              <a:gd name="connsiteY59" fmla="*/ 5814920 h 6858000"/>
              <a:gd name="connsiteX60" fmla="*/ 914902 w 12191999"/>
              <a:gd name="connsiteY60" fmla="*/ 6319756 h 6858000"/>
              <a:gd name="connsiteX61" fmla="*/ 1004773 w 12191999"/>
              <a:gd name="connsiteY61" fmla="*/ 6389278 h 6858000"/>
              <a:gd name="connsiteX62" fmla="*/ 1094643 w 12191999"/>
              <a:gd name="connsiteY62" fmla="*/ 6319756 h 6858000"/>
              <a:gd name="connsiteX63" fmla="*/ 1094643 w 12191999"/>
              <a:gd name="connsiteY63" fmla="*/ 6137980 h 6858000"/>
              <a:gd name="connsiteX64" fmla="*/ 1092269 w 12191999"/>
              <a:gd name="connsiteY64" fmla="*/ 6135606 h 6858000"/>
              <a:gd name="connsiteX65" fmla="*/ 1027155 w 12191999"/>
              <a:gd name="connsiteY65" fmla="*/ 6135606 h 6858000"/>
              <a:gd name="connsiteX66" fmla="*/ 1024781 w 12191999"/>
              <a:gd name="connsiteY66" fmla="*/ 6137980 h 6858000"/>
              <a:gd name="connsiteX67" fmla="*/ 1024781 w 12191999"/>
              <a:gd name="connsiteY67" fmla="*/ 6318264 h 6858000"/>
              <a:gd name="connsiteX68" fmla="*/ 1004773 w 12191999"/>
              <a:gd name="connsiteY68" fmla="*/ 6338137 h 6858000"/>
              <a:gd name="connsiteX69" fmla="*/ 984899 w 12191999"/>
              <a:gd name="connsiteY69" fmla="*/ 6318264 h 6858000"/>
              <a:gd name="connsiteX70" fmla="*/ 984899 w 12191999"/>
              <a:gd name="connsiteY70" fmla="*/ 5818040 h 6858000"/>
              <a:gd name="connsiteX71" fmla="*/ 1004773 w 12191999"/>
              <a:gd name="connsiteY71" fmla="*/ 5798166 h 6858000"/>
              <a:gd name="connsiteX72" fmla="*/ 1024781 w 12191999"/>
              <a:gd name="connsiteY72" fmla="*/ 5818040 h 6858000"/>
              <a:gd name="connsiteX73" fmla="*/ 1024781 w 12191999"/>
              <a:gd name="connsiteY73" fmla="*/ 5994593 h 6858000"/>
              <a:gd name="connsiteX74" fmla="*/ 1027155 w 12191999"/>
              <a:gd name="connsiteY74" fmla="*/ 5996967 h 6858000"/>
              <a:gd name="connsiteX75" fmla="*/ 1092269 w 12191999"/>
              <a:gd name="connsiteY75" fmla="*/ 5996967 h 6858000"/>
              <a:gd name="connsiteX76" fmla="*/ 1094643 w 12191999"/>
              <a:gd name="connsiteY76" fmla="*/ 5994593 h 6858000"/>
              <a:gd name="connsiteX77" fmla="*/ 1094643 w 12191999"/>
              <a:gd name="connsiteY77" fmla="*/ 5814988 h 6858000"/>
              <a:gd name="connsiteX78" fmla="*/ 1004773 w 12191999"/>
              <a:gd name="connsiteY78" fmla="*/ 5745465 h 6858000"/>
              <a:gd name="connsiteX79" fmla="*/ 0 w 12191999"/>
              <a:gd name="connsiteY79" fmla="*/ 0 h 6858000"/>
              <a:gd name="connsiteX80" fmla="*/ 12191999 w 12191999"/>
              <a:gd name="connsiteY80" fmla="*/ 0 h 6858000"/>
              <a:gd name="connsiteX81" fmla="*/ 12191999 w 12191999"/>
              <a:gd name="connsiteY81" fmla="*/ 6858000 h 6858000"/>
              <a:gd name="connsiteX82" fmla="*/ 0 w 12191999"/>
              <a:gd name="connsiteY8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1999" h="6858000">
                <a:moveTo>
                  <a:pt x="1180986" y="6085752"/>
                </a:moveTo>
                <a:lnTo>
                  <a:pt x="1192856" y="6085752"/>
                </a:lnTo>
                <a:cubicBezTo>
                  <a:pt x="1206082" y="6085752"/>
                  <a:pt x="1216799" y="6096469"/>
                  <a:pt x="1216799" y="6109695"/>
                </a:cubicBezTo>
                <a:cubicBezTo>
                  <a:pt x="1216799" y="6109695"/>
                  <a:pt x="1216799" y="6109695"/>
                  <a:pt x="1216799" y="6270106"/>
                </a:cubicBezTo>
                <a:cubicBezTo>
                  <a:pt x="1216799" y="6283332"/>
                  <a:pt x="1206082" y="6294049"/>
                  <a:pt x="1192856" y="6294049"/>
                </a:cubicBezTo>
                <a:cubicBezTo>
                  <a:pt x="1192856" y="6294049"/>
                  <a:pt x="1192856" y="6294049"/>
                  <a:pt x="1180986" y="6294049"/>
                </a:cubicBezTo>
                <a:cubicBezTo>
                  <a:pt x="1179630" y="6294049"/>
                  <a:pt x="1178612" y="6292896"/>
                  <a:pt x="1178612" y="6291675"/>
                </a:cubicBezTo>
                <a:cubicBezTo>
                  <a:pt x="1178612" y="6291675"/>
                  <a:pt x="1178612" y="6291675"/>
                  <a:pt x="1178612" y="6088194"/>
                </a:cubicBezTo>
                <a:cubicBezTo>
                  <a:pt x="1178612" y="6087041"/>
                  <a:pt x="1179630" y="6085820"/>
                  <a:pt x="1180986" y="6085820"/>
                </a:cubicBezTo>
                <a:close/>
                <a:moveTo>
                  <a:pt x="1180986" y="5862737"/>
                </a:moveTo>
                <a:lnTo>
                  <a:pt x="1190821" y="5862737"/>
                </a:lnTo>
                <a:cubicBezTo>
                  <a:pt x="1204047" y="5862737"/>
                  <a:pt x="1214764" y="5873454"/>
                  <a:pt x="1214764" y="5886680"/>
                </a:cubicBezTo>
                <a:cubicBezTo>
                  <a:pt x="1214764" y="5886680"/>
                  <a:pt x="1214764" y="5886680"/>
                  <a:pt x="1214764" y="6009311"/>
                </a:cubicBezTo>
                <a:cubicBezTo>
                  <a:pt x="1214764" y="6022538"/>
                  <a:pt x="1204047" y="6033254"/>
                  <a:pt x="1190821" y="6033254"/>
                </a:cubicBezTo>
                <a:cubicBezTo>
                  <a:pt x="1190821" y="6033254"/>
                  <a:pt x="1190821" y="6033254"/>
                  <a:pt x="1180986" y="6033254"/>
                </a:cubicBezTo>
                <a:cubicBezTo>
                  <a:pt x="1179630" y="6033254"/>
                  <a:pt x="1178612" y="6032237"/>
                  <a:pt x="1178612" y="6030880"/>
                </a:cubicBezTo>
                <a:cubicBezTo>
                  <a:pt x="1178612" y="6030880"/>
                  <a:pt x="1178612" y="6030880"/>
                  <a:pt x="1178612" y="5865179"/>
                </a:cubicBezTo>
                <a:cubicBezTo>
                  <a:pt x="1178612" y="5863823"/>
                  <a:pt x="1179630" y="5862805"/>
                  <a:pt x="1180986" y="5862805"/>
                </a:cubicBezTo>
                <a:close/>
                <a:moveTo>
                  <a:pt x="1110921" y="5810782"/>
                </a:moveTo>
                <a:cubicBezTo>
                  <a:pt x="1109768" y="5810782"/>
                  <a:pt x="1108547" y="5811799"/>
                  <a:pt x="1108547" y="5813156"/>
                </a:cubicBezTo>
                <a:cubicBezTo>
                  <a:pt x="1108547" y="5813156"/>
                  <a:pt x="1108547" y="5813156"/>
                  <a:pt x="1108547" y="6341528"/>
                </a:cubicBezTo>
                <a:cubicBezTo>
                  <a:pt x="1108547" y="6342681"/>
                  <a:pt x="1109700" y="6343902"/>
                  <a:pt x="1110921" y="6343902"/>
                </a:cubicBezTo>
                <a:cubicBezTo>
                  <a:pt x="1110921" y="6343902"/>
                  <a:pt x="1110921" y="6343902"/>
                  <a:pt x="1219987" y="6343902"/>
                </a:cubicBezTo>
                <a:cubicBezTo>
                  <a:pt x="1256478" y="6343902"/>
                  <a:pt x="1285982" y="6314397"/>
                  <a:pt x="1285982" y="6277906"/>
                </a:cubicBezTo>
                <a:cubicBezTo>
                  <a:pt x="1285982" y="6277906"/>
                  <a:pt x="1285982" y="6277906"/>
                  <a:pt x="1285982" y="6117631"/>
                </a:cubicBezTo>
                <a:cubicBezTo>
                  <a:pt x="1285982" y="6088330"/>
                  <a:pt x="1266855" y="6063369"/>
                  <a:pt x="1240199" y="6054891"/>
                </a:cubicBezTo>
                <a:cubicBezTo>
                  <a:pt x="1240199" y="6054891"/>
                  <a:pt x="1240199" y="6054891"/>
                  <a:pt x="1240199" y="6053331"/>
                </a:cubicBezTo>
                <a:cubicBezTo>
                  <a:pt x="1266787" y="6044853"/>
                  <a:pt x="1285982" y="6020096"/>
                  <a:pt x="1285982" y="5990591"/>
                </a:cubicBezTo>
                <a:cubicBezTo>
                  <a:pt x="1285982" y="5990591"/>
                  <a:pt x="1285982" y="5990591"/>
                  <a:pt x="1285982" y="5885595"/>
                </a:cubicBezTo>
                <a:cubicBezTo>
                  <a:pt x="1285982" y="5844221"/>
                  <a:pt x="1252544" y="5810782"/>
                  <a:pt x="1211169" y="5810782"/>
                </a:cubicBezTo>
                <a:cubicBezTo>
                  <a:pt x="1211169" y="5810782"/>
                  <a:pt x="1211169" y="5810782"/>
                  <a:pt x="1110921" y="5810782"/>
                </a:cubicBezTo>
                <a:close/>
                <a:moveTo>
                  <a:pt x="811127" y="5805356"/>
                </a:moveTo>
                <a:cubicBezTo>
                  <a:pt x="761477" y="5805356"/>
                  <a:pt x="721256" y="5836353"/>
                  <a:pt x="721256" y="5874879"/>
                </a:cubicBezTo>
                <a:cubicBezTo>
                  <a:pt x="716983" y="5904044"/>
                  <a:pt x="718543" y="5951862"/>
                  <a:pt x="724851" y="5978857"/>
                </a:cubicBezTo>
                <a:cubicBezTo>
                  <a:pt x="731769" y="6008159"/>
                  <a:pt x="771448" y="6067304"/>
                  <a:pt x="789422" y="6094774"/>
                </a:cubicBezTo>
                <a:cubicBezTo>
                  <a:pt x="807396" y="6122244"/>
                  <a:pt x="831339" y="6151070"/>
                  <a:pt x="831000" y="6189257"/>
                </a:cubicBezTo>
                <a:cubicBezTo>
                  <a:pt x="831000" y="6281027"/>
                  <a:pt x="831000" y="6281027"/>
                  <a:pt x="831000" y="6281027"/>
                </a:cubicBezTo>
                <a:cubicBezTo>
                  <a:pt x="831000" y="6292083"/>
                  <a:pt x="821979" y="6300900"/>
                  <a:pt x="811127" y="6300900"/>
                </a:cubicBezTo>
                <a:cubicBezTo>
                  <a:pt x="800071" y="6300900"/>
                  <a:pt x="791254" y="6292083"/>
                  <a:pt x="791254" y="6281027"/>
                </a:cubicBezTo>
                <a:cubicBezTo>
                  <a:pt x="791254" y="6140421"/>
                  <a:pt x="791254" y="6140421"/>
                  <a:pt x="791254" y="6140421"/>
                </a:cubicBezTo>
                <a:cubicBezTo>
                  <a:pt x="791254" y="6139200"/>
                  <a:pt x="790033" y="6138047"/>
                  <a:pt x="788676" y="6138047"/>
                </a:cubicBezTo>
                <a:cubicBezTo>
                  <a:pt x="723562" y="6138047"/>
                  <a:pt x="723562" y="6138047"/>
                  <a:pt x="723562" y="6138047"/>
                </a:cubicBezTo>
                <a:cubicBezTo>
                  <a:pt x="722206" y="6138047"/>
                  <a:pt x="721188" y="6139268"/>
                  <a:pt x="721188" y="6140421"/>
                </a:cubicBezTo>
                <a:cubicBezTo>
                  <a:pt x="721188" y="6285232"/>
                  <a:pt x="721188" y="6285232"/>
                  <a:pt x="721188" y="6285232"/>
                </a:cubicBezTo>
                <a:cubicBezTo>
                  <a:pt x="721188" y="6323554"/>
                  <a:pt x="761410" y="6354755"/>
                  <a:pt x="811059" y="6354755"/>
                </a:cubicBezTo>
                <a:cubicBezTo>
                  <a:pt x="860573" y="6354755"/>
                  <a:pt x="900930" y="6323554"/>
                  <a:pt x="900930" y="6285232"/>
                </a:cubicBezTo>
                <a:cubicBezTo>
                  <a:pt x="900930" y="6189257"/>
                  <a:pt x="900930" y="6189257"/>
                  <a:pt x="900930" y="6189257"/>
                </a:cubicBezTo>
                <a:cubicBezTo>
                  <a:pt x="900591" y="6123600"/>
                  <a:pt x="882617" y="6113969"/>
                  <a:pt x="859352" y="6074426"/>
                </a:cubicBezTo>
                <a:cubicBezTo>
                  <a:pt x="842667" y="6046142"/>
                  <a:pt x="801631" y="5987811"/>
                  <a:pt x="794848" y="5958441"/>
                </a:cubicBezTo>
                <a:cubicBezTo>
                  <a:pt x="788540" y="5931446"/>
                  <a:pt x="788744" y="5900449"/>
                  <a:pt x="791254" y="5872098"/>
                </a:cubicBezTo>
                <a:cubicBezTo>
                  <a:pt x="791254" y="5861245"/>
                  <a:pt x="800071" y="5852224"/>
                  <a:pt x="811127" y="5852224"/>
                </a:cubicBezTo>
                <a:cubicBezTo>
                  <a:pt x="821979" y="5852224"/>
                  <a:pt x="831000" y="5861245"/>
                  <a:pt x="831000" y="5872098"/>
                </a:cubicBezTo>
                <a:cubicBezTo>
                  <a:pt x="831000" y="5997103"/>
                  <a:pt x="831000" y="5997103"/>
                  <a:pt x="831000" y="5997103"/>
                </a:cubicBezTo>
                <a:cubicBezTo>
                  <a:pt x="831000" y="5998459"/>
                  <a:pt x="832018" y="5999477"/>
                  <a:pt x="833374" y="5999477"/>
                </a:cubicBezTo>
                <a:cubicBezTo>
                  <a:pt x="898488" y="5999477"/>
                  <a:pt x="898488" y="5999477"/>
                  <a:pt x="898488" y="5999477"/>
                </a:cubicBezTo>
                <a:cubicBezTo>
                  <a:pt x="899845" y="5999477"/>
                  <a:pt x="901066" y="5998459"/>
                  <a:pt x="901066" y="5997103"/>
                </a:cubicBezTo>
                <a:cubicBezTo>
                  <a:pt x="901066" y="5874811"/>
                  <a:pt x="901066" y="5874811"/>
                  <a:pt x="901066" y="5874811"/>
                </a:cubicBezTo>
                <a:cubicBezTo>
                  <a:pt x="900998" y="5836353"/>
                  <a:pt x="860641" y="5805356"/>
                  <a:pt x="811127" y="5805356"/>
                </a:cubicBezTo>
                <a:close/>
                <a:moveTo>
                  <a:pt x="1004773" y="5745465"/>
                </a:moveTo>
                <a:cubicBezTo>
                  <a:pt x="955259" y="5745465"/>
                  <a:pt x="914902" y="5776665"/>
                  <a:pt x="914902" y="5814920"/>
                </a:cubicBezTo>
                <a:cubicBezTo>
                  <a:pt x="914902" y="5814920"/>
                  <a:pt x="914902" y="5814920"/>
                  <a:pt x="914902" y="6319756"/>
                </a:cubicBezTo>
                <a:cubicBezTo>
                  <a:pt x="914902" y="6358214"/>
                  <a:pt x="955259" y="6389278"/>
                  <a:pt x="1004773" y="6389278"/>
                </a:cubicBezTo>
                <a:cubicBezTo>
                  <a:pt x="1054490" y="6389278"/>
                  <a:pt x="1094643" y="6358281"/>
                  <a:pt x="1094643" y="6319756"/>
                </a:cubicBezTo>
                <a:cubicBezTo>
                  <a:pt x="1094643" y="6319756"/>
                  <a:pt x="1094643" y="6319756"/>
                  <a:pt x="1094643" y="6137980"/>
                </a:cubicBezTo>
                <a:cubicBezTo>
                  <a:pt x="1094643" y="6136623"/>
                  <a:pt x="1093626" y="6135606"/>
                  <a:pt x="1092269" y="6135606"/>
                </a:cubicBezTo>
                <a:cubicBezTo>
                  <a:pt x="1092269" y="6135606"/>
                  <a:pt x="1092269" y="6135606"/>
                  <a:pt x="1027155" y="6135606"/>
                </a:cubicBezTo>
                <a:cubicBezTo>
                  <a:pt x="1025799" y="6135606"/>
                  <a:pt x="1024781" y="6136623"/>
                  <a:pt x="1024781" y="6137980"/>
                </a:cubicBezTo>
                <a:cubicBezTo>
                  <a:pt x="1024781" y="6137980"/>
                  <a:pt x="1024781" y="6137980"/>
                  <a:pt x="1024781" y="6318264"/>
                </a:cubicBezTo>
                <a:cubicBezTo>
                  <a:pt x="1024781" y="6329319"/>
                  <a:pt x="1015828" y="6338137"/>
                  <a:pt x="1004773" y="6338137"/>
                </a:cubicBezTo>
                <a:cubicBezTo>
                  <a:pt x="993920" y="6338137"/>
                  <a:pt x="984899" y="6329319"/>
                  <a:pt x="984899" y="6318264"/>
                </a:cubicBezTo>
                <a:cubicBezTo>
                  <a:pt x="984899" y="6318264"/>
                  <a:pt x="984899" y="6318264"/>
                  <a:pt x="984899" y="5818040"/>
                </a:cubicBezTo>
                <a:cubicBezTo>
                  <a:pt x="984899" y="5806984"/>
                  <a:pt x="993920" y="5798166"/>
                  <a:pt x="1004773" y="5798166"/>
                </a:cubicBezTo>
                <a:cubicBezTo>
                  <a:pt x="1015761" y="5798166"/>
                  <a:pt x="1024781" y="5806984"/>
                  <a:pt x="1024781" y="5818040"/>
                </a:cubicBezTo>
                <a:lnTo>
                  <a:pt x="1024781" y="5994593"/>
                </a:lnTo>
                <a:cubicBezTo>
                  <a:pt x="1024781" y="5995950"/>
                  <a:pt x="1025799" y="5996967"/>
                  <a:pt x="1027155" y="5996967"/>
                </a:cubicBezTo>
                <a:cubicBezTo>
                  <a:pt x="1027155" y="5996967"/>
                  <a:pt x="1027155" y="5996967"/>
                  <a:pt x="1092269" y="5996967"/>
                </a:cubicBezTo>
                <a:cubicBezTo>
                  <a:pt x="1093626" y="5996967"/>
                  <a:pt x="1094643" y="5995950"/>
                  <a:pt x="1094643" y="5994593"/>
                </a:cubicBezTo>
                <a:cubicBezTo>
                  <a:pt x="1094643" y="5994593"/>
                  <a:pt x="1094643" y="5994593"/>
                  <a:pt x="1094643" y="5814988"/>
                </a:cubicBezTo>
                <a:cubicBezTo>
                  <a:pt x="1094643" y="5776665"/>
                  <a:pt x="1054490" y="5745465"/>
                  <a:pt x="1004773" y="5745465"/>
                </a:cubicBezTo>
                <a:close/>
                <a:moveTo>
                  <a:pt x="0" y="0"/>
                </a:moveTo>
                <a:lnTo>
                  <a:pt x="12191999" y="0"/>
                </a:lnTo>
                <a:lnTo>
                  <a:pt x="12191999" y="6858000"/>
                </a:lnTo>
                <a:lnTo>
                  <a:pt x="0" y="6858000"/>
                </a:lnTo>
                <a:close/>
              </a:path>
            </a:pathLst>
          </a:custGeom>
          <a:noFill/>
        </p:spPr>
        <p:txBody>
          <a:bodyPr wrap="square">
            <a:noAutofit/>
          </a:bodyPr>
          <a:lstStyle>
            <a:lvl1pPr marL="0" indent="0">
              <a:buNone/>
              <a:defRPr>
                <a:solidFill>
                  <a:schemeClr val="tx1"/>
                </a:solidFill>
              </a:defRPr>
            </a:lvl1pPr>
          </a:lstStyle>
          <a:p>
            <a:r>
              <a:rPr lang="sv-SE" dirty="0"/>
              <a:t>Klicka på ikonen för att lägga till en bild.</a:t>
            </a:r>
            <a:br>
              <a:rPr lang="sv-SE" dirty="0"/>
            </a:br>
            <a:r>
              <a:rPr lang="sv-SE" dirty="0"/>
              <a:t>Bildproportioner 1294px * 729px vid 72ppi.</a:t>
            </a:r>
          </a:p>
        </p:txBody>
      </p:sp>
      <p:sp>
        <p:nvSpPr>
          <p:cNvPr id="5" name="Platshållare för text 4">
            <a:extLst>
              <a:ext uri="{FF2B5EF4-FFF2-40B4-BE49-F238E27FC236}">
                <a16:creationId xmlns:a16="http://schemas.microsoft.com/office/drawing/2014/main" id="{480597D0-9092-4B27-9501-811050E0D7DD}"/>
              </a:ext>
            </a:extLst>
          </p:cNvPr>
          <p:cNvSpPr>
            <a:spLocks noGrp="1"/>
          </p:cNvSpPr>
          <p:nvPr>
            <p:ph type="body" sz="quarter" idx="11"/>
          </p:nvPr>
        </p:nvSpPr>
        <p:spPr>
          <a:xfrm>
            <a:off x="1878014" y="5798128"/>
            <a:ext cx="7469186" cy="578310"/>
          </a:xfrm>
        </p:spPr>
        <p:txBody>
          <a:bodyPr anchor="b"/>
          <a:lstStyle>
            <a:lvl1pPr marL="0" indent="0">
              <a:buNone/>
              <a:defRPr sz="1500">
                <a:solidFill>
                  <a:schemeClr val="bg1"/>
                </a:solidFill>
              </a:defRPr>
            </a:lvl1pPr>
            <a:lvl2pPr marL="314325" indent="0">
              <a:buNone/>
              <a:defRPr sz="1500"/>
            </a:lvl2pPr>
            <a:lvl3pPr marL="590550" indent="0">
              <a:buNone/>
              <a:defRPr sz="1500"/>
            </a:lvl3pPr>
            <a:lvl4pPr marL="895350" indent="0">
              <a:buNone/>
              <a:defRPr sz="1500"/>
            </a:lvl4pPr>
            <a:lvl5pPr marL="1171575" indent="0">
              <a:buNone/>
              <a:defRPr sz="1500"/>
            </a:lvl5pPr>
          </a:lstStyle>
          <a:p>
            <a:pPr lvl="0"/>
            <a:r>
              <a:rPr lang="sv-SE" smtClean="0"/>
              <a:t>Redigera format för bakgrundstext</a:t>
            </a:r>
          </a:p>
        </p:txBody>
      </p:sp>
      <p:sp>
        <p:nvSpPr>
          <p:cNvPr id="2" name="Platshållare för datum 1">
            <a:extLst>
              <a:ext uri="{FF2B5EF4-FFF2-40B4-BE49-F238E27FC236}">
                <a16:creationId xmlns:a16="http://schemas.microsoft.com/office/drawing/2014/main" id="{B18157B3-B3D7-4E8E-A87F-1B5E562922A5}"/>
              </a:ext>
            </a:extLst>
          </p:cNvPr>
          <p:cNvSpPr>
            <a:spLocks noGrp="1"/>
          </p:cNvSpPr>
          <p:nvPr>
            <p:ph type="dt" sz="half" idx="12"/>
          </p:nvPr>
        </p:nvSpPr>
        <p:spPr>
          <a:xfrm>
            <a:off x="9773986" y="6117397"/>
            <a:ext cx="1080000" cy="360000"/>
          </a:xfrm>
        </p:spPr>
        <p:txBody>
          <a:bodyPr/>
          <a:lstStyle>
            <a:lvl1pPr algn="r">
              <a:defRPr/>
            </a:lvl1pPr>
          </a:lstStyle>
          <a:p>
            <a:fld id="{65482580-9759-4449-BE0E-7090FCBA2BE4}" type="datetime1">
              <a:rPr lang="sv-SE" smtClean="0"/>
              <a:t>2019-05-10</a:t>
            </a:fld>
            <a:endParaRPr lang="sv-SE" dirty="0"/>
          </a:p>
        </p:txBody>
      </p:sp>
      <p:sp>
        <p:nvSpPr>
          <p:cNvPr id="4" name="Platshållare för sidfot 3">
            <a:extLst>
              <a:ext uri="{FF2B5EF4-FFF2-40B4-BE49-F238E27FC236}">
                <a16:creationId xmlns:a16="http://schemas.microsoft.com/office/drawing/2014/main" id="{2854471B-20FD-4F9D-9D6F-38E431E99E15}"/>
              </a:ext>
            </a:extLst>
          </p:cNvPr>
          <p:cNvSpPr>
            <a:spLocks noGrp="1"/>
          </p:cNvSpPr>
          <p:nvPr>
            <p:ph type="ftr" sz="quarter" idx="14"/>
          </p:nvPr>
        </p:nvSpPr>
        <p:spPr>
          <a:xfrm>
            <a:off x="9773986" y="5553075"/>
            <a:ext cx="1699670" cy="564321"/>
          </a:xfrm>
        </p:spPr>
        <p:txBody>
          <a:bodyPr lIns="0" tIns="0" rIns="0" bIns="0" anchor="b"/>
          <a:lstStyle/>
          <a:p>
            <a:endParaRPr lang="sv-SE" dirty="0"/>
          </a:p>
        </p:txBody>
      </p:sp>
      <p:sp>
        <p:nvSpPr>
          <p:cNvPr id="3" name="Platshållare för bildnummer 2">
            <a:extLst>
              <a:ext uri="{FF2B5EF4-FFF2-40B4-BE49-F238E27FC236}">
                <a16:creationId xmlns:a16="http://schemas.microsoft.com/office/drawing/2014/main" id="{13046F0B-0298-4EC3-984D-C8CED4F1EF9B}"/>
              </a:ext>
            </a:extLst>
          </p:cNvPr>
          <p:cNvSpPr>
            <a:spLocks noGrp="1"/>
          </p:cNvSpPr>
          <p:nvPr>
            <p:ph type="sldNum" sz="quarter" idx="13"/>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09096143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Helsida bild, bildtext svart logo">
    <p:bg>
      <p:bgRef idx="1001">
        <a:schemeClr val="bg1"/>
      </p:bgRef>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9BE631BD-1ABE-42B5-8533-131CF7886D74}"/>
              </a:ext>
            </a:extLst>
          </p:cNvPr>
          <p:cNvSpPr>
            <a:spLocks noGrp="1"/>
          </p:cNvSpPr>
          <p:nvPr>
            <p:ph type="pic" sz="quarter" idx="10"/>
          </p:nvPr>
        </p:nvSpPr>
        <p:spPr bwMode="ltGray">
          <a:xfrm>
            <a:off x="0" y="0"/>
            <a:ext cx="12191999" cy="6858000"/>
          </a:xfrm>
          <a:custGeom>
            <a:avLst/>
            <a:gdLst>
              <a:gd name="connsiteX0" fmla="*/ 1180986 w 12191999"/>
              <a:gd name="connsiteY0" fmla="*/ 6085752 h 6858000"/>
              <a:gd name="connsiteX1" fmla="*/ 1192856 w 12191999"/>
              <a:gd name="connsiteY1" fmla="*/ 6085752 h 6858000"/>
              <a:gd name="connsiteX2" fmla="*/ 1216799 w 12191999"/>
              <a:gd name="connsiteY2" fmla="*/ 6109695 h 6858000"/>
              <a:gd name="connsiteX3" fmla="*/ 1216799 w 12191999"/>
              <a:gd name="connsiteY3" fmla="*/ 6270106 h 6858000"/>
              <a:gd name="connsiteX4" fmla="*/ 1192856 w 12191999"/>
              <a:gd name="connsiteY4" fmla="*/ 6294049 h 6858000"/>
              <a:gd name="connsiteX5" fmla="*/ 1180986 w 12191999"/>
              <a:gd name="connsiteY5" fmla="*/ 6294049 h 6858000"/>
              <a:gd name="connsiteX6" fmla="*/ 1178612 w 12191999"/>
              <a:gd name="connsiteY6" fmla="*/ 6291675 h 6858000"/>
              <a:gd name="connsiteX7" fmla="*/ 1178612 w 12191999"/>
              <a:gd name="connsiteY7" fmla="*/ 6088194 h 6858000"/>
              <a:gd name="connsiteX8" fmla="*/ 1180986 w 12191999"/>
              <a:gd name="connsiteY8" fmla="*/ 6085820 h 6858000"/>
              <a:gd name="connsiteX9" fmla="*/ 1180986 w 12191999"/>
              <a:gd name="connsiteY9" fmla="*/ 5862737 h 6858000"/>
              <a:gd name="connsiteX10" fmla="*/ 1190821 w 12191999"/>
              <a:gd name="connsiteY10" fmla="*/ 5862737 h 6858000"/>
              <a:gd name="connsiteX11" fmla="*/ 1214764 w 12191999"/>
              <a:gd name="connsiteY11" fmla="*/ 5886680 h 6858000"/>
              <a:gd name="connsiteX12" fmla="*/ 1214764 w 12191999"/>
              <a:gd name="connsiteY12" fmla="*/ 6009311 h 6858000"/>
              <a:gd name="connsiteX13" fmla="*/ 1190821 w 12191999"/>
              <a:gd name="connsiteY13" fmla="*/ 6033254 h 6858000"/>
              <a:gd name="connsiteX14" fmla="*/ 1180986 w 12191999"/>
              <a:gd name="connsiteY14" fmla="*/ 6033254 h 6858000"/>
              <a:gd name="connsiteX15" fmla="*/ 1178612 w 12191999"/>
              <a:gd name="connsiteY15" fmla="*/ 6030880 h 6858000"/>
              <a:gd name="connsiteX16" fmla="*/ 1178612 w 12191999"/>
              <a:gd name="connsiteY16" fmla="*/ 5865179 h 6858000"/>
              <a:gd name="connsiteX17" fmla="*/ 1180986 w 12191999"/>
              <a:gd name="connsiteY17" fmla="*/ 5862805 h 6858000"/>
              <a:gd name="connsiteX18" fmla="*/ 1110921 w 12191999"/>
              <a:gd name="connsiteY18" fmla="*/ 5810782 h 6858000"/>
              <a:gd name="connsiteX19" fmla="*/ 1108547 w 12191999"/>
              <a:gd name="connsiteY19" fmla="*/ 5813156 h 6858000"/>
              <a:gd name="connsiteX20" fmla="*/ 1108547 w 12191999"/>
              <a:gd name="connsiteY20" fmla="*/ 6341528 h 6858000"/>
              <a:gd name="connsiteX21" fmla="*/ 1110921 w 12191999"/>
              <a:gd name="connsiteY21" fmla="*/ 6343902 h 6858000"/>
              <a:gd name="connsiteX22" fmla="*/ 1219987 w 12191999"/>
              <a:gd name="connsiteY22" fmla="*/ 6343902 h 6858000"/>
              <a:gd name="connsiteX23" fmla="*/ 1285982 w 12191999"/>
              <a:gd name="connsiteY23" fmla="*/ 6277906 h 6858000"/>
              <a:gd name="connsiteX24" fmla="*/ 1285982 w 12191999"/>
              <a:gd name="connsiteY24" fmla="*/ 6117631 h 6858000"/>
              <a:gd name="connsiteX25" fmla="*/ 1240199 w 12191999"/>
              <a:gd name="connsiteY25" fmla="*/ 6054891 h 6858000"/>
              <a:gd name="connsiteX26" fmla="*/ 1240199 w 12191999"/>
              <a:gd name="connsiteY26" fmla="*/ 6053331 h 6858000"/>
              <a:gd name="connsiteX27" fmla="*/ 1285982 w 12191999"/>
              <a:gd name="connsiteY27" fmla="*/ 5990591 h 6858000"/>
              <a:gd name="connsiteX28" fmla="*/ 1285982 w 12191999"/>
              <a:gd name="connsiteY28" fmla="*/ 5885595 h 6858000"/>
              <a:gd name="connsiteX29" fmla="*/ 1211169 w 12191999"/>
              <a:gd name="connsiteY29" fmla="*/ 5810782 h 6858000"/>
              <a:gd name="connsiteX30" fmla="*/ 1110921 w 12191999"/>
              <a:gd name="connsiteY30" fmla="*/ 5810782 h 6858000"/>
              <a:gd name="connsiteX31" fmla="*/ 811127 w 12191999"/>
              <a:gd name="connsiteY31" fmla="*/ 5805356 h 6858000"/>
              <a:gd name="connsiteX32" fmla="*/ 721256 w 12191999"/>
              <a:gd name="connsiteY32" fmla="*/ 5874879 h 6858000"/>
              <a:gd name="connsiteX33" fmla="*/ 724851 w 12191999"/>
              <a:gd name="connsiteY33" fmla="*/ 5978857 h 6858000"/>
              <a:gd name="connsiteX34" fmla="*/ 789422 w 12191999"/>
              <a:gd name="connsiteY34" fmla="*/ 6094774 h 6858000"/>
              <a:gd name="connsiteX35" fmla="*/ 831000 w 12191999"/>
              <a:gd name="connsiteY35" fmla="*/ 6189257 h 6858000"/>
              <a:gd name="connsiteX36" fmla="*/ 831000 w 12191999"/>
              <a:gd name="connsiteY36" fmla="*/ 6281027 h 6858000"/>
              <a:gd name="connsiteX37" fmla="*/ 811127 w 12191999"/>
              <a:gd name="connsiteY37" fmla="*/ 6300900 h 6858000"/>
              <a:gd name="connsiteX38" fmla="*/ 791254 w 12191999"/>
              <a:gd name="connsiteY38" fmla="*/ 6281027 h 6858000"/>
              <a:gd name="connsiteX39" fmla="*/ 791254 w 12191999"/>
              <a:gd name="connsiteY39" fmla="*/ 6140421 h 6858000"/>
              <a:gd name="connsiteX40" fmla="*/ 788676 w 12191999"/>
              <a:gd name="connsiteY40" fmla="*/ 6138047 h 6858000"/>
              <a:gd name="connsiteX41" fmla="*/ 723562 w 12191999"/>
              <a:gd name="connsiteY41" fmla="*/ 6138047 h 6858000"/>
              <a:gd name="connsiteX42" fmla="*/ 721188 w 12191999"/>
              <a:gd name="connsiteY42" fmla="*/ 6140421 h 6858000"/>
              <a:gd name="connsiteX43" fmla="*/ 721188 w 12191999"/>
              <a:gd name="connsiteY43" fmla="*/ 6285232 h 6858000"/>
              <a:gd name="connsiteX44" fmla="*/ 811059 w 12191999"/>
              <a:gd name="connsiteY44" fmla="*/ 6354755 h 6858000"/>
              <a:gd name="connsiteX45" fmla="*/ 900930 w 12191999"/>
              <a:gd name="connsiteY45" fmla="*/ 6285232 h 6858000"/>
              <a:gd name="connsiteX46" fmla="*/ 900930 w 12191999"/>
              <a:gd name="connsiteY46" fmla="*/ 6189257 h 6858000"/>
              <a:gd name="connsiteX47" fmla="*/ 859352 w 12191999"/>
              <a:gd name="connsiteY47" fmla="*/ 6074426 h 6858000"/>
              <a:gd name="connsiteX48" fmla="*/ 794848 w 12191999"/>
              <a:gd name="connsiteY48" fmla="*/ 5958441 h 6858000"/>
              <a:gd name="connsiteX49" fmla="*/ 791254 w 12191999"/>
              <a:gd name="connsiteY49" fmla="*/ 5872098 h 6858000"/>
              <a:gd name="connsiteX50" fmla="*/ 811127 w 12191999"/>
              <a:gd name="connsiteY50" fmla="*/ 5852224 h 6858000"/>
              <a:gd name="connsiteX51" fmla="*/ 831000 w 12191999"/>
              <a:gd name="connsiteY51" fmla="*/ 5872098 h 6858000"/>
              <a:gd name="connsiteX52" fmla="*/ 831000 w 12191999"/>
              <a:gd name="connsiteY52" fmla="*/ 5997103 h 6858000"/>
              <a:gd name="connsiteX53" fmla="*/ 833374 w 12191999"/>
              <a:gd name="connsiteY53" fmla="*/ 5999477 h 6858000"/>
              <a:gd name="connsiteX54" fmla="*/ 898488 w 12191999"/>
              <a:gd name="connsiteY54" fmla="*/ 5999477 h 6858000"/>
              <a:gd name="connsiteX55" fmla="*/ 901066 w 12191999"/>
              <a:gd name="connsiteY55" fmla="*/ 5997103 h 6858000"/>
              <a:gd name="connsiteX56" fmla="*/ 901066 w 12191999"/>
              <a:gd name="connsiteY56" fmla="*/ 5874811 h 6858000"/>
              <a:gd name="connsiteX57" fmla="*/ 811127 w 12191999"/>
              <a:gd name="connsiteY57" fmla="*/ 5805356 h 6858000"/>
              <a:gd name="connsiteX58" fmla="*/ 1004773 w 12191999"/>
              <a:gd name="connsiteY58" fmla="*/ 5745465 h 6858000"/>
              <a:gd name="connsiteX59" fmla="*/ 914902 w 12191999"/>
              <a:gd name="connsiteY59" fmla="*/ 5814920 h 6858000"/>
              <a:gd name="connsiteX60" fmla="*/ 914902 w 12191999"/>
              <a:gd name="connsiteY60" fmla="*/ 6319756 h 6858000"/>
              <a:gd name="connsiteX61" fmla="*/ 1004773 w 12191999"/>
              <a:gd name="connsiteY61" fmla="*/ 6389278 h 6858000"/>
              <a:gd name="connsiteX62" fmla="*/ 1094643 w 12191999"/>
              <a:gd name="connsiteY62" fmla="*/ 6319756 h 6858000"/>
              <a:gd name="connsiteX63" fmla="*/ 1094643 w 12191999"/>
              <a:gd name="connsiteY63" fmla="*/ 6137980 h 6858000"/>
              <a:gd name="connsiteX64" fmla="*/ 1092269 w 12191999"/>
              <a:gd name="connsiteY64" fmla="*/ 6135606 h 6858000"/>
              <a:gd name="connsiteX65" fmla="*/ 1027155 w 12191999"/>
              <a:gd name="connsiteY65" fmla="*/ 6135606 h 6858000"/>
              <a:gd name="connsiteX66" fmla="*/ 1024781 w 12191999"/>
              <a:gd name="connsiteY66" fmla="*/ 6137980 h 6858000"/>
              <a:gd name="connsiteX67" fmla="*/ 1024781 w 12191999"/>
              <a:gd name="connsiteY67" fmla="*/ 6318264 h 6858000"/>
              <a:gd name="connsiteX68" fmla="*/ 1004773 w 12191999"/>
              <a:gd name="connsiteY68" fmla="*/ 6338137 h 6858000"/>
              <a:gd name="connsiteX69" fmla="*/ 984899 w 12191999"/>
              <a:gd name="connsiteY69" fmla="*/ 6318264 h 6858000"/>
              <a:gd name="connsiteX70" fmla="*/ 984899 w 12191999"/>
              <a:gd name="connsiteY70" fmla="*/ 5818040 h 6858000"/>
              <a:gd name="connsiteX71" fmla="*/ 1004773 w 12191999"/>
              <a:gd name="connsiteY71" fmla="*/ 5798166 h 6858000"/>
              <a:gd name="connsiteX72" fmla="*/ 1024781 w 12191999"/>
              <a:gd name="connsiteY72" fmla="*/ 5818040 h 6858000"/>
              <a:gd name="connsiteX73" fmla="*/ 1024781 w 12191999"/>
              <a:gd name="connsiteY73" fmla="*/ 5994593 h 6858000"/>
              <a:gd name="connsiteX74" fmla="*/ 1027155 w 12191999"/>
              <a:gd name="connsiteY74" fmla="*/ 5996967 h 6858000"/>
              <a:gd name="connsiteX75" fmla="*/ 1092269 w 12191999"/>
              <a:gd name="connsiteY75" fmla="*/ 5996967 h 6858000"/>
              <a:gd name="connsiteX76" fmla="*/ 1094643 w 12191999"/>
              <a:gd name="connsiteY76" fmla="*/ 5994593 h 6858000"/>
              <a:gd name="connsiteX77" fmla="*/ 1094643 w 12191999"/>
              <a:gd name="connsiteY77" fmla="*/ 5814988 h 6858000"/>
              <a:gd name="connsiteX78" fmla="*/ 1004773 w 12191999"/>
              <a:gd name="connsiteY78" fmla="*/ 5745465 h 6858000"/>
              <a:gd name="connsiteX79" fmla="*/ 0 w 12191999"/>
              <a:gd name="connsiteY79" fmla="*/ 0 h 6858000"/>
              <a:gd name="connsiteX80" fmla="*/ 12191999 w 12191999"/>
              <a:gd name="connsiteY80" fmla="*/ 0 h 6858000"/>
              <a:gd name="connsiteX81" fmla="*/ 12191999 w 12191999"/>
              <a:gd name="connsiteY81" fmla="*/ 6858000 h 6858000"/>
              <a:gd name="connsiteX82" fmla="*/ 0 w 12191999"/>
              <a:gd name="connsiteY8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1999" h="6858000">
                <a:moveTo>
                  <a:pt x="1180986" y="6085752"/>
                </a:moveTo>
                <a:lnTo>
                  <a:pt x="1192856" y="6085752"/>
                </a:lnTo>
                <a:cubicBezTo>
                  <a:pt x="1206082" y="6085752"/>
                  <a:pt x="1216799" y="6096469"/>
                  <a:pt x="1216799" y="6109695"/>
                </a:cubicBezTo>
                <a:cubicBezTo>
                  <a:pt x="1216799" y="6109695"/>
                  <a:pt x="1216799" y="6109695"/>
                  <a:pt x="1216799" y="6270106"/>
                </a:cubicBezTo>
                <a:cubicBezTo>
                  <a:pt x="1216799" y="6283332"/>
                  <a:pt x="1206082" y="6294049"/>
                  <a:pt x="1192856" y="6294049"/>
                </a:cubicBezTo>
                <a:cubicBezTo>
                  <a:pt x="1192856" y="6294049"/>
                  <a:pt x="1192856" y="6294049"/>
                  <a:pt x="1180986" y="6294049"/>
                </a:cubicBezTo>
                <a:cubicBezTo>
                  <a:pt x="1179630" y="6294049"/>
                  <a:pt x="1178612" y="6292896"/>
                  <a:pt x="1178612" y="6291675"/>
                </a:cubicBezTo>
                <a:cubicBezTo>
                  <a:pt x="1178612" y="6291675"/>
                  <a:pt x="1178612" y="6291675"/>
                  <a:pt x="1178612" y="6088194"/>
                </a:cubicBezTo>
                <a:cubicBezTo>
                  <a:pt x="1178612" y="6087041"/>
                  <a:pt x="1179630" y="6085820"/>
                  <a:pt x="1180986" y="6085820"/>
                </a:cubicBezTo>
                <a:close/>
                <a:moveTo>
                  <a:pt x="1180986" y="5862737"/>
                </a:moveTo>
                <a:lnTo>
                  <a:pt x="1190821" y="5862737"/>
                </a:lnTo>
                <a:cubicBezTo>
                  <a:pt x="1204047" y="5862737"/>
                  <a:pt x="1214764" y="5873454"/>
                  <a:pt x="1214764" y="5886680"/>
                </a:cubicBezTo>
                <a:cubicBezTo>
                  <a:pt x="1214764" y="5886680"/>
                  <a:pt x="1214764" y="5886680"/>
                  <a:pt x="1214764" y="6009311"/>
                </a:cubicBezTo>
                <a:cubicBezTo>
                  <a:pt x="1214764" y="6022538"/>
                  <a:pt x="1204047" y="6033254"/>
                  <a:pt x="1190821" y="6033254"/>
                </a:cubicBezTo>
                <a:cubicBezTo>
                  <a:pt x="1190821" y="6033254"/>
                  <a:pt x="1190821" y="6033254"/>
                  <a:pt x="1180986" y="6033254"/>
                </a:cubicBezTo>
                <a:cubicBezTo>
                  <a:pt x="1179630" y="6033254"/>
                  <a:pt x="1178612" y="6032237"/>
                  <a:pt x="1178612" y="6030880"/>
                </a:cubicBezTo>
                <a:cubicBezTo>
                  <a:pt x="1178612" y="6030880"/>
                  <a:pt x="1178612" y="6030880"/>
                  <a:pt x="1178612" y="5865179"/>
                </a:cubicBezTo>
                <a:cubicBezTo>
                  <a:pt x="1178612" y="5863823"/>
                  <a:pt x="1179630" y="5862805"/>
                  <a:pt x="1180986" y="5862805"/>
                </a:cubicBezTo>
                <a:close/>
                <a:moveTo>
                  <a:pt x="1110921" y="5810782"/>
                </a:moveTo>
                <a:cubicBezTo>
                  <a:pt x="1109768" y="5810782"/>
                  <a:pt x="1108547" y="5811799"/>
                  <a:pt x="1108547" y="5813156"/>
                </a:cubicBezTo>
                <a:cubicBezTo>
                  <a:pt x="1108547" y="5813156"/>
                  <a:pt x="1108547" y="5813156"/>
                  <a:pt x="1108547" y="6341528"/>
                </a:cubicBezTo>
                <a:cubicBezTo>
                  <a:pt x="1108547" y="6342681"/>
                  <a:pt x="1109700" y="6343902"/>
                  <a:pt x="1110921" y="6343902"/>
                </a:cubicBezTo>
                <a:cubicBezTo>
                  <a:pt x="1110921" y="6343902"/>
                  <a:pt x="1110921" y="6343902"/>
                  <a:pt x="1219987" y="6343902"/>
                </a:cubicBezTo>
                <a:cubicBezTo>
                  <a:pt x="1256478" y="6343902"/>
                  <a:pt x="1285982" y="6314397"/>
                  <a:pt x="1285982" y="6277906"/>
                </a:cubicBezTo>
                <a:cubicBezTo>
                  <a:pt x="1285982" y="6277906"/>
                  <a:pt x="1285982" y="6277906"/>
                  <a:pt x="1285982" y="6117631"/>
                </a:cubicBezTo>
                <a:cubicBezTo>
                  <a:pt x="1285982" y="6088330"/>
                  <a:pt x="1266855" y="6063369"/>
                  <a:pt x="1240199" y="6054891"/>
                </a:cubicBezTo>
                <a:cubicBezTo>
                  <a:pt x="1240199" y="6054891"/>
                  <a:pt x="1240199" y="6054891"/>
                  <a:pt x="1240199" y="6053331"/>
                </a:cubicBezTo>
                <a:cubicBezTo>
                  <a:pt x="1266787" y="6044853"/>
                  <a:pt x="1285982" y="6020096"/>
                  <a:pt x="1285982" y="5990591"/>
                </a:cubicBezTo>
                <a:cubicBezTo>
                  <a:pt x="1285982" y="5990591"/>
                  <a:pt x="1285982" y="5990591"/>
                  <a:pt x="1285982" y="5885595"/>
                </a:cubicBezTo>
                <a:cubicBezTo>
                  <a:pt x="1285982" y="5844221"/>
                  <a:pt x="1252544" y="5810782"/>
                  <a:pt x="1211169" y="5810782"/>
                </a:cubicBezTo>
                <a:cubicBezTo>
                  <a:pt x="1211169" y="5810782"/>
                  <a:pt x="1211169" y="5810782"/>
                  <a:pt x="1110921" y="5810782"/>
                </a:cubicBezTo>
                <a:close/>
                <a:moveTo>
                  <a:pt x="811127" y="5805356"/>
                </a:moveTo>
                <a:cubicBezTo>
                  <a:pt x="761477" y="5805356"/>
                  <a:pt x="721256" y="5836353"/>
                  <a:pt x="721256" y="5874879"/>
                </a:cubicBezTo>
                <a:cubicBezTo>
                  <a:pt x="716983" y="5904044"/>
                  <a:pt x="718543" y="5951862"/>
                  <a:pt x="724851" y="5978857"/>
                </a:cubicBezTo>
                <a:cubicBezTo>
                  <a:pt x="731769" y="6008159"/>
                  <a:pt x="771448" y="6067304"/>
                  <a:pt x="789422" y="6094774"/>
                </a:cubicBezTo>
                <a:cubicBezTo>
                  <a:pt x="807396" y="6122244"/>
                  <a:pt x="831339" y="6151070"/>
                  <a:pt x="831000" y="6189257"/>
                </a:cubicBezTo>
                <a:cubicBezTo>
                  <a:pt x="831000" y="6281027"/>
                  <a:pt x="831000" y="6281027"/>
                  <a:pt x="831000" y="6281027"/>
                </a:cubicBezTo>
                <a:cubicBezTo>
                  <a:pt x="831000" y="6292083"/>
                  <a:pt x="821979" y="6300900"/>
                  <a:pt x="811127" y="6300900"/>
                </a:cubicBezTo>
                <a:cubicBezTo>
                  <a:pt x="800071" y="6300900"/>
                  <a:pt x="791254" y="6292083"/>
                  <a:pt x="791254" y="6281027"/>
                </a:cubicBezTo>
                <a:cubicBezTo>
                  <a:pt x="791254" y="6140421"/>
                  <a:pt x="791254" y="6140421"/>
                  <a:pt x="791254" y="6140421"/>
                </a:cubicBezTo>
                <a:cubicBezTo>
                  <a:pt x="791254" y="6139200"/>
                  <a:pt x="790033" y="6138047"/>
                  <a:pt x="788676" y="6138047"/>
                </a:cubicBezTo>
                <a:cubicBezTo>
                  <a:pt x="723562" y="6138047"/>
                  <a:pt x="723562" y="6138047"/>
                  <a:pt x="723562" y="6138047"/>
                </a:cubicBezTo>
                <a:cubicBezTo>
                  <a:pt x="722206" y="6138047"/>
                  <a:pt x="721188" y="6139268"/>
                  <a:pt x="721188" y="6140421"/>
                </a:cubicBezTo>
                <a:cubicBezTo>
                  <a:pt x="721188" y="6285232"/>
                  <a:pt x="721188" y="6285232"/>
                  <a:pt x="721188" y="6285232"/>
                </a:cubicBezTo>
                <a:cubicBezTo>
                  <a:pt x="721188" y="6323554"/>
                  <a:pt x="761410" y="6354755"/>
                  <a:pt x="811059" y="6354755"/>
                </a:cubicBezTo>
                <a:cubicBezTo>
                  <a:pt x="860573" y="6354755"/>
                  <a:pt x="900930" y="6323554"/>
                  <a:pt x="900930" y="6285232"/>
                </a:cubicBezTo>
                <a:cubicBezTo>
                  <a:pt x="900930" y="6189257"/>
                  <a:pt x="900930" y="6189257"/>
                  <a:pt x="900930" y="6189257"/>
                </a:cubicBezTo>
                <a:cubicBezTo>
                  <a:pt x="900591" y="6123600"/>
                  <a:pt x="882617" y="6113969"/>
                  <a:pt x="859352" y="6074426"/>
                </a:cubicBezTo>
                <a:cubicBezTo>
                  <a:pt x="842667" y="6046142"/>
                  <a:pt x="801631" y="5987811"/>
                  <a:pt x="794848" y="5958441"/>
                </a:cubicBezTo>
                <a:cubicBezTo>
                  <a:pt x="788540" y="5931446"/>
                  <a:pt x="788744" y="5900449"/>
                  <a:pt x="791254" y="5872098"/>
                </a:cubicBezTo>
                <a:cubicBezTo>
                  <a:pt x="791254" y="5861245"/>
                  <a:pt x="800071" y="5852224"/>
                  <a:pt x="811127" y="5852224"/>
                </a:cubicBezTo>
                <a:cubicBezTo>
                  <a:pt x="821979" y="5852224"/>
                  <a:pt x="831000" y="5861245"/>
                  <a:pt x="831000" y="5872098"/>
                </a:cubicBezTo>
                <a:cubicBezTo>
                  <a:pt x="831000" y="5997103"/>
                  <a:pt x="831000" y="5997103"/>
                  <a:pt x="831000" y="5997103"/>
                </a:cubicBezTo>
                <a:cubicBezTo>
                  <a:pt x="831000" y="5998459"/>
                  <a:pt x="832018" y="5999477"/>
                  <a:pt x="833374" y="5999477"/>
                </a:cubicBezTo>
                <a:cubicBezTo>
                  <a:pt x="898488" y="5999477"/>
                  <a:pt x="898488" y="5999477"/>
                  <a:pt x="898488" y="5999477"/>
                </a:cubicBezTo>
                <a:cubicBezTo>
                  <a:pt x="899845" y="5999477"/>
                  <a:pt x="901066" y="5998459"/>
                  <a:pt x="901066" y="5997103"/>
                </a:cubicBezTo>
                <a:cubicBezTo>
                  <a:pt x="901066" y="5874811"/>
                  <a:pt x="901066" y="5874811"/>
                  <a:pt x="901066" y="5874811"/>
                </a:cubicBezTo>
                <a:cubicBezTo>
                  <a:pt x="900998" y="5836353"/>
                  <a:pt x="860641" y="5805356"/>
                  <a:pt x="811127" y="5805356"/>
                </a:cubicBezTo>
                <a:close/>
                <a:moveTo>
                  <a:pt x="1004773" y="5745465"/>
                </a:moveTo>
                <a:cubicBezTo>
                  <a:pt x="955259" y="5745465"/>
                  <a:pt x="914902" y="5776665"/>
                  <a:pt x="914902" y="5814920"/>
                </a:cubicBezTo>
                <a:cubicBezTo>
                  <a:pt x="914902" y="5814920"/>
                  <a:pt x="914902" y="5814920"/>
                  <a:pt x="914902" y="6319756"/>
                </a:cubicBezTo>
                <a:cubicBezTo>
                  <a:pt x="914902" y="6358214"/>
                  <a:pt x="955259" y="6389278"/>
                  <a:pt x="1004773" y="6389278"/>
                </a:cubicBezTo>
                <a:cubicBezTo>
                  <a:pt x="1054490" y="6389278"/>
                  <a:pt x="1094643" y="6358281"/>
                  <a:pt x="1094643" y="6319756"/>
                </a:cubicBezTo>
                <a:cubicBezTo>
                  <a:pt x="1094643" y="6319756"/>
                  <a:pt x="1094643" y="6319756"/>
                  <a:pt x="1094643" y="6137980"/>
                </a:cubicBezTo>
                <a:cubicBezTo>
                  <a:pt x="1094643" y="6136623"/>
                  <a:pt x="1093626" y="6135606"/>
                  <a:pt x="1092269" y="6135606"/>
                </a:cubicBezTo>
                <a:cubicBezTo>
                  <a:pt x="1092269" y="6135606"/>
                  <a:pt x="1092269" y="6135606"/>
                  <a:pt x="1027155" y="6135606"/>
                </a:cubicBezTo>
                <a:cubicBezTo>
                  <a:pt x="1025799" y="6135606"/>
                  <a:pt x="1024781" y="6136623"/>
                  <a:pt x="1024781" y="6137980"/>
                </a:cubicBezTo>
                <a:cubicBezTo>
                  <a:pt x="1024781" y="6137980"/>
                  <a:pt x="1024781" y="6137980"/>
                  <a:pt x="1024781" y="6318264"/>
                </a:cubicBezTo>
                <a:cubicBezTo>
                  <a:pt x="1024781" y="6329319"/>
                  <a:pt x="1015828" y="6338137"/>
                  <a:pt x="1004773" y="6338137"/>
                </a:cubicBezTo>
                <a:cubicBezTo>
                  <a:pt x="993920" y="6338137"/>
                  <a:pt x="984899" y="6329319"/>
                  <a:pt x="984899" y="6318264"/>
                </a:cubicBezTo>
                <a:cubicBezTo>
                  <a:pt x="984899" y="6318264"/>
                  <a:pt x="984899" y="6318264"/>
                  <a:pt x="984899" y="5818040"/>
                </a:cubicBezTo>
                <a:cubicBezTo>
                  <a:pt x="984899" y="5806984"/>
                  <a:pt x="993920" y="5798166"/>
                  <a:pt x="1004773" y="5798166"/>
                </a:cubicBezTo>
                <a:cubicBezTo>
                  <a:pt x="1015761" y="5798166"/>
                  <a:pt x="1024781" y="5806984"/>
                  <a:pt x="1024781" y="5818040"/>
                </a:cubicBezTo>
                <a:lnTo>
                  <a:pt x="1024781" y="5994593"/>
                </a:lnTo>
                <a:cubicBezTo>
                  <a:pt x="1024781" y="5995950"/>
                  <a:pt x="1025799" y="5996967"/>
                  <a:pt x="1027155" y="5996967"/>
                </a:cubicBezTo>
                <a:cubicBezTo>
                  <a:pt x="1027155" y="5996967"/>
                  <a:pt x="1027155" y="5996967"/>
                  <a:pt x="1092269" y="5996967"/>
                </a:cubicBezTo>
                <a:cubicBezTo>
                  <a:pt x="1093626" y="5996967"/>
                  <a:pt x="1094643" y="5995950"/>
                  <a:pt x="1094643" y="5994593"/>
                </a:cubicBezTo>
                <a:cubicBezTo>
                  <a:pt x="1094643" y="5994593"/>
                  <a:pt x="1094643" y="5994593"/>
                  <a:pt x="1094643" y="5814988"/>
                </a:cubicBezTo>
                <a:cubicBezTo>
                  <a:pt x="1094643" y="5776665"/>
                  <a:pt x="1054490" y="5745465"/>
                  <a:pt x="1004773" y="5745465"/>
                </a:cubicBezTo>
                <a:close/>
                <a:moveTo>
                  <a:pt x="0" y="0"/>
                </a:moveTo>
                <a:lnTo>
                  <a:pt x="12191999" y="0"/>
                </a:lnTo>
                <a:lnTo>
                  <a:pt x="12191999" y="6858000"/>
                </a:lnTo>
                <a:lnTo>
                  <a:pt x="0" y="6858000"/>
                </a:lnTo>
                <a:close/>
              </a:path>
            </a:pathLst>
          </a:custGeom>
          <a:noFill/>
        </p:spPr>
        <p:txBody>
          <a:bodyPr wrap="square">
            <a:noAutofit/>
          </a:bodyPr>
          <a:lstStyle>
            <a:lvl1pPr>
              <a:defRPr>
                <a:solidFill>
                  <a:schemeClr val="tx1"/>
                </a:solidFill>
              </a:defRPr>
            </a:lvl1pPr>
          </a:lstStyle>
          <a:p>
            <a:r>
              <a:rPr lang="sv-SE" smtClean="0"/>
              <a:t>Klicka på ikonen för att lägga till en bild</a:t>
            </a:r>
            <a:endParaRPr lang="sv-SE" dirty="0"/>
          </a:p>
        </p:txBody>
      </p:sp>
      <p:sp>
        <p:nvSpPr>
          <p:cNvPr id="5" name="Platshållare för text 4">
            <a:extLst>
              <a:ext uri="{FF2B5EF4-FFF2-40B4-BE49-F238E27FC236}">
                <a16:creationId xmlns:a16="http://schemas.microsoft.com/office/drawing/2014/main" id="{480597D0-9092-4B27-9501-811050E0D7DD}"/>
              </a:ext>
            </a:extLst>
          </p:cNvPr>
          <p:cNvSpPr>
            <a:spLocks noGrp="1"/>
          </p:cNvSpPr>
          <p:nvPr>
            <p:ph type="body" sz="quarter" idx="11"/>
          </p:nvPr>
        </p:nvSpPr>
        <p:spPr>
          <a:xfrm>
            <a:off x="1878014" y="5798128"/>
            <a:ext cx="7469186" cy="578310"/>
          </a:xfrm>
        </p:spPr>
        <p:txBody>
          <a:bodyPr anchor="b"/>
          <a:lstStyle>
            <a:lvl1pPr marL="0" indent="0">
              <a:buNone/>
              <a:defRPr sz="1500">
                <a:solidFill>
                  <a:schemeClr val="bg1"/>
                </a:solidFill>
              </a:defRPr>
            </a:lvl1pPr>
            <a:lvl2pPr marL="314325" indent="0">
              <a:buNone/>
              <a:defRPr sz="1500"/>
            </a:lvl2pPr>
            <a:lvl3pPr marL="590550" indent="0">
              <a:buNone/>
              <a:defRPr sz="1500"/>
            </a:lvl3pPr>
            <a:lvl4pPr marL="895350" indent="0">
              <a:buNone/>
              <a:defRPr sz="1500"/>
            </a:lvl4pPr>
            <a:lvl5pPr marL="1171575" indent="0">
              <a:buNone/>
              <a:defRPr sz="1500"/>
            </a:lvl5pPr>
          </a:lstStyle>
          <a:p>
            <a:pPr lvl="0"/>
            <a:r>
              <a:rPr lang="sv-SE" smtClean="0"/>
              <a:t>Redigera format för bakgrundstext</a:t>
            </a:r>
          </a:p>
        </p:txBody>
      </p:sp>
      <p:sp>
        <p:nvSpPr>
          <p:cNvPr id="2" name="Platshållare för datum 1">
            <a:extLst>
              <a:ext uri="{FF2B5EF4-FFF2-40B4-BE49-F238E27FC236}">
                <a16:creationId xmlns:a16="http://schemas.microsoft.com/office/drawing/2014/main" id="{9496E75B-581D-46B9-BA7D-A68EA322777D}"/>
              </a:ext>
            </a:extLst>
          </p:cNvPr>
          <p:cNvSpPr>
            <a:spLocks noGrp="1"/>
          </p:cNvSpPr>
          <p:nvPr>
            <p:ph type="dt" sz="half" idx="12"/>
          </p:nvPr>
        </p:nvSpPr>
        <p:spPr>
          <a:xfrm>
            <a:off x="9773986" y="6117397"/>
            <a:ext cx="1080000" cy="360000"/>
          </a:xfrm>
        </p:spPr>
        <p:txBody>
          <a:bodyPr/>
          <a:lstStyle>
            <a:lvl1pPr algn="r">
              <a:defRPr/>
            </a:lvl1pPr>
          </a:lstStyle>
          <a:p>
            <a:fld id="{CE00161E-F38A-452D-9E94-ACC50D8A7652}" type="datetime1">
              <a:rPr lang="sv-SE" smtClean="0"/>
              <a:t>2019-05-10</a:t>
            </a:fld>
            <a:endParaRPr lang="sv-SE" dirty="0"/>
          </a:p>
        </p:txBody>
      </p:sp>
      <p:sp>
        <p:nvSpPr>
          <p:cNvPr id="4" name="Platshållare för sidfot 3">
            <a:extLst>
              <a:ext uri="{FF2B5EF4-FFF2-40B4-BE49-F238E27FC236}">
                <a16:creationId xmlns:a16="http://schemas.microsoft.com/office/drawing/2014/main" id="{FACDDECF-B828-4DB5-8DC1-75415E05F242}"/>
              </a:ext>
            </a:extLst>
          </p:cNvPr>
          <p:cNvSpPr>
            <a:spLocks noGrp="1"/>
          </p:cNvSpPr>
          <p:nvPr>
            <p:ph type="ftr" sz="quarter" idx="14"/>
          </p:nvPr>
        </p:nvSpPr>
        <p:spPr>
          <a:xfrm>
            <a:off x="9773986" y="5553075"/>
            <a:ext cx="1699670" cy="564321"/>
          </a:xfrm>
        </p:spPr>
        <p:txBody>
          <a:bodyPr lIns="0" tIns="0" rIns="0" bIns="0" anchor="b"/>
          <a:lstStyle/>
          <a:p>
            <a:endParaRPr lang="sv-SE" dirty="0"/>
          </a:p>
        </p:txBody>
      </p:sp>
      <p:sp>
        <p:nvSpPr>
          <p:cNvPr id="3" name="Platshållare för bildnummer 2">
            <a:extLst>
              <a:ext uri="{FF2B5EF4-FFF2-40B4-BE49-F238E27FC236}">
                <a16:creationId xmlns:a16="http://schemas.microsoft.com/office/drawing/2014/main" id="{F172003D-97CC-4314-B10C-9D89AC030B11}"/>
              </a:ext>
            </a:extLst>
          </p:cNvPr>
          <p:cNvSpPr>
            <a:spLocks noGrp="1"/>
          </p:cNvSpPr>
          <p:nvPr>
            <p:ph type="sldNum" sz="quarter" idx="13"/>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769764517"/>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itatsida">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2363381" y="1458803"/>
            <a:ext cx="8227281" cy="3659107"/>
          </a:xfrm>
          <a:prstGeom prst="rect">
            <a:avLst/>
          </a:prstGeom>
        </p:spPr>
        <p:txBody>
          <a:bodyPr/>
          <a:lstStyle>
            <a:lvl1pPr>
              <a:lnSpc>
                <a:spcPct val="110000"/>
              </a:lnSpc>
              <a:defRPr sz="5000"/>
            </a:lvl1pPr>
          </a:lstStyle>
          <a:p>
            <a:r>
              <a:rPr lang="sv-SE" dirty="0"/>
              <a:t>Citat</a:t>
            </a:r>
          </a:p>
        </p:txBody>
      </p:sp>
      <p:sp>
        <p:nvSpPr>
          <p:cNvPr id="5" name="Platshållare för datum 4">
            <a:extLst>
              <a:ext uri="{FF2B5EF4-FFF2-40B4-BE49-F238E27FC236}">
                <a16:creationId xmlns:a16="http://schemas.microsoft.com/office/drawing/2014/main" id="{16CE74D7-D5DA-4033-A08E-ED4E101B02C1}"/>
              </a:ext>
            </a:extLst>
          </p:cNvPr>
          <p:cNvSpPr>
            <a:spLocks noGrp="1"/>
          </p:cNvSpPr>
          <p:nvPr>
            <p:ph type="dt" sz="half" idx="10"/>
          </p:nvPr>
        </p:nvSpPr>
        <p:spPr/>
        <p:txBody>
          <a:bodyPr/>
          <a:lstStyle/>
          <a:p>
            <a:fld id="{DD6FA40D-1A6B-47F3-AD8F-738E56F60A5B}" type="datetime1">
              <a:rPr lang="sv-SE" smtClean="0"/>
              <a:t>2019-05-10</a:t>
            </a:fld>
            <a:endParaRPr lang="sv-SE" dirty="0"/>
          </a:p>
        </p:txBody>
      </p:sp>
      <p:sp>
        <p:nvSpPr>
          <p:cNvPr id="6" name="Platshållare för sidfot 5">
            <a:extLst>
              <a:ext uri="{FF2B5EF4-FFF2-40B4-BE49-F238E27FC236}">
                <a16:creationId xmlns:a16="http://schemas.microsoft.com/office/drawing/2014/main" id="{F04BB9AB-4FA2-49C0-AFEC-C4E46C910B6A}"/>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C69C8215-4CD1-443C-9613-5AEC6D2E5DD4}"/>
              </a:ext>
            </a:extLst>
          </p:cNvPr>
          <p:cNvSpPr>
            <a:spLocks noGrp="1"/>
          </p:cNvSpPr>
          <p:nvPr>
            <p:ph type="sldNum" sz="quarter" idx="12"/>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3274301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rd eller siffra">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0" y="1458803"/>
            <a:ext cx="12191999" cy="3659107"/>
          </a:xfrm>
          <a:prstGeom prst="rect">
            <a:avLst/>
          </a:prstGeom>
        </p:spPr>
        <p:txBody>
          <a:bodyPr/>
          <a:lstStyle>
            <a:lvl1pPr algn="ctr">
              <a:lnSpc>
                <a:spcPct val="110000"/>
              </a:lnSpc>
              <a:defRPr sz="10000"/>
            </a:lvl1pPr>
          </a:lstStyle>
          <a:p>
            <a:r>
              <a:rPr lang="sv-SE" dirty="0"/>
              <a:t>Ord eller siffra</a:t>
            </a:r>
          </a:p>
        </p:txBody>
      </p:sp>
      <p:sp>
        <p:nvSpPr>
          <p:cNvPr id="5" name="Platshållare för datum 4">
            <a:extLst>
              <a:ext uri="{FF2B5EF4-FFF2-40B4-BE49-F238E27FC236}">
                <a16:creationId xmlns:a16="http://schemas.microsoft.com/office/drawing/2014/main" id="{1EF73305-A696-4440-97F1-3D609D70A16D}"/>
              </a:ext>
            </a:extLst>
          </p:cNvPr>
          <p:cNvSpPr>
            <a:spLocks noGrp="1"/>
          </p:cNvSpPr>
          <p:nvPr>
            <p:ph type="dt" sz="half" idx="10"/>
          </p:nvPr>
        </p:nvSpPr>
        <p:spPr/>
        <p:txBody>
          <a:bodyPr/>
          <a:lstStyle/>
          <a:p>
            <a:fld id="{DD6FA40D-1A6B-47F3-AD8F-738E56F60A5B}" type="datetime1">
              <a:rPr lang="sv-SE" smtClean="0"/>
              <a:t>2019-05-10</a:t>
            </a:fld>
            <a:endParaRPr lang="sv-SE" dirty="0"/>
          </a:p>
        </p:txBody>
      </p:sp>
      <p:sp>
        <p:nvSpPr>
          <p:cNvPr id="6" name="Platshållare för sidfot 5">
            <a:extLst>
              <a:ext uri="{FF2B5EF4-FFF2-40B4-BE49-F238E27FC236}">
                <a16:creationId xmlns:a16="http://schemas.microsoft.com/office/drawing/2014/main" id="{050188DA-DF3E-4105-9FFA-1D005E6AE114}"/>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056AC43D-FFD9-47FA-B774-A3A552E89F34}"/>
              </a:ext>
            </a:extLst>
          </p:cNvPr>
          <p:cNvSpPr>
            <a:spLocks noGrp="1"/>
          </p:cNvSpPr>
          <p:nvPr>
            <p:ph type="sldNum" sz="quarter" idx="12"/>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8232107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utsida 1">
    <p:bg>
      <p:bgPr>
        <a:solidFill>
          <a:schemeClr val="accent1"/>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6"/>
            <a:ext cx="8474839" cy="454134"/>
          </a:xfrm>
          <a:prstGeom prst="rect">
            <a:avLst/>
          </a:prstGeom>
        </p:spPr>
        <p:txBody>
          <a:bodyPr/>
          <a:lstStyle>
            <a:lvl1pPr>
              <a:defRPr>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19E8B37B-45CE-4C63-89B4-7972B180FA9F}"/>
              </a:ext>
            </a:extLst>
          </p:cNvPr>
          <p:cNvSpPr>
            <a:spLocks noGrp="1"/>
          </p:cNvSpPr>
          <p:nvPr>
            <p:ph type="body" sz="quarter" idx="10" hasCustomPrompt="1"/>
          </p:nvPr>
        </p:nvSpPr>
        <p:spPr>
          <a:xfrm>
            <a:off x="1872397" y="2271713"/>
            <a:ext cx="3974119" cy="2671295"/>
          </a:xfrm>
        </p:spPr>
        <p:txBody>
          <a:bodyPr/>
          <a:lstStyle>
            <a:lvl1pPr marL="0" indent="0">
              <a:lnSpc>
                <a:spcPct val="100000"/>
              </a:lnSpc>
              <a:spcBef>
                <a:spcPts val="600"/>
              </a:spcBef>
              <a:buNone/>
              <a:defRPr/>
            </a:lvl1pPr>
            <a:lvl2pPr marL="314325" indent="0">
              <a:buNone/>
              <a:defRPr/>
            </a:lvl2pPr>
            <a:lvl3pPr marL="590550" indent="0">
              <a:buNone/>
              <a:defRPr/>
            </a:lvl3pPr>
            <a:lvl4pPr marL="895350" indent="0">
              <a:buNone/>
              <a:defRPr/>
            </a:lvl4pPr>
            <a:lvl5pPr marL="1171575" indent="0">
              <a:buNone/>
              <a:defRPr/>
            </a:lvl5pPr>
          </a:lstStyle>
          <a:p>
            <a:pPr lvl="0"/>
            <a:r>
              <a:rPr lang="sv-SE" dirty="0"/>
              <a:t>Namn, adress</a:t>
            </a:r>
          </a:p>
        </p:txBody>
      </p:sp>
      <p:sp>
        <p:nvSpPr>
          <p:cNvPr id="12" name="Platshållare för text 3">
            <a:extLst>
              <a:ext uri="{FF2B5EF4-FFF2-40B4-BE49-F238E27FC236}">
                <a16:creationId xmlns:a16="http://schemas.microsoft.com/office/drawing/2014/main" id="{34AF3318-36D9-41B2-8489-393F9CBF83EC}"/>
              </a:ext>
            </a:extLst>
          </p:cNvPr>
          <p:cNvSpPr>
            <a:spLocks noGrp="1"/>
          </p:cNvSpPr>
          <p:nvPr>
            <p:ph type="body" sz="quarter" idx="11" hasCustomPrompt="1"/>
          </p:nvPr>
        </p:nvSpPr>
        <p:spPr>
          <a:xfrm>
            <a:off x="6345486" y="2271712"/>
            <a:ext cx="3974119" cy="2671295"/>
          </a:xfrm>
        </p:spPr>
        <p:txBody>
          <a:bodyPr/>
          <a:lstStyle>
            <a:lvl1pPr marL="0" indent="0">
              <a:lnSpc>
                <a:spcPct val="100000"/>
              </a:lnSpc>
              <a:spcBef>
                <a:spcPts val="600"/>
              </a:spcBef>
              <a:buNone/>
              <a:defRPr/>
            </a:lvl1pPr>
            <a:lvl2pPr marL="314325" indent="0">
              <a:buNone/>
              <a:defRPr/>
            </a:lvl2pPr>
            <a:lvl3pPr marL="590550" indent="0">
              <a:buNone/>
              <a:defRPr/>
            </a:lvl3pPr>
            <a:lvl4pPr marL="895350" indent="0">
              <a:buNone/>
              <a:defRPr/>
            </a:lvl4pPr>
            <a:lvl5pPr marL="1171575" indent="0">
              <a:buNone/>
              <a:defRPr/>
            </a:lvl5pPr>
          </a:lstStyle>
          <a:p>
            <a:pPr lvl="0"/>
            <a:r>
              <a:rPr lang="sv-SE" dirty="0"/>
              <a:t>Namn, adress</a:t>
            </a:r>
          </a:p>
        </p:txBody>
      </p:sp>
      <p:sp>
        <p:nvSpPr>
          <p:cNvPr id="6" name="Platshållare för datum 5">
            <a:extLst>
              <a:ext uri="{FF2B5EF4-FFF2-40B4-BE49-F238E27FC236}">
                <a16:creationId xmlns:a16="http://schemas.microsoft.com/office/drawing/2014/main" id="{28DE8A3C-DFE3-4A02-8707-54698C331B55}"/>
              </a:ext>
            </a:extLst>
          </p:cNvPr>
          <p:cNvSpPr>
            <a:spLocks noGrp="1"/>
          </p:cNvSpPr>
          <p:nvPr>
            <p:ph type="dt" sz="half" idx="12"/>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CCC2AB4D-CE55-443A-8348-3B56D356A60E}"/>
              </a:ext>
            </a:extLst>
          </p:cNvPr>
          <p:cNvSpPr>
            <a:spLocks noGrp="1"/>
          </p:cNvSpPr>
          <p:nvPr>
            <p:ph type="ftr" sz="quarter" idx="13"/>
          </p:nvPr>
        </p:nvSpPr>
        <p:spPr/>
        <p:txBody>
          <a:bodyPr/>
          <a:lstStyle/>
          <a:p>
            <a:endParaRPr lang="sv-SE" dirty="0"/>
          </a:p>
        </p:txBody>
      </p:sp>
      <p:sp>
        <p:nvSpPr>
          <p:cNvPr id="9" name="Platshållare för bildnummer 8">
            <a:extLst>
              <a:ext uri="{FF2B5EF4-FFF2-40B4-BE49-F238E27FC236}">
                <a16:creationId xmlns:a16="http://schemas.microsoft.com/office/drawing/2014/main" id="{B5126E12-1DB7-4B46-AD23-C37BF74C1DA4}"/>
              </a:ext>
            </a:extLst>
          </p:cNvPr>
          <p:cNvSpPr>
            <a:spLocks noGrp="1"/>
          </p:cNvSpPr>
          <p:nvPr>
            <p:ph type="sldNum" sz="quarter" idx="14"/>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2640566700"/>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utsida 2">
    <p:bg>
      <p:bgPr>
        <a:solidFill>
          <a:schemeClr val="accent3"/>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6"/>
            <a:ext cx="8474839" cy="454134"/>
          </a:xfrm>
          <a:prstGeom prst="rect">
            <a:avLst/>
          </a:prstGeom>
        </p:spPr>
        <p:txBody>
          <a:bodyPr/>
          <a:lstStyle>
            <a:lvl1pPr>
              <a:defRPr>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19E8B37B-45CE-4C63-89B4-7972B180FA9F}"/>
              </a:ext>
            </a:extLst>
          </p:cNvPr>
          <p:cNvSpPr>
            <a:spLocks noGrp="1"/>
          </p:cNvSpPr>
          <p:nvPr>
            <p:ph type="body" sz="quarter" idx="10" hasCustomPrompt="1"/>
          </p:nvPr>
        </p:nvSpPr>
        <p:spPr>
          <a:xfrm>
            <a:off x="1872397" y="2271713"/>
            <a:ext cx="3974119" cy="2671295"/>
          </a:xfrm>
        </p:spPr>
        <p:txBody>
          <a:bodyPr/>
          <a:lstStyle>
            <a:lvl1pPr marL="0" indent="0">
              <a:lnSpc>
                <a:spcPct val="100000"/>
              </a:lnSpc>
              <a:spcBef>
                <a:spcPts val="600"/>
              </a:spcBef>
              <a:buNone/>
              <a:defRPr/>
            </a:lvl1pPr>
            <a:lvl2pPr marL="314325" indent="0">
              <a:buNone/>
              <a:defRPr/>
            </a:lvl2pPr>
            <a:lvl3pPr marL="590550" indent="0">
              <a:buNone/>
              <a:defRPr/>
            </a:lvl3pPr>
            <a:lvl4pPr marL="895350" indent="0">
              <a:buNone/>
              <a:defRPr/>
            </a:lvl4pPr>
            <a:lvl5pPr marL="1171575" indent="0">
              <a:buNone/>
              <a:defRPr/>
            </a:lvl5pPr>
          </a:lstStyle>
          <a:p>
            <a:pPr lvl="0"/>
            <a:r>
              <a:rPr lang="sv-SE" dirty="0"/>
              <a:t>Namn, adress</a:t>
            </a:r>
          </a:p>
        </p:txBody>
      </p:sp>
      <p:sp>
        <p:nvSpPr>
          <p:cNvPr id="12" name="Platshållare för text 3">
            <a:extLst>
              <a:ext uri="{FF2B5EF4-FFF2-40B4-BE49-F238E27FC236}">
                <a16:creationId xmlns:a16="http://schemas.microsoft.com/office/drawing/2014/main" id="{34AF3318-36D9-41B2-8489-393F9CBF83EC}"/>
              </a:ext>
            </a:extLst>
          </p:cNvPr>
          <p:cNvSpPr>
            <a:spLocks noGrp="1"/>
          </p:cNvSpPr>
          <p:nvPr>
            <p:ph type="body" sz="quarter" idx="11" hasCustomPrompt="1"/>
          </p:nvPr>
        </p:nvSpPr>
        <p:spPr>
          <a:xfrm>
            <a:off x="6345486" y="2271712"/>
            <a:ext cx="3974119" cy="2671295"/>
          </a:xfrm>
        </p:spPr>
        <p:txBody>
          <a:bodyPr/>
          <a:lstStyle>
            <a:lvl1pPr marL="0" indent="0">
              <a:lnSpc>
                <a:spcPct val="100000"/>
              </a:lnSpc>
              <a:spcBef>
                <a:spcPts val="600"/>
              </a:spcBef>
              <a:buNone/>
              <a:defRPr/>
            </a:lvl1pPr>
            <a:lvl2pPr marL="314325" indent="0">
              <a:buNone/>
              <a:defRPr/>
            </a:lvl2pPr>
            <a:lvl3pPr marL="590550" indent="0">
              <a:buNone/>
              <a:defRPr/>
            </a:lvl3pPr>
            <a:lvl4pPr marL="895350" indent="0">
              <a:buNone/>
              <a:defRPr/>
            </a:lvl4pPr>
            <a:lvl5pPr marL="1171575" indent="0">
              <a:buNone/>
              <a:defRPr/>
            </a:lvl5pPr>
          </a:lstStyle>
          <a:p>
            <a:pPr lvl="0"/>
            <a:r>
              <a:rPr lang="sv-SE" dirty="0"/>
              <a:t>Namn, adress</a:t>
            </a:r>
          </a:p>
        </p:txBody>
      </p:sp>
      <p:sp>
        <p:nvSpPr>
          <p:cNvPr id="6" name="Platshållare för datum 5">
            <a:extLst>
              <a:ext uri="{FF2B5EF4-FFF2-40B4-BE49-F238E27FC236}">
                <a16:creationId xmlns:a16="http://schemas.microsoft.com/office/drawing/2014/main" id="{B5D89767-6392-4124-A655-D9B6B7457E05}"/>
              </a:ext>
            </a:extLst>
          </p:cNvPr>
          <p:cNvSpPr>
            <a:spLocks noGrp="1"/>
          </p:cNvSpPr>
          <p:nvPr>
            <p:ph type="dt" sz="half" idx="12"/>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D3C19679-0B6D-49C5-AF04-89949C35C98B}"/>
              </a:ext>
            </a:extLst>
          </p:cNvPr>
          <p:cNvSpPr>
            <a:spLocks noGrp="1"/>
          </p:cNvSpPr>
          <p:nvPr>
            <p:ph type="ftr" sz="quarter" idx="13"/>
          </p:nvPr>
        </p:nvSpPr>
        <p:spPr/>
        <p:txBody>
          <a:bodyPr/>
          <a:lstStyle/>
          <a:p>
            <a:endParaRPr lang="sv-SE" dirty="0"/>
          </a:p>
        </p:txBody>
      </p:sp>
      <p:sp>
        <p:nvSpPr>
          <p:cNvPr id="9" name="Platshållare för bildnummer 8">
            <a:extLst>
              <a:ext uri="{FF2B5EF4-FFF2-40B4-BE49-F238E27FC236}">
                <a16:creationId xmlns:a16="http://schemas.microsoft.com/office/drawing/2014/main" id="{B315D5E5-D824-4B8B-8566-90F794ED2CAC}"/>
              </a:ext>
            </a:extLst>
          </p:cNvPr>
          <p:cNvSpPr>
            <a:spLocks noGrp="1"/>
          </p:cNvSpPr>
          <p:nvPr>
            <p:ph type="sldNum" sz="quarter" idx="14"/>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315143607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utsida 3">
    <p:bg>
      <p:bgPr>
        <a:solidFill>
          <a:schemeClr val="accent2"/>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6"/>
            <a:ext cx="8474839" cy="454134"/>
          </a:xfrm>
          <a:prstGeom prst="rect">
            <a:avLst/>
          </a:prstGeom>
        </p:spPr>
        <p:txBody>
          <a:bodyPr/>
          <a:lstStyle>
            <a:lvl1pPr>
              <a:defRPr>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19E8B37B-45CE-4C63-89B4-7972B180FA9F}"/>
              </a:ext>
            </a:extLst>
          </p:cNvPr>
          <p:cNvSpPr>
            <a:spLocks noGrp="1"/>
          </p:cNvSpPr>
          <p:nvPr>
            <p:ph type="body" sz="quarter" idx="10" hasCustomPrompt="1"/>
          </p:nvPr>
        </p:nvSpPr>
        <p:spPr>
          <a:xfrm>
            <a:off x="1872397" y="2271713"/>
            <a:ext cx="3974119" cy="2671295"/>
          </a:xfrm>
        </p:spPr>
        <p:txBody>
          <a:bodyPr/>
          <a:lstStyle>
            <a:lvl1pPr marL="0" indent="0">
              <a:lnSpc>
                <a:spcPct val="100000"/>
              </a:lnSpc>
              <a:spcBef>
                <a:spcPts val="600"/>
              </a:spcBef>
              <a:buNone/>
              <a:defRPr/>
            </a:lvl1pPr>
            <a:lvl2pPr marL="314325" indent="0">
              <a:buNone/>
              <a:defRPr/>
            </a:lvl2pPr>
            <a:lvl3pPr marL="590550" indent="0">
              <a:buNone/>
              <a:defRPr/>
            </a:lvl3pPr>
            <a:lvl4pPr marL="895350" indent="0">
              <a:buNone/>
              <a:defRPr/>
            </a:lvl4pPr>
            <a:lvl5pPr marL="1171575" indent="0">
              <a:buNone/>
              <a:defRPr/>
            </a:lvl5pPr>
          </a:lstStyle>
          <a:p>
            <a:pPr lvl="0"/>
            <a:r>
              <a:rPr lang="sv-SE" dirty="0"/>
              <a:t>Namn, adress</a:t>
            </a:r>
          </a:p>
        </p:txBody>
      </p:sp>
      <p:sp>
        <p:nvSpPr>
          <p:cNvPr id="12" name="Platshållare för text 3">
            <a:extLst>
              <a:ext uri="{FF2B5EF4-FFF2-40B4-BE49-F238E27FC236}">
                <a16:creationId xmlns:a16="http://schemas.microsoft.com/office/drawing/2014/main" id="{34AF3318-36D9-41B2-8489-393F9CBF83EC}"/>
              </a:ext>
            </a:extLst>
          </p:cNvPr>
          <p:cNvSpPr>
            <a:spLocks noGrp="1"/>
          </p:cNvSpPr>
          <p:nvPr>
            <p:ph type="body" sz="quarter" idx="11" hasCustomPrompt="1"/>
          </p:nvPr>
        </p:nvSpPr>
        <p:spPr>
          <a:xfrm>
            <a:off x="6345486" y="2271712"/>
            <a:ext cx="3974119" cy="2671295"/>
          </a:xfrm>
        </p:spPr>
        <p:txBody>
          <a:bodyPr/>
          <a:lstStyle>
            <a:lvl1pPr marL="0" indent="0">
              <a:lnSpc>
                <a:spcPct val="100000"/>
              </a:lnSpc>
              <a:spcBef>
                <a:spcPts val="600"/>
              </a:spcBef>
              <a:buNone/>
              <a:defRPr/>
            </a:lvl1pPr>
            <a:lvl2pPr marL="314325" indent="0">
              <a:buNone/>
              <a:defRPr/>
            </a:lvl2pPr>
            <a:lvl3pPr marL="590550" indent="0">
              <a:buNone/>
              <a:defRPr/>
            </a:lvl3pPr>
            <a:lvl4pPr marL="895350" indent="0">
              <a:buNone/>
              <a:defRPr/>
            </a:lvl4pPr>
            <a:lvl5pPr marL="1171575" indent="0">
              <a:buNone/>
              <a:defRPr/>
            </a:lvl5pPr>
          </a:lstStyle>
          <a:p>
            <a:pPr lvl="0"/>
            <a:r>
              <a:rPr lang="sv-SE" dirty="0"/>
              <a:t>Namn, adress</a:t>
            </a:r>
          </a:p>
        </p:txBody>
      </p:sp>
      <p:sp>
        <p:nvSpPr>
          <p:cNvPr id="6" name="Platshållare för datum 5">
            <a:extLst>
              <a:ext uri="{FF2B5EF4-FFF2-40B4-BE49-F238E27FC236}">
                <a16:creationId xmlns:a16="http://schemas.microsoft.com/office/drawing/2014/main" id="{FAA7B25D-A717-4A78-A055-CFD6601F3C53}"/>
              </a:ext>
            </a:extLst>
          </p:cNvPr>
          <p:cNvSpPr>
            <a:spLocks noGrp="1"/>
          </p:cNvSpPr>
          <p:nvPr>
            <p:ph type="dt" sz="half" idx="12"/>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FB5FE7FC-AF6E-41E1-89AD-2FEC849B9EA5}"/>
              </a:ext>
            </a:extLst>
          </p:cNvPr>
          <p:cNvSpPr>
            <a:spLocks noGrp="1"/>
          </p:cNvSpPr>
          <p:nvPr>
            <p:ph type="ftr" sz="quarter" idx="13"/>
          </p:nvPr>
        </p:nvSpPr>
        <p:spPr/>
        <p:txBody>
          <a:bodyPr/>
          <a:lstStyle/>
          <a:p>
            <a:endParaRPr lang="sv-SE" dirty="0"/>
          </a:p>
        </p:txBody>
      </p:sp>
      <p:sp>
        <p:nvSpPr>
          <p:cNvPr id="9" name="Platshållare för bildnummer 8">
            <a:extLst>
              <a:ext uri="{FF2B5EF4-FFF2-40B4-BE49-F238E27FC236}">
                <a16:creationId xmlns:a16="http://schemas.microsoft.com/office/drawing/2014/main" id="{DD8EFA3A-62D8-4D40-82D8-659416CA3729}"/>
              </a:ext>
            </a:extLst>
          </p:cNvPr>
          <p:cNvSpPr>
            <a:spLocks noGrp="1"/>
          </p:cNvSpPr>
          <p:nvPr>
            <p:ph type="sldNum" sz="quarter" idx="14"/>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423072046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utsida 4">
    <p:bg>
      <p:bgPr>
        <a:solidFill>
          <a:schemeClr val="accent5"/>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740EFA4F-FB2C-48AE-BB85-8F87036CFC65}"/>
              </a:ext>
            </a:extLst>
          </p:cNvPr>
          <p:cNvSpPr>
            <a:spLocks noGrp="1"/>
          </p:cNvSpPr>
          <p:nvPr>
            <p:ph type="title" hasCustomPrompt="1"/>
          </p:nvPr>
        </p:nvSpPr>
        <p:spPr>
          <a:xfrm>
            <a:off x="1844766" y="1320076"/>
            <a:ext cx="8474839" cy="454134"/>
          </a:xfrm>
          <a:prstGeom prst="rect">
            <a:avLst/>
          </a:prstGeom>
        </p:spPr>
        <p:txBody>
          <a:bodyPr/>
          <a:lstStyle>
            <a:lvl1pPr>
              <a:defRPr>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19E8B37B-45CE-4C63-89B4-7972B180FA9F}"/>
              </a:ext>
            </a:extLst>
          </p:cNvPr>
          <p:cNvSpPr>
            <a:spLocks noGrp="1"/>
          </p:cNvSpPr>
          <p:nvPr>
            <p:ph type="body" sz="quarter" idx="10" hasCustomPrompt="1"/>
          </p:nvPr>
        </p:nvSpPr>
        <p:spPr>
          <a:xfrm>
            <a:off x="1872397" y="2271713"/>
            <a:ext cx="3974119" cy="2671295"/>
          </a:xfrm>
        </p:spPr>
        <p:txBody>
          <a:bodyPr/>
          <a:lstStyle>
            <a:lvl1pPr marL="0" indent="0">
              <a:lnSpc>
                <a:spcPct val="100000"/>
              </a:lnSpc>
              <a:spcBef>
                <a:spcPts val="600"/>
              </a:spcBef>
              <a:buNone/>
              <a:defRPr/>
            </a:lvl1pPr>
            <a:lvl2pPr marL="314325" indent="0">
              <a:buNone/>
              <a:defRPr/>
            </a:lvl2pPr>
            <a:lvl3pPr marL="590550" indent="0">
              <a:buNone/>
              <a:defRPr/>
            </a:lvl3pPr>
            <a:lvl4pPr marL="895350" indent="0">
              <a:buNone/>
              <a:defRPr/>
            </a:lvl4pPr>
            <a:lvl5pPr marL="1171575" indent="0">
              <a:buNone/>
              <a:defRPr/>
            </a:lvl5pPr>
          </a:lstStyle>
          <a:p>
            <a:pPr lvl="0"/>
            <a:r>
              <a:rPr lang="sv-SE" dirty="0"/>
              <a:t>Namn, adress</a:t>
            </a:r>
          </a:p>
        </p:txBody>
      </p:sp>
      <p:sp>
        <p:nvSpPr>
          <p:cNvPr id="12" name="Platshållare för text 3">
            <a:extLst>
              <a:ext uri="{FF2B5EF4-FFF2-40B4-BE49-F238E27FC236}">
                <a16:creationId xmlns:a16="http://schemas.microsoft.com/office/drawing/2014/main" id="{34AF3318-36D9-41B2-8489-393F9CBF83EC}"/>
              </a:ext>
            </a:extLst>
          </p:cNvPr>
          <p:cNvSpPr>
            <a:spLocks noGrp="1"/>
          </p:cNvSpPr>
          <p:nvPr>
            <p:ph type="body" sz="quarter" idx="11" hasCustomPrompt="1"/>
          </p:nvPr>
        </p:nvSpPr>
        <p:spPr>
          <a:xfrm>
            <a:off x="6345486" y="2271712"/>
            <a:ext cx="3974119" cy="2671295"/>
          </a:xfrm>
        </p:spPr>
        <p:txBody>
          <a:bodyPr/>
          <a:lstStyle>
            <a:lvl1pPr marL="0" indent="0">
              <a:lnSpc>
                <a:spcPct val="100000"/>
              </a:lnSpc>
              <a:spcBef>
                <a:spcPts val="600"/>
              </a:spcBef>
              <a:buNone/>
              <a:defRPr/>
            </a:lvl1pPr>
            <a:lvl2pPr marL="314325" indent="0">
              <a:buNone/>
              <a:defRPr/>
            </a:lvl2pPr>
            <a:lvl3pPr marL="590550" indent="0">
              <a:buNone/>
              <a:defRPr/>
            </a:lvl3pPr>
            <a:lvl4pPr marL="895350" indent="0">
              <a:buNone/>
              <a:defRPr/>
            </a:lvl4pPr>
            <a:lvl5pPr marL="1171575" indent="0">
              <a:buNone/>
              <a:defRPr/>
            </a:lvl5pPr>
          </a:lstStyle>
          <a:p>
            <a:pPr lvl="0"/>
            <a:r>
              <a:rPr lang="sv-SE" dirty="0"/>
              <a:t>Namn, adress</a:t>
            </a:r>
          </a:p>
        </p:txBody>
      </p:sp>
      <p:sp>
        <p:nvSpPr>
          <p:cNvPr id="6" name="Platshållare för datum 5">
            <a:extLst>
              <a:ext uri="{FF2B5EF4-FFF2-40B4-BE49-F238E27FC236}">
                <a16:creationId xmlns:a16="http://schemas.microsoft.com/office/drawing/2014/main" id="{5E72654F-EC6C-403E-A3E9-174486D3BA21}"/>
              </a:ext>
            </a:extLst>
          </p:cNvPr>
          <p:cNvSpPr>
            <a:spLocks noGrp="1"/>
          </p:cNvSpPr>
          <p:nvPr>
            <p:ph type="dt" sz="half" idx="12"/>
          </p:nvPr>
        </p:nvSpPr>
        <p:spPr/>
        <p:txBody>
          <a:bodyPr/>
          <a:lstStyle/>
          <a:p>
            <a:fld id="{DD6FA40D-1A6B-47F3-AD8F-738E56F60A5B}" type="datetime1">
              <a:rPr lang="sv-SE" smtClean="0"/>
              <a:t>2019-05-10</a:t>
            </a:fld>
            <a:endParaRPr lang="sv-SE" dirty="0"/>
          </a:p>
        </p:txBody>
      </p:sp>
      <p:sp>
        <p:nvSpPr>
          <p:cNvPr id="7" name="Platshållare för sidfot 6">
            <a:extLst>
              <a:ext uri="{FF2B5EF4-FFF2-40B4-BE49-F238E27FC236}">
                <a16:creationId xmlns:a16="http://schemas.microsoft.com/office/drawing/2014/main" id="{1635D99E-456D-4D49-A9C6-B4C308D1E320}"/>
              </a:ext>
            </a:extLst>
          </p:cNvPr>
          <p:cNvSpPr>
            <a:spLocks noGrp="1"/>
          </p:cNvSpPr>
          <p:nvPr>
            <p:ph type="ftr" sz="quarter" idx="13"/>
          </p:nvPr>
        </p:nvSpPr>
        <p:spPr/>
        <p:txBody>
          <a:bodyPr/>
          <a:lstStyle/>
          <a:p>
            <a:endParaRPr lang="sv-SE" dirty="0"/>
          </a:p>
        </p:txBody>
      </p:sp>
      <p:sp>
        <p:nvSpPr>
          <p:cNvPr id="9" name="Platshållare för bildnummer 8">
            <a:extLst>
              <a:ext uri="{FF2B5EF4-FFF2-40B4-BE49-F238E27FC236}">
                <a16:creationId xmlns:a16="http://schemas.microsoft.com/office/drawing/2014/main" id="{73B0CAE1-9F1B-4E86-9ABE-500525301766}"/>
              </a:ext>
            </a:extLst>
          </p:cNvPr>
          <p:cNvSpPr>
            <a:spLocks noGrp="1"/>
          </p:cNvSpPr>
          <p:nvPr>
            <p:ph type="sldNum" sz="quarter" idx="14"/>
          </p:nvPr>
        </p:nvSpPr>
        <p:spPr/>
        <p:txBody>
          <a:bodyPr/>
          <a:lstStyle/>
          <a:p>
            <a:fld id="{5BC4F65D-E8CF-43F4-9BF9-C68DC7E86418}" type="slidenum">
              <a:rPr lang="sv-SE" smtClean="0"/>
              <a:pPr/>
              <a:t>‹#›</a:t>
            </a:fld>
            <a:endParaRPr lang="sv-SE" dirty="0"/>
          </a:p>
        </p:txBody>
      </p:sp>
    </p:spTree>
    <p:extLst>
      <p:ext uri="{BB962C8B-B14F-4D97-AF65-F5344CB8AC3E}">
        <p14:creationId xmlns:p14="http://schemas.microsoft.com/office/powerpoint/2010/main" val="18470613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Platshållare för rubrik 1">
            <a:extLst>
              <a:ext uri="{FF2B5EF4-FFF2-40B4-BE49-F238E27FC236}">
                <a16:creationId xmlns:a16="http://schemas.microsoft.com/office/drawing/2014/main" id="{E7CC2552-3E36-4395-8FFB-71F0E02FCCAB}"/>
              </a:ext>
            </a:extLst>
          </p:cNvPr>
          <p:cNvSpPr>
            <a:spLocks noGrp="1"/>
          </p:cNvSpPr>
          <p:nvPr>
            <p:ph type="title"/>
          </p:nvPr>
        </p:nvSpPr>
        <p:spPr>
          <a:xfrm>
            <a:off x="1844766" y="809450"/>
            <a:ext cx="8515350" cy="1325563"/>
          </a:xfrm>
          <a:prstGeom prst="rect">
            <a:avLst/>
          </a:prstGeom>
        </p:spPr>
        <p:txBody>
          <a:bodyPr vert="horz" lIns="0" tIns="0" rIns="0" bIns="0" rtlCol="0" anchor="t" anchorCtr="0">
            <a:noAutofit/>
          </a:bodyPr>
          <a:lstStyle/>
          <a:p>
            <a:r>
              <a:rPr lang="sv-SE" dirty="0"/>
              <a:t>Klicka här för att ändra mall för rubrikformat</a:t>
            </a:r>
          </a:p>
        </p:txBody>
      </p:sp>
      <p:sp>
        <p:nvSpPr>
          <p:cNvPr id="12" name="Platshållare för text 2">
            <a:extLst>
              <a:ext uri="{FF2B5EF4-FFF2-40B4-BE49-F238E27FC236}">
                <a16:creationId xmlns:a16="http://schemas.microsoft.com/office/drawing/2014/main" id="{D42663DD-2093-4B94-B16D-D2ED61DD2636}"/>
              </a:ext>
            </a:extLst>
          </p:cNvPr>
          <p:cNvSpPr>
            <a:spLocks noGrp="1"/>
          </p:cNvSpPr>
          <p:nvPr>
            <p:ph type="body" idx="1"/>
          </p:nvPr>
        </p:nvSpPr>
        <p:spPr>
          <a:xfrm>
            <a:off x="1844766" y="2821894"/>
            <a:ext cx="8515350" cy="2733676"/>
          </a:xfrm>
          <a:prstGeom prst="rect">
            <a:avLst/>
          </a:prstGeom>
        </p:spPr>
        <p:txBody>
          <a:bodyPr vert="horz" lIns="0" tIns="0" rIns="0" bIns="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a:p>
            <a:pPr lvl="5"/>
            <a:r>
              <a:rPr lang="sv-SE" dirty="0"/>
              <a:t>6</a:t>
            </a:r>
          </a:p>
          <a:p>
            <a:pPr lvl="6"/>
            <a:r>
              <a:rPr lang="sv-SE" dirty="0"/>
              <a:t>7</a:t>
            </a:r>
          </a:p>
          <a:p>
            <a:pPr lvl="7"/>
            <a:r>
              <a:rPr lang="sv-SE" dirty="0"/>
              <a:t>8</a:t>
            </a:r>
          </a:p>
          <a:p>
            <a:pPr lvl="8"/>
            <a:r>
              <a:rPr lang="sv-SE" dirty="0"/>
              <a:t>9</a:t>
            </a:r>
          </a:p>
        </p:txBody>
      </p:sp>
      <p:sp>
        <p:nvSpPr>
          <p:cNvPr id="4" name="Platshållare för datum 3">
            <a:extLst>
              <a:ext uri="{FF2B5EF4-FFF2-40B4-BE49-F238E27FC236}">
                <a16:creationId xmlns:a16="http://schemas.microsoft.com/office/drawing/2014/main" id="{9627DED6-7C45-4BFF-BA19-9EB26FD48C54}"/>
              </a:ext>
            </a:extLst>
          </p:cNvPr>
          <p:cNvSpPr>
            <a:spLocks noGrp="1"/>
          </p:cNvSpPr>
          <p:nvPr>
            <p:ph type="dt" sz="half" idx="2"/>
          </p:nvPr>
        </p:nvSpPr>
        <p:spPr>
          <a:xfrm>
            <a:off x="1844766" y="6117397"/>
            <a:ext cx="1216486" cy="360000"/>
          </a:xfrm>
          <a:prstGeom prst="rect">
            <a:avLst/>
          </a:prstGeom>
        </p:spPr>
        <p:txBody>
          <a:bodyPr vert="horz" lIns="0" tIns="0" rIns="0" bIns="0" rtlCol="0" anchor="ctr"/>
          <a:lstStyle>
            <a:lvl1pPr algn="l">
              <a:lnSpc>
                <a:spcPts val="1200"/>
              </a:lnSpc>
              <a:defRPr sz="900">
                <a:solidFill>
                  <a:schemeClr val="tx2"/>
                </a:solidFill>
                <a:latin typeface="+mj-lt"/>
              </a:defRPr>
            </a:lvl1pPr>
          </a:lstStyle>
          <a:p>
            <a:fld id="{DD6FA40D-1A6B-47F3-AD8F-738E56F60A5B}" type="datetime1">
              <a:rPr lang="sv-SE" smtClean="0"/>
              <a:pPr/>
              <a:t>2019-05-10</a:t>
            </a:fld>
            <a:endParaRPr lang="sv-SE" dirty="0"/>
          </a:p>
        </p:txBody>
      </p:sp>
      <p:sp>
        <p:nvSpPr>
          <p:cNvPr id="2" name="Platshållare för sidfot 1">
            <a:extLst>
              <a:ext uri="{FF2B5EF4-FFF2-40B4-BE49-F238E27FC236}">
                <a16:creationId xmlns:a16="http://schemas.microsoft.com/office/drawing/2014/main" id="{6B319D03-8C02-49E4-9E11-08A87F0D607B}"/>
              </a:ext>
            </a:extLst>
          </p:cNvPr>
          <p:cNvSpPr>
            <a:spLocks noGrp="1"/>
          </p:cNvSpPr>
          <p:nvPr>
            <p:ph type="ftr" sz="quarter" idx="3"/>
          </p:nvPr>
        </p:nvSpPr>
        <p:spPr>
          <a:xfrm>
            <a:off x="4038600" y="6117397"/>
            <a:ext cx="4114800" cy="360000"/>
          </a:xfrm>
          <a:prstGeom prst="rect">
            <a:avLst/>
          </a:prstGeom>
        </p:spPr>
        <p:txBody>
          <a:bodyPr vert="horz" lIns="91440" tIns="45720" rIns="91440" bIns="45720" rtlCol="0" anchor="ctr"/>
          <a:lstStyle>
            <a:lvl1pPr algn="ctr">
              <a:defRPr sz="900">
                <a:solidFill>
                  <a:schemeClr val="tx2"/>
                </a:solidFill>
                <a:latin typeface="+mj-lt"/>
              </a:defRPr>
            </a:lvl1pPr>
          </a:lstStyle>
          <a:p>
            <a:endParaRPr lang="sv-SE" dirty="0"/>
          </a:p>
        </p:txBody>
      </p:sp>
      <p:sp>
        <p:nvSpPr>
          <p:cNvPr id="6" name="Platshållare för bildnummer 5">
            <a:extLst>
              <a:ext uri="{FF2B5EF4-FFF2-40B4-BE49-F238E27FC236}">
                <a16:creationId xmlns:a16="http://schemas.microsoft.com/office/drawing/2014/main" id="{4FDE0324-73A0-419D-8DD6-D50D96864630}"/>
              </a:ext>
            </a:extLst>
          </p:cNvPr>
          <p:cNvSpPr>
            <a:spLocks noGrp="1"/>
          </p:cNvSpPr>
          <p:nvPr>
            <p:ph type="sldNum" sz="quarter" idx="4"/>
          </p:nvPr>
        </p:nvSpPr>
        <p:spPr>
          <a:xfrm>
            <a:off x="10883106" y="6117397"/>
            <a:ext cx="590550" cy="360000"/>
          </a:xfrm>
          <a:prstGeom prst="rect">
            <a:avLst/>
          </a:prstGeom>
        </p:spPr>
        <p:txBody>
          <a:bodyPr vert="horz" lIns="0" tIns="0" rIns="91440" bIns="0" rtlCol="0" anchor="ctr"/>
          <a:lstStyle>
            <a:lvl1pPr algn="r">
              <a:lnSpc>
                <a:spcPts val="1200"/>
              </a:lnSpc>
              <a:defRPr sz="900">
                <a:solidFill>
                  <a:schemeClr val="tx2"/>
                </a:solidFill>
                <a:latin typeface="+mj-lt"/>
              </a:defRPr>
            </a:lvl1pPr>
          </a:lstStyle>
          <a:p>
            <a:fld id="{5BC4F65D-E8CF-43F4-9BF9-C68DC7E86418}" type="slidenum">
              <a:rPr lang="sv-SE" smtClean="0"/>
              <a:pPr/>
              <a:t>‹#›</a:t>
            </a:fld>
            <a:endParaRPr lang="sv-SE" dirty="0"/>
          </a:p>
        </p:txBody>
      </p:sp>
      <p:grpSp>
        <p:nvGrpSpPr>
          <p:cNvPr id="15" name="Bild 1">
            <a:extLst>
              <a:ext uri="{FF2B5EF4-FFF2-40B4-BE49-F238E27FC236}">
                <a16:creationId xmlns:a16="http://schemas.microsoft.com/office/drawing/2014/main" id="{2F403638-799E-4113-8DCD-875F099FF5FF}"/>
              </a:ext>
            </a:extLst>
          </p:cNvPr>
          <p:cNvGrpSpPr>
            <a:grpSpLocks noChangeAspect="1"/>
          </p:cNvGrpSpPr>
          <p:nvPr userDrawn="1"/>
        </p:nvGrpSpPr>
        <p:grpSpPr bwMode="black">
          <a:xfrm>
            <a:off x="739455" y="5762264"/>
            <a:ext cx="547200" cy="620674"/>
            <a:chOff x="-5735959" y="-2756567"/>
            <a:chExt cx="6052559" cy="6865228"/>
          </a:xfrm>
          <a:solidFill>
            <a:schemeClr val="tx1"/>
          </a:solidFill>
        </p:grpSpPr>
        <p:sp>
          <p:nvSpPr>
            <p:cNvPr id="16" name="Frihandsfigur: Form 15">
              <a:extLst>
                <a:ext uri="{FF2B5EF4-FFF2-40B4-BE49-F238E27FC236}">
                  <a16:creationId xmlns:a16="http://schemas.microsoft.com/office/drawing/2014/main" id="{AE5E74F8-CEA1-4737-A3E3-5920FA89D976}"/>
                </a:ext>
              </a:extLst>
            </p:cNvPr>
            <p:cNvSpPr/>
            <p:nvPr/>
          </p:nvSpPr>
          <p:spPr bwMode="black">
            <a:xfrm>
              <a:off x="-3647168" y="-2756567"/>
              <a:ext cx="1922259" cy="6865228"/>
            </a:xfrm>
            <a:custGeom>
              <a:avLst/>
              <a:gdLst>
                <a:gd name="connsiteX0" fmla="*/ 1176122 w 1922263"/>
                <a:gd name="connsiteY0" fmla="*/ 778661 h 6865226"/>
                <a:gd name="connsiteX1" fmla="*/ 962938 w 1922263"/>
                <a:gd name="connsiteY1" fmla="*/ 566923 h 6865226"/>
                <a:gd name="connsiteX2" fmla="*/ 751200 w 1922263"/>
                <a:gd name="connsiteY2" fmla="*/ 778661 h 6865226"/>
                <a:gd name="connsiteX3" fmla="*/ 751200 w 1922263"/>
                <a:gd name="connsiteY3" fmla="*/ 6108245 h 6865226"/>
                <a:gd name="connsiteX4" fmla="*/ 962938 w 1922263"/>
                <a:gd name="connsiteY4" fmla="*/ 6319983 h 6865226"/>
                <a:gd name="connsiteX5" fmla="*/ 1176122 w 1922263"/>
                <a:gd name="connsiteY5" fmla="*/ 6108245 h 6865226"/>
                <a:gd name="connsiteX6" fmla="*/ 1176122 w 1922263"/>
                <a:gd name="connsiteY6" fmla="*/ 4187427 h 6865226"/>
                <a:gd name="connsiteX7" fmla="*/ 1201415 w 1922263"/>
                <a:gd name="connsiteY7" fmla="*/ 4162134 h 6865226"/>
                <a:gd name="connsiteX8" fmla="*/ 1895164 w 1922263"/>
                <a:gd name="connsiteY8" fmla="*/ 4162134 h 6865226"/>
                <a:gd name="connsiteX9" fmla="*/ 1920457 w 1922263"/>
                <a:gd name="connsiteY9" fmla="*/ 4187427 h 6865226"/>
                <a:gd name="connsiteX10" fmla="*/ 1920457 w 1922263"/>
                <a:gd name="connsiteY10" fmla="*/ 6124144 h 6865226"/>
                <a:gd name="connsiteX11" fmla="*/ 962938 w 1922263"/>
                <a:gd name="connsiteY11" fmla="*/ 6864866 h 6865226"/>
                <a:gd name="connsiteX12" fmla="*/ 5420 w 1922263"/>
                <a:gd name="connsiteY12" fmla="*/ 6124144 h 6865226"/>
                <a:gd name="connsiteX13" fmla="*/ 5420 w 1922263"/>
                <a:gd name="connsiteY13" fmla="*/ 745419 h 6865226"/>
                <a:gd name="connsiteX14" fmla="*/ 962938 w 1922263"/>
                <a:gd name="connsiteY14" fmla="*/ 5420 h 6865226"/>
                <a:gd name="connsiteX15" fmla="*/ 1920457 w 1922263"/>
                <a:gd name="connsiteY15" fmla="*/ 746142 h 6865226"/>
                <a:gd name="connsiteX16" fmla="*/ 1920457 w 1922263"/>
                <a:gd name="connsiteY16" fmla="*/ 2659733 h 6865226"/>
                <a:gd name="connsiteX17" fmla="*/ 1895164 w 1922263"/>
                <a:gd name="connsiteY17" fmla="*/ 2685026 h 6865226"/>
                <a:gd name="connsiteX18" fmla="*/ 1201415 w 1922263"/>
                <a:gd name="connsiteY18" fmla="*/ 2685026 h 6865226"/>
                <a:gd name="connsiteX19" fmla="*/ 1176122 w 1922263"/>
                <a:gd name="connsiteY19" fmla="*/ 2659733 h 6865226"/>
                <a:gd name="connsiteX20" fmla="*/ 1176122 w 1922263"/>
                <a:gd name="connsiteY20" fmla="*/ 778661 h 6865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22263" h="6865226">
                  <a:moveTo>
                    <a:pt x="1176122" y="778661"/>
                  </a:moveTo>
                  <a:cubicBezTo>
                    <a:pt x="1176122" y="660868"/>
                    <a:pt x="1080009" y="566923"/>
                    <a:pt x="962938" y="566923"/>
                  </a:cubicBezTo>
                  <a:cubicBezTo>
                    <a:pt x="847313" y="566923"/>
                    <a:pt x="751200" y="660868"/>
                    <a:pt x="751200" y="778661"/>
                  </a:cubicBezTo>
                  <a:cubicBezTo>
                    <a:pt x="751200" y="6108245"/>
                    <a:pt x="751200" y="6108245"/>
                    <a:pt x="751200" y="6108245"/>
                  </a:cubicBezTo>
                  <a:cubicBezTo>
                    <a:pt x="751200" y="6226038"/>
                    <a:pt x="847313" y="6319983"/>
                    <a:pt x="962938" y="6319983"/>
                  </a:cubicBezTo>
                  <a:cubicBezTo>
                    <a:pt x="1080731" y="6319983"/>
                    <a:pt x="1176122" y="6226038"/>
                    <a:pt x="1176122" y="6108245"/>
                  </a:cubicBezTo>
                  <a:cubicBezTo>
                    <a:pt x="1176122" y="4187427"/>
                    <a:pt x="1176122" y="4187427"/>
                    <a:pt x="1176122" y="4187427"/>
                  </a:cubicBezTo>
                  <a:cubicBezTo>
                    <a:pt x="1176122" y="4172974"/>
                    <a:pt x="1186962" y="4162134"/>
                    <a:pt x="1201415" y="4162134"/>
                  </a:cubicBezTo>
                  <a:cubicBezTo>
                    <a:pt x="1895164" y="4162134"/>
                    <a:pt x="1895164" y="4162134"/>
                    <a:pt x="1895164" y="4162134"/>
                  </a:cubicBezTo>
                  <a:cubicBezTo>
                    <a:pt x="1909617" y="4162134"/>
                    <a:pt x="1920457" y="4172974"/>
                    <a:pt x="1920457" y="4187427"/>
                  </a:cubicBezTo>
                  <a:cubicBezTo>
                    <a:pt x="1920457" y="6124144"/>
                    <a:pt x="1920457" y="6124144"/>
                    <a:pt x="1920457" y="6124144"/>
                  </a:cubicBezTo>
                  <a:cubicBezTo>
                    <a:pt x="1920457" y="6534612"/>
                    <a:pt x="1492645" y="6864866"/>
                    <a:pt x="962938" y="6864866"/>
                  </a:cubicBezTo>
                  <a:cubicBezTo>
                    <a:pt x="435400" y="6864866"/>
                    <a:pt x="5420" y="6533889"/>
                    <a:pt x="5420" y="6124144"/>
                  </a:cubicBezTo>
                  <a:cubicBezTo>
                    <a:pt x="5420" y="745419"/>
                    <a:pt x="5420" y="745419"/>
                    <a:pt x="5420" y="745419"/>
                  </a:cubicBezTo>
                  <a:cubicBezTo>
                    <a:pt x="5420" y="337841"/>
                    <a:pt x="435400" y="5420"/>
                    <a:pt x="962938" y="5420"/>
                  </a:cubicBezTo>
                  <a:cubicBezTo>
                    <a:pt x="1492645" y="5420"/>
                    <a:pt x="1920457" y="337841"/>
                    <a:pt x="1920457" y="746142"/>
                  </a:cubicBezTo>
                  <a:cubicBezTo>
                    <a:pt x="1920457" y="2659733"/>
                    <a:pt x="1920457" y="2659733"/>
                    <a:pt x="1920457" y="2659733"/>
                  </a:cubicBezTo>
                  <a:cubicBezTo>
                    <a:pt x="1920457" y="2674186"/>
                    <a:pt x="1909617" y="2685026"/>
                    <a:pt x="1895164" y="2685026"/>
                  </a:cubicBezTo>
                  <a:cubicBezTo>
                    <a:pt x="1201415" y="2685026"/>
                    <a:pt x="1201415" y="2685026"/>
                    <a:pt x="1201415" y="2685026"/>
                  </a:cubicBezTo>
                  <a:cubicBezTo>
                    <a:pt x="1186962" y="2685026"/>
                    <a:pt x="1176122" y="2674186"/>
                    <a:pt x="1176122" y="2659733"/>
                  </a:cubicBezTo>
                  <a:lnTo>
                    <a:pt x="1176122" y="778661"/>
                  </a:lnTo>
                  <a:close/>
                </a:path>
              </a:pathLst>
            </a:custGeom>
            <a:grpFill/>
            <a:ln w="9525" cap="flat">
              <a:noFill/>
              <a:prstDash val="solid"/>
              <a:miter/>
            </a:ln>
          </p:spPr>
          <p:txBody>
            <a:bodyPr rtlCol="0" anchor="ctr"/>
            <a:lstStyle/>
            <a:p>
              <a:endParaRPr lang="sv-SE" dirty="0"/>
            </a:p>
          </p:txBody>
        </p:sp>
        <p:sp>
          <p:nvSpPr>
            <p:cNvPr id="17" name="Frihandsfigur: Form 16">
              <a:extLst>
                <a:ext uri="{FF2B5EF4-FFF2-40B4-BE49-F238E27FC236}">
                  <a16:creationId xmlns:a16="http://schemas.microsoft.com/office/drawing/2014/main" id="{26D430B5-46AA-49E3-A523-30C658742042}"/>
                </a:ext>
              </a:extLst>
            </p:cNvPr>
            <p:cNvSpPr/>
            <p:nvPr/>
          </p:nvSpPr>
          <p:spPr bwMode="black">
            <a:xfrm>
              <a:off x="-5735959" y="-2118466"/>
              <a:ext cx="1951173" cy="5860737"/>
            </a:xfrm>
            <a:custGeom>
              <a:avLst/>
              <a:gdLst>
                <a:gd name="connsiteX0" fmla="*/ 31033 w 1951169"/>
                <a:gd name="connsiteY0" fmla="*/ 746142 h 5860735"/>
                <a:gd name="connsiteX1" fmla="*/ 69334 w 1951169"/>
                <a:gd name="connsiteY1" fmla="*/ 1853973 h 5860735"/>
                <a:gd name="connsiteX2" fmla="*/ 757302 w 1951169"/>
                <a:gd name="connsiteY2" fmla="*/ 3088991 h 5860735"/>
                <a:gd name="connsiteX3" fmla="*/ 1200289 w 1951169"/>
                <a:gd name="connsiteY3" fmla="*/ 4095650 h 5860735"/>
                <a:gd name="connsiteX4" fmla="*/ 1200289 w 1951169"/>
                <a:gd name="connsiteY4" fmla="*/ 5073402 h 5860735"/>
                <a:gd name="connsiteX5" fmla="*/ 988551 w 1951169"/>
                <a:gd name="connsiteY5" fmla="*/ 5285141 h 5860735"/>
                <a:gd name="connsiteX6" fmla="*/ 776813 w 1951169"/>
                <a:gd name="connsiteY6" fmla="*/ 5073402 h 5860735"/>
                <a:gd name="connsiteX7" fmla="*/ 776813 w 1951169"/>
                <a:gd name="connsiteY7" fmla="*/ 3575338 h 5860735"/>
                <a:gd name="connsiteX8" fmla="*/ 749352 w 1951169"/>
                <a:gd name="connsiteY8" fmla="*/ 3550045 h 5860735"/>
                <a:gd name="connsiteX9" fmla="*/ 55603 w 1951169"/>
                <a:gd name="connsiteY9" fmla="*/ 3550045 h 5860735"/>
                <a:gd name="connsiteX10" fmla="*/ 30310 w 1951169"/>
                <a:gd name="connsiteY10" fmla="*/ 3575338 h 5860735"/>
                <a:gd name="connsiteX11" fmla="*/ 30310 w 1951169"/>
                <a:gd name="connsiteY11" fmla="*/ 5118207 h 5860735"/>
                <a:gd name="connsiteX12" fmla="*/ 987829 w 1951169"/>
                <a:gd name="connsiteY12" fmla="*/ 5858929 h 5860735"/>
                <a:gd name="connsiteX13" fmla="*/ 1945347 w 1951169"/>
                <a:gd name="connsiteY13" fmla="*/ 5118207 h 5860735"/>
                <a:gd name="connsiteX14" fmla="*/ 1945347 w 1951169"/>
                <a:gd name="connsiteY14" fmla="*/ 4095650 h 5860735"/>
                <a:gd name="connsiteX15" fmla="*/ 1502359 w 1951169"/>
                <a:gd name="connsiteY15" fmla="*/ 2872194 h 5860735"/>
                <a:gd name="connsiteX16" fmla="*/ 815114 w 1951169"/>
                <a:gd name="connsiteY16" fmla="*/ 1636453 h 5860735"/>
                <a:gd name="connsiteX17" fmla="*/ 776813 w 1951169"/>
                <a:gd name="connsiteY17" fmla="*/ 716513 h 5860735"/>
                <a:gd name="connsiteX18" fmla="*/ 988551 w 1951169"/>
                <a:gd name="connsiteY18" fmla="*/ 504775 h 5860735"/>
                <a:gd name="connsiteX19" fmla="*/ 1200289 w 1951169"/>
                <a:gd name="connsiteY19" fmla="*/ 716513 h 5860735"/>
                <a:gd name="connsiteX20" fmla="*/ 1200289 w 1951169"/>
                <a:gd name="connsiteY20" fmla="*/ 2048367 h 5860735"/>
                <a:gd name="connsiteX21" fmla="*/ 1225582 w 1951169"/>
                <a:gd name="connsiteY21" fmla="*/ 2073660 h 5860735"/>
                <a:gd name="connsiteX22" fmla="*/ 1919331 w 1951169"/>
                <a:gd name="connsiteY22" fmla="*/ 2073660 h 5860735"/>
                <a:gd name="connsiteX23" fmla="*/ 1946792 w 1951169"/>
                <a:gd name="connsiteY23" fmla="*/ 2048367 h 5860735"/>
                <a:gd name="connsiteX24" fmla="*/ 1946792 w 1951169"/>
                <a:gd name="connsiteY24" fmla="*/ 745419 h 5860735"/>
                <a:gd name="connsiteX25" fmla="*/ 988551 w 1951169"/>
                <a:gd name="connsiteY25" fmla="*/ 5420 h 5860735"/>
                <a:gd name="connsiteX26" fmla="*/ 31033 w 1951169"/>
                <a:gd name="connsiteY26" fmla="*/ 746142 h 586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1169" h="5860735">
                  <a:moveTo>
                    <a:pt x="31033" y="746142"/>
                  </a:moveTo>
                  <a:cubicBezTo>
                    <a:pt x="-14494" y="1056884"/>
                    <a:pt x="2127" y="1566356"/>
                    <a:pt x="69334" y="1853973"/>
                  </a:cubicBezTo>
                  <a:cubicBezTo>
                    <a:pt x="143044" y="2166160"/>
                    <a:pt x="565798" y="2796315"/>
                    <a:pt x="757302" y="3088991"/>
                  </a:cubicBezTo>
                  <a:cubicBezTo>
                    <a:pt x="948805" y="3381666"/>
                    <a:pt x="1203903" y="3688795"/>
                    <a:pt x="1200289" y="4095650"/>
                  </a:cubicBezTo>
                  <a:cubicBezTo>
                    <a:pt x="1200289" y="5073402"/>
                    <a:pt x="1200289" y="5073402"/>
                    <a:pt x="1200289" y="5073402"/>
                  </a:cubicBezTo>
                  <a:cubicBezTo>
                    <a:pt x="1200289" y="5191196"/>
                    <a:pt x="1104176" y="5285141"/>
                    <a:pt x="988551" y="5285141"/>
                  </a:cubicBezTo>
                  <a:cubicBezTo>
                    <a:pt x="870758" y="5285141"/>
                    <a:pt x="776813" y="5191196"/>
                    <a:pt x="776813" y="5073402"/>
                  </a:cubicBezTo>
                  <a:cubicBezTo>
                    <a:pt x="776813" y="3575338"/>
                    <a:pt x="776813" y="3575338"/>
                    <a:pt x="776813" y="3575338"/>
                  </a:cubicBezTo>
                  <a:cubicBezTo>
                    <a:pt x="776813" y="3562330"/>
                    <a:pt x="763805" y="3550045"/>
                    <a:pt x="749352" y="3550045"/>
                  </a:cubicBezTo>
                  <a:cubicBezTo>
                    <a:pt x="55603" y="3550045"/>
                    <a:pt x="55603" y="3550045"/>
                    <a:pt x="55603" y="3550045"/>
                  </a:cubicBezTo>
                  <a:cubicBezTo>
                    <a:pt x="41150" y="3550045"/>
                    <a:pt x="30310" y="3563053"/>
                    <a:pt x="30310" y="3575338"/>
                  </a:cubicBezTo>
                  <a:cubicBezTo>
                    <a:pt x="30310" y="5118207"/>
                    <a:pt x="30310" y="5118207"/>
                    <a:pt x="30310" y="5118207"/>
                  </a:cubicBezTo>
                  <a:cubicBezTo>
                    <a:pt x="30310" y="5526508"/>
                    <a:pt x="458845" y="5858929"/>
                    <a:pt x="987829" y="5858929"/>
                  </a:cubicBezTo>
                  <a:cubicBezTo>
                    <a:pt x="1515367" y="5858929"/>
                    <a:pt x="1945347" y="5526508"/>
                    <a:pt x="1945347" y="5118207"/>
                  </a:cubicBezTo>
                  <a:cubicBezTo>
                    <a:pt x="1945347" y="4095650"/>
                    <a:pt x="1945347" y="4095650"/>
                    <a:pt x="1945347" y="4095650"/>
                  </a:cubicBezTo>
                  <a:cubicBezTo>
                    <a:pt x="1941734" y="3396119"/>
                    <a:pt x="1750230" y="3293502"/>
                    <a:pt x="1502359" y="2872194"/>
                  </a:cubicBezTo>
                  <a:cubicBezTo>
                    <a:pt x="1324586" y="2570847"/>
                    <a:pt x="887379" y="1949363"/>
                    <a:pt x="815114" y="1636453"/>
                  </a:cubicBezTo>
                  <a:cubicBezTo>
                    <a:pt x="747907" y="1348836"/>
                    <a:pt x="750075" y="1018583"/>
                    <a:pt x="776813" y="716513"/>
                  </a:cubicBezTo>
                  <a:cubicBezTo>
                    <a:pt x="776813" y="600888"/>
                    <a:pt x="870758" y="504775"/>
                    <a:pt x="988551" y="504775"/>
                  </a:cubicBezTo>
                  <a:cubicBezTo>
                    <a:pt x="1104176" y="504775"/>
                    <a:pt x="1200289" y="600888"/>
                    <a:pt x="1200289" y="716513"/>
                  </a:cubicBezTo>
                  <a:cubicBezTo>
                    <a:pt x="1200289" y="2048367"/>
                    <a:pt x="1200289" y="2048367"/>
                    <a:pt x="1200289" y="2048367"/>
                  </a:cubicBezTo>
                  <a:cubicBezTo>
                    <a:pt x="1200289" y="2062820"/>
                    <a:pt x="1211129" y="2073660"/>
                    <a:pt x="1225582" y="2073660"/>
                  </a:cubicBezTo>
                  <a:cubicBezTo>
                    <a:pt x="1919331" y="2073660"/>
                    <a:pt x="1919331" y="2073660"/>
                    <a:pt x="1919331" y="2073660"/>
                  </a:cubicBezTo>
                  <a:cubicBezTo>
                    <a:pt x="1933784" y="2073660"/>
                    <a:pt x="1946792" y="2062820"/>
                    <a:pt x="1946792" y="2048367"/>
                  </a:cubicBezTo>
                  <a:cubicBezTo>
                    <a:pt x="1946792" y="745419"/>
                    <a:pt x="1946792" y="745419"/>
                    <a:pt x="1946792" y="745419"/>
                  </a:cubicBezTo>
                  <a:cubicBezTo>
                    <a:pt x="1946070" y="335673"/>
                    <a:pt x="1516090" y="5420"/>
                    <a:pt x="988551" y="5420"/>
                  </a:cubicBezTo>
                  <a:cubicBezTo>
                    <a:pt x="459567" y="5420"/>
                    <a:pt x="31033" y="335673"/>
                    <a:pt x="31033" y="746142"/>
                  </a:cubicBezTo>
                </a:path>
              </a:pathLst>
            </a:custGeom>
            <a:grpFill/>
            <a:ln w="9525" cap="flat">
              <a:noFill/>
              <a:prstDash val="solid"/>
              <a:miter/>
            </a:ln>
          </p:spPr>
          <p:txBody>
            <a:bodyPr rtlCol="0" anchor="ctr"/>
            <a:lstStyle/>
            <a:p>
              <a:endParaRPr lang="sv-SE" dirty="0"/>
            </a:p>
          </p:txBody>
        </p:sp>
        <p:sp>
          <p:nvSpPr>
            <p:cNvPr id="18" name="Frihandsfigur: Form 17">
              <a:extLst>
                <a:ext uri="{FF2B5EF4-FFF2-40B4-BE49-F238E27FC236}">
                  <a16:creationId xmlns:a16="http://schemas.microsoft.com/office/drawing/2014/main" id="{60780B84-A019-4B75-9F4C-7897F1FA975A}"/>
                </a:ext>
              </a:extLst>
            </p:cNvPr>
            <p:cNvSpPr/>
            <p:nvPr/>
          </p:nvSpPr>
          <p:spPr bwMode="black">
            <a:xfrm>
              <a:off x="-1583985" y="-2060651"/>
              <a:ext cx="1900585" cy="5687300"/>
            </a:xfrm>
            <a:custGeom>
              <a:avLst/>
              <a:gdLst>
                <a:gd name="connsiteX0" fmla="*/ 777216 w 1900583"/>
                <a:gd name="connsiteY0" fmla="*/ 2935788 h 5687298"/>
                <a:gd name="connsiteX1" fmla="*/ 751923 w 1900583"/>
                <a:gd name="connsiteY1" fmla="*/ 2961081 h 5687298"/>
                <a:gd name="connsiteX2" fmla="*/ 751923 w 1900583"/>
                <a:gd name="connsiteY2" fmla="*/ 5129047 h 5687298"/>
                <a:gd name="connsiteX3" fmla="*/ 777216 w 1900583"/>
                <a:gd name="connsiteY3" fmla="*/ 5154340 h 5687298"/>
                <a:gd name="connsiteX4" fmla="*/ 903680 w 1900583"/>
                <a:gd name="connsiteY4" fmla="*/ 5154340 h 5687298"/>
                <a:gd name="connsiteX5" fmla="*/ 1158778 w 1900583"/>
                <a:gd name="connsiteY5" fmla="*/ 4899243 h 5687298"/>
                <a:gd name="connsiteX6" fmla="*/ 1158778 w 1900583"/>
                <a:gd name="connsiteY6" fmla="*/ 3190162 h 5687298"/>
                <a:gd name="connsiteX7" fmla="*/ 903680 w 1900583"/>
                <a:gd name="connsiteY7" fmla="*/ 2935065 h 5687298"/>
                <a:gd name="connsiteX8" fmla="*/ 777216 w 1900583"/>
                <a:gd name="connsiteY8" fmla="*/ 2935065 h 5687298"/>
                <a:gd name="connsiteX9" fmla="*/ 777216 w 1900583"/>
                <a:gd name="connsiteY9" fmla="*/ 559697 h 5687298"/>
                <a:gd name="connsiteX10" fmla="*/ 751923 w 1900583"/>
                <a:gd name="connsiteY10" fmla="*/ 584990 h 5687298"/>
                <a:gd name="connsiteX11" fmla="*/ 751923 w 1900583"/>
                <a:gd name="connsiteY11" fmla="*/ 2350437 h 5687298"/>
                <a:gd name="connsiteX12" fmla="*/ 777216 w 1900583"/>
                <a:gd name="connsiteY12" fmla="*/ 2375730 h 5687298"/>
                <a:gd name="connsiteX13" fmla="*/ 882001 w 1900583"/>
                <a:gd name="connsiteY13" fmla="*/ 2375730 h 5687298"/>
                <a:gd name="connsiteX14" fmla="*/ 1137098 w 1900583"/>
                <a:gd name="connsiteY14" fmla="*/ 2120632 h 5687298"/>
                <a:gd name="connsiteX15" fmla="*/ 1137098 w 1900583"/>
                <a:gd name="connsiteY15" fmla="*/ 814071 h 5687298"/>
                <a:gd name="connsiteX16" fmla="*/ 882001 w 1900583"/>
                <a:gd name="connsiteY16" fmla="*/ 558974 h 5687298"/>
                <a:gd name="connsiteX17" fmla="*/ 777216 w 1900583"/>
                <a:gd name="connsiteY17" fmla="*/ 558974 h 5687298"/>
                <a:gd name="connsiteX18" fmla="*/ 30713 w 1900583"/>
                <a:gd name="connsiteY18" fmla="*/ 5420 h 5687298"/>
                <a:gd name="connsiteX19" fmla="*/ 1098797 w 1900583"/>
                <a:gd name="connsiteY19" fmla="*/ 5420 h 5687298"/>
                <a:gd name="connsiteX20" fmla="*/ 1895886 w 1900583"/>
                <a:gd name="connsiteY20" fmla="*/ 802509 h 5687298"/>
                <a:gd name="connsiteX21" fmla="*/ 1895886 w 1900583"/>
                <a:gd name="connsiteY21" fmla="*/ 1921179 h 5687298"/>
                <a:gd name="connsiteX22" fmla="*/ 1408094 w 1900583"/>
                <a:gd name="connsiteY22" fmla="*/ 2589636 h 5687298"/>
                <a:gd name="connsiteX23" fmla="*/ 1408094 w 1900583"/>
                <a:gd name="connsiteY23" fmla="*/ 2606257 h 5687298"/>
                <a:gd name="connsiteX24" fmla="*/ 1895886 w 1900583"/>
                <a:gd name="connsiteY24" fmla="*/ 3274713 h 5687298"/>
                <a:gd name="connsiteX25" fmla="*/ 1895886 w 1900583"/>
                <a:gd name="connsiteY25" fmla="*/ 4982348 h 5687298"/>
                <a:gd name="connsiteX26" fmla="*/ 1192743 w 1900583"/>
                <a:gd name="connsiteY26" fmla="*/ 5685492 h 5687298"/>
                <a:gd name="connsiteX27" fmla="*/ 30713 w 1900583"/>
                <a:gd name="connsiteY27" fmla="*/ 5685492 h 5687298"/>
                <a:gd name="connsiteX28" fmla="*/ 5420 w 1900583"/>
                <a:gd name="connsiteY28" fmla="*/ 5660199 h 5687298"/>
                <a:gd name="connsiteX29" fmla="*/ 5420 w 1900583"/>
                <a:gd name="connsiteY29" fmla="*/ 30713 h 5687298"/>
                <a:gd name="connsiteX30" fmla="*/ 30713 w 1900583"/>
                <a:gd name="connsiteY30" fmla="*/ 5420 h 5687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00583" h="5687298">
                  <a:moveTo>
                    <a:pt x="777216" y="2935788"/>
                  </a:moveTo>
                  <a:cubicBezTo>
                    <a:pt x="762763" y="2935788"/>
                    <a:pt x="751923" y="2948796"/>
                    <a:pt x="751923" y="2961081"/>
                  </a:cubicBezTo>
                  <a:cubicBezTo>
                    <a:pt x="751923" y="5129047"/>
                    <a:pt x="751923" y="5129047"/>
                    <a:pt x="751923" y="5129047"/>
                  </a:cubicBezTo>
                  <a:cubicBezTo>
                    <a:pt x="751923" y="5142055"/>
                    <a:pt x="762763" y="5154340"/>
                    <a:pt x="777216" y="5154340"/>
                  </a:cubicBezTo>
                  <a:cubicBezTo>
                    <a:pt x="903680" y="5154340"/>
                    <a:pt x="903680" y="5154340"/>
                    <a:pt x="903680" y="5154340"/>
                  </a:cubicBezTo>
                  <a:cubicBezTo>
                    <a:pt x="1044598" y="5154340"/>
                    <a:pt x="1158778" y="5040161"/>
                    <a:pt x="1158778" y="4899243"/>
                  </a:cubicBezTo>
                  <a:cubicBezTo>
                    <a:pt x="1158778" y="3190162"/>
                    <a:pt x="1158778" y="3190162"/>
                    <a:pt x="1158778" y="3190162"/>
                  </a:cubicBezTo>
                  <a:cubicBezTo>
                    <a:pt x="1158778" y="3049245"/>
                    <a:pt x="1044598" y="2935065"/>
                    <a:pt x="903680" y="2935065"/>
                  </a:cubicBezTo>
                  <a:lnTo>
                    <a:pt x="777216" y="2935065"/>
                  </a:lnTo>
                  <a:close/>
                  <a:moveTo>
                    <a:pt x="777216" y="559697"/>
                  </a:moveTo>
                  <a:cubicBezTo>
                    <a:pt x="762763" y="559697"/>
                    <a:pt x="751923" y="570536"/>
                    <a:pt x="751923" y="584990"/>
                  </a:cubicBezTo>
                  <a:cubicBezTo>
                    <a:pt x="751923" y="2350437"/>
                    <a:pt x="751923" y="2350437"/>
                    <a:pt x="751923" y="2350437"/>
                  </a:cubicBezTo>
                  <a:cubicBezTo>
                    <a:pt x="751923" y="2364890"/>
                    <a:pt x="762763" y="2375730"/>
                    <a:pt x="777216" y="2375730"/>
                  </a:cubicBezTo>
                  <a:cubicBezTo>
                    <a:pt x="882001" y="2375730"/>
                    <a:pt x="882001" y="2375730"/>
                    <a:pt x="882001" y="2375730"/>
                  </a:cubicBezTo>
                  <a:cubicBezTo>
                    <a:pt x="1022919" y="2375730"/>
                    <a:pt x="1137098" y="2261550"/>
                    <a:pt x="1137098" y="2120632"/>
                  </a:cubicBezTo>
                  <a:cubicBezTo>
                    <a:pt x="1137098" y="814071"/>
                    <a:pt x="1137098" y="814071"/>
                    <a:pt x="1137098" y="814071"/>
                  </a:cubicBezTo>
                  <a:cubicBezTo>
                    <a:pt x="1137098" y="673154"/>
                    <a:pt x="1022919" y="558974"/>
                    <a:pt x="882001" y="558974"/>
                  </a:cubicBezTo>
                  <a:lnTo>
                    <a:pt x="777216" y="558974"/>
                  </a:lnTo>
                  <a:close/>
                  <a:moveTo>
                    <a:pt x="30713" y="5420"/>
                  </a:moveTo>
                  <a:cubicBezTo>
                    <a:pt x="1098797" y="5420"/>
                    <a:pt x="1098797" y="5420"/>
                    <a:pt x="1098797" y="5420"/>
                  </a:cubicBezTo>
                  <a:cubicBezTo>
                    <a:pt x="1539617" y="5420"/>
                    <a:pt x="1895886" y="361689"/>
                    <a:pt x="1895886" y="802509"/>
                  </a:cubicBezTo>
                  <a:cubicBezTo>
                    <a:pt x="1895886" y="1921179"/>
                    <a:pt x="1895886" y="1921179"/>
                    <a:pt x="1895886" y="1921179"/>
                  </a:cubicBezTo>
                  <a:cubicBezTo>
                    <a:pt x="1895886" y="2235535"/>
                    <a:pt x="1691375" y="2499304"/>
                    <a:pt x="1408094" y="2589636"/>
                  </a:cubicBezTo>
                  <a:cubicBezTo>
                    <a:pt x="1408094" y="2606257"/>
                    <a:pt x="1408094" y="2606257"/>
                    <a:pt x="1408094" y="2606257"/>
                  </a:cubicBezTo>
                  <a:cubicBezTo>
                    <a:pt x="1692098" y="2696589"/>
                    <a:pt x="1895886" y="2962526"/>
                    <a:pt x="1895886" y="3274713"/>
                  </a:cubicBezTo>
                  <a:cubicBezTo>
                    <a:pt x="1895886" y="4982348"/>
                    <a:pt x="1895886" y="4982348"/>
                    <a:pt x="1895886" y="4982348"/>
                  </a:cubicBezTo>
                  <a:cubicBezTo>
                    <a:pt x="1895886" y="5371137"/>
                    <a:pt x="1581531" y="5685492"/>
                    <a:pt x="1192743" y="5685492"/>
                  </a:cubicBezTo>
                  <a:cubicBezTo>
                    <a:pt x="30713" y="5685492"/>
                    <a:pt x="30713" y="5685492"/>
                    <a:pt x="30713" y="5685492"/>
                  </a:cubicBezTo>
                  <a:cubicBezTo>
                    <a:pt x="17705" y="5685492"/>
                    <a:pt x="5420" y="5672484"/>
                    <a:pt x="5420" y="5660199"/>
                  </a:cubicBezTo>
                  <a:cubicBezTo>
                    <a:pt x="5420" y="30713"/>
                    <a:pt x="5420" y="30713"/>
                    <a:pt x="5420" y="30713"/>
                  </a:cubicBezTo>
                  <a:cubicBezTo>
                    <a:pt x="5420" y="16260"/>
                    <a:pt x="18428" y="5420"/>
                    <a:pt x="30713" y="5420"/>
                  </a:cubicBezTo>
                </a:path>
              </a:pathLst>
            </a:custGeom>
            <a:grpFill/>
            <a:ln w="9525" cap="flat">
              <a:noFill/>
              <a:prstDash val="solid"/>
              <a:miter/>
            </a:ln>
          </p:spPr>
          <p:txBody>
            <a:bodyPr rtlCol="0" anchor="ctr"/>
            <a:lstStyle/>
            <a:p>
              <a:endParaRPr lang="sv-SE" dirty="0"/>
            </a:p>
          </p:txBody>
        </p:sp>
      </p:grpSp>
    </p:spTree>
    <p:extLst>
      <p:ext uri="{BB962C8B-B14F-4D97-AF65-F5344CB8AC3E}">
        <p14:creationId xmlns:p14="http://schemas.microsoft.com/office/powerpoint/2010/main" val="1808895532"/>
      </p:ext>
    </p:extLst>
  </p:cSld>
  <p:clrMap bg1="lt1" tx1="dk1" bg2="lt2" tx2="dk2" accent1="accent1" accent2="accent2" accent3="accent3" accent4="accent4" accent5="accent5" accent6="accent6" hlink="hlink" folHlink="folHlink"/>
  <p:sldLayoutIdLst>
    <p:sldLayoutId id="2147483649" r:id="rId1"/>
    <p:sldLayoutId id="2147483711" r:id="rId2"/>
    <p:sldLayoutId id="2147483712" r:id="rId3"/>
    <p:sldLayoutId id="2147483713" r:id="rId4"/>
    <p:sldLayoutId id="2147483714" r:id="rId5"/>
    <p:sldLayoutId id="2147483715" r:id="rId6"/>
    <p:sldLayoutId id="2147483716" r:id="rId7"/>
    <p:sldLayoutId id="2147483717" r:id="rId8"/>
    <p:sldLayoutId id="2147483687" r:id="rId9"/>
    <p:sldLayoutId id="2147483721" r:id="rId10"/>
    <p:sldLayoutId id="2147483693" r:id="rId11"/>
    <p:sldLayoutId id="2147483709" r:id="rId12"/>
    <p:sldLayoutId id="2147483710" r:id="rId13"/>
    <p:sldLayoutId id="2147483718" r:id="rId14"/>
    <p:sldLayoutId id="2147483669" r:id="rId15"/>
    <p:sldLayoutId id="2147483708" r:id="rId16"/>
    <p:sldLayoutId id="2147483719" r:id="rId17"/>
    <p:sldLayoutId id="2147483696" r:id="rId18"/>
    <p:sldLayoutId id="2147483707" r:id="rId19"/>
    <p:sldLayoutId id="2147483688" r:id="rId20"/>
    <p:sldLayoutId id="2147483694" r:id="rId21"/>
    <p:sldLayoutId id="2147483695" r:id="rId22"/>
    <p:sldLayoutId id="2147483706" r:id="rId23"/>
    <p:sldLayoutId id="2147483705" r:id="rId24"/>
    <p:sldLayoutId id="2147483704" r:id="rId25"/>
    <p:sldLayoutId id="2147483700" r:id="rId26"/>
  </p:sldLayoutIdLst>
  <p:hf sldNum="0" hdr="0" ftr="0" dt="0"/>
  <p:txStyles>
    <p:titleStyle>
      <a:lvl1pPr algn="l" defTabSz="914400" rtl="0" eaLnBrk="1" latinLnBrk="0" hangingPunct="1">
        <a:lnSpc>
          <a:spcPts val="4200"/>
        </a:lnSpc>
        <a:spcBef>
          <a:spcPct val="0"/>
        </a:spcBef>
        <a:buNone/>
        <a:defRPr sz="3800" b="1" kern="1200">
          <a:solidFill>
            <a:schemeClr val="tx2"/>
          </a:solidFill>
          <a:latin typeface="+mj-lt"/>
          <a:ea typeface="+mj-ea"/>
          <a:cs typeface="+mj-cs"/>
        </a:defRPr>
      </a:lvl1pPr>
    </p:titleStyle>
    <p:bodyStyle>
      <a:lvl1pPr marL="307975" indent="-307975" algn="l" defTabSz="914400" rtl="0" eaLnBrk="1" latinLnBrk="0" hangingPunct="1">
        <a:lnSpc>
          <a:spcPct val="100000"/>
        </a:lnSpc>
        <a:spcBef>
          <a:spcPts val="600"/>
        </a:spcBef>
        <a:buSzPct val="93000"/>
        <a:buFont typeface="Arial" panose="020B0604020202020204" pitchFamily="34" charset="0"/>
        <a:buChar char="•"/>
        <a:defRPr sz="2000" kern="1200">
          <a:solidFill>
            <a:schemeClr val="tx1"/>
          </a:solidFill>
          <a:latin typeface="+mn-lt"/>
          <a:ea typeface="+mn-ea"/>
          <a:cs typeface="+mn-cs"/>
        </a:defRPr>
      </a:lvl1pPr>
      <a:lvl2pPr marL="627063" indent="-312738" algn="l" defTabSz="914400" rtl="0" eaLnBrk="1" latinLnBrk="0" hangingPunct="1">
        <a:lnSpc>
          <a:spcPct val="100000"/>
        </a:lnSpc>
        <a:spcBef>
          <a:spcPts val="0"/>
        </a:spcBef>
        <a:buSzPct val="93000"/>
        <a:buFont typeface="Arial" panose="020B0604020202020204" pitchFamily="34" charset="0"/>
        <a:buChar char="•"/>
        <a:defRPr sz="2000" kern="1200">
          <a:solidFill>
            <a:schemeClr val="tx1"/>
          </a:solidFill>
          <a:latin typeface="+mn-lt"/>
          <a:ea typeface="+mn-ea"/>
          <a:cs typeface="+mn-cs"/>
        </a:defRPr>
      </a:lvl2pPr>
      <a:lvl3pPr marL="893763" indent="-303213" algn="l" defTabSz="914400" rtl="0" eaLnBrk="1" latinLnBrk="0" hangingPunct="1">
        <a:lnSpc>
          <a:spcPct val="100000"/>
        </a:lnSpc>
        <a:spcBef>
          <a:spcPts val="0"/>
        </a:spcBef>
        <a:buSzPct val="93000"/>
        <a:buFont typeface="Roboto" panose="02000000000000000000" pitchFamily="2" charset="0"/>
        <a:buChar char="&gt;"/>
        <a:defRPr sz="2000" kern="1200">
          <a:solidFill>
            <a:schemeClr val="tx1"/>
          </a:solidFill>
          <a:latin typeface="+mn-lt"/>
          <a:ea typeface="+mn-ea"/>
          <a:cs typeface="+mn-cs"/>
        </a:defRPr>
      </a:lvl3pPr>
      <a:lvl4pPr marL="1162050" indent="-266700" algn="l" defTabSz="914400" rtl="0" eaLnBrk="1" latinLnBrk="0" hangingPunct="1">
        <a:lnSpc>
          <a:spcPct val="100000"/>
        </a:lnSpc>
        <a:spcBef>
          <a:spcPts val="0"/>
        </a:spcBef>
        <a:buSzPct val="93000"/>
        <a:buFont typeface="Roboto" panose="02000000000000000000" pitchFamily="2" charset="0"/>
        <a:buChar char="&gt;"/>
        <a:defRPr sz="2000" kern="1200">
          <a:solidFill>
            <a:schemeClr val="tx1"/>
          </a:solidFill>
          <a:latin typeface="+mn-lt"/>
          <a:ea typeface="+mn-ea"/>
          <a:cs typeface="+mn-cs"/>
        </a:defRPr>
      </a:lvl4pPr>
      <a:lvl5pPr marL="1447800" indent="-276225" algn="l" defTabSz="914400" rtl="0" eaLnBrk="1" latinLnBrk="0" hangingPunct="1">
        <a:lnSpc>
          <a:spcPct val="100000"/>
        </a:lnSpc>
        <a:spcBef>
          <a:spcPts val="0"/>
        </a:spcBef>
        <a:buSzPct val="93000"/>
        <a:buFont typeface="Roboto" panose="02000000000000000000" pitchFamily="2" charset="0"/>
        <a:buChar char="&gt;"/>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539" userDrawn="1">
          <p15:clr>
            <a:srgbClr val="F26B43"/>
          </p15:clr>
        </p15:guide>
        <p15:guide id="2" orient="horz" pos="3498" userDrawn="1">
          <p15:clr>
            <a:srgbClr val="F26B43"/>
          </p15:clr>
        </p15:guide>
        <p15:guide id="3" pos="1164" userDrawn="1">
          <p15:clr>
            <a:srgbClr val="F26B43"/>
          </p15:clr>
        </p15:guide>
        <p15:guide id="4" orient="horz" pos="1344" userDrawn="1">
          <p15:clr>
            <a:srgbClr val="F26B43"/>
          </p15:clr>
        </p15:guide>
        <p15:guide id="5" orient="horz" pos="1774" userDrawn="1">
          <p15:clr>
            <a:srgbClr val="F26B43"/>
          </p15:clr>
        </p15:guide>
        <p15:guide id="6" orient="horz" pos="3997" userDrawn="1">
          <p15:clr>
            <a:srgbClr val="F26B43"/>
          </p15:clr>
        </p15:guide>
        <p15:guide id="7" pos="4430" userDrawn="1">
          <p15:clr>
            <a:srgbClr val="F26B43"/>
          </p15:clr>
        </p15:guide>
        <p15:guide id="8" pos="4203" userDrawn="1">
          <p15:clr>
            <a:srgbClr val="F26B43"/>
          </p15:clr>
        </p15:guide>
        <p15:guide id="9"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2241D1-EE44-440B-81C4-6CC8D4DB7D59}"/>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Experiences </a:t>
            </a:r>
            <a:r>
              <a:rPr lang="en-US" dirty="0" smtClean="0">
                <a:latin typeface="Times New Roman" panose="02020603050405020304" pitchFamily="18" charset="0"/>
                <a:cs typeface="Times New Roman" panose="02020603050405020304" pitchFamily="18" charset="0"/>
              </a:rPr>
              <a:t>from interviewer </a:t>
            </a:r>
            <a:r>
              <a:rPr lang="en-US" dirty="0">
                <a:latin typeface="Times New Roman" panose="02020603050405020304" pitchFamily="18" charset="0"/>
                <a:cs typeface="Times New Roman" panose="02020603050405020304" pitchFamily="18" charset="0"/>
              </a:rPr>
              <a:t>training and monitoring in the Swedish LFS</a:t>
            </a:r>
            <a:endParaRPr lang="sv-SE" dirty="0">
              <a:latin typeface="Times New Roman" panose="02020603050405020304" pitchFamily="18" charset="0"/>
              <a:cs typeface="Times New Roman" panose="02020603050405020304" pitchFamily="18" charset="0"/>
            </a:endParaRPr>
          </a:p>
        </p:txBody>
      </p:sp>
      <p:sp>
        <p:nvSpPr>
          <p:cNvPr id="3" name="Platshållare för text 2">
            <a:extLst>
              <a:ext uri="{FF2B5EF4-FFF2-40B4-BE49-F238E27FC236}">
                <a16:creationId xmlns:a16="http://schemas.microsoft.com/office/drawing/2014/main" id="{39EC4230-416A-4D65-A7F8-4C382E30D57C}"/>
              </a:ext>
            </a:extLst>
          </p:cNvPr>
          <p:cNvSpPr>
            <a:spLocks noGrp="1"/>
          </p:cNvSpPr>
          <p:nvPr>
            <p:ph type="body" sz="quarter" idx="10"/>
          </p:nvPr>
        </p:nvSpPr>
        <p:spPr/>
        <p:txBody>
          <a:bodyPr/>
          <a:lstStyle/>
          <a:p>
            <a:endParaRPr lang="sv-SE" dirty="0" smtClean="0"/>
          </a:p>
          <a:p>
            <a:endParaRPr lang="sv-SE" dirty="0"/>
          </a:p>
          <a:p>
            <a:endParaRPr lang="sv-SE" dirty="0" smtClean="0"/>
          </a:p>
          <a:p>
            <a:r>
              <a:rPr lang="sv-SE" dirty="0" smtClean="0">
                <a:latin typeface="Arial" panose="020B0604020202020204" pitchFamily="34" charset="0"/>
                <a:cs typeface="Arial" panose="020B0604020202020204" pitchFamily="34" charset="0"/>
              </a:rPr>
              <a:t>Li Stoorhöök</a:t>
            </a:r>
          </a:p>
          <a:p>
            <a:r>
              <a:rPr lang="sv-SE" dirty="0" smtClean="0">
                <a:latin typeface="Arial" panose="020B0604020202020204" pitchFamily="34" charset="0"/>
                <a:cs typeface="Arial" panose="020B0604020202020204" pitchFamily="34" charset="0"/>
              </a:rPr>
              <a:t>Labour Force Survey, </a:t>
            </a:r>
            <a:r>
              <a:rPr lang="en-US" dirty="0" smtClean="0">
                <a:latin typeface="Arial" panose="020B0604020202020204" pitchFamily="34" charset="0"/>
                <a:cs typeface="Arial" panose="020B0604020202020204" pitchFamily="34" charset="0"/>
              </a:rPr>
              <a:t>Statistics</a:t>
            </a:r>
            <a:r>
              <a:rPr lang="sv-SE" dirty="0" smtClean="0">
                <a:latin typeface="Arial" panose="020B0604020202020204" pitchFamily="34" charset="0"/>
                <a:cs typeface="Arial" panose="020B0604020202020204" pitchFamily="34" charset="0"/>
              </a:rPr>
              <a:t> Sweden </a:t>
            </a:r>
          </a:p>
          <a:p>
            <a:r>
              <a:rPr lang="sv-SE" dirty="0" smtClean="0">
                <a:latin typeface="Arial" panose="020B0604020202020204" pitchFamily="34" charset="0"/>
                <a:cs typeface="Arial" panose="020B0604020202020204" pitchFamily="34" charset="0"/>
              </a:rPr>
              <a:t>LFS Workshop Budapest 2019-05-16</a:t>
            </a:r>
            <a:endParaRPr lang="sv-S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580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6537AE-A456-40CC-8436-042D68A68DBA}"/>
              </a:ext>
            </a:extLst>
          </p:cNvPr>
          <p:cNvSpPr>
            <a:spLocks noGrp="1"/>
          </p:cNvSpPr>
          <p:nvPr>
            <p:ph type="ctrTitle"/>
          </p:nvPr>
        </p:nvSpPr>
        <p:spPr/>
        <p:txBody>
          <a:bodyPr/>
          <a:lstStyle/>
          <a:p>
            <a:r>
              <a:rPr lang="sv-SE" dirty="0" err="1" smtClean="0">
                <a:latin typeface="Times New Roman" panose="02020603050405020304" pitchFamily="18" charset="0"/>
                <a:cs typeface="Times New Roman" panose="02020603050405020304" pitchFamily="18" charset="0"/>
              </a:rPr>
              <a:t>Background</a:t>
            </a:r>
            <a:endParaRPr lang="sv-S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2466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67E3F8-FC30-46BD-B061-DAA3FA287AE9}"/>
              </a:ext>
            </a:extLst>
          </p:cNvPr>
          <p:cNvSpPr>
            <a:spLocks noGrp="1"/>
          </p:cNvSpPr>
          <p:nvPr>
            <p:ph type="title"/>
          </p:nvPr>
        </p:nvSpPr>
        <p:spPr/>
        <p:txBody>
          <a:bodyPr/>
          <a:lstStyle/>
          <a:p>
            <a:r>
              <a:rPr lang="sv-SE" dirty="0" smtClean="0"/>
              <a:t>LFS Sweden</a:t>
            </a:r>
            <a:endParaRPr lang="sv-SE" dirty="0"/>
          </a:p>
        </p:txBody>
      </p:sp>
      <p:sp>
        <p:nvSpPr>
          <p:cNvPr id="3" name="Platshållare för text 2">
            <a:extLst>
              <a:ext uri="{FF2B5EF4-FFF2-40B4-BE49-F238E27FC236}">
                <a16:creationId xmlns:a16="http://schemas.microsoft.com/office/drawing/2014/main" id="{906B5DBD-3E99-4508-B207-C969ED45BF5F}"/>
              </a:ext>
            </a:extLst>
          </p:cNvPr>
          <p:cNvSpPr>
            <a:spLocks noGrp="1"/>
          </p:cNvSpPr>
          <p:nvPr>
            <p:ph type="body" sz="quarter" idx="14"/>
          </p:nvPr>
        </p:nvSpPr>
        <p:spPr/>
        <p:txBody>
          <a:bodyPr/>
          <a:lstStyle/>
          <a:p>
            <a:r>
              <a:rPr lang="sv-SE" dirty="0">
                <a:latin typeface="Arial" panose="020B0604020202020204" pitchFamily="34" charset="0"/>
                <a:cs typeface="Arial" panose="020B0604020202020204" pitchFamily="34" charset="0"/>
              </a:rPr>
              <a:t>250 </a:t>
            </a:r>
            <a:r>
              <a:rPr lang="en-US" dirty="0" smtClean="0">
                <a:latin typeface="Arial" panose="020B0604020202020204" pitchFamily="34" charset="0"/>
                <a:cs typeface="Arial" panose="020B0604020202020204" pitchFamily="34" charset="0"/>
              </a:rPr>
              <a:t>interviewers</a:t>
            </a:r>
          </a:p>
          <a:p>
            <a:r>
              <a:rPr lang="sv-SE" dirty="0" smtClean="0">
                <a:latin typeface="Arial" panose="020B0604020202020204" pitchFamily="34" charset="0"/>
                <a:cs typeface="Arial" panose="020B0604020202020204" pitchFamily="34" charset="0"/>
              </a:rPr>
              <a:t>CATI</a:t>
            </a:r>
            <a:endParaRPr lang="sv-SE" dirty="0">
              <a:latin typeface="Arial" panose="020B0604020202020204" pitchFamily="34" charset="0"/>
              <a:cs typeface="Arial" panose="020B0604020202020204" pitchFamily="34" charset="0"/>
            </a:endParaRPr>
          </a:p>
          <a:p>
            <a:r>
              <a:rPr lang="sv-SE" dirty="0" err="1" smtClean="0">
                <a:latin typeface="Arial" panose="020B0604020202020204" pitchFamily="34" charset="0"/>
                <a:cs typeface="Arial" panose="020B0604020202020204" pitchFamily="34" charset="0"/>
              </a:rPr>
              <a:t>Sample</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size</a:t>
            </a:r>
            <a:r>
              <a:rPr lang="sv-SE" dirty="0" smtClean="0">
                <a:latin typeface="Arial" panose="020B0604020202020204" pitchFamily="34" charset="0"/>
                <a:cs typeface="Arial" panose="020B0604020202020204" pitchFamily="34" charset="0"/>
              </a:rPr>
              <a:t>: 29 500 /</a:t>
            </a:r>
            <a:r>
              <a:rPr lang="sv-SE" dirty="0" err="1" smtClean="0">
                <a:latin typeface="Arial" panose="020B0604020202020204" pitchFamily="34" charset="0"/>
                <a:cs typeface="Arial" panose="020B0604020202020204" pitchFamily="34" charset="0"/>
              </a:rPr>
              <a:t>month</a:t>
            </a:r>
            <a:endParaRPr lang="sv-SE" dirty="0" smtClean="0">
              <a:latin typeface="Arial" panose="020B0604020202020204" pitchFamily="34" charset="0"/>
              <a:cs typeface="Arial" panose="020B0604020202020204" pitchFamily="34" charset="0"/>
            </a:endParaRPr>
          </a:p>
          <a:p>
            <a:r>
              <a:rPr lang="sv-SE" dirty="0" smtClean="0">
                <a:latin typeface="Arial" panose="020B0604020202020204" pitchFamily="34" charset="0"/>
                <a:cs typeface="Arial" panose="020B0604020202020204" pitchFamily="34" charset="0"/>
              </a:rPr>
              <a:t>8 </a:t>
            </a:r>
            <a:r>
              <a:rPr lang="sv-SE" dirty="0" err="1" smtClean="0">
                <a:latin typeface="Arial" panose="020B0604020202020204" pitchFamily="34" charset="0"/>
                <a:cs typeface="Arial" panose="020B0604020202020204" pitchFamily="34" charset="0"/>
              </a:rPr>
              <a:t>waves</a:t>
            </a:r>
            <a:endParaRPr lang="sv-SE"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Dependent</a:t>
            </a:r>
            <a:r>
              <a:rPr lang="sv-SE"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interviews</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wave</a:t>
            </a:r>
            <a:r>
              <a:rPr lang="sv-SE" dirty="0" smtClean="0">
                <a:latin typeface="Arial" panose="020B0604020202020204" pitchFamily="34" charset="0"/>
                <a:cs typeface="Arial" panose="020B0604020202020204" pitchFamily="34" charset="0"/>
              </a:rPr>
              <a:t> 2-8 </a:t>
            </a:r>
          </a:p>
          <a:p>
            <a:endParaRPr lang="sv-SE" dirty="0" smtClean="0"/>
          </a:p>
        </p:txBody>
      </p:sp>
      <p:pic>
        <p:nvPicPr>
          <p:cNvPr id="10" name="Platshållare för bild 9"/>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8926" r="28926"/>
          <a:stretch>
            <a:fillRect/>
          </a:stretch>
        </p:blipFill>
        <p:spPr/>
      </p:pic>
    </p:spTree>
    <p:extLst>
      <p:ext uri="{BB962C8B-B14F-4D97-AF65-F5344CB8AC3E}">
        <p14:creationId xmlns:p14="http://schemas.microsoft.com/office/powerpoint/2010/main" val="2077964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1589559882"/>
              </p:ext>
            </p:extLst>
          </p:nvPr>
        </p:nvGraphicFramePr>
        <p:xfrm>
          <a:off x="1934029" y="1248712"/>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ubrik 1">
            <a:extLst>
              <a:ext uri="{FF2B5EF4-FFF2-40B4-BE49-F238E27FC236}">
                <a16:creationId xmlns:a16="http://schemas.microsoft.com/office/drawing/2014/main" id="{0067E3F8-FC30-46BD-B061-DAA3FA287AE9}"/>
              </a:ext>
            </a:extLst>
          </p:cNvPr>
          <p:cNvSpPr>
            <a:spLocks noGrp="1"/>
          </p:cNvSpPr>
          <p:nvPr>
            <p:ph type="title"/>
          </p:nvPr>
        </p:nvSpPr>
        <p:spPr/>
        <p:txBody>
          <a:bodyPr/>
          <a:lstStyle/>
          <a:p>
            <a:r>
              <a:rPr lang="sv-SE" dirty="0" smtClean="0">
                <a:latin typeface="Times New Roman" panose="02020603050405020304" pitchFamily="18" charset="0"/>
                <a:cs typeface="Times New Roman" panose="02020603050405020304" pitchFamily="18" charset="0"/>
              </a:rPr>
              <a:t>Organisation</a:t>
            </a:r>
            <a:endParaRPr lang="sv-SE" dirty="0">
              <a:latin typeface="Times New Roman" panose="02020603050405020304" pitchFamily="18" charset="0"/>
              <a:cs typeface="Times New Roman" panose="02020603050405020304" pitchFamily="18" charset="0"/>
            </a:endParaRPr>
          </a:p>
        </p:txBody>
      </p:sp>
      <p:pic>
        <p:nvPicPr>
          <p:cNvPr id="5" name="Bildobjekt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7155" y="3171066"/>
            <a:ext cx="410934" cy="410934"/>
          </a:xfrm>
          <a:prstGeom prst="rect">
            <a:avLst/>
          </a:prstGeom>
        </p:spPr>
      </p:pic>
      <p:pic>
        <p:nvPicPr>
          <p:cNvPr id="6" name="Bildobjekt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57800" y="5958540"/>
            <a:ext cx="277525" cy="280061"/>
          </a:xfrm>
          <a:prstGeom prst="rect">
            <a:avLst/>
          </a:prstGeom>
        </p:spPr>
      </p:pic>
    </p:spTree>
    <p:extLst>
      <p:ext uri="{BB962C8B-B14F-4D97-AF65-F5344CB8AC3E}">
        <p14:creationId xmlns:p14="http://schemas.microsoft.com/office/powerpoint/2010/main" val="2352903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435" y="3246120"/>
            <a:ext cx="456654" cy="456654"/>
          </a:xfrm>
          <a:prstGeom prst="rect">
            <a:avLst/>
          </a:prstGeom>
        </p:spPr>
      </p:pic>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1329" y="5656218"/>
            <a:ext cx="410935" cy="410935"/>
          </a:xfrm>
          <a:prstGeom prst="rect">
            <a:avLst/>
          </a:prstGeom>
        </p:spPr>
      </p:pic>
      <p:graphicFrame>
        <p:nvGraphicFramePr>
          <p:cNvPr id="10" name="Diagram 9"/>
          <p:cNvGraphicFramePr/>
          <p:nvPr>
            <p:extLst>
              <p:ext uri="{D42A27DB-BD31-4B8C-83A1-F6EECF244321}">
                <p14:modId xmlns:p14="http://schemas.microsoft.com/office/powerpoint/2010/main" val="159099927"/>
              </p:ext>
            </p:extLst>
          </p:nvPr>
        </p:nvGraphicFramePr>
        <p:xfrm>
          <a:off x="2195951" y="2000250"/>
          <a:ext cx="9019737" cy="46577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ubrik 10"/>
          <p:cNvSpPr>
            <a:spLocks noGrp="1"/>
          </p:cNvSpPr>
          <p:nvPr>
            <p:ph type="title"/>
          </p:nvPr>
        </p:nvSpPr>
        <p:spPr>
          <a:xfrm>
            <a:off x="1844766" y="1320076"/>
            <a:ext cx="8313647" cy="454134"/>
          </a:xfrm>
        </p:spPr>
        <p:txBody>
          <a:bodyPr/>
          <a:lstStyle/>
          <a:p>
            <a:r>
              <a:rPr lang="sv-SE" dirty="0" err="1" smtClean="0">
                <a:latin typeface="Times New Roman" panose="02020603050405020304" pitchFamily="18" charset="0"/>
                <a:cs typeface="Times New Roman" panose="02020603050405020304" pitchFamily="18" charset="0"/>
              </a:rPr>
              <a:t>Interviewer</a:t>
            </a:r>
            <a:r>
              <a:rPr lang="sv-SE" dirty="0" smtClean="0">
                <a:latin typeface="Times New Roman" panose="02020603050405020304" pitchFamily="18" charset="0"/>
                <a:cs typeface="Times New Roman" panose="02020603050405020304" pitchFamily="18" charset="0"/>
              </a:rPr>
              <a:t> </a:t>
            </a:r>
            <a:r>
              <a:rPr lang="sv-SE" dirty="0" err="1" smtClean="0">
                <a:latin typeface="Times New Roman" panose="02020603050405020304" pitchFamily="18" charset="0"/>
                <a:cs typeface="Times New Roman" panose="02020603050405020304" pitchFamily="18" charset="0"/>
              </a:rPr>
              <a:t>training</a:t>
            </a:r>
            <a:r>
              <a:rPr lang="sv-SE" dirty="0">
                <a:latin typeface="Times New Roman" panose="02020603050405020304" pitchFamily="18" charset="0"/>
                <a:cs typeface="Times New Roman" panose="02020603050405020304" pitchFamily="18" charset="0"/>
              </a:rPr>
              <a:t> </a:t>
            </a:r>
            <a:r>
              <a:rPr lang="sv-SE" dirty="0" smtClean="0">
                <a:latin typeface="Times New Roman" panose="02020603050405020304" pitchFamily="18" charset="0"/>
                <a:cs typeface="Times New Roman" panose="02020603050405020304" pitchFamily="18" charset="0"/>
              </a:rPr>
              <a:t>- </a:t>
            </a:r>
            <a:r>
              <a:rPr lang="sv-SE" dirty="0" err="1" smtClean="0">
                <a:latin typeface="Times New Roman" panose="02020603050405020304" pitchFamily="18" charset="0"/>
                <a:cs typeface="Times New Roman" panose="02020603050405020304" pitchFamily="18" charset="0"/>
              </a:rPr>
              <a:t>responsibilites</a:t>
            </a:r>
            <a:endParaRPr lang="sv-SE" dirty="0">
              <a:latin typeface="Times New Roman" panose="02020603050405020304" pitchFamily="18" charset="0"/>
              <a:cs typeface="Times New Roman" panose="02020603050405020304" pitchFamily="18" charset="0"/>
            </a:endParaRPr>
          </a:p>
        </p:txBody>
      </p:sp>
      <p:pic>
        <p:nvPicPr>
          <p:cNvPr id="12" name="Bildobjekt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4439" y="3220402"/>
            <a:ext cx="230232" cy="230232"/>
          </a:xfrm>
          <a:prstGeom prst="rect">
            <a:avLst/>
          </a:prstGeom>
        </p:spPr>
      </p:pic>
    </p:spTree>
    <p:extLst>
      <p:ext uri="{BB962C8B-B14F-4D97-AF65-F5344CB8AC3E}">
        <p14:creationId xmlns:p14="http://schemas.microsoft.com/office/powerpoint/2010/main" val="1768727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dirty="0" err="1" smtClean="0">
                <a:latin typeface="Times New Roman" panose="02020603050405020304" pitchFamily="18" charset="0"/>
                <a:cs typeface="Times New Roman" panose="02020603050405020304" pitchFamily="18" charset="0"/>
              </a:rPr>
              <a:t>Interviewer</a:t>
            </a:r>
            <a:r>
              <a:rPr lang="sv-SE" dirty="0" smtClean="0">
                <a:latin typeface="Times New Roman" panose="02020603050405020304" pitchFamily="18" charset="0"/>
                <a:cs typeface="Times New Roman" panose="02020603050405020304" pitchFamily="18" charset="0"/>
              </a:rPr>
              <a:t> </a:t>
            </a:r>
            <a:r>
              <a:rPr lang="sv-SE" dirty="0" err="1" smtClean="0">
                <a:latin typeface="Times New Roman" panose="02020603050405020304" pitchFamily="18" charset="0"/>
                <a:cs typeface="Times New Roman" panose="02020603050405020304" pitchFamily="18" charset="0"/>
              </a:rPr>
              <a:t>training</a:t>
            </a:r>
            <a:endParaRPr lang="sv-S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5463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latin typeface="Times New Roman" panose="02020603050405020304" pitchFamily="18" charset="0"/>
                <a:cs typeface="Times New Roman" panose="02020603050405020304" pitchFamily="18" charset="0"/>
              </a:rPr>
              <a:t>Interview</a:t>
            </a:r>
            <a:r>
              <a:rPr lang="sv-SE" dirty="0" smtClean="0">
                <a:latin typeface="Times New Roman" panose="02020603050405020304" pitchFamily="18" charset="0"/>
                <a:cs typeface="Times New Roman" panose="02020603050405020304" pitchFamily="18" charset="0"/>
              </a:rPr>
              <a:t> </a:t>
            </a:r>
            <a:r>
              <a:rPr lang="sv-SE" dirty="0" err="1" smtClean="0">
                <a:latin typeface="Times New Roman" panose="02020603050405020304" pitchFamily="18" charset="0"/>
                <a:cs typeface="Times New Roman" panose="02020603050405020304" pitchFamily="18" charset="0"/>
              </a:rPr>
              <a:t>training</a:t>
            </a:r>
            <a:r>
              <a:rPr lang="sv-SE" dirty="0" smtClean="0">
                <a:latin typeface="Times New Roman" panose="02020603050405020304" pitchFamily="18" charset="0"/>
                <a:cs typeface="Times New Roman" panose="02020603050405020304" pitchFamily="18" charset="0"/>
              </a:rPr>
              <a:t> </a:t>
            </a:r>
            <a:br>
              <a:rPr lang="sv-SE" dirty="0" smtClean="0">
                <a:latin typeface="Times New Roman" panose="02020603050405020304" pitchFamily="18" charset="0"/>
                <a:cs typeface="Times New Roman" panose="02020603050405020304" pitchFamily="18" charset="0"/>
              </a:rPr>
            </a:br>
            <a:r>
              <a:rPr lang="sv-SE" dirty="0" smtClean="0">
                <a:latin typeface="Times New Roman" panose="02020603050405020304" pitchFamily="18" charset="0"/>
                <a:cs typeface="Times New Roman" panose="02020603050405020304" pitchFamily="18" charset="0"/>
              </a:rPr>
              <a:t>(new </a:t>
            </a:r>
            <a:r>
              <a:rPr lang="sv-SE" dirty="0" err="1" smtClean="0">
                <a:latin typeface="Times New Roman" panose="02020603050405020304" pitchFamily="18" charset="0"/>
                <a:cs typeface="Times New Roman" panose="02020603050405020304" pitchFamily="18" charset="0"/>
              </a:rPr>
              <a:t>supplier</a:t>
            </a:r>
            <a:r>
              <a:rPr lang="sv-SE" dirty="0" smtClean="0">
                <a:latin typeface="Times New Roman" panose="02020603050405020304" pitchFamily="18" charset="0"/>
                <a:cs typeface="Times New Roman" panose="02020603050405020304" pitchFamily="18" charset="0"/>
              </a:rPr>
              <a:t>)</a:t>
            </a:r>
            <a:endParaRPr lang="sv-SE" dirty="0">
              <a:latin typeface="Times New Roman" panose="02020603050405020304" pitchFamily="18" charset="0"/>
              <a:cs typeface="Times New Roman" panose="02020603050405020304" pitchFamily="18" charset="0"/>
            </a:endParaRPr>
          </a:p>
        </p:txBody>
      </p:sp>
      <p:graphicFrame>
        <p:nvGraphicFramePr>
          <p:cNvPr id="4" name="Tabell 3"/>
          <p:cNvGraphicFramePr>
            <a:graphicFrameLocks noGrp="1"/>
          </p:cNvGraphicFramePr>
          <p:nvPr>
            <p:extLst>
              <p:ext uri="{D42A27DB-BD31-4B8C-83A1-F6EECF244321}">
                <p14:modId xmlns:p14="http://schemas.microsoft.com/office/powerpoint/2010/main" val="2762767901"/>
              </p:ext>
            </p:extLst>
          </p:nvPr>
        </p:nvGraphicFramePr>
        <p:xfrm>
          <a:off x="1891076" y="2970780"/>
          <a:ext cx="6096000" cy="1381760"/>
        </p:xfrm>
        <a:graphic>
          <a:graphicData uri="http://schemas.openxmlformats.org/drawingml/2006/table">
            <a:tbl>
              <a:tblPr firstRow="1" bandRow="1">
                <a:tableStyleId>{3B4B98B0-60AC-42C2-AFA5-B58CD77FA1E5}</a:tableStyleId>
              </a:tblPr>
              <a:tblGrid>
                <a:gridCol w="2032000">
                  <a:extLst>
                    <a:ext uri="{9D8B030D-6E8A-4147-A177-3AD203B41FA5}">
                      <a16:colId xmlns:a16="http://schemas.microsoft.com/office/drawing/2014/main" val="1874904789"/>
                    </a:ext>
                  </a:extLst>
                </a:gridCol>
                <a:gridCol w="2032000">
                  <a:extLst>
                    <a:ext uri="{9D8B030D-6E8A-4147-A177-3AD203B41FA5}">
                      <a16:colId xmlns:a16="http://schemas.microsoft.com/office/drawing/2014/main" val="913746148"/>
                    </a:ext>
                  </a:extLst>
                </a:gridCol>
                <a:gridCol w="2032000">
                  <a:extLst>
                    <a:ext uri="{9D8B030D-6E8A-4147-A177-3AD203B41FA5}">
                      <a16:colId xmlns:a16="http://schemas.microsoft.com/office/drawing/2014/main" val="2033796213"/>
                    </a:ext>
                  </a:extLst>
                </a:gridCol>
              </a:tblGrid>
              <a:tr h="370840">
                <a:tc>
                  <a:txBody>
                    <a:bodyPr/>
                    <a:lstStyle/>
                    <a:p>
                      <a:r>
                        <a:rPr lang="sv-SE" dirty="0" err="1" smtClean="0">
                          <a:latin typeface="Arial" panose="020B0604020202020204" pitchFamily="34" charset="0"/>
                          <a:cs typeface="Arial" panose="020B0604020202020204" pitchFamily="34" charset="0"/>
                        </a:rPr>
                        <a:t>Year</a:t>
                      </a:r>
                      <a:endParaRPr lang="sv-SE" dirty="0" smtClean="0">
                        <a:latin typeface="Arial" panose="020B0604020202020204" pitchFamily="34" charset="0"/>
                        <a:cs typeface="Arial" panose="020B0604020202020204" pitchFamily="34" charset="0"/>
                      </a:endParaRPr>
                    </a:p>
                  </a:txBody>
                  <a:tcPr/>
                </a:tc>
                <a:tc>
                  <a:txBody>
                    <a:bodyPr/>
                    <a:lstStyle/>
                    <a:p>
                      <a:r>
                        <a:rPr lang="sv-SE" dirty="0" err="1" smtClean="0">
                          <a:latin typeface="Arial" panose="020B0604020202020204" pitchFamily="34" charset="0"/>
                          <a:cs typeface="Arial" panose="020B0604020202020204" pitchFamily="34" charset="0"/>
                        </a:rPr>
                        <a:t>Number</a:t>
                      </a:r>
                      <a:r>
                        <a:rPr lang="sv-SE" baseline="0" dirty="0" smtClean="0">
                          <a:latin typeface="Arial" panose="020B0604020202020204" pitchFamily="34" charset="0"/>
                          <a:cs typeface="Arial" panose="020B0604020202020204" pitchFamily="34" charset="0"/>
                        </a:rPr>
                        <a:t> </a:t>
                      </a:r>
                      <a:r>
                        <a:rPr lang="sv-SE" baseline="0" dirty="0" err="1" smtClean="0">
                          <a:latin typeface="Arial" panose="020B0604020202020204" pitchFamily="34" charset="0"/>
                          <a:cs typeface="Arial" panose="020B0604020202020204" pitchFamily="34" charset="0"/>
                        </a:rPr>
                        <a:t>of</a:t>
                      </a:r>
                      <a:r>
                        <a:rPr lang="sv-SE" baseline="0" dirty="0" smtClean="0">
                          <a:latin typeface="Arial" panose="020B0604020202020204" pitchFamily="34" charset="0"/>
                          <a:cs typeface="Arial" panose="020B0604020202020204" pitchFamily="34" charset="0"/>
                        </a:rPr>
                        <a:t> new  </a:t>
                      </a:r>
                      <a:r>
                        <a:rPr lang="sv-SE" baseline="0" dirty="0" err="1" smtClean="0">
                          <a:latin typeface="Arial" panose="020B0604020202020204" pitchFamily="34" charset="0"/>
                          <a:cs typeface="Arial" panose="020B0604020202020204" pitchFamily="34" charset="0"/>
                        </a:rPr>
                        <a:t>interviewers</a:t>
                      </a:r>
                      <a:endParaRPr lang="sv-SE" dirty="0">
                        <a:latin typeface="Arial" panose="020B0604020202020204" pitchFamily="34" charset="0"/>
                        <a:cs typeface="Arial" panose="020B0604020202020204" pitchFamily="34" charset="0"/>
                      </a:endParaRPr>
                    </a:p>
                  </a:txBody>
                  <a:tcPr/>
                </a:tc>
                <a:tc>
                  <a:txBody>
                    <a:bodyPr/>
                    <a:lstStyle/>
                    <a:p>
                      <a:r>
                        <a:rPr lang="sv-SE" dirty="0" err="1" smtClean="0">
                          <a:latin typeface="Arial" panose="020B0604020202020204" pitchFamily="34" charset="0"/>
                          <a:cs typeface="Arial" panose="020B0604020202020204" pitchFamily="34" charset="0"/>
                        </a:rPr>
                        <a:t>Number</a:t>
                      </a:r>
                      <a:r>
                        <a:rPr lang="sv-SE" baseline="0" dirty="0" smtClean="0">
                          <a:latin typeface="Arial" panose="020B0604020202020204" pitchFamily="34" charset="0"/>
                          <a:cs typeface="Arial" panose="020B0604020202020204" pitchFamily="34" charset="0"/>
                        </a:rPr>
                        <a:t> </a:t>
                      </a:r>
                      <a:r>
                        <a:rPr lang="sv-SE" baseline="0" dirty="0" err="1" smtClean="0">
                          <a:latin typeface="Arial" panose="020B0604020202020204" pitchFamily="34" charset="0"/>
                          <a:cs typeface="Arial" panose="020B0604020202020204" pitchFamily="34" charset="0"/>
                        </a:rPr>
                        <a:t>of</a:t>
                      </a:r>
                      <a:r>
                        <a:rPr lang="sv-SE" baseline="0" dirty="0" smtClean="0">
                          <a:latin typeface="Arial" panose="020B0604020202020204" pitchFamily="34" charset="0"/>
                          <a:cs typeface="Arial" panose="020B0604020202020204" pitchFamily="34" charset="0"/>
                        </a:rPr>
                        <a:t> </a:t>
                      </a:r>
                      <a:r>
                        <a:rPr lang="sv-SE" baseline="0" dirty="0" err="1" smtClean="0">
                          <a:latin typeface="Arial" panose="020B0604020202020204" pitchFamily="34" charset="0"/>
                          <a:cs typeface="Arial" panose="020B0604020202020204" pitchFamily="34" charset="0"/>
                        </a:rPr>
                        <a:t>occations</a:t>
                      </a:r>
                      <a:endParaRPr lang="sv-SE"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81809220"/>
                  </a:ext>
                </a:extLst>
              </a:tr>
              <a:tr h="370840">
                <a:tc>
                  <a:txBody>
                    <a:bodyPr/>
                    <a:lstStyle/>
                    <a:p>
                      <a:r>
                        <a:rPr lang="sv-SE" dirty="0" smtClean="0">
                          <a:latin typeface="Arial" panose="020B0604020202020204" pitchFamily="34" charset="0"/>
                          <a:cs typeface="Arial" panose="020B0604020202020204" pitchFamily="34" charset="0"/>
                        </a:rPr>
                        <a:t>2017</a:t>
                      </a:r>
                      <a:endParaRPr lang="sv-SE" dirty="0">
                        <a:latin typeface="Arial" panose="020B0604020202020204" pitchFamily="34" charset="0"/>
                        <a:cs typeface="Arial" panose="020B0604020202020204" pitchFamily="34" charset="0"/>
                      </a:endParaRPr>
                    </a:p>
                  </a:txBody>
                  <a:tcPr/>
                </a:tc>
                <a:tc>
                  <a:txBody>
                    <a:bodyPr/>
                    <a:lstStyle/>
                    <a:p>
                      <a:r>
                        <a:rPr lang="sv-SE" dirty="0" smtClean="0">
                          <a:latin typeface="Arial" panose="020B0604020202020204" pitchFamily="34" charset="0"/>
                          <a:cs typeface="Arial" panose="020B0604020202020204" pitchFamily="34" charset="0"/>
                        </a:rPr>
                        <a:t>30</a:t>
                      </a:r>
                      <a:endParaRPr lang="sv-SE" dirty="0">
                        <a:latin typeface="Arial" panose="020B0604020202020204" pitchFamily="34" charset="0"/>
                        <a:cs typeface="Arial" panose="020B0604020202020204" pitchFamily="34" charset="0"/>
                      </a:endParaRPr>
                    </a:p>
                  </a:txBody>
                  <a:tcPr/>
                </a:tc>
                <a:tc>
                  <a:txBody>
                    <a:bodyPr/>
                    <a:lstStyle/>
                    <a:p>
                      <a:r>
                        <a:rPr lang="sv-SE" dirty="0" smtClean="0">
                          <a:latin typeface="Arial" panose="020B0604020202020204" pitchFamily="34" charset="0"/>
                          <a:cs typeface="Arial" panose="020B0604020202020204" pitchFamily="34" charset="0"/>
                        </a:rPr>
                        <a:t>4</a:t>
                      </a:r>
                      <a:endParaRPr lang="sv-SE"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01585535"/>
                  </a:ext>
                </a:extLst>
              </a:tr>
              <a:tr h="370840">
                <a:tc>
                  <a:txBody>
                    <a:bodyPr/>
                    <a:lstStyle/>
                    <a:p>
                      <a:r>
                        <a:rPr lang="sv-SE" dirty="0" smtClean="0">
                          <a:latin typeface="Arial" panose="020B0604020202020204" pitchFamily="34" charset="0"/>
                          <a:cs typeface="Arial" panose="020B0604020202020204" pitchFamily="34" charset="0"/>
                        </a:rPr>
                        <a:t>2018</a:t>
                      </a:r>
                      <a:endParaRPr lang="sv-SE" dirty="0">
                        <a:latin typeface="Arial" panose="020B0604020202020204" pitchFamily="34" charset="0"/>
                        <a:cs typeface="Arial" panose="020B0604020202020204" pitchFamily="34" charset="0"/>
                      </a:endParaRPr>
                    </a:p>
                  </a:txBody>
                  <a:tcPr/>
                </a:tc>
                <a:tc>
                  <a:txBody>
                    <a:bodyPr/>
                    <a:lstStyle/>
                    <a:p>
                      <a:r>
                        <a:rPr lang="sv-SE" dirty="0" smtClean="0">
                          <a:latin typeface="Arial" panose="020B0604020202020204" pitchFamily="34" charset="0"/>
                          <a:cs typeface="Arial" panose="020B0604020202020204" pitchFamily="34" charset="0"/>
                        </a:rPr>
                        <a:t>60</a:t>
                      </a:r>
                      <a:endParaRPr lang="sv-SE" dirty="0">
                        <a:latin typeface="Arial" panose="020B0604020202020204" pitchFamily="34" charset="0"/>
                        <a:cs typeface="Arial" panose="020B0604020202020204" pitchFamily="34" charset="0"/>
                      </a:endParaRPr>
                    </a:p>
                  </a:txBody>
                  <a:tcPr/>
                </a:tc>
                <a:tc>
                  <a:txBody>
                    <a:bodyPr/>
                    <a:lstStyle/>
                    <a:p>
                      <a:r>
                        <a:rPr lang="sv-SE" dirty="0" smtClean="0">
                          <a:latin typeface="Arial" panose="020B0604020202020204" pitchFamily="34" charset="0"/>
                          <a:cs typeface="Arial" panose="020B0604020202020204" pitchFamily="34" charset="0"/>
                        </a:rPr>
                        <a:t>8</a:t>
                      </a:r>
                      <a:endParaRPr lang="sv-SE"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78491951"/>
                  </a:ext>
                </a:extLst>
              </a:tr>
            </a:tbl>
          </a:graphicData>
        </a:graphic>
      </p:graphicFrame>
    </p:spTree>
    <p:extLst>
      <p:ext uri="{BB962C8B-B14F-4D97-AF65-F5344CB8AC3E}">
        <p14:creationId xmlns:p14="http://schemas.microsoft.com/office/powerpoint/2010/main" val="3751193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latin typeface="Times New Roman" panose="02020603050405020304" pitchFamily="18" charset="0"/>
                <a:cs typeface="Times New Roman" panose="02020603050405020304" pitchFamily="18" charset="0"/>
              </a:rPr>
              <a:t>The </a:t>
            </a:r>
            <a:r>
              <a:rPr lang="sv-SE" dirty="0" err="1" smtClean="0">
                <a:latin typeface="Times New Roman" panose="02020603050405020304" pitchFamily="18" charset="0"/>
                <a:cs typeface="Times New Roman" panose="02020603050405020304" pitchFamily="18" charset="0"/>
              </a:rPr>
              <a:t>training</a:t>
            </a:r>
            <a:r>
              <a:rPr lang="sv-SE" dirty="0" smtClean="0">
                <a:latin typeface="Times New Roman" panose="02020603050405020304" pitchFamily="18" charset="0"/>
                <a:cs typeface="Times New Roman" panose="02020603050405020304" pitchFamily="18" charset="0"/>
              </a:rPr>
              <a:t> </a:t>
            </a:r>
            <a:r>
              <a:rPr lang="sv-SE" dirty="0" err="1" smtClean="0">
                <a:latin typeface="Times New Roman" panose="02020603050405020304" pitchFamily="18" charset="0"/>
                <a:cs typeface="Times New Roman" panose="02020603050405020304" pitchFamily="18" charset="0"/>
              </a:rPr>
              <a:t>programme</a:t>
            </a:r>
            <a:endParaRPr lang="sv-SE" dirty="0">
              <a:latin typeface="Times New Roman" panose="02020603050405020304" pitchFamily="18" charset="0"/>
              <a:cs typeface="Times New Roman" panose="02020603050405020304" pitchFamily="18" charset="0"/>
            </a:endParaRPr>
          </a:p>
        </p:txBody>
      </p:sp>
      <p:graphicFrame>
        <p:nvGraphicFramePr>
          <p:cNvPr id="6" name="Platshållare för innehåll 5"/>
          <p:cNvGraphicFramePr>
            <a:graphicFrameLocks noGrp="1"/>
          </p:cNvGraphicFramePr>
          <p:nvPr>
            <p:ph sz="quarter" idx="10"/>
            <p:extLst>
              <p:ext uri="{D42A27DB-BD31-4B8C-83A1-F6EECF244321}">
                <p14:modId xmlns:p14="http://schemas.microsoft.com/office/powerpoint/2010/main" val="3943150605"/>
              </p:ext>
            </p:extLst>
          </p:nvPr>
        </p:nvGraphicFramePr>
        <p:xfrm>
          <a:off x="1844675" y="2262188"/>
          <a:ext cx="6761798" cy="2225040"/>
        </p:xfrm>
        <a:graphic>
          <a:graphicData uri="http://schemas.openxmlformats.org/drawingml/2006/table">
            <a:tbl>
              <a:tblPr firstRow="1" bandRow="1">
                <a:tableStyleId>{3B4B98B0-60AC-42C2-AFA5-B58CD77FA1E5}</a:tableStyleId>
              </a:tblPr>
              <a:tblGrid>
                <a:gridCol w="5905818">
                  <a:extLst>
                    <a:ext uri="{9D8B030D-6E8A-4147-A177-3AD203B41FA5}">
                      <a16:colId xmlns:a16="http://schemas.microsoft.com/office/drawing/2014/main" val="4224286800"/>
                    </a:ext>
                  </a:extLst>
                </a:gridCol>
                <a:gridCol w="855980">
                  <a:extLst>
                    <a:ext uri="{9D8B030D-6E8A-4147-A177-3AD203B41FA5}">
                      <a16:colId xmlns:a16="http://schemas.microsoft.com/office/drawing/2014/main" val="1862531684"/>
                    </a:ext>
                  </a:extLst>
                </a:gridCol>
              </a:tblGrid>
              <a:tr h="370840">
                <a:tc>
                  <a:txBody>
                    <a:bodyPr/>
                    <a:lstStyle/>
                    <a:p>
                      <a:r>
                        <a:rPr lang="sv-SE" dirty="0" smtClean="0">
                          <a:latin typeface="Arial" panose="020B0604020202020204" pitchFamily="34" charset="0"/>
                          <a:cs typeface="Arial" panose="020B0604020202020204" pitchFamily="34" charset="0"/>
                        </a:rPr>
                        <a:t>Session</a:t>
                      </a:r>
                      <a:endParaRPr lang="sv-SE" dirty="0">
                        <a:latin typeface="Arial" panose="020B0604020202020204" pitchFamily="34" charset="0"/>
                        <a:cs typeface="Arial" panose="020B0604020202020204" pitchFamily="34" charset="0"/>
                      </a:endParaRPr>
                    </a:p>
                  </a:txBody>
                  <a:tcPr/>
                </a:tc>
                <a:tc>
                  <a:txBody>
                    <a:bodyPr/>
                    <a:lstStyle/>
                    <a:p>
                      <a:r>
                        <a:rPr lang="sv-SE" dirty="0" err="1" smtClean="0">
                          <a:latin typeface="Arial" panose="020B0604020202020204" pitchFamily="34" charset="0"/>
                          <a:cs typeface="Arial" panose="020B0604020202020204" pitchFamily="34" charset="0"/>
                        </a:rPr>
                        <a:t>Hours</a:t>
                      </a:r>
                      <a:endParaRPr lang="sv-SE"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71039930"/>
                  </a:ext>
                </a:extLst>
              </a:tr>
              <a:tr h="370840">
                <a:tc>
                  <a:txBody>
                    <a:bodyPr/>
                    <a:lstStyle/>
                    <a:p>
                      <a:r>
                        <a:rPr lang="en-US" noProof="0" dirty="0" smtClean="0">
                          <a:latin typeface="Arial" panose="020B0604020202020204" pitchFamily="34" charset="0"/>
                          <a:cs typeface="Arial" panose="020B0604020202020204" pitchFamily="34" charset="0"/>
                        </a:rPr>
                        <a:t>Self studies (preceding</a:t>
                      </a:r>
                      <a:r>
                        <a:rPr lang="en-US" baseline="0" noProof="0" dirty="0" smtClean="0">
                          <a:latin typeface="Arial" panose="020B0604020202020204" pitchFamily="34" charset="0"/>
                          <a:cs typeface="Arial" panose="020B0604020202020204" pitchFamily="34" charset="0"/>
                        </a:rPr>
                        <a:t> the </a:t>
                      </a:r>
                      <a:r>
                        <a:rPr lang="en-US" baseline="0" noProof="0" dirty="0" err="1" smtClean="0">
                          <a:latin typeface="Arial" panose="020B0604020202020204" pitchFamily="34" charset="0"/>
                          <a:cs typeface="Arial" panose="020B0604020202020204" pitchFamily="34" charset="0"/>
                        </a:rPr>
                        <a:t>programme</a:t>
                      </a:r>
                      <a:r>
                        <a:rPr lang="en-US" baseline="0" noProof="0" dirty="0" smtClean="0">
                          <a:latin typeface="Arial" panose="020B0604020202020204" pitchFamily="34" charset="0"/>
                          <a:cs typeface="Arial" panose="020B0604020202020204" pitchFamily="34" charset="0"/>
                        </a:rPr>
                        <a:t>)</a:t>
                      </a:r>
                      <a:endParaRPr lang="en-US" noProof="0" dirty="0">
                        <a:latin typeface="Arial" panose="020B0604020202020204" pitchFamily="34" charset="0"/>
                        <a:cs typeface="Arial" panose="020B0604020202020204" pitchFamily="34" charset="0"/>
                      </a:endParaRPr>
                    </a:p>
                  </a:txBody>
                  <a:tcPr/>
                </a:tc>
                <a:tc>
                  <a:txBody>
                    <a:bodyPr/>
                    <a:lstStyle/>
                    <a:p>
                      <a:r>
                        <a:rPr lang="sv-SE" dirty="0" smtClean="0">
                          <a:latin typeface="Arial" panose="020B0604020202020204" pitchFamily="34" charset="0"/>
                          <a:cs typeface="Arial" panose="020B0604020202020204" pitchFamily="34" charset="0"/>
                        </a:rPr>
                        <a:t>20</a:t>
                      </a:r>
                      <a:endParaRPr lang="sv-SE"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5902345"/>
                  </a:ext>
                </a:extLst>
              </a:tr>
              <a:tr h="370840">
                <a:tc>
                  <a:txBody>
                    <a:bodyPr/>
                    <a:lstStyle/>
                    <a:p>
                      <a:r>
                        <a:rPr lang="sv-SE" dirty="0" err="1" smtClean="0">
                          <a:latin typeface="Arial" panose="020B0604020202020204" pitchFamily="34" charset="0"/>
                          <a:cs typeface="Arial" panose="020B0604020202020204" pitchFamily="34" charset="0"/>
                        </a:rPr>
                        <a:t>Lectures</a:t>
                      </a:r>
                      <a:endParaRPr lang="sv-SE" dirty="0">
                        <a:latin typeface="Arial" panose="020B0604020202020204" pitchFamily="34" charset="0"/>
                        <a:cs typeface="Arial" panose="020B0604020202020204" pitchFamily="34" charset="0"/>
                      </a:endParaRPr>
                    </a:p>
                  </a:txBody>
                  <a:tcPr/>
                </a:tc>
                <a:tc>
                  <a:txBody>
                    <a:bodyPr/>
                    <a:lstStyle/>
                    <a:p>
                      <a:r>
                        <a:rPr lang="sv-SE" dirty="0" smtClean="0">
                          <a:latin typeface="Arial" panose="020B0604020202020204" pitchFamily="34" charset="0"/>
                          <a:cs typeface="Arial" panose="020B0604020202020204" pitchFamily="34" charset="0"/>
                        </a:rPr>
                        <a:t>5</a:t>
                      </a:r>
                      <a:endParaRPr lang="sv-SE"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45480350"/>
                  </a:ext>
                </a:extLst>
              </a:tr>
              <a:tr h="370840">
                <a:tc>
                  <a:txBody>
                    <a:bodyPr/>
                    <a:lstStyle/>
                    <a:p>
                      <a:r>
                        <a:rPr lang="en-US" sz="1800" b="0" i="0" u="none" strike="noStrike" kern="1200" baseline="0" dirty="0" smtClean="0">
                          <a:solidFill>
                            <a:schemeClr val="tx1"/>
                          </a:solidFill>
                          <a:latin typeface="Arial" panose="020B0604020202020204" pitchFamily="34" charset="0"/>
                          <a:ea typeface="+mn-ea"/>
                          <a:cs typeface="Arial" panose="020B0604020202020204" pitchFamily="34" charset="0"/>
                        </a:rPr>
                        <a:t>Practical interview training with fictitious respondents; </a:t>
                      </a:r>
                      <a:endParaRPr lang="sv-SE" dirty="0">
                        <a:latin typeface="Arial" panose="020B0604020202020204" pitchFamily="34" charset="0"/>
                        <a:cs typeface="Arial" panose="020B0604020202020204" pitchFamily="34" charset="0"/>
                      </a:endParaRPr>
                    </a:p>
                  </a:txBody>
                  <a:tcPr/>
                </a:tc>
                <a:tc>
                  <a:txBody>
                    <a:bodyPr/>
                    <a:lstStyle/>
                    <a:p>
                      <a:r>
                        <a:rPr lang="sv-SE" dirty="0" smtClean="0">
                          <a:latin typeface="Arial" panose="020B0604020202020204" pitchFamily="34" charset="0"/>
                          <a:cs typeface="Arial" panose="020B0604020202020204" pitchFamily="34" charset="0"/>
                        </a:rPr>
                        <a:t>11</a:t>
                      </a:r>
                      <a:endParaRPr lang="sv-SE"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38966712"/>
                  </a:ext>
                </a:extLst>
              </a:tr>
              <a:tr h="370840">
                <a:tc>
                  <a:txBody>
                    <a:bodyPr/>
                    <a:lstStyle/>
                    <a:p>
                      <a:r>
                        <a:rPr lang="en-US" noProof="0" dirty="0" smtClean="0">
                          <a:latin typeface="Arial" panose="020B0604020202020204" pitchFamily="34" charset="0"/>
                          <a:cs typeface="Arial" panose="020B0604020202020204" pitchFamily="34" charset="0"/>
                        </a:rPr>
                        <a:t>Supervised</a:t>
                      </a:r>
                      <a:r>
                        <a:rPr lang="sv-SE" dirty="0" smtClean="0">
                          <a:latin typeface="Arial" panose="020B0604020202020204" pitchFamily="34" charset="0"/>
                          <a:cs typeface="Arial" panose="020B0604020202020204" pitchFamily="34" charset="0"/>
                        </a:rPr>
                        <a:t> </a:t>
                      </a:r>
                      <a:r>
                        <a:rPr lang="en-US" noProof="0" dirty="0" smtClean="0">
                          <a:latin typeface="Arial" panose="020B0604020202020204" pitchFamily="34" charset="0"/>
                          <a:cs typeface="Arial" panose="020B0604020202020204" pitchFamily="34" charset="0"/>
                        </a:rPr>
                        <a:t>interviews</a:t>
                      </a:r>
                      <a:r>
                        <a:rPr lang="sv-SE" baseline="0" dirty="0" smtClean="0">
                          <a:latin typeface="Arial" panose="020B0604020202020204" pitchFamily="34" charset="0"/>
                          <a:cs typeface="Arial" panose="020B0604020202020204" pitchFamily="34" charset="0"/>
                        </a:rPr>
                        <a:t> </a:t>
                      </a:r>
                      <a:r>
                        <a:rPr lang="sv-SE" baseline="0" dirty="0" err="1" smtClean="0">
                          <a:latin typeface="Arial" panose="020B0604020202020204" pitchFamily="34" charset="0"/>
                          <a:cs typeface="Arial" panose="020B0604020202020204" pitchFamily="34" charset="0"/>
                        </a:rPr>
                        <a:t>with</a:t>
                      </a:r>
                      <a:r>
                        <a:rPr lang="sv-SE" baseline="0" dirty="0" smtClean="0">
                          <a:latin typeface="Arial" panose="020B0604020202020204" pitchFamily="34" charset="0"/>
                          <a:cs typeface="Arial" panose="020B0604020202020204" pitchFamily="34" charset="0"/>
                        </a:rPr>
                        <a:t> real respondents</a:t>
                      </a:r>
                      <a:endParaRPr lang="sv-SE" dirty="0">
                        <a:latin typeface="Arial" panose="020B0604020202020204" pitchFamily="34" charset="0"/>
                        <a:cs typeface="Arial" panose="020B0604020202020204" pitchFamily="34" charset="0"/>
                      </a:endParaRPr>
                    </a:p>
                  </a:txBody>
                  <a:tcPr/>
                </a:tc>
                <a:tc>
                  <a:txBody>
                    <a:bodyPr/>
                    <a:lstStyle/>
                    <a:p>
                      <a:r>
                        <a:rPr lang="sv-SE" dirty="0" smtClean="0">
                          <a:latin typeface="Arial" panose="020B0604020202020204" pitchFamily="34" charset="0"/>
                          <a:cs typeface="Arial" panose="020B0604020202020204" pitchFamily="34" charset="0"/>
                        </a:rPr>
                        <a:t>6</a:t>
                      </a:r>
                      <a:endParaRPr lang="sv-SE"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34996275"/>
                  </a:ext>
                </a:extLst>
              </a:tr>
              <a:tr h="370840">
                <a:tc>
                  <a:txBody>
                    <a:bodyPr/>
                    <a:lstStyle/>
                    <a:p>
                      <a:r>
                        <a:rPr lang="sv-SE" b="1" dirty="0" smtClean="0">
                          <a:latin typeface="Arial" panose="020B0604020202020204" pitchFamily="34" charset="0"/>
                          <a:cs typeface="Arial" panose="020B0604020202020204" pitchFamily="34" charset="0"/>
                        </a:rPr>
                        <a:t>TOTAL</a:t>
                      </a:r>
                      <a:endParaRPr lang="sv-SE" b="1" dirty="0">
                        <a:latin typeface="Arial" panose="020B0604020202020204" pitchFamily="34" charset="0"/>
                        <a:cs typeface="Arial" panose="020B0604020202020204" pitchFamily="34" charset="0"/>
                      </a:endParaRPr>
                    </a:p>
                  </a:txBody>
                  <a:tcPr/>
                </a:tc>
                <a:tc>
                  <a:txBody>
                    <a:bodyPr/>
                    <a:lstStyle/>
                    <a:p>
                      <a:r>
                        <a:rPr lang="sv-SE" b="1" dirty="0" smtClean="0">
                          <a:latin typeface="Arial" panose="020B0604020202020204" pitchFamily="34" charset="0"/>
                          <a:cs typeface="Arial" panose="020B0604020202020204" pitchFamily="34" charset="0"/>
                        </a:rPr>
                        <a:t>42</a:t>
                      </a:r>
                      <a:endParaRPr lang="sv-SE"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57513340"/>
                  </a:ext>
                </a:extLst>
              </a:tr>
            </a:tbl>
          </a:graphicData>
        </a:graphic>
      </p:graphicFrame>
    </p:spTree>
    <p:extLst>
      <p:ext uri="{BB962C8B-B14F-4D97-AF65-F5344CB8AC3E}">
        <p14:creationId xmlns:p14="http://schemas.microsoft.com/office/powerpoint/2010/main" val="2296046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err="1" smtClean="0">
                <a:latin typeface="Times New Roman" panose="02020603050405020304" pitchFamily="18" charset="0"/>
                <a:cs typeface="Times New Roman" panose="02020603050405020304" pitchFamily="18" charset="0"/>
              </a:rPr>
              <a:t>Theoretical</a:t>
            </a:r>
            <a:r>
              <a:rPr lang="sv-SE" dirty="0" smtClean="0">
                <a:latin typeface="Times New Roman" panose="02020603050405020304" pitchFamily="18" charset="0"/>
                <a:cs typeface="Times New Roman" panose="02020603050405020304" pitchFamily="18" charset="0"/>
              </a:rPr>
              <a:t> part</a:t>
            </a:r>
            <a:endParaRPr lang="sv-SE" dirty="0">
              <a:latin typeface="Times New Roman" panose="02020603050405020304" pitchFamily="18" charset="0"/>
              <a:cs typeface="Times New Roman" panose="02020603050405020304" pitchFamily="18" charset="0"/>
            </a:endParaRPr>
          </a:p>
        </p:txBody>
      </p:sp>
      <p:sp>
        <p:nvSpPr>
          <p:cNvPr id="3" name="Platshållare för text 2"/>
          <p:cNvSpPr>
            <a:spLocks noGrp="1"/>
          </p:cNvSpPr>
          <p:nvPr>
            <p:ph type="body" sz="quarter" idx="14"/>
          </p:nvPr>
        </p:nvSpPr>
        <p:spPr>
          <a:xfrm>
            <a:off x="1844766" y="2838813"/>
            <a:ext cx="8526462" cy="2732088"/>
          </a:xfrm>
        </p:spPr>
        <p:txBody>
          <a:bodyPr/>
          <a:lstStyle/>
          <a:p>
            <a:r>
              <a:rPr lang="sv-SE" b="1" dirty="0" smtClean="0">
                <a:latin typeface="Arial" panose="020B0604020202020204" pitchFamily="34" charset="0"/>
                <a:cs typeface="Arial" panose="020B0604020202020204" pitchFamily="34" charset="0"/>
              </a:rPr>
              <a:t>Self studies (20 </a:t>
            </a:r>
            <a:r>
              <a:rPr lang="sv-SE" b="1" dirty="0" err="1" smtClean="0">
                <a:latin typeface="Arial" panose="020B0604020202020204" pitchFamily="34" charset="0"/>
                <a:cs typeface="Arial" panose="020B0604020202020204" pitchFamily="34" charset="0"/>
              </a:rPr>
              <a:t>hours</a:t>
            </a:r>
            <a:r>
              <a:rPr lang="sv-SE" b="1" dirty="0" smtClean="0">
                <a:latin typeface="Arial" panose="020B0604020202020204" pitchFamily="34" charset="0"/>
                <a:cs typeface="Arial" panose="020B0604020202020204" pitchFamily="34" charset="0"/>
              </a:rPr>
              <a:t>)</a:t>
            </a:r>
          </a:p>
          <a:p>
            <a:pPr lvl="1"/>
            <a:r>
              <a:rPr lang="sv-SE" dirty="0" err="1" smtClean="0">
                <a:latin typeface="Arial" panose="020B0604020202020204" pitchFamily="34" charset="0"/>
                <a:cs typeface="Arial" panose="020B0604020202020204" pitchFamily="34" charset="0"/>
              </a:rPr>
              <a:t>Studying</a:t>
            </a:r>
            <a:r>
              <a:rPr lang="sv-SE" dirty="0" smtClean="0">
                <a:latin typeface="Arial" panose="020B0604020202020204" pitchFamily="34" charset="0"/>
                <a:cs typeface="Arial" panose="020B0604020202020204" pitchFamily="34" charset="0"/>
              </a:rPr>
              <a:t> the </a:t>
            </a:r>
            <a:r>
              <a:rPr lang="en-US" dirty="0" smtClean="0"/>
              <a:t>questionnaire and interviewer instructions</a:t>
            </a:r>
          </a:p>
          <a:p>
            <a:pPr lvl="1"/>
            <a:r>
              <a:rPr lang="en-US" dirty="0" smtClean="0">
                <a:latin typeface="Arial" panose="020B0604020202020204" pitchFamily="34" charset="0"/>
                <a:cs typeface="Arial" panose="020B0604020202020204" pitchFamily="34" charset="0"/>
              </a:rPr>
              <a:t>Quiz of LFS-knowledge</a:t>
            </a:r>
          </a:p>
          <a:p>
            <a:pPr marL="314325" lvl="1" indent="0">
              <a:buNone/>
            </a:pPr>
            <a:endParaRPr lang="en-US" dirty="0">
              <a:latin typeface="Arial" panose="020B0604020202020204" pitchFamily="34" charset="0"/>
              <a:cs typeface="Arial" panose="020B0604020202020204" pitchFamily="34" charset="0"/>
            </a:endParaRPr>
          </a:p>
          <a:p>
            <a:r>
              <a:rPr lang="sv-SE" b="1" dirty="0" smtClean="0">
                <a:latin typeface="Arial" panose="020B0604020202020204" pitchFamily="34" charset="0"/>
                <a:cs typeface="Arial" panose="020B0604020202020204" pitchFamily="34" charset="0"/>
              </a:rPr>
              <a:t> </a:t>
            </a:r>
            <a:r>
              <a:rPr lang="sv-SE" b="1" dirty="0" err="1" smtClean="0">
                <a:latin typeface="Arial" panose="020B0604020202020204" pitchFamily="34" charset="0"/>
                <a:cs typeface="Arial" panose="020B0604020202020204" pitchFamily="34" charset="0"/>
              </a:rPr>
              <a:t>Lectures</a:t>
            </a:r>
            <a:r>
              <a:rPr lang="sv-SE" b="1" dirty="0" smtClean="0">
                <a:latin typeface="Arial" panose="020B0604020202020204" pitchFamily="34" charset="0"/>
                <a:cs typeface="Arial" panose="020B0604020202020204" pitchFamily="34" charset="0"/>
              </a:rPr>
              <a:t> (6 </a:t>
            </a:r>
            <a:r>
              <a:rPr lang="sv-SE" b="1" dirty="0" err="1" smtClean="0">
                <a:latin typeface="Arial" panose="020B0604020202020204" pitchFamily="34" charset="0"/>
                <a:cs typeface="Arial" panose="020B0604020202020204" pitchFamily="34" charset="0"/>
              </a:rPr>
              <a:t>hours</a:t>
            </a:r>
            <a:r>
              <a:rPr lang="sv-SE" b="1" dirty="0" smtClean="0">
                <a:latin typeface="Arial" panose="020B0604020202020204" pitchFamily="34" charset="0"/>
                <a:cs typeface="Arial" panose="020B0604020202020204" pitchFamily="34" charset="0"/>
              </a:rPr>
              <a:t>)</a:t>
            </a:r>
          </a:p>
          <a:p>
            <a:pPr lvl="1"/>
            <a:r>
              <a:rPr lang="sv-SE" dirty="0" smtClean="0">
                <a:latin typeface="Arial" panose="020B0604020202020204" pitchFamily="34" charset="0"/>
                <a:cs typeface="Arial" panose="020B0604020202020204" pitchFamily="34" charset="0"/>
              </a:rPr>
              <a:t>The </a:t>
            </a:r>
            <a:r>
              <a:rPr lang="sv-SE" dirty="0" err="1" smtClean="0">
                <a:latin typeface="Arial" panose="020B0604020202020204" pitchFamily="34" charset="0"/>
                <a:cs typeface="Arial" panose="020B0604020202020204" pitchFamily="34" charset="0"/>
              </a:rPr>
              <a:t>purpose</a:t>
            </a:r>
            <a:r>
              <a:rPr lang="sv-SE" dirty="0" smtClean="0">
                <a:latin typeface="Arial" panose="020B0604020202020204" pitchFamily="34" charset="0"/>
                <a:cs typeface="Arial" panose="020B0604020202020204" pitchFamily="34" charset="0"/>
              </a:rPr>
              <a:t> and (</a:t>
            </a:r>
            <a:r>
              <a:rPr lang="sv-SE" dirty="0" err="1" smtClean="0">
                <a:latin typeface="Arial" panose="020B0604020202020204" pitchFamily="34" charset="0"/>
                <a:cs typeface="Arial" panose="020B0604020202020204" pitchFamily="34" charset="0"/>
              </a:rPr>
              <a:t>some</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history</a:t>
            </a:r>
            <a:r>
              <a:rPr lang="sv-SE" dirty="0" smtClean="0">
                <a:latin typeface="Arial" panose="020B0604020202020204" pitchFamily="34" charset="0"/>
                <a:cs typeface="Arial" panose="020B0604020202020204" pitchFamily="34" charset="0"/>
              </a:rPr>
              <a:t> </a:t>
            </a:r>
            <a:r>
              <a:rPr lang="sv-SE" dirty="0" err="1" smtClean="0">
                <a:latin typeface="Arial" panose="020B0604020202020204" pitchFamily="34" charset="0"/>
                <a:cs typeface="Arial" panose="020B0604020202020204" pitchFamily="34" charset="0"/>
              </a:rPr>
              <a:t>of</a:t>
            </a:r>
            <a:r>
              <a:rPr lang="sv-SE" dirty="0" smtClean="0">
                <a:latin typeface="Arial" panose="020B0604020202020204" pitchFamily="34" charset="0"/>
                <a:cs typeface="Arial" panose="020B0604020202020204" pitchFamily="34" charset="0"/>
              </a:rPr>
              <a:t> the LFS</a:t>
            </a:r>
          </a:p>
          <a:p>
            <a:pPr lvl="1"/>
            <a:r>
              <a:rPr lang="sv-SE" dirty="0" smtClean="0">
                <a:latin typeface="Arial" panose="020B0604020202020204" pitchFamily="34" charset="0"/>
                <a:cs typeface="Arial" panose="020B0604020202020204" pitchFamily="34" charset="0"/>
              </a:rPr>
              <a:t>The </a:t>
            </a:r>
            <a:r>
              <a:rPr lang="en-US" dirty="0" smtClean="0"/>
              <a:t>questionnaire design</a:t>
            </a:r>
          </a:p>
          <a:p>
            <a:pPr lvl="1"/>
            <a:r>
              <a:rPr lang="en-US" dirty="0" smtClean="0">
                <a:latin typeface="Arial" panose="020B0604020202020204" pitchFamily="34" charset="0"/>
                <a:cs typeface="Arial" panose="020B0604020202020204" pitchFamily="34" charset="0"/>
              </a:rPr>
              <a:t>Coding of occupation and NACE</a:t>
            </a:r>
          </a:p>
          <a:p>
            <a:pPr lvl="1"/>
            <a:r>
              <a:rPr lang="en-US" dirty="0" smtClean="0">
                <a:latin typeface="Arial" panose="020B0604020202020204" pitchFamily="34" charset="0"/>
                <a:cs typeface="Arial" panose="020B0604020202020204" pitchFamily="34" charset="0"/>
              </a:rPr>
              <a:t>Contact strategies and how to use the software</a:t>
            </a:r>
          </a:p>
          <a:p>
            <a:pPr lvl="1"/>
            <a:endParaRPr lang="sv-SE" dirty="0" smtClean="0">
              <a:latin typeface="Arial" panose="020B0604020202020204" pitchFamily="34" charset="0"/>
              <a:cs typeface="Arial" panose="020B0604020202020204" pitchFamily="34" charset="0"/>
            </a:endParaRPr>
          </a:p>
          <a:p>
            <a:pPr lvl="1"/>
            <a:endParaRPr lang="sv-SE" dirty="0" smtClean="0">
              <a:latin typeface="Arial" panose="020B0604020202020204" pitchFamily="34" charset="0"/>
              <a:cs typeface="Arial" panose="020B0604020202020204" pitchFamily="34" charset="0"/>
            </a:endParaRPr>
          </a:p>
          <a:p>
            <a:pPr lvl="1"/>
            <a:endParaRPr lang="sv-S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77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latin typeface="Times New Roman" panose="02020603050405020304" pitchFamily="18" charset="0"/>
                <a:cs typeface="Times New Roman" panose="02020603050405020304" pitchFamily="18" charset="0"/>
              </a:rPr>
              <a:t>Practical </a:t>
            </a:r>
            <a:r>
              <a:rPr lang="sv-SE" dirty="0" err="1" smtClean="0">
                <a:latin typeface="Times New Roman" panose="02020603050405020304" pitchFamily="18" charset="0"/>
                <a:cs typeface="Times New Roman" panose="02020603050405020304" pitchFamily="18" charset="0"/>
              </a:rPr>
              <a:t>training</a:t>
            </a:r>
            <a:endParaRPr lang="sv-SE" dirty="0">
              <a:latin typeface="Times New Roman" panose="02020603050405020304" pitchFamily="18" charset="0"/>
              <a:cs typeface="Times New Roman" panose="02020603050405020304" pitchFamily="18" charset="0"/>
            </a:endParaRPr>
          </a:p>
        </p:txBody>
      </p:sp>
      <p:sp>
        <p:nvSpPr>
          <p:cNvPr id="3" name="Platshållare för text 2"/>
          <p:cNvSpPr>
            <a:spLocks noGrp="1"/>
          </p:cNvSpPr>
          <p:nvPr>
            <p:ph type="body" sz="quarter" idx="14"/>
          </p:nvPr>
        </p:nvSpPr>
        <p:spPr>
          <a:xfrm>
            <a:off x="1844766" y="2838813"/>
            <a:ext cx="8526462" cy="2732088"/>
          </a:xfrm>
        </p:spPr>
        <p:txBody>
          <a:bodyPr/>
          <a:lstStyle/>
          <a:p>
            <a:r>
              <a:rPr lang="sv-SE" b="1" dirty="0" err="1" smtClean="0"/>
              <a:t>With</a:t>
            </a:r>
            <a:r>
              <a:rPr lang="sv-SE" b="1" dirty="0" smtClean="0"/>
              <a:t> </a:t>
            </a:r>
            <a:r>
              <a:rPr lang="sv-SE" b="1" dirty="0" err="1" smtClean="0"/>
              <a:t>fictous</a:t>
            </a:r>
            <a:r>
              <a:rPr lang="sv-SE" b="1" dirty="0"/>
              <a:t> </a:t>
            </a:r>
            <a:r>
              <a:rPr lang="sv-SE" b="1" dirty="0" smtClean="0"/>
              <a:t>respondents (11 </a:t>
            </a:r>
            <a:r>
              <a:rPr lang="sv-SE" b="1" dirty="0" err="1" smtClean="0"/>
              <a:t>hours</a:t>
            </a:r>
            <a:r>
              <a:rPr lang="sv-SE" b="1" dirty="0" smtClean="0"/>
              <a:t>)</a:t>
            </a:r>
          </a:p>
          <a:p>
            <a:pPr lvl="1"/>
            <a:r>
              <a:rPr lang="sv-SE" dirty="0" smtClean="0"/>
              <a:t>16 </a:t>
            </a:r>
            <a:r>
              <a:rPr lang="sv-SE" dirty="0" err="1" smtClean="0"/>
              <a:t>examples</a:t>
            </a:r>
            <a:r>
              <a:rPr lang="sv-SE" dirty="0" smtClean="0"/>
              <a:t> (2 per </a:t>
            </a:r>
            <a:r>
              <a:rPr lang="sv-SE" dirty="0" err="1" smtClean="0"/>
              <a:t>interviewer</a:t>
            </a:r>
            <a:r>
              <a:rPr lang="sv-SE" dirty="0" smtClean="0"/>
              <a:t>)</a:t>
            </a:r>
          </a:p>
          <a:p>
            <a:pPr lvl="1"/>
            <a:r>
              <a:rPr lang="sv-SE" dirty="0" err="1" smtClean="0"/>
              <a:t>Using</a:t>
            </a:r>
            <a:r>
              <a:rPr lang="sv-SE" dirty="0" smtClean="0"/>
              <a:t> a student version </a:t>
            </a:r>
            <a:r>
              <a:rPr lang="sv-SE" dirty="0" err="1" smtClean="0"/>
              <a:t>of</a:t>
            </a:r>
            <a:r>
              <a:rPr lang="sv-SE" dirty="0" smtClean="0"/>
              <a:t> the software</a:t>
            </a:r>
          </a:p>
          <a:p>
            <a:pPr lvl="1"/>
            <a:r>
              <a:rPr lang="sv-SE" dirty="0" smtClean="0"/>
              <a:t>Differens </a:t>
            </a:r>
            <a:r>
              <a:rPr lang="sv-SE" dirty="0" err="1" smtClean="0"/>
              <a:t>scenarious</a:t>
            </a:r>
            <a:endParaRPr lang="sv-SE" dirty="0" smtClean="0"/>
          </a:p>
          <a:p>
            <a:pPr lvl="2"/>
            <a:r>
              <a:rPr lang="sv-SE" dirty="0" smtClean="0"/>
              <a:t>Day 1: </a:t>
            </a:r>
            <a:r>
              <a:rPr lang="sv-SE" dirty="0" err="1" smtClean="0"/>
              <a:t>first</a:t>
            </a:r>
            <a:r>
              <a:rPr lang="sv-SE" dirty="0" smtClean="0"/>
              <a:t> </a:t>
            </a:r>
            <a:r>
              <a:rPr lang="sv-SE" dirty="0" err="1" smtClean="0"/>
              <a:t>wave</a:t>
            </a:r>
            <a:r>
              <a:rPr lang="sv-SE" dirty="0" smtClean="0"/>
              <a:t> </a:t>
            </a:r>
            <a:r>
              <a:rPr lang="sv-SE" dirty="0" err="1" smtClean="0"/>
              <a:t>interviewes</a:t>
            </a:r>
            <a:endParaRPr lang="sv-SE" dirty="0" smtClean="0"/>
          </a:p>
          <a:p>
            <a:pPr lvl="2"/>
            <a:r>
              <a:rPr lang="sv-SE" dirty="0" smtClean="0"/>
              <a:t>Day 2: Second </a:t>
            </a:r>
            <a:r>
              <a:rPr lang="sv-SE" dirty="0" err="1" smtClean="0"/>
              <a:t>wave</a:t>
            </a:r>
            <a:r>
              <a:rPr lang="sv-SE" dirty="0" smtClean="0"/>
              <a:t> </a:t>
            </a:r>
            <a:r>
              <a:rPr lang="sv-SE" dirty="0" err="1" smtClean="0"/>
              <a:t>interviews</a:t>
            </a:r>
            <a:r>
              <a:rPr lang="sv-SE" dirty="0" smtClean="0"/>
              <a:t> </a:t>
            </a:r>
            <a:r>
              <a:rPr lang="sv-SE" dirty="0" err="1" smtClean="0"/>
              <a:t>with</a:t>
            </a:r>
            <a:r>
              <a:rPr lang="sv-SE" dirty="0" smtClean="0"/>
              <a:t> the same respondent</a:t>
            </a:r>
          </a:p>
          <a:p>
            <a:pPr lvl="2"/>
            <a:endParaRPr lang="sv-SE" dirty="0"/>
          </a:p>
          <a:p>
            <a:r>
              <a:rPr lang="sv-SE" b="1" dirty="0" err="1" smtClean="0"/>
              <a:t>With</a:t>
            </a:r>
            <a:r>
              <a:rPr lang="sv-SE" b="1" dirty="0" smtClean="0"/>
              <a:t> real respondents (6 </a:t>
            </a:r>
            <a:r>
              <a:rPr lang="sv-SE" b="1" dirty="0" err="1" smtClean="0"/>
              <a:t>hours</a:t>
            </a:r>
            <a:r>
              <a:rPr lang="sv-SE" b="1" dirty="0" smtClean="0"/>
              <a:t>)</a:t>
            </a:r>
          </a:p>
          <a:p>
            <a:pPr lvl="1"/>
            <a:r>
              <a:rPr lang="sv-SE" dirty="0" err="1" smtClean="0"/>
              <a:t>Done</a:t>
            </a:r>
            <a:r>
              <a:rPr lang="sv-SE" dirty="0" smtClean="0"/>
              <a:t> at the end </a:t>
            </a:r>
            <a:r>
              <a:rPr lang="sv-SE" dirty="0" err="1" smtClean="0"/>
              <a:t>of</a:t>
            </a:r>
            <a:r>
              <a:rPr lang="sv-SE" dirty="0" smtClean="0"/>
              <a:t> the </a:t>
            </a:r>
            <a:r>
              <a:rPr lang="sv-SE" dirty="0" err="1" smtClean="0"/>
              <a:t>first</a:t>
            </a:r>
            <a:r>
              <a:rPr lang="sv-SE" dirty="0" smtClean="0"/>
              <a:t> </a:t>
            </a:r>
            <a:r>
              <a:rPr lang="sv-SE" dirty="0" err="1" smtClean="0"/>
              <a:t>two</a:t>
            </a:r>
            <a:r>
              <a:rPr lang="sv-SE" dirty="0" smtClean="0"/>
              <a:t> </a:t>
            </a:r>
            <a:r>
              <a:rPr lang="sv-SE" dirty="0" err="1" smtClean="0"/>
              <a:t>training</a:t>
            </a:r>
            <a:r>
              <a:rPr lang="sv-SE" dirty="0" smtClean="0"/>
              <a:t> </a:t>
            </a:r>
            <a:r>
              <a:rPr lang="sv-SE" dirty="0" err="1" smtClean="0"/>
              <a:t>days</a:t>
            </a:r>
            <a:endParaRPr lang="sv-SE" dirty="0" smtClean="0"/>
          </a:p>
          <a:p>
            <a:pPr lvl="1"/>
            <a:r>
              <a:rPr lang="sv-SE" dirty="0" err="1" smtClean="0"/>
              <a:t>Superviced</a:t>
            </a:r>
            <a:r>
              <a:rPr lang="sv-SE" dirty="0"/>
              <a:t> </a:t>
            </a:r>
            <a:r>
              <a:rPr lang="sv-SE" dirty="0" smtClean="0"/>
              <a:t>by </a:t>
            </a:r>
            <a:r>
              <a:rPr lang="sv-SE" dirty="0" err="1" smtClean="0"/>
              <a:t>staff</a:t>
            </a:r>
            <a:r>
              <a:rPr lang="sv-SE" dirty="0" smtClean="0"/>
              <a:t> from the LFS-</a:t>
            </a:r>
            <a:r>
              <a:rPr lang="sv-SE" dirty="0" err="1" smtClean="0"/>
              <a:t>unit</a:t>
            </a:r>
            <a:endParaRPr lang="sv-SE" dirty="0" smtClean="0"/>
          </a:p>
          <a:p>
            <a:pPr lvl="1"/>
            <a:r>
              <a:rPr lang="sv-SE" dirty="0" smtClean="0"/>
              <a:t>4 </a:t>
            </a:r>
            <a:r>
              <a:rPr lang="sv-SE" dirty="0" err="1" smtClean="0"/>
              <a:t>high</a:t>
            </a:r>
            <a:r>
              <a:rPr lang="sv-SE" dirty="0" smtClean="0"/>
              <a:t> </a:t>
            </a:r>
            <a:r>
              <a:rPr lang="sv-SE" dirty="0" err="1" smtClean="0"/>
              <a:t>quality</a:t>
            </a:r>
            <a:r>
              <a:rPr lang="sv-SE" dirty="0" smtClean="0"/>
              <a:t> </a:t>
            </a:r>
            <a:r>
              <a:rPr lang="sv-SE" dirty="0" err="1" smtClean="0"/>
              <a:t>interviews</a:t>
            </a:r>
            <a:r>
              <a:rPr lang="sv-SE" dirty="0" smtClean="0"/>
              <a:t> to pass the </a:t>
            </a:r>
            <a:r>
              <a:rPr lang="sv-SE" dirty="0" err="1" smtClean="0"/>
              <a:t>course</a:t>
            </a:r>
            <a:endParaRPr lang="sv-SE" dirty="0" smtClean="0"/>
          </a:p>
          <a:p>
            <a:pPr lvl="1"/>
            <a:endParaRPr lang="sv-SE" dirty="0" smtClean="0"/>
          </a:p>
          <a:p>
            <a:endParaRPr lang="sv-SE" dirty="0" smtClean="0"/>
          </a:p>
          <a:p>
            <a:pPr lvl="2"/>
            <a:endParaRPr lang="sv-SE" dirty="0"/>
          </a:p>
        </p:txBody>
      </p:sp>
    </p:spTree>
    <p:extLst>
      <p:ext uri="{BB962C8B-B14F-4D97-AF65-F5344CB8AC3E}">
        <p14:creationId xmlns:p14="http://schemas.microsoft.com/office/powerpoint/2010/main" val="2019685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dirty="0" err="1" smtClean="0">
                <a:latin typeface="Times New Roman" panose="02020603050405020304" pitchFamily="18" charset="0"/>
                <a:cs typeface="Times New Roman" panose="02020603050405020304" pitchFamily="18" charset="0"/>
              </a:rPr>
              <a:t>Monitoring</a:t>
            </a:r>
            <a:endParaRPr lang="sv-S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5528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ak koppling 3"/>
          <p:cNvSpPr/>
          <p:nvPr/>
        </p:nvSpPr>
        <p:spPr>
          <a:xfrm rot="1483451">
            <a:off x="12248203" y="5364737"/>
            <a:ext cx="480005" cy="0"/>
          </a:xfrm>
          <a:custGeom>
            <a:avLst/>
            <a:gdLst/>
            <a:ahLst/>
            <a:cxnLst/>
            <a:rect l="0" t="0" r="0" b="0"/>
            <a:pathLst>
              <a:path>
                <a:moveTo>
                  <a:pt x="0" y="0"/>
                </a:moveTo>
                <a:lnTo>
                  <a:pt x="480005"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 name="Rubrik 2"/>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Monitoring</a:t>
            </a:r>
            <a:endParaRPr lang="en-US" dirty="0">
              <a:latin typeface="Times New Roman" panose="02020603050405020304" pitchFamily="18" charset="0"/>
              <a:cs typeface="Times New Roman" panose="02020603050405020304" pitchFamily="18" charset="0"/>
            </a:endParaRPr>
          </a:p>
        </p:txBody>
      </p:sp>
      <p:sp>
        <p:nvSpPr>
          <p:cNvPr id="4" name="Platshållare för text 3"/>
          <p:cNvSpPr>
            <a:spLocks noGrp="1"/>
          </p:cNvSpPr>
          <p:nvPr>
            <p:ph type="body" sz="quarter" idx="14"/>
          </p:nvPr>
        </p:nvSpPr>
        <p:spPr/>
        <p:txBody>
          <a:bodyPr/>
          <a:lstStyle/>
          <a:p>
            <a:r>
              <a:rPr lang="en-US" dirty="0" smtClean="0">
                <a:latin typeface="Arial" panose="020B0604020202020204" pitchFamily="34" charset="0"/>
                <a:cs typeface="Arial" panose="020B0604020202020204" pitchFamily="34" charset="0"/>
              </a:rPr>
              <a:t>Random sample of about 5 percent of the interviews</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Purpose</a:t>
            </a:r>
          </a:p>
          <a:p>
            <a:pPr lvl="1"/>
            <a:r>
              <a:rPr lang="en-US" dirty="0" smtClean="0">
                <a:latin typeface="Arial" panose="020B0604020202020204" pitchFamily="34" charset="0"/>
                <a:cs typeface="Arial" panose="020B0604020202020204" pitchFamily="34" charset="0"/>
              </a:rPr>
              <a:t>Ensuring that the data collection lives up to quality requirements</a:t>
            </a:r>
          </a:p>
          <a:p>
            <a:pPr lvl="1"/>
            <a:r>
              <a:rPr lang="en-US" dirty="0" smtClean="0">
                <a:latin typeface="Arial" panose="020B0604020202020204" pitchFamily="34" charset="0"/>
                <a:cs typeface="Arial" panose="020B0604020202020204" pitchFamily="34" charset="0"/>
              </a:rPr>
              <a:t>Feedback </a:t>
            </a:r>
            <a:endParaRPr lang="en-US" dirty="0">
              <a:latin typeface="Arial" panose="020B0604020202020204" pitchFamily="34" charset="0"/>
              <a:cs typeface="Arial" panose="020B0604020202020204" pitchFamily="34" charset="0"/>
            </a:endParaRPr>
          </a:p>
          <a:p>
            <a:pPr lvl="2"/>
            <a:r>
              <a:rPr lang="en-US" dirty="0">
                <a:latin typeface="Arial" panose="020B0604020202020204" pitchFamily="34" charset="0"/>
                <a:cs typeface="Arial" panose="020B0604020202020204" pitchFamily="34" charset="0"/>
              </a:rPr>
              <a:t>Q</a:t>
            </a:r>
            <a:r>
              <a:rPr lang="en-US" dirty="0" smtClean="0">
                <a:latin typeface="Arial" panose="020B0604020202020204" pitchFamily="34" charset="0"/>
                <a:cs typeface="Arial" panose="020B0604020202020204" pitchFamily="34" charset="0"/>
              </a:rPr>
              <a:t>uestionnaire construction</a:t>
            </a:r>
          </a:p>
          <a:p>
            <a:pPr lvl="2"/>
            <a:r>
              <a:rPr lang="en-US" dirty="0" smtClean="0">
                <a:latin typeface="Arial" panose="020B0604020202020204" pitchFamily="34" charset="0"/>
                <a:cs typeface="Arial" panose="020B0604020202020204" pitchFamily="34" charset="0"/>
              </a:rPr>
              <a:t>Interviewer training</a:t>
            </a:r>
          </a:p>
          <a:p>
            <a:pPr lvl="2"/>
            <a:r>
              <a:rPr lang="en-US" dirty="0" smtClean="0">
                <a:latin typeface="Arial" panose="020B0604020202020204" pitchFamily="34" charset="0"/>
                <a:cs typeface="Arial" panose="020B0604020202020204" pitchFamily="34" charset="0"/>
              </a:rPr>
              <a:t>To the interviewer</a:t>
            </a:r>
          </a:p>
          <a:p>
            <a:pPr lvl="2"/>
            <a:endParaRPr lang="en-US" dirty="0" smtClean="0">
              <a:latin typeface="Arial" panose="020B0604020202020204" pitchFamily="34" charset="0"/>
              <a:cs typeface="Arial" panose="020B0604020202020204" pitchFamily="34" charset="0"/>
            </a:endParaRPr>
          </a:p>
          <a:p>
            <a:pPr marL="590550" lvl="2"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8854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ögerpil 1"/>
          <p:cNvSpPr/>
          <p:nvPr/>
        </p:nvSpPr>
        <p:spPr>
          <a:xfrm>
            <a:off x="4904509" y="2252749"/>
            <a:ext cx="266007" cy="11637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600"/>
              </a:lnSpc>
            </a:pPr>
            <a:endParaRPr lang="sv-SE" sz="2000" dirty="0" err="1" smtClean="0">
              <a:latin typeface="+mj-lt"/>
            </a:endParaRPr>
          </a:p>
        </p:txBody>
      </p:sp>
      <p:graphicFrame>
        <p:nvGraphicFramePr>
          <p:cNvPr id="28" name="Diagram 27"/>
          <p:cNvGraphicFramePr/>
          <p:nvPr>
            <p:extLst>
              <p:ext uri="{D42A27DB-BD31-4B8C-83A1-F6EECF244321}">
                <p14:modId xmlns:p14="http://schemas.microsoft.com/office/powerpoint/2010/main" val="245830853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Högerpil 2"/>
          <p:cNvSpPr/>
          <p:nvPr/>
        </p:nvSpPr>
        <p:spPr>
          <a:xfrm>
            <a:off x="5600700" y="2245216"/>
            <a:ext cx="300038" cy="123911"/>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600"/>
              </a:lnSpc>
            </a:pPr>
            <a:endParaRPr lang="en-US" sz="2000" dirty="0" err="1" smtClean="0">
              <a:latin typeface="+mj-lt"/>
            </a:endParaRPr>
          </a:p>
        </p:txBody>
      </p:sp>
    </p:spTree>
    <p:extLst>
      <p:ext uri="{BB962C8B-B14F-4D97-AF65-F5344CB8AC3E}">
        <p14:creationId xmlns:p14="http://schemas.microsoft.com/office/powerpoint/2010/main" val="963008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ak koppling 3"/>
          <p:cNvSpPr/>
          <p:nvPr/>
        </p:nvSpPr>
        <p:spPr>
          <a:xfrm rot="1483451">
            <a:off x="12248203" y="5364737"/>
            <a:ext cx="480005" cy="0"/>
          </a:xfrm>
          <a:custGeom>
            <a:avLst/>
            <a:gdLst/>
            <a:ahLst/>
            <a:cxnLst/>
            <a:rect l="0" t="0" r="0" b="0"/>
            <a:pathLst>
              <a:path>
                <a:moveTo>
                  <a:pt x="0" y="0"/>
                </a:moveTo>
                <a:lnTo>
                  <a:pt x="480005"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 name="Rubrik 2"/>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Observations from recorded interviews</a:t>
            </a:r>
            <a:endParaRPr lang="en-US" dirty="0">
              <a:latin typeface="Times New Roman" panose="02020603050405020304" pitchFamily="18" charset="0"/>
              <a:cs typeface="Times New Roman" panose="02020603050405020304" pitchFamily="18" charset="0"/>
            </a:endParaRPr>
          </a:p>
        </p:txBody>
      </p:sp>
      <p:sp>
        <p:nvSpPr>
          <p:cNvPr id="4" name="Platshållare för text 3"/>
          <p:cNvSpPr>
            <a:spLocks noGrp="1"/>
          </p:cNvSpPr>
          <p:nvPr>
            <p:ph type="body" sz="quarter" idx="14"/>
          </p:nvPr>
        </p:nvSpPr>
        <p:spPr/>
        <p:txBody>
          <a:bodyPr/>
          <a:lstStyle/>
          <a:p>
            <a:pPr marL="0" indent="0">
              <a:buNone/>
            </a:pPr>
            <a:r>
              <a:rPr lang="en-US" b="1" dirty="0" smtClean="0">
                <a:latin typeface="Arial" panose="020B0604020202020204" pitchFamily="34" charset="0"/>
                <a:cs typeface="Arial" panose="020B0604020202020204" pitchFamily="34" charset="0"/>
              </a:rPr>
              <a:t>Common issues</a:t>
            </a:r>
            <a:endParaRPr lang="en-US" b="1"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ll </a:t>
            </a:r>
            <a:r>
              <a:rPr lang="en-US" dirty="0">
                <a:latin typeface="Arial" panose="020B0604020202020204" pitchFamily="34" charset="0"/>
                <a:cs typeface="Arial" panose="020B0604020202020204" pitchFamily="34" charset="0"/>
              </a:rPr>
              <a:t>dates are not read out; </a:t>
            </a:r>
          </a:p>
          <a:p>
            <a:r>
              <a:rPr lang="en-US" dirty="0">
                <a:latin typeface="Arial" panose="020B0604020202020204" pitchFamily="34" charset="0"/>
                <a:cs typeface="Arial" panose="020B0604020202020204" pitchFamily="34" charset="0"/>
              </a:rPr>
              <a:t>T</a:t>
            </a:r>
            <a:r>
              <a:rPr lang="en-US" dirty="0" smtClean="0">
                <a:latin typeface="Arial" panose="020B0604020202020204" pitchFamily="34" charset="0"/>
                <a:cs typeface="Arial" panose="020B0604020202020204" pitchFamily="34" charset="0"/>
              </a:rPr>
              <a:t>he </a:t>
            </a:r>
            <a:r>
              <a:rPr lang="en-US" dirty="0">
                <a:latin typeface="Arial" panose="020B0604020202020204" pitchFamily="34" charset="0"/>
                <a:cs typeface="Arial" panose="020B0604020202020204" pitchFamily="34" charset="0"/>
              </a:rPr>
              <a:t>interviewer rephrases or merges questions; </a:t>
            </a:r>
          </a:p>
          <a:p>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interviewer investigates too little, which means that it is unclear whether the answer is correct; and </a:t>
            </a:r>
          </a:p>
          <a:p>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interviewer asks the questions are asked in a leading way. </a:t>
            </a:r>
            <a:endParaRPr lang="en-US" dirty="0" smtClean="0">
              <a:latin typeface="Arial" panose="020B0604020202020204" pitchFamily="34" charset="0"/>
              <a:cs typeface="Arial" panose="020B0604020202020204" pitchFamily="34" charset="0"/>
            </a:endParaRP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3879981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ak koppling 3"/>
          <p:cNvSpPr/>
          <p:nvPr/>
        </p:nvSpPr>
        <p:spPr>
          <a:xfrm rot="1483451">
            <a:off x="12248203" y="5364737"/>
            <a:ext cx="480005" cy="0"/>
          </a:xfrm>
          <a:custGeom>
            <a:avLst/>
            <a:gdLst/>
            <a:ahLst/>
            <a:cxnLst/>
            <a:rect l="0" t="0" r="0" b="0"/>
            <a:pathLst>
              <a:path>
                <a:moveTo>
                  <a:pt x="0" y="0"/>
                </a:moveTo>
                <a:lnTo>
                  <a:pt x="480005"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 name="Rubrik 2"/>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Observations from recorded interviews</a:t>
            </a:r>
            <a:endParaRPr lang="en-US" dirty="0">
              <a:latin typeface="Times New Roman" panose="02020603050405020304" pitchFamily="18" charset="0"/>
              <a:cs typeface="Times New Roman" panose="02020603050405020304" pitchFamily="18" charset="0"/>
            </a:endParaRPr>
          </a:p>
        </p:txBody>
      </p:sp>
      <p:sp>
        <p:nvSpPr>
          <p:cNvPr id="4" name="Platshållare för text 3"/>
          <p:cNvSpPr>
            <a:spLocks noGrp="1"/>
          </p:cNvSpPr>
          <p:nvPr>
            <p:ph type="body" sz="quarter" idx="14"/>
          </p:nvPr>
        </p:nvSpPr>
        <p:spPr/>
        <p:txBody>
          <a:bodyPr/>
          <a:lstStyle/>
          <a:p>
            <a:pPr marL="0" indent="0">
              <a:buNone/>
            </a:pPr>
            <a:r>
              <a:rPr lang="en-US" b="1" dirty="0" smtClean="0">
                <a:latin typeface="Arial" panose="020B0604020202020204" pitchFamily="34" charset="0"/>
                <a:cs typeface="Arial" panose="020B0604020202020204" pitchFamily="34" charset="0"/>
              </a:rPr>
              <a:t>General conclusion</a:t>
            </a:r>
            <a:endParaRPr lang="en-US" b="1"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Dependent interviews </a:t>
            </a:r>
            <a:r>
              <a:rPr lang="en-US" dirty="0">
                <a:latin typeface="Arial" panose="020B0604020202020204" pitchFamily="34" charset="0"/>
                <a:cs typeface="Arial" panose="020B0604020202020204" pitchFamily="34" charset="0"/>
              </a:rPr>
              <a:t>(2-8:th wave) with permanent </a:t>
            </a:r>
            <a:r>
              <a:rPr lang="en-US" dirty="0" smtClean="0">
                <a:latin typeface="Arial" panose="020B0604020202020204" pitchFamily="34" charset="0"/>
                <a:cs typeface="Arial" panose="020B0604020202020204" pitchFamily="34" charset="0"/>
              </a:rPr>
              <a:t>employees are </a:t>
            </a:r>
            <a:r>
              <a:rPr lang="en-US" dirty="0">
                <a:latin typeface="Arial" panose="020B0604020202020204" pitchFamily="34" charset="0"/>
                <a:cs typeface="Arial" panose="020B0604020202020204" pitchFamily="34" charset="0"/>
              </a:rPr>
              <a:t>associated with fewer errors than other types of </a:t>
            </a:r>
            <a:r>
              <a:rPr lang="en-US" dirty="0" smtClean="0">
                <a:latin typeface="Arial" panose="020B0604020202020204" pitchFamily="34" charset="0"/>
                <a:cs typeface="Arial" panose="020B0604020202020204" pitchFamily="34" charset="0"/>
              </a:rPr>
              <a:t>interviews</a:t>
            </a:r>
          </a:p>
          <a:p>
            <a:pPr lvl="1"/>
            <a:r>
              <a:rPr lang="en-US" dirty="0" smtClean="0">
                <a:latin typeface="Arial" panose="020B0604020202020204" pitchFamily="34" charset="0"/>
                <a:cs typeface="Arial" panose="020B0604020202020204" pitchFamily="34" charset="0"/>
              </a:rPr>
              <a:t>These </a:t>
            </a:r>
            <a:r>
              <a:rPr lang="en-US" dirty="0">
                <a:latin typeface="Arial" panose="020B0604020202020204" pitchFamily="34" charset="0"/>
                <a:cs typeface="Arial" panose="020B0604020202020204" pitchFamily="34" charset="0"/>
              </a:rPr>
              <a:t>interviews have fewer quality deficiencies, and these are of a less serious nature. </a:t>
            </a:r>
          </a:p>
          <a:p>
            <a:endParaRPr lang="en-US" dirty="0"/>
          </a:p>
          <a:p>
            <a:pPr marL="0" indent="0">
              <a:buNone/>
            </a:pPr>
            <a:endParaRPr lang="en-US" dirty="0"/>
          </a:p>
        </p:txBody>
      </p:sp>
    </p:spTree>
    <p:extLst>
      <p:ext uri="{BB962C8B-B14F-4D97-AF65-F5344CB8AC3E}">
        <p14:creationId xmlns:p14="http://schemas.microsoft.com/office/powerpoint/2010/main" val="7880151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ak koppling 3"/>
          <p:cNvSpPr/>
          <p:nvPr/>
        </p:nvSpPr>
        <p:spPr>
          <a:xfrm rot="1483451">
            <a:off x="12248203" y="5364737"/>
            <a:ext cx="480005" cy="0"/>
          </a:xfrm>
          <a:custGeom>
            <a:avLst/>
            <a:gdLst/>
            <a:ahLst/>
            <a:cxnLst/>
            <a:rect l="0" t="0" r="0" b="0"/>
            <a:pathLst>
              <a:path>
                <a:moveTo>
                  <a:pt x="0" y="0"/>
                </a:moveTo>
                <a:lnTo>
                  <a:pt x="480005"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 name="Rubrik 2"/>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Live monitoring</a:t>
            </a:r>
            <a:endParaRPr lang="en-US" dirty="0">
              <a:latin typeface="Times New Roman" panose="02020603050405020304" pitchFamily="18" charset="0"/>
              <a:cs typeface="Times New Roman" panose="02020603050405020304" pitchFamily="18" charset="0"/>
            </a:endParaRPr>
          </a:p>
        </p:txBody>
      </p:sp>
      <p:sp>
        <p:nvSpPr>
          <p:cNvPr id="4" name="Platshållare för text 3"/>
          <p:cNvSpPr>
            <a:spLocks noGrp="1"/>
          </p:cNvSpPr>
          <p:nvPr>
            <p:ph type="body" sz="quarter" idx="14"/>
          </p:nvPr>
        </p:nvSpPr>
        <p:spPr/>
        <p:txBody>
          <a:bodyPr/>
          <a:lstStyle/>
          <a:p>
            <a:r>
              <a:rPr lang="en-US" dirty="0" smtClean="0">
                <a:latin typeface="Arial" panose="020B0604020202020204" pitchFamily="34" charset="0"/>
                <a:cs typeface="Arial" panose="020B0604020202020204" pitchFamily="34" charset="0"/>
              </a:rPr>
              <a:t>Test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during the summer of 2018</a:t>
            </a:r>
          </a:p>
          <a:p>
            <a:pPr lvl="1"/>
            <a:r>
              <a:rPr lang="en-US" dirty="0" smtClean="0">
                <a:latin typeface="Arial" panose="020B0604020202020204" pitchFamily="34" charset="0"/>
                <a:cs typeface="Arial" panose="020B0604020202020204" pitchFamily="34" charset="0"/>
              </a:rPr>
              <a:t>Listen at interviews live instead of recorded</a:t>
            </a:r>
          </a:p>
          <a:p>
            <a:pPr lvl="1"/>
            <a:r>
              <a:rPr lang="en-US" dirty="0" smtClean="0">
                <a:latin typeface="Arial" panose="020B0604020202020204" pitchFamily="34" charset="0"/>
                <a:cs typeface="Arial" panose="020B0604020202020204" pitchFamily="34" charset="0"/>
              </a:rPr>
              <a:t>Listen to a certain subset of respondents</a:t>
            </a:r>
          </a:p>
          <a:p>
            <a:pPr lvl="2"/>
            <a:r>
              <a:rPr lang="en-US" dirty="0" smtClean="0">
                <a:latin typeface="Arial" panose="020B0604020202020204" pitchFamily="34" charset="0"/>
                <a:cs typeface="Arial" panose="020B0604020202020204" pitchFamily="34" charset="0"/>
              </a:rPr>
              <a:t>Persons aged 15-24 years</a:t>
            </a:r>
          </a:p>
          <a:p>
            <a:pPr lvl="2"/>
            <a:r>
              <a:rPr lang="en-US" dirty="0" smtClean="0">
                <a:latin typeface="Arial" panose="020B0604020202020204" pitchFamily="34" charset="0"/>
                <a:cs typeface="Arial" panose="020B0604020202020204" pitchFamily="34" charset="0"/>
              </a:rPr>
              <a:t>Dependent interviews  (2-8:th wave)</a:t>
            </a:r>
          </a:p>
          <a:p>
            <a:pPr marL="666750" lvl="1" indent="-342900"/>
            <a:r>
              <a:rPr lang="en-US" dirty="0" smtClean="0">
                <a:latin typeface="Arial" panose="020B0604020202020204" pitchFamily="34" charset="0"/>
                <a:cs typeface="Arial" panose="020B0604020202020204" pitchFamily="34" charset="0"/>
              </a:rPr>
              <a:t>Listen to as many interviewers as possible</a:t>
            </a:r>
          </a:p>
          <a:p>
            <a:pPr marL="666750" lvl="1" indent="-342900"/>
            <a:endParaRPr lang="en-US" dirty="0"/>
          </a:p>
          <a:p>
            <a:pPr marL="323850" lvl="1"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23890516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ak koppling 3"/>
          <p:cNvSpPr/>
          <p:nvPr/>
        </p:nvSpPr>
        <p:spPr>
          <a:xfrm rot="1483451">
            <a:off x="12248203" y="5364737"/>
            <a:ext cx="480005" cy="0"/>
          </a:xfrm>
          <a:custGeom>
            <a:avLst/>
            <a:gdLst/>
            <a:ahLst/>
            <a:cxnLst/>
            <a:rect l="0" t="0" r="0" b="0"/>
            <a:pathLst>
              <a:path>
                <a:moveTo>
                  <a:pt x="0" y="0"/>
                </a:moveTo>
                <a:lnTo>
                  <a:pt x="480005"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 name="Rubrik 2"/>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Why 15-24?</a:t>
            </a:r>
            <a:endParaRPr lang="en-US" dirty="0">
              <a:latin typeface="Times New Roman" panose="02020603050405020304" pitchFamily="18" charset="0"/>
              <a:cs typeface="Times New Roman" panose="02020603050405020304" pitchFamily="18" charset="0"/>
            </a:endParaRPr>
          </a:p>
        </p:txBody>
      </p:sp>
      <p:sp>
        <p:nvSpPr>
          <p:cNvPr id="4" name="Platshållare för text 3"/>
          <p:cNvSpPr>
            <a:spLocks noGrp="1"/>
          </p:cNvSpPr>
          <p:nvPr>
            <p:ph type="body" sz="quarter" idx="14"/>
          </p:nvPr>
        </p:nvSpPr>
        <p:spPr/>
        <p:txBody>
          <a:bodyPr/>
          <a:lstStyle/>
          <a:p>
            <a:r>
              <a:rPr lang="en-US" dirty="0" smtClean="0">
                <a:latin typeface="Arial" panose="020B0604020202020204" pitchFamily="34" charset="0"/>
                <a:cs typeface="Arial" panose="020B0604020202020204" pitchFamily="34" charset="0"/>
              </a:rPr>
              <a:t>Less stable </a:t>
            </a:r>
            <a:r>
              <a:rPr lang="en-US" dirty="0">
                <a:latin typeface="Arial" panose="020B0604020202020204" pitchFamily="34" charset="0"/>
                <a:cs typeface="Arial" panose="020B0604020202020204" pitchFamily="34" charset="0"/>
              </a:rPr>
              <a:t>position on the labor market </a:t>
            </a:r>
            <a:endParaRPr lang="en-US" dirty="0" smtClean="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a:t>
            </a:r>
            <a:r>
              <a:rPr lang="en-US" dirty="0" smtClean="0">
                <a:latin typeface="Arial" panose="020B0604020202020204" pitchFamily="34" charset="0"/>
                <a:cs typeface="Arial" panose="020B0604020202020204" pitchFamily="34" charset="0"/>
              </a:rPr>
              <a:t>oorer </a:t>
            </a:r>
            <a:r>
              <a:rPr lang="en-US" dirty="0">
                <a:latin typeface="Arial" panose="020B0604020202020204" pitchFamily="34" charset="0"/>
                <a:cs typeface="Arial" panose="020B0604020202020204" pitchFamily="34" charset="0"/>
              </a:rPr>
              <a:t>understanding of the concepts of the </a:t>
            </a:r>
            <a:r>
              <a:rPr lang="en-US" dirty="0" smtClean="0">
                <a:latin typeface="Arial" panose="020B0604020202020204" pitchFamily="34" charset="0"/>
                <a:cs typeface="Arial" panose="020B0604020202020204" pitchFamily="34" charset="0"/>
              </a:rPr>
              <a:t>LFS</a:t>
            </a:r>
          </a:p>
          <a:p>
            <a:r>
              <a:rPr lang="en-US" dirty="0" smtClean="0">
                <a:latin typeface="Arial" panose="020B0604020202020204" pitchFamily="34" charset="0"/>
                <a:cs typeface="Arial" panose="020B0604020202020204" pitchFamily="34" charset="0"/>
              </a:rPr>
              <a:t>Small share of the total sample and high non-response rate </a:t>
            </a:r>
          </a:p>
          <a:p>
            <a:endParaRPr lang="en-US" dirty="0"/>
          </a:p>
          <a:p>
            <a:pPr marL="323850" lvl="1" indent="0">
              <a:buNone/>
            </a:pPr>
            <a:endParaRPr lang="en-US" dirty="0"/>
          </a:p>
          <a:p>
            <a:pPr marL="590550" lvl="2" indent="0">
              <a:buNone/>
            </a:pPr>
            <a:endParaRPr lang="en-US" dirty="0"/>
          </a:p>
          <a:p>
            <a:pPr marL="0" indent="0">
              <a:buNone/>
            </a:pPr>
            <a:endParaRPr lang="en-US" dirty="0"/>
          </a:p>
        </p:txBody>
      </p:sp>
      <p:sp>
        <p:nvSpPr>
          <p:cNvPr id="2" name="Högerpil 1"/>
          <p:cNvSpPr/>
          <p:nvPr/>
        </p:nvSpPr>
        <p:spPr>
          <a:xfrm>
            <a:off x="2399506" y="4521205"/>
            <a:ext cx="1172369" cy="455621"/>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600"/>
              </a:lnSpc>
            </a:pPr>
            <a:endParaRPr lang="en-US" sz="2000" dirty="0" err="1" smtClean="0">
              <a:latin typeface="+mj-lt"/>
            </a:endParaRPr>
          </a:p>
        </p:txBody>
      </p:sp>
      <p:sp>
        <p:nvSpPr>
          <p:cNvPr id="6" name="textruta 5"/>
          <p:cNvSpPr txBox="1"/>
          <p:nvPr/>
        </p:nvSpPr>
        <p:spPr>
          <a:xfrm>
            <a:off x="3571875" y="4271963"/>
            <a:ext cx="5772150" cy="954107"/>
          </a:xfrm>
          <a:prstGeom prst="rect">
            <a:avLst/>
          </a:prstGeom>
          <a:noFill/>
        </p:spPr>
        <p:txBody>
          <a:bodyPr wrap="square" rtlCol="0">
            <a:spAutoFit/>
          </a:bodyPr>
          <a:lstStyle/>
          <a:p>
            <a:pPr algn="l"/>
            <a:r>
              <a:rPr lang="en-US" sz="2800" b="1" dirty="0" smtClean="0">
                <a:latin typeface="Arial" panose="020B0604020202020204" pitchFamily="34" charset="0"/>
                <a:cs typeface="Arial" panose="020B0604020202020204" pitchFamily="34" charset="0"/>
              </a:rPr>
              <a:t>More difficult interviews &amp;</a:t>
            </a:r>
          </a:p>
          <a:p>
            <a:pPr algn="l"/>
            <a:r>
              <a:rPr lang="en-US" sz="2800" b="1" dirty="0" smtClean="0">
                <a:latin typeface="Arial" panose="020B0604020202020204" pitchFamily="34" charset="0"/>
                <a:cs typeface="Arial" panose="020B0604020202020204" pitchFamily="34" charset="0"/>
              </a:rPr>
              <a:t>Fewer occasions to practice</a:t>
            </a:r>
          </a:p>
        </p:txBody>
      </p:sp>
    </p:spTree>
    <p:extLst>
      <p:ext uri="{BB962C8B-B14F-4D97-AF65-F5344CB8AC3E}">
        <p14:creationId xmlns:p14="http://schemas.microsoft.com/office/powerpoint/2010/main" val="2986337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580057625"/>
              </p:ext>
            </p:extLst>
          </p:nvPr>
        </p:nvGraphicFramePr>
        <p:xfrm>
          <a:off x="2038441" y="1642379"/>
          <a:ext cx="7862797" cy="52156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ak koppling 3"/>
          <p:cNvSpPr/>
          <p:nvPr/>
        </p:nvSpPr>
        <p:spPr>
          <a:xfrm rot="1483451">
            <a:off x="12248203" y="5364737"/>
            <a:ext cx="480005" cy="0"/>
          </a:xfrm>
          <a:custGeom>
            <a:avLst/>
            <a:gdLst/>
            <a:ahLst/>
            <a:cxnLst/>
            <a:rect l="0" t="0" r="0" b="0"/>
            <a:pathLst>
              <a:path>
                <a:moveTo>
                  <a:pt x="0" y="0"/>
                </a:moveTo>
                <a:lnTo>
                  <a:pt x="480005"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 name="Rubrik 2"/>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Live monitoring - results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20818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dirty="0" err="1" smtClean="0">
                <a:latin typeface="Times New Roman" panose="02020603050405020304" pitchFamily="18" charset="0"/>
                <a:cs typeface="Times New Roman" panose="02020603050405020304" pitchFamily="18" charset="0"/>
              </a:rPr>
              <a:t>Work</a:t>
            </a:r>
            <a:r>
              <a:rPr lang="sv-SE" dirty="0" smtClean="0">
                <a:latin typeface="Times New Roman" panose="02020603050405020304" pitchFamily="18" charset="0"/>
                <a:cs typeface="Times New Roman" panose="02020603050405020304" pitchFamily="18" charset="0"/>
              </a:rPr>
              <a:t> </a:t>
            </a:r>
            <a:r>
              <a:rPr lang="sv-SE" dirty="0" err="1" smtClean="0">
                <a:latin typeface="Times New Roman" panose="02020603050405020304" pitchFamily="18" charset="0"/>
                <a:cs typeface="Times New Roman" panose="02020603050405020304" pitchFamily="18" charset="0"/>
              </a:rPr>
              <a:t>ahead</a:t>
            </a:r>
            <a:endParaRPr lang="sv-S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5096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err="1" smtClean="0">
                <a:latin typeface="Times New Roman" panose="02020603050405020304" pitchFamily="18" charset="0"/>
                <a:cs typeface="Times New Roman" panose="02020603050405020304" pitchFamily="18" charset="0"/>
              </a:rPr>
              <a:t>Work</a:t>
            </a:r>
            <a:r>
              <a:rPr lang="sv-SE" dirty="0" smtClean="0">
                <a:latin typeface="Times New Roman" panose="02020603050405020304" pitchFamily="18" charset="0"/>
                <a:cs typeface="Times New Roman" panose="02020603050405020304" pitchFamily="18" charset="0"/>
              </a:rPr>
              <a:t> </a:t>
            </a:r>
            <a:r>
              <a:rPr lang="sv-SE" dirty="0" err="1" smtClean="0">
                <a:latin typeface="Times New Roman" panose="02020603050405020304" pitchFamily="18" charset="0"/>
                <a:cs typeface="Times New Roman" panose="02020603050405020304" pitchFamily="18" charset="0"/>
              </a:rPr>
              <a:t>ahead</a:t>
            </a:r>
            <a:endParaRPr lang="sv-SE" dirty="0">
              <a:latin typeface="Times New Roman" panose="02020603050405020304" pitchFamily="18" charset="0"/>
              <a:cs typeface="Times New Roman" panose="02020603050405020304" pitchFamily="18" charset="0"/>
            </a:endParaRPr>
          </a:p>
        </p:txBody>
      </p:sp>
      <p:sp>
        <p:nvSpPr>
          <p:cNvPr id="2" name="Platshållare för text 1"/>
          <p:cNvSpPr>
            <a:spLocks noGrp="1"/>
          </p:cNvSpPr>
          <p:nvPr>
            <p:ph type="body" sz="quarter" idx="14"/>
          </p:nvPr>
        </p:nvSpPr>
        <p:spPr/>
        <p:txBody>
          <a:bodyPr/>
          <a:lstStyle/>
          <a:p>
            <a:r>
              <a:rPr lang="en-US" dirty="0" smtClean="0">
                <a:latin typeface="Arial" panose="020B0604020202020204" pitchFamily="34" charset="0"/>
                <a:cs typeface="Arial" panose="020B0604020202020204" pitchFamily="34" charset="0"/>
              </a:rPr>
              <a:t>Further </a:t>
            </a:r>
            <a:r>
              <a:rPr lang="en-US" dirty="0">
                <a:latin typeface="Arial" panose="020B0604020202020204" pitchFamily="34" charset="0"/>
                <a:cs typeface="Arial" panose="020B0604020202020204" pitchFamily="34" charset="0"/>
              </a:rPr>
              <a:t>training of the interviewers, focused on asking investigative questions connected to the </a:t>
            </a:r>
            <a:r>
              <a:rPr lang="en-US" dirty="0" smtClean="0">
                <a:latin typeface="Arial" panose="020B0604020202020204" pitchFamily="34" charset="0"/>
                <a:cs typeface="Arial" panose="020B0604020202020204" pitchFamily="34" charset="0"/>
              </a:rPr>
              <a:t>topics: </a:t>
            </a:r>
          </a:p>
          <a:p>
            <a:pPr lvl="1"/>
            <a:r>
              <a:rPr lang="en-US" dirty="0" smtClean="0">
                <a:latin typeface="Arial" panose="020B0604020202020204" pitchFamily="34" charset="0"/>
                <a:cs typeface="Arial" panose="020B0604020202020204" pitchFamily="34" charset="0"/>
              </a:rPr>
              <a:t>NACE </a:t>
            </a:r>
            <a:endParaRPr lang="en-US" dirty="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Occupation </a:t>
            </a:r>
          </a:p>
          <a:p>
            <a:pPr lvl="1"/>
            <a:r>
              <a:rPr lang="en-US" dirty="0" smtClean="0">
                <a:latin typeface="Arial" panose="020B0604020202020204" pitchFamily="34" charset="0"/>
                <a:cs typeface="Arial" panose="020B0604020202020204" pitchFamily="34" charset="0"/>
              </a:rPr>
              <a:t>Type </a:t>
            </a:r>
            <a:r>
              <a:rPr lang="en-US" dirty="0">
                <a:latin typeface="Arial" panose="020B0604020202020204" pitchFamily="34" charset="0"/>
                <a:cs typeface="Arial" panose="020B0604020202020204" pitchFamily="34" charset="0"/>
              </a:rPr>
              <a:t>of employment </a:t>
            </a: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Education </a:t>
            </a:r>
          </a:p>
          <a:p>
            <a:pPr marL="0" indent="0">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Short training videos </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Continuous efforts to monitor interviews with certain groups of respondents </a:t>
            </a:r>
          </a:p>
          <a:p>
            <a:endParaRPr lang="en-US" dirty="0"/>
          </a:p>
          <a:p>
            <a:pPr lvl="1"/>
            <a:endParaRPr lang="en-US" dirty="0"/>
          </a:p>
          <a:p>
            <a:endParaRPr lang="en-US" dirty="0" smtClean="0"/>
          </a:p>
          <a:p>
            <a:pPr marL="0" indent="0">
              <a:buNone/>
            </a:pPr>
            <a:endParaRPr lang="en-US" dirty="0"/>
          </a:p>
        </p:txBody>
      </p:sp>
      <p:pic>
        <p:nvPicPr>
          <p:cNvPr id="7" name="Platshållare för bild 6"/>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8926" r="28926"/>
          <a:stretch>
            <a:fillRect/>
          </a:stretch>
        </p:blipFill>
        <p:spPr>
          <a:xfrm>
            <a:off x="7053263" y="0"/>
            <a:ext cx="5138737" cy="6858000"/>
          </a:xfrm>
        </p:spPr>
      </p:pic>
    </p:spTree>
    <p:extLst>
      <p:ext uri="{BB962C8B-B14F-4D97-AF65-F5344CB8AC3E}">
        <p14:creationId xmlns:p14="http://schemas.microsoft.com/office/powerpoint/2010/main" val="28072377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104CD9-0506-41CD-B2B0-F8F74262BB91}"/>
              </a:ext>
            </a:extLst>
          </p:cNvPr>
          <p:cNvSpPr>
            <a:spLocks noGrp="1"/>
          </p:cNvSpPr>
          <p:nvPr>
            <p:ph type="title"/>
          </p:nvPr>
        </p:nvSpPr>
        <p:spPr/>
        <p:txBody>
          <a:bodyPr/>
          <a:lstStyle/>
          <a:p>
            <a:r>
              <a:rPr lang="sv-SE" dirty="0" err="1" smtClean="0"/>
              <a:t>Thank</a:t>
            </a:r>
            <a:r>
              <a:rPr lang="sv-SE" dirty="0" smtClean="0"/>
              <a:t> </a:t>
            </a:r>
            <a:r>
              <a:rPr lang="sv-SE" dirty="0" err="1" smtClean="0"/>
              <a:t>you</a:t>
            </a:r>
            <a:r>
              <a:rPr lang="sv-SE" dirty="0" smtClean="0"/>
              <a:t>!</a:t>
            </a:r>
            <a:endParaRPr lang="sv-SE" dirty="0"/>
          </a:p>
        </p:txBody>
      </p:sp>
      <p:sp>
        <p:nvSpPr>
          <p:cNvPr id="3" name="Platshållare för text 2">
            <a:extLst>
              <a:ext uri="{FF2B5EF4-FFF2-40B4-BE49-F238E27FC236}">
                <a16:creationId xmlns:a16="http://schemas.microsoft.com/office/drawing/2014/main" id="{6B159944-E0D6-45E2-A0BF-2E87FEA381AC}"/>
              </a:ext>
            </a:extLst>
          </p:cNvPr>
          <p:cNvSpPr>
            <a:spLocks noGrp="1"/>
          </p:cNvSpPr>
          <p:nvPr>
            <p:ph type="body" sz="quarter" idx="10"/>
          </p:nvPr>
        </p:nvSpPr>
        <p:spPr/>
        <p:txBody>
          <a:bodyPr/>
          <a:lstStyle/>
          <a:p>
            <a:r>
              <a:rPr lang="sv-SE" dirty="0" smtClean="0"/>
              <a:t>Li Stoorhöök</a:t>
            </a:r>
          </a:p>
          <a:p>
            <a:r>
              <a:rPr lang="sv-SE" dirty="0" smtClean="0"/>
              <a:t>li.stoorhook@scb.se</a:t>
            </a:r>
          </a:p>
          <a:p>
            <a:r>
              <a:rPr lang="sv-SE" dirty="0" smtClean="0"/>
              <a:t>+46 10 479 44 98</a:t>
            </a:r>
          </a:p>
          <a:p>
            <a:endParaRPr lang="sv-SE" dirty="0"/>
          </a:p>
          <a:p>
            <a:r>
              <a:rPr lang="sv-SE" dirty="0"/>
              <a:t>Labour Force </a:t>
            </a:r>
            <a:r>
              <a:rPr lang="sv-SE" dirty="0" err="1"/>
              <a:t>Surveys</a:t>
            </a:r>
            <a:endParaRPr lang="sv-SE" dirty="0"/>
          </a:p>
          <a:p>
            <a:r>
              <a:rPr lang="sv-SE" dirty="0" err="1"/>
              <a:t>Statistics</a:t>
            </a:r>
            <a:r>
              <a:rPr lang="sv-SE" dirty="0"/>
              <a:t> Sweden </a:t>
            </a:r>
          </a:p>
          <a:p>
            <a:endParaRPr lang="sv-SE" dirty="0" smtClean="0"/>
          </a:p>
          <a:p>
            <a:endParaRPr lang="sv-SE" dirty="0" smtClean="0"/>
          </a:p>
          <a:p>
            <a:endParaRPr lang="sv-SE" dirty="0"/>
          </a:p>
          <a:p>
            <a:endParaRPr lang="sv-SE" dirty="0" smtClean="0"/>
          </a:p>
          <a:p>
            <a:endParaRPr lang="sv-SE" dirty="0" smtClean="0"/>
          </a:p>
          <a:p>
            <a:endParaRPr lang="sv-SE" dirty="0"/>
          </a:p>
        </p:txBody>
      </p:sp>
    </p:spTree>
    <p:extLst>
      <p:ext uri="{BB962C8B-B14F-4D97-AF65-F5344CB8AC3E}">
        <p14:creationId xmlns:p14="http://schemas.microsoft.com/office/powerpoint/2010/main" val="2079535057"/>
      </p:ext>
    </p:extLst>
  </p:cSld>
  <p:clrMapOvr>
    <a:masterClrMapping/>
  </p:clrMapOvr>
</p:sld>
</file>

<file path=ppt/theme/theme1.xml><?xml version="1.0" encoding="utf-8"?>
<a:theme xmlns:a="http://schemas.openxmlformats.org/drawingml/2006/main" name="SCB">
  <a:themeElements>
    <a:clrScheme name="SCB">
      <a:dk1>
        <a:sysClr val="windowText" lastClr="000000"/>
      </a:dk1>
      <a:lt1>
        <a:sysClr val="window" lastClr="FFFFFF"/>
      </a:lt1>
      <a:dk2>
        <a:srgbClr val="1E00BE"/>
      </a:dk2>
      <a:lt2>
        <a:srgbClr val="FFFFFF"/>
      </a:lt2>
      <a:accent1>
        <a:srgbClr val="91289B"/>
      </a:accent1>
      <a:accent2>
        <a:srgbClr val="329B46"/>
      </a:accent2>
      <a:accent3>
        <a:srgbClr val="F05A3C"/>
      </a:accent3>
      <a:accent4>
        <a:srgbClr val="FFBE2D"/>
      </a:accent4>
      <a:accent5>
        <a:srgbClr val="0AAFEB"/>
      </a:accent5>
      <a:accent6>
        <a:srgbClr val="878782"/>
      </a:accent6>
      <a:hlink>
        <a:srgbClr val="190069"/>
      </a:hlink>
      <a:folHlink>
        <a:srgbClr val="190069"/>
      </a:folHlink>
    </a:clrScheme>
    <a:fontScheme name="PTS - PT Serif och Robot">
      <a:majorFont>
        <a:latin typeface="PT Serif"/>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ts val="2600"/>
          </a:lnSpc>
          <a:defRPr sz="2000" dirty="0" err="1"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tx2"/>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custClrLst>
    <a:custClr>
      <a:srgbClr val="000000"/>
    </a:custClr>
    <a:custClr>
      <a:srgbClr val="C86EC8"/>
    </a:custClr>
    <a:custClr>
      <a:srgbClr val="F0C3E6"/>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878782"/>
    </a:custClr>
    <a:custClr>
      <a:srgbClr val="73C36E"/>
    </a:custClr>
    <a:custClr>
      <a:srgbClr val="CDF0B4"/>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C8C8C3"/>
    </a:custClr>
    <a:custClr>
      <a:srgbClr val="FF8C69"/>
    </a:custClr>
    <a:custClr>
      <a:srgbClr val="FFCDB9"/>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E6E6E1"/>
    </a:custClr>
    <a:custClr>
      <a:srgbClr val="FFDC82"/>
    </a:custClr>
    <a:custClr>
      <a:srgbClr val="FFF0B9"/>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64CDFA"/>
    </a:custClr>
    <a:custClr>
      <a:srgbClr val="B4E6FD"/>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Blank.potx" id="{23331350-C21C-4734-8358-A198B9886158}" vid="{8AF738C9-BF1C-4F53-9A63-13F59DBA788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a:srgbClr val="000000"/>
    </a:custClr>
    <a:custClr>
      <a:srgbClr val="C86EC8"/>
    </a:custClr>
    <a:custClr>
      <a:srgbClr val="F0C3E6"/>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878782"/>
    </a:custClr>
    <a:custClr>
      <a:srgbClr val="73C36E"/>
    </a:custClr>
    <a:custClr>
      <a:srgbClr val="CDF0B4"/>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C8C8C3"/>
    </a:custClr>
    <a:custClr>
      <a:srgbClr val="FF8C69"/>
    </a:custClr>
    <a:custClr>
      <a:srgbClr val="FFCDB9"/>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E6E6E1"/>
    </a:custClr>
    <a:custClr>
      <a:srgbClr val="FFDC82"/>
    </a:custClr>
    <a:custClr>
      <a:srgbClr val="FFF0B9"/>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64CDFA"/>
    </a:custClr>
    <a:custClr>
      <a:srgbClr val="B4E6FD"/>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theme>
</file>

<file path=docProps/app.xml><?xml version="1.0" encoding="utf-8"?>
<Properties xmlns="http://schemas.openxmlformats.org/officeDocument/2006/extended-properties" xmlns:vt="http://schemas.openxmlformats.org/officeDocument/2006/docPropsVTypes">
  <Template>blank</Template>
  <TotalTime>1547</TotalTime>
  <Words>2615</Words>
  <Application>Microsoft Office PowerPoint</Application>
  <PresentationFormat>Bredbild</PresentationFormat>
  <Paragraphs>309</Paragraphs>
  <Slides>21</Slides>
  <Notes>20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21</vt:i4>
      </vt:variant>
    </vt:vector>
  </HeadingPairs>
  <TitlesOfParts>
    <vt:vector size="27" baseType="lpstr">
      <vt:lpstr>Arial</vt:lpstr>
      <vt:lpstr>Calibri</vt:lpstr>
      <vt:lpstr>PT Serif</vt:lpstr>
      <vt:lpstr>Roboto</vt:lpstr>
      <vt:lpstr>Times New Roman</vt:lpstr>
      <vt:lpstr>SCB</vt:lpstr>
      <vt:lpstr>Experiences from interviewer training and monitoring in the Swedish LFS</vt:lpstr>
      <vt:lpstr>Background</vt:lpstr>
      <vt:lpstr>LFS Sweden</vt:lpstr>
      <vt:lpstr>Organisation</vt:lpstr>
      <vt:lpstr>Interviewer training - responsibilites</vt:lpstr>
      <vt:lpstr>Interviewer training</vt:lpstr>
      <vt:lpstr>Interview training  (new supplier)</vt:lpstr>
      <vt:lpstr>The training programme</vt:lpstr>
      <vt:lpstr>Theoretical part</vt:lpstr>
      <vt:lpstr>Practical training</vt:lpstr>
      <vt:lpstr>Monitoring</vt:lpstr>
      <vt:lpstr>Monitoring</vt:lpstr>
      <vt:lpstr>PowerPoint-presentation</vt:lpstr>
      <vt:lpstr>Observations from recorded interviews</vt:lpstr>
      <vt:lpstr>Observations from recorded interviews</vt:lpstr>
      <vt:lpstr>Live monitoring</vt:lpstr>
      <vt:lpstr>Why 15-24?</vt:lpstr>
      <vt:lpstr>Live monitoring - results</vt:lpstr>
      <vt:lpstr>Work ahead</vt:lpstr>
      <vt:lpstr>Work ahead</vt:lpstr>
      <vt:lpstr>Thank you!</vt:lpstr>
    </vt:vector>
  </TitlesOfParts>
  <Company>SCB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Experiences from the interviewer training and monitoring in the Swedish LFS</dc:title>
  <dc:creator>Stoorhöök Li BV/AKU-S</dc:creator>
  <cp:lastModifiedBy>Stoorhöök Li BV/AKU-S</cp:lastModifiedBy>
  <cp:revision>55</cp:revision>
  <dcterms:created xsi:type="dcterms:W3CDTF">2019-04-29T11:18:02Z</dcterms:created>
  <dcterms:modified xsi:type="dcterms:W3CDTF">2019-05-10T08:29:28Z</dcterms:modified>
</cp:coreProperties>
</file>