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23"/>
  </p:notesMasterIdLst>
  <p:handoutMasterIdLst>
    <p:handoutMasterId r:id="rId24"/>
  </p:handoutMasterIdLst>
  <p:sldIdLst>
    <p:sldId id="513" r:id="rId6"/>
    <p:sldId id="514" r:id="rId7"/>
    <p:sldId id="519" r:id="rId8"/>
    <p:sldId id="522" r:id="rId9"/>
    <p:sldId id="521" r:id="rId10"/>
    <p:sldId id="523" r:id="rId11"/>
    <p:sldId id="524" r:id="rId12"/>
    <p:sldId id="525" r:id="rId13"/>
    <p:sldId id="526" r:id="rId14"/>
    <p:sldId id="527" r:id="rId15"/>
    <p:sldId id="528" r:id="rId16"/>
    <p:sldId id="529" r:id="rId17"/>
    <p:sldId id="530" r:id="rId18"/>
    <p:sldId id="532" r:id="rId19"/>
    <p:sldId id="531" r:id="rId20"/>
    <p:sldId id="533" r:id="rId21"/>
    <p:sldId id="518" r:id="rId22"/>
  </p:sldIdLst>
  <p:sldSz cx="9144000" cy="5143500" type="screen16x9"/>
  <p:notesSz cx="6797675" cy="9926638"/>
  <p:custDataLst>
    <p:tags r:id="rId25"/>
  </p:custDataLst>
  <p:defaultTextStyle>
    <a:defPPr>
      <a:defRPr lang="it-IT"/>
    </a:defPPr>
    <a:lvl1pPr marL="0" algn="l" defTabSz="456981" rtl="0" eaLnBrk="1" latinLnBrk="0" hangingPunct="1">
      <a:defRPr sz="1900" kern="1200">
        <a:solidFill>
          <a:schemeClr val="tx1"/>
        </a:solidFill>
        <a:latin typeface="+mn-lt"/>
        <a:ea typeface="+mn-ea"/>
        <a:cs typeface="+mn-cs"/>
      </a:defRPr>
    </a:lvl1pPr>
    <a:lvl2pPr marL="456981" algn="l" defTabSz="456981" rtl="0" eaLnBrk="1" latinLnBrk="0" hangingPunct="1">
      <a:defRPr sz="1900" kern="1200">
        <a:solidFill>
          <a:schemeClr val="tx1"/>
        </a:solidFill>
        <a:latin typeface="+mn-lt"/>
        <a:ea typeface="+mn-ea"/>
        <a:cs typeface="+mn-cs"/>
      </a:defRPr>
    </a:lvl2pPr>
    <a:lvl3pPr marL="913981" algn="l" defTabSz="456981" rtl="0" eaLnBrk="1" latinLnBrk="0" hangingPunct="1">
      <a:defRPr sz="1900" kern="1200">
        <a:solidFill>
          <a:schemeClr val="tx1"/>
        </a:solidFill>
        <a:latin typeface="+mn-lt"/>
        <a:ea typeface="+mn-ea"/>
        <a:cs typeface="+mn-cs"/>
      </a:defRPr>
    </a:lvl3pPr>
    <a:lvl4pPr marL="1370969" algn="l" defTabSz="456981" rtl="0" eaLnBrk="1" latinLnBrk="0" hangingPunct="1">
      <a:defRPr sz="1900" kern="1200">
        <a:solidFill>
          <a:schemeClr val="tx1"/>
        </a:solidFill>
        <a:latin typeface="+mn-lt"/>
        <a:ea typeface="+mn-ea"/>
        <a:cs typeface="+mn-cs"/>
      </a:defRPr>
    </a:lvl4pPr>
    <a:lvl5pPr marL="1827964" algn="l" defTabSz="456981" rtl="0" eaLnBrk="1" latinLnBrk="0" hangingPunct="1">
      <a:defRPr sz="1900" kern="1200">
        <a:solidFill>
          <a:schemeClr val="tx1"/>
        </a:solidFill>
        <a:latin typeface="+mn-lt"/>
        <a:ea typeface="+mn-ea"/>
        <a:cs typeface="+mn-cs"/>
      </a:defRPr>
    </a:lvl5pPr>
    <a:lvl6pPr marL="2284945" algn="l" defTabSz="456981" rtl="0" eaLnBrk="1" latinLnBrk="0" hangingPunct="1">
      <a:defRPr sz="1900" kern="1200">
        <a:solidFill>
          <a:schemeClr val="tx1"/>
        </a:solidFill>
        <a:latin typeface="+mn-lt"/>
        <a:ea typeface="+mn-ea"/>
        <a:cs typeface="+mn-cs"/>
      </a:defRPr>
    </a:lvl6pPr>
    <a:lvl7pPr marL="2741943" algn="l" defTabSz="456981" rtl="0" eaLnBrk="1" latinLnBrk="0" hangingPunct="1">
      <a:defRPr sz="1900" kern="1200">
        <a:solidFill>
          <a:schemeClr val="tx1"/>
        </a:solidFill>
        <a:latin typeface="+mn-lt"/>
        <a:ea typeface="+mn-ea"/>
        <a:cs typeface="+mn-cs"/>
      </a:defRPr>
    </a:lvl7pPr>
    <a:lvl8pPr marL="3198933" algn="l" defTabSz="456981" rtl="0" eaLnBrk="1" latinLnBrk="0" hangingPunct="1">
      <a:defRPr sz="1900" kern="1200">
        <a:solidFill>
          <a:schemeClr val="tx1"/>
        </a:solidFill>
        <a:latin typeface="+mn-lt"/>
        <a:ea typeface="+mn-ea"/>
        <a:cs typeface="+mn-cs"/>
      </a:defRPr>
    </a:lvl8pPr>
    <a:lvl9pPr marL="3655928" algn="l" defTabSz="456981" rtl="0" eaLnBrk="1" latinLnBrk="0" hangingPunct="1">
      <a:defRPr sz="1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11">
          <p15:clr>
            <a:srgbClr val="A4A3A4"/>
          </p15:clr>
        </p15:guide>
        <p15:guide id="2" orient="horz" pos="2132">
          <p15:clr>
            <a:srgbClr val="A4A3A4"/>
          </p15:clr>
        </p15:guide>
        <p15:guide id="3" pos="838">
          <p15:clr>
            <a:srgbClr val="A4A3A4"/>
          </p15:clr>
        </p15:guide>
        <p15:guide id="4" orient="horz" pos="1350">
          <p15:clr>
            <a:srgbClr val="A4A3A4"/>
          </p15:clr>
        </p15:guide>
        <p15:guide id="5" pos="3009">
          <p15:clr>
            <a:srgbClr val="A4A3A4"/>
          </p15:clr>
        </p15:guide>
        <p15:guide id="6" orient="horz" pos="3121">
          <p15:clr>
            <a:srgbClr val="A4A3A4"/>
          </p15:clr>
        </p15:guide>
        <p15:guide id="7" orient="horz" pos="177">
          <p15:clr>
            <a:srgbClr val="A4A3A4"/>
          </p15:clr>
        </p15:guide>
        <p15:guide id="8" pos="3706">
          <p15:clr>
            <a:srgbClr val="A4A3A4"/>
          </p15:clr>
        </p15:guide>
        <p15:guide id="9" pos="822">
          <p15:clr>
            <a:srgbClr val="A4A3A4"/>
          </p15:clr>
        </p15:guide>
      </p15:sldGuideLst>
    </p:ext>
    <p:ext uri="{2D200454-40CA-4A62-9FC3-DE9A4176ACB9}">
      <p15:notesGuideLst xmlns:p15="http://schemas.microsoft.com/office/powerpoint/2012/main">
        <p15:guide id="1" orient="horz" pos="3126">
          <p15:clr>
            <a:srgbClr val="A4A3A4"/>
          </p15:clr>
        </p15:guide>
        <p15:guide id="2" pos="2138">
          <p15:clr>
            <a:srgbClr val="A4A3A4"/>
          </p15:clr>
        </p15:guide>
        <p15:guide id="3" orient="horz" pos="3127">
          <p15:clr>
            <a:srgbClr val="A4A3A4"/>
          </p15:clr>
        </p15:guide>
        <p15:guide id="4"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lisabetta segre" initials="" lastIdx="0" clrIdx="0"/>
  <p:cmAuthor id="1" name="Annalisa Cicerchia" initials="AC" lastIdx="1" clrIdx="1">
    <p:extLst/>
  </p:cmAuthor>
  <p:cmAuthor id="2" name="Nicoletta" initials="Nicoletta" lastIdx="10" clrIdx="2"/>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0005"/>
    <a:srgbClr val="CF1E24"/>
    <a:srgbClr val="FFFF00"/>
    <a:srgbClr val="D99694"/>
    <a:srgbClr val="F2DCDB"/>
    <a:srgbClr val="FDB409"/>
    <a:srgbClr val="4479CB"/>
    <a:srgbClr val="AE1023"/>
    <a:srgbClr val="F4C34F"/>
    <a:srgbClr val="CB613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8603FDC-E32A-4AB5-989C-0864C3EAD2B8}" styleName="Stile con tema 2 - Colore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Stile chi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Stile chiaro 1 - Colore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Stile chiaro 1 - Colore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940675A-B579-460E-94D1-54222C63F5DA}" styleName="Nessuno stile, griglia tabel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essuno stile, nessuna grigli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DA37D80-6434-44D0-A028-1B22A696006F}" styleName="Stile chiaro 3 - Colore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Stile chiaro 3 - Colore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D083AE6-46FA-4A59-8FB0-9F97EB10719F}" styleName="Stile chiaro 3 - Colore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D27102A9-8310-4765-A935-A1911B00CA55}" styleName="Stile chiaro 1 - Colore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C083E6E3-FA7D-4D7B-A595-EF9225AFEA82}" styleName="Stile chiaro 1 - Colore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FD0F851-EC5A-4D38-B0AD-8093EC10F338}" styleName="Stile chiaro 1 - Colore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Stile chiaro 1 - Colore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E9639D4-E3E2-4D34-9284-5A2195B3D0D7}" styleName="Stile chiaro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Stile chiaro 2 - Colore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BC89EF96-8CEA-46FF-86C4-4CE0E7609802}" styleName="Stile chiaro 3 - Colore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Stile chiaro 3 - Colore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93296810-A885-4BE3-A3E7-6D5BEEA58F35}" styleName="Stile medio 2 - Colore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Stile me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Stile medio 3 - Colore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8034E78-7F5D-4C2E-B375-FC64B27BC917}" styleName="Stile scuro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Stile medio 4 - Colore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Stile medio 4 - Colore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D7AC3CCA-C797-4891-BE02-D94E43425B78}" styleName="Stile medio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Stile medio 4 - Colore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Stile medio 4 - Colore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46F890A9-2807-4EBB-B81D-B2AA78EC7F39}" styleName="Stile scuro 2 - Colore 5/Colore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Stile scuro 2 - Colore 3/Colore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202B0CA-FC54-4496-8BCA-5EF66A818D29}" styleName="Stile scuro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37CE84F3-28C3-443E-9E96-99CF82512B78}" styleName="Stile scuro 1 - Colore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505E3EF-67EA-436B-97B2-0124C06EBD24}" styleName="Stile medio 4 - Colore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4B1156A-380E-4F78-BDF5-A606A8083BF9}" styleName="Stile medio 4 - Colore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A488322-F2BA-4B5B-9748-0D474271808F}" styleName="Stile medio 3 - Colore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Stile medio 3 - Colore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125E5076-3810-47DD-B79F-674D7AD40C01}" styleName="Stile scuro 1 - Color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5BE263C-DBD7-4A20-BB59-AAB30ACAA65A}" styleName="Stile medio 3 - Colore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0660B408-B3CF-4A94-85FC-2B1E0A45F4A2}" styleName="Stile scuro 2 - Colore 1/Color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073A0DAA-6AF3-43AB-8588-CEC1D06C72B9}" styleName="Stile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Stile medio 2 - Color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797" autoAdjust="0"/>
    <p:restoredTop sz="88448" autoAdjust="0"/>
  </p:normalViewPr>
  <p:slideViewPr>
    <p:cSldViewPr snapToGrid="0" snapToObjects="1" showGuides="1">
      <p:cViewPr varScale="1">
        <p:scale>
          <a:sx n="155" d="100"/>
          <a:sy n="155" d="100"/>
        </p:scale>
        <p:origin x="690" y="126"/>
      </p:cViewPr>
      <p:guideLst>
        <p:guide orient="horz" pos="3411"/>
        <p:guide orient="horz" pos="2132"/>
        <p:guide pos="838"/>
        <p:guide orient="horz" pos="1350"/>
        <p:guide pos="3009"/>
        <p:guide orient="horz" pos="3121"/>
        <p:guide orient="horz" pos="177"/>
        <p:guide pos="3706"/>
        <p:guide pos="822"/>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100" d="100"/>
        <a:sy n="100" d="100"/>
      </p:scale>
      <p:origin x="0" y="0"/>
    </p:cViewPr>
  </p:sorterViewPr>
  <p:notesViewPr>
    <p:cSldViewPr snapToGrid="0" snapToObjects="1">
      <p:cViewPr varScale="1">
        <p:scale>
          <a:sx n="62" d="100"/>
          <a:sy n="62" d="100"/>
        </p:scale>
        <p:origin x="-3240" y="-82"/>
      </p:cViewPr>
      <p:guideLst>
        <p:guide orient="horz" pos="3126"/>
        <p:guide pos="2138"/>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handoutMaster" Target="handoutMasters/handout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1" y="1"/>
            <a:ext cx="2945659" cy="496332"/>
          </a:xfrm>
          <a:prstGeom prst="rect">
            <a:avLst/>
          </a:prstGeom>
        </p:spPr>
        <p:txBody>
          <a:bodyPr vert="horz" lIns="93158" tIns="46579" rIns="93158" bIns="46579" rtlCol="0"/>
          <a:lstStyle>
            <a:lvl1pPr algn="l">
              <a:defRPr sz="1200"/>
            </a:lvl1pPr>
          </a:lstStyle>
          <a:p>
            <a:endParaRPr lang="it-IT"/>
          </a:p>
        </p:txBody>
      </p:sp>
      <p:sp>
        <p:nvSpPr>
          <p:cNvPr id="3" name="Segnaposto data 2"/>
          <p:cNvSpPr>
            <a:spLocks noGrp="1"/>
          </p:cNvSpPr>
          <p:nvPr>
            <p:ph type="dt" sz="quarter" idx="1"/>
          </p:nvPr>
        </p:nvSpPr>
        <p:spPr>
          <a:xfrm>
            <a:off x="3850444" y="1"/>
            <a:ext cx="2945659" cy="496332"/>
          </a:xfrm>
          <a:prstGeom prst="rect">
            <a:avLst/>
          </a:prstGeom>
        </p:spPr>
        <p:txBody>
          <a:bodyPr vert="horz" lIns="93158" tIns="46579" rIns="93158" bIns="46579" rtlCol="0"/>
          <a:lstStyle>
            <a:lvl1pPr algn="r">
              <a:defRPr sz="1200"/>
            </a:lvl1pPr>
          </a:lstStyle>
          <a:p>
            <a:fld id="{97E234F1-5CD4-4491-B051-D7AA0C744754}" type="datetimeFigureOut">
              <a:rPr lang="it-IT" smtClean="0"/>
              <a:pPr/>
              <a:t>20/05/2019</a:t>
            </a:fld>
            <a:endParaRPr lang="it-IT"/>
          </a:p>
        </p:txBody>
      </p:sp>
      <p:sp>
        <p:nvSpPr>
          <p:cNvPr id="4" name="Segnaposto piè di pagina 3"/>
          <p:cNvSpPr>
            <a:spLocks noGrp="1"/>
          </p:cNvSpPr>
          <p:nvPr>
            <p:ph type="ftr" sz="quarter" idx="2"/>
          </p:nvPr>
        </p:nvSpPr>
        <p:spPr>
          <a:xfrm>
            <a:off x="1" y="9428584"/>
            <a:ext cx="2945659" cy="496332"/>
          </a:xfrm>
          <a:prstGeom prst="rect">
            <a:avLst/>
          </a:prstGeom>
        </p:spPr>
        <p:txBody>
          <a:bodyPr vert="horz" lIns="93158" tIns="46579" rIns="93158" bIns="46579" rtlCol="0" anchor="b"/>
          <a:lstStyle>
            <a:lvl1pPr algn="l">
              <a:defRPr sz="1200"/>
            </a:lvl1pPr>
          </a:lstStyle>
          <a:p>
            <a:endParaRPr lang="it-IT"/>
          </a:p>
        </p:txBody>
      </p:sp>
      <p:sp>
        <p:nvSpPr>
          <p:cNvPr id="5" name="Segnaposto numero diapositiva 4"/>
          <p:cNvSpPr>
            <a:spLocks noGrp="1"/>
          </p:cNvSpPr>
          <p:nvPr>
            <p:ph type="sldNum" sz="quarter" idx="3"/>
          </p:nvPr>
        </p:nvSpPr>
        <p:spPr>
          <a:xfrm>
            <a:off x="3850444" y="9428584"/>
            <a:ext cx="2945659" cy="496332"/>
          </a:xfrm>
          <a:prstGeom prst="rect">
            <a:avLst/>
          </a:prstGeom>
        </p:spPr>
        <p:txBody>
          <a:bodyPr vert="horz" lIns="93158" tIns="46579" rIns="93158" bIns="46579" rtlCol="0" anchor="b"/>
          <a:lstStyle>
            <a:lvl1pPr algn="r">
              <a:defRPr sz="1200"/>
            </a:lvl1pPr>
          </a:lstStyle>
          <a:p>
            <a:fld id="{B8DE55D1-629F-49A4-9FDE-99C53E24F79F}" type="slidenum">
              <a:rPr lang="it-IT" smtClean="0"/>
              <a:pPr/>
              <a:t>‹#›</a:t>
            </a:fld>
            <a:endParaRPr lang="it-IT"/>
          </a:p>
        </p:txBody>
      </p:sp>
    </p:spTree>
    <p:extLst>
      <p:ext uri="{BB962C8B-B14F-4D97-AF65-F5344CB8AC3E}">
        <p14:creationId xmlns:p14="http://schemas.microsoft.com/office/powerpoint/2010/main" val="8633346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1" y="1"/>
            <a:ext cx="2945659" cy="496332"/>
          </a:xfrm>
          <a:prstGeom prst="rect">
            <a:avLst/>
          </a:prstGeom>
        </p:spPr>
        <p:txBody>
          <a:bodyPr vert="horz" lIns="93158" tIns="46579" rIns="93158" bIns="46579" rtlCol="0"/>
          <a:lstStyle>
            <a:lvl1pPr algn="l">
              <a:defRPr sz="1200"/>
            </a:lvl1pPr>
          </a:lstStyle>
          <a:p>
            <a:endParaRPr lang="it-IT"/>
          </a:p>
        </p:txBody>
      </p:sp>
      <p:sp>
        <p:nvSpPr>
          <p:cNvPr id="3" name="Segnaposto data 2"/>
          <p:cNvSpPr>
            <a:spLocks noGrp="1"/>
          </p:cNvSpPr>
          <p:nvPr>
            <p:ph type="dt" idx="1"/>
          </p:nvPr>
        </p:nvSpPr>
        <p:spPr>
          <a:xfrm>
            <a:off x="3850444" y="1"/>
            <a:ext cx="2945659" cy="496332"/>
          </a:xfrm>
          <a:prstGeom prst="rect">
            <a:avLst/>
          </a:prstGeom>
        </p:spPr>
        <p:txBody>
          <a:bodyPr vert="horz" lIns="93158" tIns="46579" rIns="93158" bIns="46579" rtlCol="0"/>
          <a:lstStyle>
            <a:lvl1pPr algn="r">
              <a:defRPr sz="1200"/>
            </a:lvl1pPr>
          </a:lstStyle>
          <a:p>
            <a:fld id="{03675B2E-259A-455A-90BD-8AAEC99B0A21}" type="datetimeFigureOut">
              <a:rPr lang="it-IT" smtClean="0"/>
              <a:pPr/>
              <a:t>20/05/2019</a:t>
            </a:fld>
            <a:endParaRPr lang="it-IT"/>
          </a:p>
        </p:txBody>
      </p:sp>
      <p:sp>
        <p:nvSpPr>
          <p:cNvPr id="4" name="Segnaposto immagine diapositiva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3158" tIns="46579" rIns="93158" bIns="46579" rtlCol="0" anchor="ctr"/>
          <a:lstStyle/>
          <a:p>
            <a:endParaRPr lang="it-IT"/>
          </a:p>
        </p:txBody>
      </p:sp>
      <p:sp>
        <p:nvSpPr>
          <p:cNvPr id="5" name="Segnaposto note 4"/>
          <p:cNvSpPr>
            <a:spLocks noGrp="1"/>
          </p:cNvSpPr>
          <p:nvPr>
            <p:ph type="body" sz="quarter" idx="3"/>
          </p:nvPr>
        </p:nvSpPr>
        <p:spPr>
          <a:xfrm>
            <a:off x="679768" y="4715153"/>
            <a:ext cx="5438140" cy="4466987"/>
          </a:xfrm>
          <a:prstGeom prst="rect">
            <a:avLst/>
          </a:prstGeom>
        </p:spPr>
        <p:txBody>
          <a:bodyPr vert="horz" lIns="93158" tIns="46579" rIns="93158" bIns="46579"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1" y="9428584"/>
            <a:ext cx="2945659" cy="496332"/>
          </a:xfrm>
          <a:prstGeom prst="rect">
            <a:avLst/>
          </a:prstGeom>
        </p:spPr>
        <p:txBody>
          <a:bodyPr vert="horz" lIns="93158" tIns="46579" rIns="93158" bIns="46579" rtlCol="0" anchor="b"/>
          <a:lstStyle>
            <a:lvl1pPr algn="l">
              <a:defRPr sz="1200"/>
            </a:lvl1pPr>
          </a:lstStyle>
          <a:p>
            <a:endParaRPr lang="it-IT"/>
          </a:p>
        </p:txBody>
      </p:sp>
      <p:sp>
        <p:nvSpPr>
          <p:cNvPr id="7" name="Segnaposto numero diapositiva 6"/>
          <p:cNvSpPr>
            <a:spLocks noGrp="1"/>
          </p:cNvSpPr>
          <p:nvPr>
            <p:ph type="sldNum" sz="quarter" idx="5"/>
          </p:nvPr>
        </p:nvSpPr>
        <p:spPr>
          <a:xfrm>
            <a:off x="3850444" y="9428584"/>
            <a:ext cx="2945659" cy="496332"/>
          </a:xfrm>
          <a:prstGeom prst="rect">
            <a:avLst/>
          </a:prstGeom>
        </p:spPr>
        <p:txBody>
          <a:bodyPr vert="horz" lIns="93158" tIns="46579" rIns="93158" bIns="46579" rtlCol="0" anchor="b"/>
          <a:lstStyle>
            <a:lvl1pPr algn="r">
              <a:defRPr sz="1200"/>
            </a:lvl1pPr>
          </a:lstStyle>
          <a:p>
            <a:fld id="{A0CDC2D9-3DBA-4042-BDB9-A8016BB39CB7}" type="slidenum">
              <a:rPr lang="it-IT" smtClean="0"/>
              <a:pPr/>
              <a:t>‹#›</a:t>
            </a:fld>
            <a:endParaRPr lang="it-IT"/>
          </a:p>
        </p:txBody>
      </p:sp>
    </p:spTree>
    <p:extLst>
      <p:ext uri="{BB962C8B-B14F-4D97-AF65-F5344CB8AC3E}">
        <p14:creationId xmlns:p14="http://schemas.microsoft.com/office/powerpoint/2010/main" val="4003140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0488" y="744538"/>
            <a:ext cx="6616700" cy="3722687"/>
          </a:xfrm>
        </p:spPr>
      </p:sp>
      <p:sp>
        <p:nvSpPr>
          <p:cNvPr id="4" name="Segnaposto numero diapositiva 3"/>
          <p:cNvSpPr>
            <a:spLocks noGrp="1"/>
          </p:cNvSpPr>
          <p:nvPr>
            <p:ph type="sldNum" sz="quarter" idx="10"/>
          </p:nvPr>
        </p:nvSpPr>
        <p:spPr/>
        <p:txBody>
          <a:bodyPr/>
          <a:lstStyle/>
          <a:p>
            <a:fld id="{A0CDC2D9-3DBA-4042-BDB9-A8016BB39CB7}" type="slidenum">
              <a:rPr lang="it-IT" smtClean="0"/>
              <a:pPr/>
              <a:t>1</a:t>
            </a:fld>
            <a:endParaRPr lang="it-IT" dirty="0"/>
          </a:p>
        </p:txBody>
      </p:sp>
      <p:sp>
        <p:nvSpPr>
          <p:cNvPr id="5" name="Segnaposto note 4"/>
          <p:cNvSpPr>
            <a:spLocks noGrp="1"/>
          </p:cNvSpPr>
          <p:nvPr>
            <p:ph type="body" sz="quarter" idx="11"/>
          </p:nvPr>
        </p:nvSpPr>
        <p:spPr/>
        <p:txBody>
          <a:bodyPr/>
          <a:lstStyle/>
          <a:p>
            <a:endParaRPr lang="it-IT"/>
          </a:p>
        </p:txBody>
      </p:sp>
    </p:spTree>
    <p:extLst>
      <p:ext uri="{BB962C8B-B14F-4D97-AF65-F5344CB8AC3E}">
        <p14:creationId xmlns:p14="http://schemas.microsoft.com/office/powerpoint/2010/main" val="30127721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0488" y="744538"/>
            <a:ext cx="6616700" cy="3722687"/>
          </a:xfrm>
        </p:spPr>
      </p:sp>
      <p:sp>
        <p:nvSpPr>
          <p:cNvPr id="4" name="Segnaposto numero diapositiva 3"/>
          <p:cNvSpPr>
            <a:spLocks noGrp="1"/>
          </p:cNvSpPr>
          <p:nvPr>
            <p:ph type="sldNum" sz="quarter" idx="10"/>
          </p:nvPr>
        </p:nvSpPr>
        <p:spPr/>
        <p:txBody>
          <a:bodyPr/>
          <a:lstStyle/>
          <a:p>
            <a:fld id="{A0CDC2D9-3DBA-4042-BDB9-A8016BB39CB7}" type="slidenum">
              <a:rPr lang="it-IT" smtClean="0"/>
              <a:pPr/>
              <a:t>2</a:t>
            </a:fld>
            <a:endParaRPr lang="it-IT"/>
          </a:p>
        </p:txBody>
      </p:sp>
      <p:sp>
        <p:nvSpPr>
          <p:cNvPr id="5" name="Segnaposto note 4"/>
          <p:cNvSpPr>
            <a:spLocks noGrp="1"/>
          </p:cNvSpPr>
          <p:nvPr>
            <p:ph type="body" sz="quarter" idx="11"/>
          </p:nvPr>
        </p:nvSpPr>
        <p:spPr/>
        <p:txBody>
          <a:bodyPr/>
          <a:lstStyle/>
          <a:p>
            <a:endParaRPr lang="it-IT"/>
          </a:p>
        </p:txBody>
      </p:sp>
    </p:spTree>
    <p:extLst>
      <p:ext uri="{BB962C8B-B14F-4D97-AF65-F5344CB8AC3E}">
        <p14:creationId xmlns:p14="http://schemas.microsoft.com/office/powerpoint/2010/main" val="41601385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0488" y="744538"/>
            <a:ext cx="6616700" cy="3722687"/>
          </a:xfrm>
        </p:spPr>
      </p:sp>
      <p:sp>
        <p:nvSpPr>
          <p:cNvPr id="4" name="Segnaposto numero diapositiva 3"/>
          <p:cNvSpPr>
            <a:spLocks noGrp="1"/>
          </p:cNvSpPr>
          <p:nvPr>
            <p:ph type="sldNum" sz="quarter" idx="10"/>
          </p:nvPr>
        </p:nvSpPr>
        <p:spPr/>
        <p:txBody>
          <a:bodyPr/>
          <a:lstStyle/>
          <a:p>
            <a:fld id="{A0CDC2D9-3DBA-4042-BDB9-A8016BB39CB7}" type="slidenum">
              <a:rPr lang="it-IT" smtClean="0"/>
              <a:pPr/>
              <a:t>3</a:t>
            </a:fld>
            <a:endParaRPr lang="it-IT"/>
          </a:p>
        </p:txBody>
      </p:sp>
      <p:sp>
        <p:nvSpPr>
          <p:cNvPr id="5" name="Segnaposto note 4"/>
          <p:cNvSpPr>
            <a:spLocks noGrp="1"/>
          </p:cNvSpPr>
          <p:nvPr>
            <p:ph type="body" sz="quarter" idx="11"/>
          </p:nvPr>
        </p:nvSpPr>
        <p:spPr/>
        <p:txBody>
          <a:bodyPr/>
          <a:lstStyle/>
          <a:p>
            <a:endParaRPr lang="it-IT"/>
          </a:p>
        </p:txBody>
      </p:sp>
    </p:spTree>
    <p:extLst>
      <p:ext uri="{BB962C8B-B14F-4D97-AF65-F5344CB8AC3E}">
        <p14:creationId xmlns:p14="http://schemas.microsoft.com/office/powerpoint/2010/main" val="24920533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0488" y="744538"/>
            <a:ext cx="6616700" cy="3722687"/>
          </a:xfrm>
        </p:spPr>
      </p:sp>
      <p:sp>
        <p:nvSpPr>
          <p:cNvPr id="4" name="Segnaposto numero diapositiva 3"/>
          <p:cNvSpPr>
            <a:spLocks noGrp="1"/>
          </p:cNvSpPr>
          <p:nvPr>
            <p:ph type="sldNum" sz="quarter" idx="10"/>
          </p:nvPr>
        </p:nvSpPr>
        <p:spPr/>
        <p:txBody>
          <a:bodyPr/>
          <a:lstStyle/>
          <a:p>
            <a:fld id="{A0CDC2D9-3DBA-4042-BDB9-A8016BB39CB7}" type="slidenum">
              <a:rPr lang="it-IT" smtClean="0"/>
              <a:pPr/>
              <a:t>4</a:t>
            </a:fld>
            <a:endParaRPr lang="it-IT"/>
          </a:p>
        </p:txBody>
      </p:sp>
      <p:sp>
        <p:nvSpPr>
          <p:cNvPr id="5" name="Segnaposto note 4"/>
          <p:cNvSpPr>
            <a:spLocks noGrp="1"/>
          </p:cNvSpPr>
          <p:nvPr>
            <p:ph type="body" sz="quarter" idx="11"/>
          </p:nvPr>
        </p:nvSpPr>
        <p:spPr/>
        <p:txBody>
          <a:bodyPr/>
          <a:lstStyle/>
          <a:p>
            <a:endParaRPr lang="it-IT"/>
          </a:p>
        </p:txBody>
      </p:sp>
    </p:spTree>
    <p:extLst>
      <p:ext uri="{BB962C8B-B14F-4D97-AF65-F5344CB8AC3E}">
        <p14:creationId xmlns:p14="http://schemas.microsoft.com/office/powerpoint/2010/main" val="5765685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0488" y="744538"/>
            <a:ext cx="6616700" cy="3722687"/>
          </a:xfrm>
        </p:spPr>
      </p:sp>
      <p:sp>
        <p:nvSpPr>
          <p:cNvPr id="4" name="Segnaposto numero diapositiva 3"/>
          <p:cNvSpPr>
            <a:spLocks noGrp="1"/>
          </p:cNvSpPr>
          <p:nvPr>
            <p:ph type="sldNum" sz="quarter" idx="10"/>
          </p:nvPr>
        </p:nvSpPr>
        <p:spPr/>
        <p:txBody>
          <a:bodyPr/>
          <a:lstStyle/>
          <a:p>
            <a:fld id="{A0CDC2D9-3DBA-4042-BDB9-A8016BB39CB7}" type="slidenum">
              <a:rPr lang="it-IT" smtClean="0"/>
              <a:pPr/>
              <a:t>5</a:t>
            </a:fld>
            <a:endParaRPr lang="it-IT"/>
          </a:p>
        </p:txBody>
      </p:sp>
      <p:sp>
        <p:nvSpPr>
          <p:cNvPr id="5" name="Segnaposto note 4"/>
          <p:cNvSpPr>
            <a:spLocks noGrp="1"/>
          </p:cNvSpPr>
          <p:nvPr>
            <p:ph type="body" sz="quarter" idx="11"/>
          </p:nvPr>
        </p:nvSpPr>
        <p:spPr/>
        <p:txBody>
          <a:bodyPr/>
          <a:lstStyle/>
          <a:p>
            <a:endParaRPr lang="it-IT"/>
          </a:p>
        </p:txBody>
      </p:sp>
    </p:spTree>
    <p:extLst>
      <p:ext uri="{BB962C8B-B14F-4D97-AF65-F5344CB8AC3E}">
        <p14:creationId xmlns:p14="http://schemas.microsoft.com/office/powerpoint/2010/main" val="40806181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0488" y="744538"/>
            <a:ext cx="6616700" cy="3722687"/>
          </a:xfrm>
        </p:spPr>
      </p:sp>
      <p:sp>
        <p:nvSpPr>
          <p:cNvPr id="4" name="Segnaposto numero diapositiva 3"/>
          <p:cNvSpPr>
            <a:spLocks noGrp="1"/>
          </p:cNvSpPr>
          <p:nvPr>
            <p:ph type="sldNum" sz="quarter" idx="10"/>
          </p:nvPr>
        </p:nvSpPr>
        <p:spPr/>
        <p:txBody>
          <a:bodyPr/>
          <a:lstStyle/>
          <a:p>
            <a:fld id="{A0CDC2D9-3DBA-4042-BDB9-A8016BB39CB7}" type="slidenum">
              <a:rPr lang="it-IT" smtClean="0"/>
              <a:pPr/>
              <a:t>6</a:t>
            </a:fld>
            <a:endParaRPr lang="it-IT"/>
          </a:p>
        </p:txBody>
      </p:sp>
      <p:sp>
        <p:nvSpPr>
          <p:cNvPr id="5" name="Segnaposto note 4"/>
          <p:cNvSpPr>
            <a:spLocks noGrp="1"/>
          </p:cNvSpPr>
          <p:nvPr>
            <p:ph type="body" sz="quarter" idx="11"/>
          </p:nvPr>
        </p:nvSpPr>
        <p:spPr/>
        <p:txBody>
          <a:bodyPr/>
          <a:lstStyle/>
          <a:p>
            <a:endParaRPr lang="it-IT"/>
          </a:p>
        </p:txBody>
      </p:sp>
    </p:spTree>
    <p:extLst>
      <p:ext uri="{BB962C8B-B14F-4D97-AF65-F5344CB8AC3E}">
        <p14:creationId xmlns:p14="http://schemas.microsoft.com/office/powerpoint/2010/main" val="4298044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0488" y="744538"/>
            <a:ext cx="6616700" cy="3722687"/>
          </a:xfrm>
        </p:spPr>
      </p:sp>
      <p:sp>
        <p:nvSpPr>
          <p:cNvPr id="4" name="Segnaposto numero diapositiva 3"/>
          <p:cNvSpPr>
            <a:spLocks noGrp="1"/>
          </p:cNvSpPr>
          <p:nvPr>
            <p:ph type="sldNum" sz="quarter" idx="10"/>
          </p:nvPr>
        </p:nvSpPr>
        <p:spPr/>
        <p:txBody>
          <a:bodyPr/>
          <a:lstStyle/>
          <a:p>
            <a:fld id="{A0CDC2D9-3DBA-4042-BDB9-A8016BB39CB7}" type="slidenum">
              <a:rPr lang="it-IT" smtClean="0"/>
              <a:pPr/>
              <a:t>7</a:t>
            </a:fld>
            <a:endParaRPr lang="it-IT"/>
          </a:p>
        </p:txBody>
      </p:sp>
      <p:sp>
        <p:nvSpPr>
          <p:cNvPr id="5" name="Segnaposto note 4"/>
          <p:cNvSpPr>
            <a:spLocks noGrp="1"/>
          </p:cNvSpPr>
          <p:nvPr>
            <p:ph type="body" sz="quarter" idx="11"/>
          </p:nvPr>
        </p:nvSpPr>
        <p:spPr/>
        <p:txBody>
          <a:bodyPr/>
          <a:lstStyle/>
          <a:p>
            <a:endParaRPr lang="it-IT"/>
          </a:p>
        </p:txBody>
      </p:sp>
    </p:spTree>
    <p:extLst>
      <p:ext uri="{BB962C8B-B14F-4D97-AF65-F5344CB8AC3E}">
        <p14:creationId xmlns:p14="http://schemas.microsoft.com/office/powerpoint/2010/main" val="20145895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0488" y="744538"/>
            <a:ext cx="6616700" cy="3722687"/>
          </a:xfrm>
        </p:spPr>
      </p:sp>
      <p:sp>
        <p:nvSpPr>
          <p:cNvPr id="4" name="Segnaposto numero diapositiva 3"/>
          <p:cNvSpPr>
            <a:spLocks noGrp="1"/>
          </p:cNvSpPr>
          <p:nvPr>
            <p:ph type="sldNum" sz="quarter" idx="10"/>
          </p:nvPr>
        </p:nvSpPr>
        <p:spPr/>
        <p:txBody>
          <a:bodyPr/>
          <a:lstStyle/>
          <a:p>
            <a:fld id="{A0CDC2D9-3DBA-4042-BDB9-A8016BB39CB7}" type="slidenum">
              <a:rPr lang="it-IT" smtClean="0"/>
              <a:pPr/>
              <a:t>8</a:t>
            </a:fld>
            <a:endParaRPr lang="it-IT"/>
          </a:p>
        </p:txBody>
      </p:sp>
      <p:sp>
        <p:nvSpPr>
          <p:cNvPr id="5" name="Segnaposto note 4"/>
          <p:cNvSpPr>
            <a:spLocks noGrp="1"/>
          </p:cNvSpPr>
          <p:nvPr>
            <p:ph type="body" sz="quarter" idx="11"/>
          </p:nvPr>
        </p:nvSpPr>
        <p:spPr/>
        <p:txBody>
          <a:bodyPr/>
          <a:lstStyle/>
          <a:p>
            <a:endParaRPr lang="it-IT"/>
          </a:p>
        </p:txBody>
      </p:sp>
    </p:spTree>
    <p:extLst>
      <p:ext uri="{BB962C8B-B14F-4D97-AF65-F5344CB8AC3E}">
        <p14:creationId xmlns:p14="http://schemas.microsoft.com/office/powerpoint/2010/main" val="30947243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0488" y="744538"/>
            <a:ext cx="6616700" cy="3722687"/>
          </a:xfrm>
        </p:spPr>
      </p:sp>
      <p:sp>
        <p:nvSpPr>
          <p:cNvPr id="4" name="Segnaposto numero diapositiva 3"/>
          <p:cNvSpPr>
            <a:spLocks noGrp="1"/>
          </p:cNvSpPr>
          <p:nvPr>
            <p:ph type="sldNum" sz="quarter" idx="10"/>
          </p:nvPr>
        </p:nvSpPr>
        <p:spPr/>
        <p:txBody>
          <a:bodyPr/>
          <a:lstStyle/>
          <a:p>
            <a:fld id="{A0CDC2D9-3DBA-4042-BDB9-A8016BB39CB7}" type="slidenum">
              <a:rPr lang="it-IT" smtClean="0"/>
              <a:pPr/>
              <a:t>9</a:t>
            </a:fld>
            <a:endParaRPr lang="it-IT"/>
          </a:p>
        </p:txBody>
      </p:sp>
      <p:sp>
        <p:nvSpPr>
          <p:cNvPr id="5" name="Segnaposto note 4"/>
          <p:cNvSpPr>
            <a:spLocks noGrp="1"/>
          </p:cNvSpPr>
          <p:nvPr>
            <p:ph type="body" sz="quarter" idx="11"/>
          </p:nvPr>
        </p:nvSpPr>
        <p:spPr/>
        <p:txBody>
          <a:bodyPr/>
          <a:lstStyle/>
          <a:p>
            <a:endParaRPr lang="it-IT"/>
          </a:p>
        </p:txBody>
      </p:sp>
    </p:spTree>
    <p:extLst>
      <p:ext uri="{BB962C8B-B14F-4D97-AF65-F5344CB8AC3E}">
        <p14:creationId xmlns:p14="http://schemas.microsoft.com/office/powerpoint/2010/main" val="12971032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0488" y="744538"/>
            <a:ext cx="6616700" cy="3722687"/>
          </a:xfrm>
        </p:spPr>
      </p:sp>
      <p:sp>
        <p:nvSpPr>
          <p:cNvPr id="4" name="Segnaposto numero diapositiva 3"/>
          <p:cNvSpPr>
            <a:spLocks noGrp="1"/>
          </p:cNvSpPr>
          <p:nvPr>
            <p:ph type="sldNum" sz="quarter" idx="10"/>
          </p:nvPr>
        </p:nvSpPr>
        <p:spPr/>
        <p:txBody>
          <a:bodyPr/>
          <a:lstStyle/>
          <a:p>
            <a:fld id="{A0CDC2D9-3DBA-4042-BDB9-A8016BB39CB7}" type="slidenum">
              <a:rPr lang="it-IT" smtClean="0"/>
              <a:pPr/>
              <a:t>10</a:t>
            </a:fld>
            <a:endParaRPr lang="it-IT"/>
          </a:p>
        </p:txBody>
      </p:sp>
      <p:sp>
        <p:nvSpPr>
          <p:cNvPr id="5" name="Segnaposto note 4"/>
          <p:cNvSpPr>
            <a:spLocks noGrp="1"/>
          </p:cNvSpPr>
          <p:nvPr>
            <p:ph type="body" sz="quarter" idx="11"/>
          </p:nvPr>
        </p:nvSpPr>
        <p:spPr/>
        <p:txBody>
          <a:bodyPr/>
          <a:lstStyle/>
          <a:p>
            <a:endParaRPr lang="it-IT"/>
          </a:p>
        </p:txBody>
      </p:sp>
    </p:spTree>
    <p:extLst>
      <p:ext uri="{BB962C8B-B14F-4D97-AF65-F5344CB8AC3E}">
        <p14:creationId xmlns:p14="http://schemas.microsoft.com/office/powerpoint/2010/main" val="31226613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0488" y="744538"/>
            <a:ext cx="6616700" cy="3722687"/>
          </a:xfrm>
        </p:spPr>
      </p:sp>
      <p:sp>
        <p:nvSpPr>
          <p:cNvPr id="4" name="Segnaposto numero diapositiva 3"/>
          <p:cNvSpPr>
            <a:spLocks noGrp="1"/>
          </p:cNvSpPr>
          <p:nvPr>
            <p:ph type="sldNum" sz="quarter" idx="10"/>
          </p:nvPr>
        </p:nvSpPr>
        <p:spPr/>
        <p:txBody>
          <a:bodyPr/>
          <a:lstStyle/>
          <a:p>
            <a:fld id="{A0CDC2D9-3DBA-4042-BDB9-A8016BB39CB7}" type="slidenum">
              <a:rPr lang="it-IT" smtClean="0"/>
              <a:pPr/>
              <a:t>11</a:t>
            </a:fld>
            <a:endParaRPr lang="it-IT"/>
          </a:p>
        </p:txBody>
      </p:sp>
      <p:sp>
        <p:nvSpPr>
          <p:cNvPr id="5" name="Segnaposto note 4"/>
          <p:cNvSpPr>
            <a:spLocks noGrp="1"/>
          </p:cNvSpPr>
          <p:nvPr>
            <p:ph type="body" sz="quarter" idx="11"/>
          </p:nvPr>
        </p:nvSpPr>
        <p:spPr/>
        <p:txBody>
          <a:bodyPr/>
          <a:lstStyle/>
          <a:p>
            <a:endParaRPr lang="it-IT"/>
          </a:p>
        </p:txBody>
      </p:sp>
    </p:spTree>
    <p:extLst>
      <p:ext uri="{BB962C8B-B14F-4D97-AF65-F5344CB8AC3E}">
        <p14:creationId xmlns:p14="http://schemas.microsoft.com/office/powerpoint/2010/main" val="14306157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0488" y="744538"/>
            <a:ext cx="6616700" cy="3722687"/>
          </a:xfrm>
        </p:spPr>
      </p:sp>
      <p:sp>
        <p:nvSpPr>
          <p:cNvPr id="4" name="Segnaposto numero diapositiva 3"/>
          <p:cNvSpPr>
            <a:spLocks noGrp="1"/>
          </p:cNvSpPr>
          <p:nvPr>
            <p:ph type="sldNum" sz="quarter" idx="10"/>
          </p:nvPr>
        </p:nvSpPr>
        <p:spPr/>
        <p:txBody>
          <a:bodyPr/>
          <a:lstStyle/>
          <a:p>
            <a:fld id="{A0CDC2D9-3DBA-4042-BDB9-A8016BB39CB7}" type="slidenum">
              <a:rPr lang="it-IT" smtClean="0"/>
              <a:pPr/>
              <a:t>12</a:t>
            </a:fld>
            <a:endParaRPr lang="it-IT"/>
          </a:p>
        </p:txBody>
      </p:sp>
      <p:sp>
        <p:nvSpPr>
          <p:cNvPr id="5" name="Segnaposto note 4"/>
          <p:cNvSpPr>
            <a:spLocks noGrp="1"/>
          </p:cNvSpPr>
          <p:nvPr>
            <p:ph type="body" sz="quarter" idx="11"/>
          </p:nvPr>
        </p:nvSpPr>
        <p:spPr/>
        <p:txBody>
          <a:bodyPr/>
          <a:lstStyle/>
          <a:p>
            <a:endParaRPr lang="it-IT"/>
          </a:p>
        </p:txBody>
      </p:sp>
    </p:spTree>
    <p:extLst>
      <p:ext uri="{BB962C8B-B14F-4D97-AF65-F5344CB8AC3E}">
        <p14:creationId xmlns:p14="http://schemas.microsoft.com/office/powerpoint/2010/main" val="29925051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0488" y="744538"/>
            <a:ext cx="6616700" cy="3722687"/>
          </a:xfrm>
        </p:spPr>
      </p:sp>
      <p:sp>
        <p:nvSpPr>
          <p:cNvPr id="4" name="Segnaposto numero diapositiva 3"/>
          <p:cNvSpPr>
            <a:spLocks noGrp="1"/>
          </p:cNvSpPr>
          <p:nvPr>
            <p:ph type="sldNum" sz="quarter" idx="10"/>
          </p:nvPr>
        </p:nvSpPr>
        <p:spPr/>
        <p:txBody>
          <a:bodyPr/>
          <a:lstStyle/>
          <a:p>
            <a:fld id="{A0CDC2D9-3DBA-4042-BDB9-A8016BB39CB7}" type="slidenum">
              <a:rPr lang="it-IT" smtClean="0"/>
              <a:pPr/>
              <a:t>13</a:t>
            </a:fld>
            <a:endParaRPr lang="it-IT"/>
          </a:p>
        </p:txBody>
      </p:sp>
      <p:sp>
        <p:nvSpPr>
          <p:cNvPr id="5" name="Segnaposto note 4"/>
          <p:cNvSpPr>
            <a:spLocks noGrp="1"/>
          </p:cNvSpPr>
          <p:nvPr>
            <p:ph type="body" sz="quarter" idx="11"/>
          </p:nvPr>
        </p:nvSpPr>
        <p:spPr/>
        <p:txBody>
          <a:bodyPr/>
          <a:lstStyle/>
          <a:p>
            <a:endParaRPr lang="it-IT"/>
          </a:p>
        </p:txBody>
      </p:sp>
    </p:spTree>
    <p:extLst>
      <p:ext uri="{BB962C8B-B14F-4D97-AF65-F5344CB8AC3E}">
        <p14:creationId xmlns:p14="http://schemas.microsoft.com/office/powerpoint/2010/main" val="3526115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0488" y="744538"/>
            <a:ext cx="6616700" cy="3722687"/>
          </a:xfrm>
        </p:spPr>
      </p:sp>
      <p:sp>
        <p:nvSpPr>
          <p:cNvPr id="4" name="Segnaposto numero diapositiva 3"/>
          <p:cNvSpPr>
            <a:spLocks noGrp="1"/>
          </p:cNvSpPr>
          <p:nvPr>
            <p:ph type="sldNum" sz="quarter" idx="10"/>
          </p:nvPr>
        </p:nvSpPr>
        <p:spPr/>
        <p:txBody>
          <a:bodyPr/>
          <a:lstStyle/>
          <a:p>
            <a:fld id="{A0CDC2D9-3DBA-4042-BDB9-A8016BB39CB7}" type="slidenum">
              <a:rPr lang="it-IT" smtClean="0"/>
              <a:pPr/>
              <a:t>14</a:t>
            </a:fld>
            <a:endParaRPr lang="it-IT"/>
          </a:p>
        </p:txBody>
      </p:sp>
      <p:sp>
        <p:nvSpPr>
          <p:cNvPr id="5" name="Segnaposto note 4"/>
          <p:cNvSpPr>
            <a:spLocks noGrp="1"/>
          </p:cNvSpPr>
          <p:nvPr>
            <p:ph type="body" sz="quarter" idx="11"/>
          </p:nvPr>
        </p:nvSpPr>
        <p:spPr/>
        <p:txBody>
          <a:bodyPr/>
          <a:lstStyle/>
          <a:p>
            <a:endParaRPr lang="it-IT"/>
          </a:p>
        </p:txBody>
      </p:sp>
    </p:spTree>
    <p:extLst>
      <p:ext uri="{BB962C8B-B14F-4D97-AF65-F5344CB8AC3E}">
        <p14:creationId xmlns:p14="http://schemas.microsoft.com/office/powerpoint/2010/main" val="10956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0488" y="744538"/>
            <a:ext cx="6616700" cy="3722687"/>
          </a:xfrm>
        </p:spPr>
      </p:sp>
      <p:sp>
        <p:nvSpPr>
          <p:cNvPr id="4" name="Segnaposto numero diapositiva 3"/>
          <p:cNvSpPr>
            <a:spLocks noGrp="1"/>
          </p:cNvSpPr>
          <p:nvPr>
            <p:ph type="sldNum" sz="quarter" idx="10"/>
          </p:nvPr>
        </p:nvSpPr>
        <p:spPr/>
        <p:txBody>
          <a:bodyPr/>
          <a:lstStyle/>
          <a:p>
            <a:fld id="{A0CDC2D9-3DBA-4042-BDB9-A8016BB39CB7}" type="slidenum">
              <a:rPr lang="it-IT" smtClean="0"/>
              <a:pPr/>
              <a:t>15</a:t>
            </a:fld>
            <a:endParaRPr lang="it-IT"/>
          </a:p>
        </p:txBody>
      </p:sp>
      <p:sp>
        <p:nvSpPr>
          <p:cNvPr id="5" name="Segnaposto note 4"/>
          <p:cNvSpPr>
            <a:spLocks noGrp="1"/>
          </p:cNvSpPr>
          <p:nvPr>
            <p:ph type="body" sz="quarter" idx="11"/>
          </p:nvPr>
        </p:nvSpPr>
        <p:spPr/>
        <p:txBody>
          <a:bodyPr/>
          <a:lstStyle/>
          <a:p>
            <a:endParaRPr lang="it-IT"/>
          </a:p>
        </p:txBody>
      </p:sp>
    </p:spTree>
    <p:extLst>
      <p:ext uri="{BB962C8B-B14F-4D97-AF65-F5344CB8AC3E}">
        <p14:creationId xmlns:p14="http://schemas.microsoft.com/office/powerpoint/2010/main" val="38907212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0488" y="744538"/>
            <a:ext cx="6616700" cy="3722687"/>
          </a:xfrm>
        </p:spPr>
      </p:sp>
      <p:sp>
        <p:nvSpPr>
          <p:cNvPr id="4" name="Segnaposto numero diapositiva 3"/>
          <p:cNvSpPr>
            <a:spLocks noGrp="1"/>
          </p:cNvSpPr>
          <p:nvPr>
            <p:ph type="sldNum" sz="quarter" idx="10"/>
          </p:nvPr>
        </p:nvSpPr>
        <p:spPr/>
        <p:txBody>
          <a:bodyPr/>
          <a:lstStyle/>
          <a:p>
            <a:fld id="{A0CDC2D9-3DBA-4042-BDB9-A8016BB39CB7}" type="slidenum">
              <a:rPr lang="it-IT" smtClean="0"/>
              <a:pPr/>
              <a:t>16</a:t>
            </a:fld>
            <a:endParaRPr lang="it-IT"/>
          </a:p>
        </p:txBody>
      </p:sp>
      <p:sp>
        <p:nvSpPr>
          <p:cNvPr id="5" name="Segnaposto note 4"/>
          <p:cNvSpPr>
            <a:spLocks noGrp="1"/>
          </p:cNvSpPr>
          <p:nvPr>
            <p:ph type="body" sz="quarter" idx="11"/>
          </p:nvPr>
        </p:nvSpPr>
        <p:spPr/>
        <p:txBody>
          <a:bodyPr/>
          <a:lstStyle/>
          <a:p>
            <a:endParaRPr lang="it-IT"/>
          </a:p>
        </p:txBody>
      </p:sp>
    </p:spTree>
    <p:extLst>
      <p:ext uri="{BB962C8B-B14F-4D97-AF65-F5344CB8AC3E}">
        <p14:creationId xmlns:p14="http://schemas.microsoft.com/office/powerpoint/2010/main" val="3127752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0488" y="744538"/>
            <a:ext cx="6616700" cy="3722687"/>
          </a:xfrm>
        </p:spPr>
      </p:sp>
      <p:sp>
        <p:nvSpPr>
          <p:cNvPr id="3" name="Segnaposto note 2"/>
          <p:cNvSpPr>
            <a:spLocks noGrp="1"/>
          </p:cNvSpPr>
          <p:nvPr>
            <p:ph type="body" idx="1"/>
          </p:nvPr>
        </p:nvSpPr>
        <p:spPr>
          <a:xfrm>
            <a:off x="679768" y="4629809"/>
            <a:ext cx="5438140" cy="4466987"/>
          </a:xfrm>
        </p:spPr>
        <p:txBody>
          <a:bodyPr>
            <a:noAutofit/>
          </a:bodyPr>
          <a:lstStyle/>
          <a:p>
            <a:endParaRPr lang="en-GB" dirty="0"/>
          </a:p>
        </p:txBody>
      </p:sp>
      <p:sp>
        <p:nvSpPr>
          <p:cNvPr id="4" name="Segnaposto numero diapositiva 3"/>
          <p:cNvSpPr>
            <a:spLocks noGrp="1"/>
          </p:cNvSpPr>
          <p:nvPr>
            <p:ph type="sldNum" sz="quarter" idx="10"/>
          </p:nvPr>
        </p:nvSpPr>
        <p:spPr/>
        <p:txBody>
          <a:bodyPr/>
          <a:lstStyle/>
          <a:p>
            <a:fld id="{A0CDC2D9-3DBA-4042-BDB9-A8016BB39CB7}" type="slidenum">
              <a:rPr lang="it-IT" smtClean="0"/>
              <a:pPr/>
              <a:t>17</a:t>
            </a:fld>
            <a:endParaRPr lang="it-IT"/>
          </a:p>
        </p:txBody>
      </p:sp>
    </p:spTree>
    <p:extLst>
      <p:ext uri="{BB962C8B-B14F-4D97-AF65-F5344CB8AC3E}">
        <p14:creationId xmlns:p14="http://schemas.microsoft.com/office/powerpoint/2010/main" val="41601385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1597833"/>
            <a:ext cx="7772400" cy="1102519"/>
          </a:xfrm>
        </p:spPr>
        <p:txBody>
          <a:bodyPr/>
          <a:lstStyle/>
          <a:p>
            <a:r>
              <a:rPr lang="it-IT" smtClean="0"/>
              <a:t>Fare clic per modificare stile</a:t>
            </a:r>
            <a:endParaRPr lang="it-IT"/>
          </a:p>
        </p:txBody>
      </p:sp>
      <p:sp>
        <p:nvSpPr>
          <p:cNvPr id="3" name="Sottotitolo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6981" indent="0" algn="ctr">
              <a:buNone/>
              <a:defRPr>
                <a:solidFill>
                  <a:schemeClr val="tx1">
                    <a:tint val="75000"/>
                  </a:schemeClr>
                </a:solidFill>
              </a:defRPr>
            </a:lvl2pPr>
            <a:lvl3pPr marL="913981" indent="0" algn="ctr">
              <a:buNone/>
              <a:defRPr>
                <a:solidFill>
                  <a:schemeClr val="tx1">
                    <a:tint val="75000"/>
                  </a:schemeClr>
                </a:solidFill>
              </a:defRPr>
            </a:lvl3pPr>
            <a:lvl4pPr marL="1370969" indent="0" algn="ctr">
              <a:buNone/>
              <a:defRPr>
                <a:solidFill>
                  <a:schemeClr val="tx1">
                    <a:tint val="75000"/>
                  </a:schemeClr>
                </a:solidFill>
              </a:defRPr>
            </a:lvl4pPr>
            <a:lvl5pPr marL="1827964" indent="0" algn="ctr">
              <a:buNone/>
              <a:defRPr>
                <a:solidFill>
                  <a:schemeClr val="tx1">
                    <a:tint val="75000"/>
                  </a:schemeClr>
                </a:solidFill>
              </a:defRPr>
            </a:lvl5pPr>
            <a:lvl6pPr marL="2284945" indent="0" algn="ctr">
              <a:buNone/>
              <a:defRPr>
                <a:solidFill>
                  <a:schemeClr val="tx1">
                    <a:tint val="75000"/>
                  </a:schemeClr>
                </a:solidFill>
              </a:defRPr>
            </a:lvl6pPr>
            <a:lvl7pPr marL="2741943" indent="0" algn="ctr">
              <a:buNone/>
              <a:defRPr>
                <a:solidFill>
                  <a:schemeClr val="tx1">
                    <a:tint val="75000"/>
                  </a:schemeClr>
                </a:solidFill>
              </a:defRPr>
            </a:lvl7pPr>
            <a:lvl8pPr marL="3198933" indent="0" algn="ctr">
              <a:buNone/>
              <a:defRPr>
                <a:solidFill>
                  <a:schemeClr val="tx1">
                    <a:tint val="75000"/>
                  </a:schemeClr>
                </a:solidFill>
              </a:defRPr>
            </a:lvl8pPr>
            <a:lvl9pPr marL="3655928"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40CF75CD-D97A-42E3-A261-F6AF80EA1DCD}" type="datetime1">
              <a:rPr lang="it-IT" smtClean="0"/>
              <a:t>20/05/2019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8555E64-09E7-E944-8DB2-BD243D665CB3}" type="slidenum">
              <a:rPr lang="it-IT" smtClean="0"/>
              <a:pPr/>
              <a:t>‹#›</a:t>
            </a:fld>
            <a:endParaRPr lang="it-IT"/>
          </a:p>
        </p:txBody>
      </p:sp>
    </p:spTree>
    <p:extLst>
      <p:ext uri="{BB962C8B-B14F-4D97-AF65-F5344CB8AC3E}">
        <p14:creationId xmlns:p14="http://schemas.microsoft.com/office/powerpoint/2010/main" val="846025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idx="1"/>
          </p:nvPr>
        </p:nvSpPr>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3FAF934-1F2E-4757-894E-F700EFA038F3}" type="datetime1">
              <a:rPr lang="it-IT" smtClean="0"/>
              <a:t>20/05/2019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8555E64-09E7-E944-8DB2-BD243D665CB3}" type="slidenum">
              <a:rPr lang="it-IT" smtClean="0"/>
              <a:pPr/>
              <a:t>‹#›</a:t>
            </a:fld>
            <a:endParaRPr lang="it-IT"/>
          </a:p>
        </p:txBody>
      </p:sp>
    </p:spTree>
    <p:extLst>
      <p:ext uri="{BB962C8B-B14F-4D97-AF65-F5344CB8AC3E}">
        <p14:creationId xmlns:p14="http://schemas.microsoft.com/office/powerpoint/2010/main" val="363488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3305178"/>
            <a:ext cx="7772400" cy="1021556"/>
          </a:xfrm>
        </p:spPr>
        <p:txBody>
          <a:bodyPr anchor="t"/>
          <a:lstStyle>
            <a:lvl1pPr algn="l">
              <a:defRPr sz="4000" b="1" cap="all"/>
            </a:lvl1pPr>
          </a:lstStyle>
          <a:p>
            <a:r>
              <a:rPr lang="it-IT" smtClean="0"/>
              <a:t>Fare clic per modificare stile</a:t>
            </a:r>
            <a:endParaRPr lang="it-IT"/>
          </a:p>
        </p:txBody>
      </p:sp>
      <p:sp>
        <p:nvSpPr>
          <p:cNvPr id="3" name="Segnaposto testo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6981" indent="0">
              <a:buNone/>
              <a:defRPr sz="1900">
                <a:solidFill>
                  <a:schemeClr val="tx1">
                    <a:tint val="75000"/>
                  </a:schemeClr>
                </a:solidFill>
              </a:defRPr>
            </a:lvl2pPr>
            <a:lvl3pPr marL="913981" indent="0">
              <a:buNone/>
              <a:defRPr sz="1600">
                <a:solidFill>
                  <a:schemeClr val="tx1">
                    <a:tint val="75000"/>
                  </a:schemeClr>
                </a:solidFill>
              </a:defRPr>
            </a:lvl3pPr>
            <a:lvl4pPr marL="1370969" indent="0">
              <a:buNone/>
              <a:defRPr sz="1500">
                <a:solidFill>
                  <a:schemeClr val="tx1">
                    <a:tint val="75000"/>
                  </a:schemeClr>
                </a:solidFill>
              </a:defRPr>
            </a:lvl4pPr>
            <a:lvl5pPr marL="1827964" indent="0">
              <a:buNone/>
              <a:defRPr sz="1500">
                <a:solidFill>
                  <a:schemeClr val="tx1">
                    <a:tint val="75000"/>
                  </a:schemeClr>
                </a:solidFill>
              </a:defRPr>
            </a:lvl5pPr>
            <a:lvl6pPr marL="2284945" indent="0">
              <a:buNone/>
              <a:defRPr sz="1500">
                <a:solidFill>
                  <a:schemeClr val="tx1">
                    <a:tint val="75000"/>
                  </a:schemeClr>
                </a:solidFill>
              </a:defRPr>
            </a:lvl6pPr>
            <a:lvl7pPr marL="2741943" indent="0">
              <a:buNone/>
              <a:defRPr sz="1500">
                <a:solidFill>
                  <a:schemeClr val="tx1">
                    <a:tint val="75000"/>
                  </a:schemeClr>
                </a:solidFill>
              </a:defRPr>
            </a:lvl7pPr>
            <a:lvl8pPr marL="3198933" indent="0">
              <a:buNone/>
              <a:defRPr sz="1500">
                <a:solidFill>
                  <a:schemeClr val="tx1">
                    <a:tint val="75000"/>
                  </a:schemeClr>
                </a:solidFill>
              </a:defRPr>
            </a:lvl8pPr>
            <a:lvl9pPr marL="3655928" indent="0">
              <a:buNone/>
              <a:defRPr sz="1500">
                <a:solidFill>
                  <a:schemeClr val="tx1">
                    <a:tint val="75000"/>
                  </a:schemeClr>
                </a:solidFill>
              </a:defRPr>
            </a:lvl9pPr>
          </a:lstStyle>
          <a:p>
            <a:pPr lvl="0"/>
            <a:r>
              <a:rPr lang="it-IT" smtClean="0"/>
              <a:t>Fare clic per modificare gli stili del testo dello schema</a:t>
            </a:r>
          </a:p>
        </p:txBody>
      </p:sp>
      <p:sp>
        <p:nvSpPr>
          <p:cNvPr id="4" name="Segnaposto data 3"/>
          <p:cNvSpPr>
            <a:spLocks noGrp="1"/>
          </p:cNvSpPr>
          <p:nvPr>
            <p:ph type="dt" sz="half" idx="10"/>
          </p:nvPr>
        </p:nvSpPr>
        <p:spPr/>
        <p:txBody>
          <a:bodyPr/>
          <a:lstStyle/>
          <a:p>
            <a:fld id="{F46BF040-A7BC-45C8-B5D2-3669F4F8F866}" type="datetime1">
              <a:rPr lang="it-IT" smtClean="0"/>
              <a:t>20/05/2019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8555E64-09E7-E944-8DB2-BD243D665CB3}" type="slidenum">
              <a:rPr lang="it-IT" smtClean="0"/>
              <a:pPr/>
              <a:t>‹#›</a:t>
            </a:fld>
            <a:endParaRPr lang="it-IT"/>
          </a:p>
        </p:txBody>
      </p:sp>
    </p:spTree>
    <p:extLst>
      <p:ext uri="{BB962C8B-B14F-4D97-AF65-F5344CB8AC3E}">
        <p14:creationId xmlns:p14="http://schemas.microsoft.com/office/powerpoint/2010/main" val="1685638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sz="half" idx="1"/>
          </p:nvPr>
        </p:nvSpPr>
        <p:spPr>
          <a:xfrm>
            <a:off x="457200" y="1200153"/>
            <a:ext cx="4038600" cy="3394472"/>
          </a:xfrm>
        </p:spPr>
        <p:txBody>
          <a:bodyPr/>
          <a:lstStyle>
            <a:lvl1pPr>
              <a:defRPr sz="2800"/>
            </a:lvl1pPr>
            <a:lvl2pPr>
              <a:defRPr sz="2400"/>
            </a:lvl2pPr>
            <a:lvl3pPr>
              <a:defRPr sz="2000"/>
            </a:lvl3pPr>
            <a:lvl4pPr>
              <a:defRPr sz="1900"/>
            </a:lvl4pPr>
            <a:lvl5pPr>
              <a:defRPr sz="1900"/>
            </a:lvl5pPr>
            <a:lvl6pPr>
              <a:defRPr sz="1900"/>
            </a:lvl6pPr>
            <a:lvl7pPr>
              <a:defRPr sz="1900"/>
            </a:lvl7pPr>
            <a:lvl8pPr>
              <a:defRPr sz="1900"/>
            </a:lvl8pPr>
            <a:lvl9pPr>
              <a:defRPr sz="19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200153"/>
            <a:ext cx="4038600" cy="3394472"/>
          </a:xfrm>
        </p:spPr>
        <p:txBody>
          <a:bodyPr/>
          <a:lstStyle>
            <a:lvl1pPr>
              <a:defRPr sz="2800"/>
            </a:lvl1pPr>
            <a:lvl2pPr>
              <a:defRPr sz="2400"/>
            </a:lvl2pPr>
            <a:lvl3pPr>
              <a:defRPr sz="2000"/>
            </a:lvl3pPr>
            <a:lvl4pPr>
              <a:defRPr sz="1900"/>
            </a:lvl4pPr>
            <a:lvl5pPr>
              <a:defRPr sz="1900"/>
            </a:lvl5pPr>
            <a:lvl6pPr>
              <a:defRPr sz="1900"/>
            </a:lvl6pPr>
            <a:lvl7pPr>
              <a:defRPr sz="1900"/>
            </a:lvl7pPr>
            <a:lvl8pPr>
              <a:defRPr sz="1900"/>
            </a:lvl8pPr>
            <a:lvl9pPr>
              <a:defRPr sz="19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CE511B89-622F-49F4-B6E0-9C1974EC759C}" type="datetime1">
              <a:rPr lang="it-IT" smtClean="0"/>
              <a:t>20/05/2019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8555E64-09E7-E944-8DB2-BD243D665CB3}" type="slidenum">
              <a:rPr lang="it-IT" smtClean="0"/>
              <a:pPr/>
              <a:t>‹#›</a:t>
            </a:fld>
            <a:endParaRPr lang="it-IT"/>
          </a:p>
        </p:txBody>
      </p:sp>
    </p:spTree>
    <p:extLst>
      <p:ext uri="{BB962C8B-B14F-4D97-AF65-F5344CB8AC3E}">
        <p14:creationId xmlns:p14="http://schemas.microsoft.com/office/powerpoint/2010/main" val="1283601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stile</a:t>
            </a:r>
            <a:endParaRPr lang="it-IT"/>
          </a:p>
        </p:txBody>
      </p:sp>
      <p:sp>
        <p:nvSpPr>
          <p:cNvPr id="3" name="Segnaposto testo 2"/>
          <p:cNvSpPr>
            <a:spLocks noGrp="1"/>
          </p:cNvSpPr>
          <p:nvPr>
            <p:ph type="body" idx="1"/>
          </p:nvPr>
        </p:nvSpPr>
        <p:spPr>
          <a:xfrm>
            <a:off x="457200" y="1151337"/>
            <a:ext cx="4040188" cy="479822"/>
          </a:xfrm>
        </p:spPr>
        <p:txBody>
          <a:bodyPr anchor="b"/>
          <a:lstStyle>
            <a:lvl1pPr marL="0" indent="0">
              <a:buNone/>
              <a:defRPr sz="2400" b="1"/>
            </a:lvl1pPr>
            <a:lvl2pPr marL="456981" indent="0">
              <a:buNone/>
              <a:defRPr sz="2000" b="1"/>
            </a:lvl2pPr>
            <a:lvl3pPr marL="913981" indent="0">
              <a:buNone/>
              <a:defRPr sz="1900" b="1"/>
            </a:lvl3pPr>
            <a:lvl4pPr marL="1370969" indent="0">
              <a:buNone/>
              <a:defRPr sz="1600" b="1"/>
            </a:lvl4pPr>
            <a:lvl5pPr marL="1827964" indent="0">
              <a:buNone/>
              <a:defRPr sz="1600" b="1"/>
            </a:lvl5pPr>
            <a:lvl6pPr marL="2284945" indent="0">
              <a:buNone/>
              <a:defRPr sz="1600" b="1"/>
            </a:lvl6pPr>
            <a:lvl7pPr marL="2741943" indent="0">
              <a:buNone/>
              <a:defRPr sz="1600" b="1"/>
            </a:lvl7pPr>
            <a:lvl8pPr marL="3198933" indent="0">
              <a:buNone/>
              <a:defRPr sz="1600" b="1"/>
            </a:lvl8pPr>
            <a:lvl9pPr marL="3655928" indent="0">
              <a:buNone/>
              <a:defRPr sz="1600" b="1"/>
            </a:lvl9pPr>
          </a:lstStyle>
          <a:p>
            <a:pPr lvl="0"/>
            <a:r>
              <a:rPr lang="it-IT" smtClean="0"/>
              <a:t>Fare clic per modificare gli stili del testo dello schema</a:t>
            </a:r>
          </a:p>
        </p:txBody>
      </p:sp>
      <p:sp>
        <p:nvSpPr>
          <p:cNvPr id="4" name="Segnaposto contenuto 3"/>
          <p:cNvSpPr>
            <a:spLocks noGrp="1"/>
          </p:cNvSpPr>
          <p:nvPr>
            <p:ph sz="half" idx="2"/>
          </p:nvPr>
        </p:nvSpPr>
        <p:spPr>
          <a:xfrm>
            <a:off x="457200" y="1631156"/>
            <a:ext cx="4040188" cy="2963466"/>
          </a:xfrm>
        </p:spPr>
        <p:txBody>
          <a:bodyPr/>
          <a:lstStyle>
            <a:lvl1pPr>
              <a:defRPr sz="2400"/>
            </a:lvl1pPr>
            <a:lvl2pPr>
              <a:defRPr sz="2000"/>
            </a:lvl2pPr>
            <a:lvl3pPr>
              <a:defRPr sz="19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6" y="1151337"/>
            <a:ext cx="4041775" cy="479822"/>
          </a:xfrm>
        </p:spPr>
        <p:txBody>
          <a:bodyPr anchor="b"/>
          <a:lstStyle>
            <a:lvl1pPr marL="0" indent="0">
              <a:buNone/>
              <a:defRPr sz="2400" b="1"/>
            </a:lvl1pPr>
            <a:lvl2pPr marL="456981" indent="0">
              <a:buNone/>
              <a:defRPr sz="2000" b="1"/>
            </a:lvl2pPr>
            <a:lvl3pPr marL="913981" indent="0">
              <a:buNone/>
              <a:defRPr sz="1900" b="1"/>
            </a:lvl3pPr>
            <a:lvl4pPr marL="1370969" indent="0">
              <a:buNone/>
              <a:defRPr sz="1600" b="1"/>
            </a:lvl4pPr>
            <a:lvl5pPr marL="1827964" indent="0">
              <a:buNone/>
              <a:defRPr sz="1600" b="1"/>
            </a:lvl5pPr>
            <a:lvl6pPr marL="2284945" indent="0">
              <a:buNone/>
              <a:defRPr sz="1600" b="1"/>
            </a:lvl6pPr>
            <a:lvl7pPr marL="2741943" indent="0">
              <a:buNone/>
              <a:defRPr sz="1600" b="1"/>
            </a:lvl7pPr>
            <a:lvl8pPr marL="3198933" indent="0">
              <a:buNone/>
              <a:defRPr sz="1600" b="1"/>
            </a:lvl8pPr>
            <a:lvl9pPr marL="3655928" indent="0">
              <a:buNone/>
              <a:defRPr sz="1600" b="1"/>
            </a:lvl9pPr>
          </a:lstStyle>
          <a:p>
            <a:pPr lvl="0"/>
            <a:r>
              <a:rPr lang="it-IT" smtClean="0"/>
              <a:t>Fare clic per modificare gli stili del testo dello schema</a:t>
            </a:r>
          </a:p>
        </p:txBody>
      </p:sp>
      <p:sp>
        <p:nvSpPr>
          <p:cNvPr id="6" name="Segnaposto contenuto 5"/>
          <p:cNvSpPr>
            <a:spLocks noGrp="1"/>
          </p:cNvSpPr>
          <p:nvPr>
            <p:ph sz="quarter" idx="4"/>
          </p:nvPr>
        </p:nvSpPr>
        <p:spPr>
          <a:xfrm>
            <a:off x="4645026" y="1631156"/>
            <a:ext cx="4041775" cy="2963466"/>
          </a:xfrm>
        </p:spPr>
        <p:txBody>
          <a:bodyPr/>
          <a:lstStyle>
            <a:lvl1pPr>
              <a:defRPr sz="2400"/>
            </a:lvl1pPr>
            <a:lvl2pPr>
              <a:defRPr sz="2000"/>
            </a:lvl2pPr>
            <a:lvl3pPr>
              <a:defRPr sz="19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CDBC1CB0-BD7A-46BE-AA45-931A9647994E}" type="datetime1">
              <a:rPr lang="it-IT" smtClean="0"/>
              <a:t>20/05/2019</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28555E64-09E7-E944-8DB2-BD243D665CB3}" type="slidenum">
              <a:rPr lang="it-IT" smtClean="0"/>
              <a:pPr/>
              <a:t>‹#›</a:t>
            </a:fld>
            <a:endParaRPr lang="it-IT"/>
          </a:p>
        </p:txBody>
      </p:sp>
    </p:spTree>
    <p:extLst>
      <p:ext uri="{BB962C8B-B14F-4D97-AF65-F5344CB8AC3E}">
        <p14:creationId xmlns:p14="http://schemas.microsoft.com/office/powerpoint/2010/main" val="1761537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data 2"/>
          <p:cNvSpPr>
            <a:spLocks noGrp="1"/>
          </p:cNvSpPr>
          <p:nvPr>
            <p:ph type="dt" sz="half" idx="10"/>
          </p:nvPr>
        </p:nvSpPr>
        <p:spPr/>
        <p:txBody>
          <a:bodyPr/>
          <a:lstStyle/>
          <a:p>
            <a:fld id="{F35F2310-E375-432E-BF38-809E27DAFF4E}" type="datetime1">
              <a:rPr lang="it-IT" smtClean="0"/>
              <a:t>20/05/2019</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28555E64-09E7-E944-8DB2-BD243D665CB3}" type="slidenum">
              <a:rPr lang="it-IT" smtClean="0"/>
              <a:pPr/>
              <a:t>‹#›</a:t>
            </a:fld>
            <a:endParaRPr lang="it-IT"/>
          </a:p>
        </p:txBody>
      </p:sp>
    </p:spTree>
    <p:extLst>
      <p:ext uri="{BB962C8B-B14F-4D97-AF65-F5344CB8AC3E}">
        <p14:creationId xmlns:p14="http://schemas.microsoft.com/office/powerpoint/2010/main" val="3019509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981B2B7B-AE80-4687-80AE-8EA82F4E098D}" type="datetime1">
              <a:rPr lang="it-IT" smtClean="0"/>
              <a:t>20/05/2019</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28555E64-09E7-E944-8DB2-BD243D665CB3}" type="slidenum">
              <a:rPr lang="it-IT" smtClean="0"/>
              <a:pPr/>
              <a:t>‹#›</a:t>
            </a:fld>
            <a:endParaRPr lang="it-IT"/>
          </a:p>
        </p:txBody>
      </p:sp>
    </p:spTree>
    <p:extLst>
      <p:ext uri="{BB962C8B-B14F-4D97-AF65-F5344CB8AC3E}">
        <p14:creationId xmlns:p14="http://schemas.microsoft.com/office/powerpoint/2010/main" val="3871781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13" y="204788"/>
            <a:ext cx="3008312" cy="871538"/>
          </a:xfrm>
        </p:spPr>
        <p:txBody>
          <a:bodyPr anchor="b"/>
          <a:lstStyle>
            <a:lvl1pPr algn="l">
              <a:defRPr sz="2000" b="1"/>
            </a:lvl1pPr>
          </a:lstStyle>
          <a:p>
            <a:r>
              <a:rPr lang="it-IT" smtClean="0"/>
              <a:t>Fare clic per modificare stile</a:t>
            </a:r>
            <a:endParaRPr lang="it-IT"/>
          </a:p>
        </p:txBody>
      </p:sp>
      <p:sp>
        <p:nvSpPr>
          <p:cNvPr id="3" name="Segnaposto contenuto 2"/>
          <p:cNvSpPr>
            <a:spLocks noGrp="1"/>
          </p:cNvSpPr>
          <p:nvPr>
            <p:ph idx="1"/>
          </p:nvPr>
        </p:nvSpPr>
        <p:spPr>
          <a:xfrm>
            <a:off x="3575051" y="204801"/>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13" y="1076328"/>
            <a:ext cx="3008312" cy="3518297"/>
          </a:xfrm>
        </p:spPr>
        <p:txBody>
          <a:bodyPr/>
          <a:lstStyle>
            <a:lvl1pPr marL="0" indent="0">
              <a:buNone/>
              <a:defRPr sz="1500"/>
            </a:lvl1pPr>
            <a:lvl2pPr marL="456981" indent="0">
              <a:buNone/>
              <a:defRPr sz="1200"/>
            </a:lvl2pPr>
            <a:lvl3pPr marL="913981" indent="0">
              <a:buNone/>
              <a:defRPr sz="1100"/>
            </a:lvl3pPr>
            <a:lvl4pPr marL="1370969" indent="0">
              <a:buNone/>
              <a:defRPr sz="900"/>
            </a:lvl4pPr>
            <a:lvl5pPr marL="1827964" indent="0">
              <a:buNone/>
              <a:defRPr sz="900"/>
            </a:lvl5pPr>
            <a:lvl6pPr marL="2284945" indent="0">
              <a:buNone/>
              <a:defRPr sz="900"/>
            </a:lvl6pPr>
            <a:lvl7pPr marL="2741943" indent="0">
              <a:buNone/>
              <a:defRPr sz="900"/>
            </a:lvl7pPr>
            <a:lvl8pPr marL="3198933" indent="0">
              <a:buNone/>
              <a:defRPr sz="900"/>
            </a:lvl8pPr>
            <a:lvl9pPr marL="3655928"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fld id="{B5CA53E0-FC4E-4B7F-8057-B77F70D6E236}" type="datetime1">
              <a:rPr lang="it-IT" smtClean="0"/>
              <a:t>20/05/2019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8555E64-09E7-E944-8DB2-BD243D665CB3}" type="slidenum">
              <a:rPr lang="it-IT" smtClean="0"/>
              <a:pPr/>
              <a:t>‹#›</a:t>
            </a:fld>
            <a:endParaRPr lang="it-IT"/>
          </a:p>
        </p:txBody>
      </p:sp>
    </p:spTree>
    <p:extLst>
      <p:ext uri="{BB962C8B-B14F-4D97-AF65-F5344CB8AC3E}">
        <p14:creationId xmlns:p14="http://schemas.microsoft.com/office/powerpoint/2010/main" val="1324104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9" y="3600453"/>
            <a:ext cx="5486400" cy="425054"/>
          </a:xfrm>
        </p:spPr>
        <p:txBody>
          <a:bodyPr anchor="b"/>
          <a:lstStyle>
            <a:lvl1pPr algn="l">
              <a:defRPr sz="2000" b="1"/>
            </a:lvl1pPr>
          </a:lstStyle>
          <a:p>
            <a:r>
              <a:rPr lang="it-IT" smtClean="0"/>
              <a:t>Fare clic per modificare stile</a:t>
            </a:r>
            <a:endParaRPr lang="it-IT"/>
          </a:p>
        </p:txBody>
      </p:sp>
      <p:sp>
        <p:nvSpPr>
          <p:cNvPr id="3" name="Segnaposto immagine 2"/>
          <p:cNvSpPr>
            <a:spLocks noGrp="1"/>
          </p:cNvSpPr>
          <p:nvPr>
            <p:ph type="pic" idx="1"/>
          </p:nvPr>
        </p:nvSpPr>
        <p:spPr>
          <a:xfrm>
            <a:off x="1792289" y="459581"/>
            <a:ext cx="5486400" cy="3086100"/>
          </a:xfrm>
        </p:spPr>
        <p:txBody>
          <a:bodyPr/>
          <a:lstStyle>
            <a:lvl1pPr marL="0" indent="0">
              <a:buNone/>
              <a:defRPr sz="3200"/>
            </a:lvl1pPr>
            <a:lvl2pPr marL="456981" indent="0">
              <a:buNone/>
              <a:defRPr sz="2800"/>
            </a:lvl2pPr>
            <a:lvl3pPr marL="913981" indent="0">
              <a:buNone/>
              <a:defRPr sz="2400"/>
            </a:lvl3pPr>
            <a:lvl4pPr marL="1370969" indent="0">
              <a:buNone/>
              <a:defRPr sz="2000"/>
            </a:lvl4pPr>
            <a:lvl5pPr marL="1827964" indent="0">
              <a:buNone/>
              <a:defRPr sz="2000"/>
            </a:lvl5pPr>
            <a:lvl6pPr marL="2284945" indent="0">
              <a:buNone/>
              <a:defRPr sz="2000"/>
            </a:lvl6pPr>
            <a:lvl7pPr marL="2741943" indent="0">
              <a:buNone/>
              <a:defRPr sz="2000"/>
            </a:lvl7pPr>
            <a:lvl8pPr marL="3198933" indent="0">
              <a:buNone/>
              <a:defRPr sz="2000"/>
            </a:lvl8pPr>
            <a:lvl9pPr marL="3655928" indent="0">
              <a:buNone/>
              <a:defRPr sz="2000"/>
            </a:lvl9pPr>
          </a:lstStyle>
          <a:p>
            <a:endParaRPr lang="it-IT"/>
          </a:p>
        </p:txBody>
      </p:sp>
      <p:sp>
        <p:nvSpPr>
          <p:cNvPr id="4" name="Segnaposto testo 3"/>
          <p:cNvSpPr>
            <a:spLocks noGrp="1"/>
          </p:cNvSpPr>
          <p:nvPr>
            <p:ph type="body" sz="half" idx="2"/>
          </p:nvPr>
        </p:nvSpPr>
        <p:spPr>
          <a:xfrm>
            <a:off x="1792289" y="4025515"/>
            <a:ext cx="5486400" cy="603647"/>
          </a:xfrm>
        </p:spPr>
        <p:txBody>
          <a:bodyPr/>
          <a:lstStyle>
            <a:lvl1pPr marL="0" indent="0">
              <a:buNone/>
              <a:defRPr sz="1500"/>
            </a:lvl1pPr>
            <a:lvl2pPr marL="456981" indent="0">
              <a:buNone/>
              <a:defRPr sz="1200"/>
            </a:lvl2pPr>
            <a:lvl3pPr marL="913981" indent="0">
              <a:buNone/>
              <a:defRPr sz="1100"/>
            </a:lvl3pPr>
            <a:lvl4pPr marL="1370969" indent="0">
              <a:buNone/>
              <a:defRPr sz="900"/>
            </a:lvl4pPr>
            <a:lvl5pPr marL="1827964" indent="0">
              <a:buNone/>
              <a:defRPr sz="900"/>
            </a:lvl5pPr>
            <a:lvl6pPr marL="2284945" indent="0">
              <a:buNone/>
              <a:defRPr sz="900"/>
            </a:lvl6pPr>
            <a:lvl7pPr marL="2741943" indent="0">
              <a:buNone/>
              <a:defRPr sz="900"/>
            </a:lvl7pPr>
            <a:lvl8pPr marL="3198933" indent="0">
              <a:buNone/>
              <a:defRPr sz="900"/>
            </a:lvl8pPr>
            <a:lvl9pPr marL="3655928"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fld id="{F98B5BA9-3404-40F9-B634-F63589F63DDE}" type="datetime1">
              <a:rPr lang="it-IT" smtClean="0"/>
              <a:t>20/05/2019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8555E64-09E7-E944-8DB2-BD243D665CB3}" type="slidenum">
              <a:rPr lang="it-IT" smtClean="0"/>
              <a:pPr/>
              <a:t>‹#›</a:t>
            </a:fld>
            <a:endParaRPr lang="it-IT"/>
          </a:p>
        </p:txBody>
      </p:sp>
    </p:spTree>
    <p:extLst>
      <p:ext uri="{BB962C8B-B14F-4D97-AF65-F5344CB8AC3E}">
        <p14:creationId xmlns:p14="http://schemas.microsoft.com/office/powerpoint/2010/main" val="735817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234A3332-2590-4AB6-A2A4-267ACA49E8F6}" type="datetime1">
              <a:rPr lang="it-IT" smtClean="0"/>
              <a:t>20/05/2019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8555E64-09E7-E944-8DB2-BD243D665CB3}" type="slidenum">
              <a:rPr lang="it-IT" smtClean="0"/>
              <a:pPr/>
              <a:t>‹#›</a:t>
            </a:fld>
            <a:endParaRPr lang="it-IT"/>
          </a:p>
        </p:txBody>
      </p:sp>
    </p:spTree>
    <p:extLst>
      <p:ext uri="{BB962C8B-B14F-4D97-AF65-F5344CB8AC3E}">
        <p14:creationId xmlns:p14="http://schemas.microsoft.com/office/powerpoint/2010/main" val="441065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05982"/>
            <a:ext cx="2057400" cy="4388644"/>
          </a:xfrm>
        </p:spPr>
        <p:txBody>
          <a:bodyPr vert="eaVert"/>
          <a:lstStyle/>
          <a:p>
            <a:r>
              <a:rPr lang="it-IT" smtClean="0"/>
              <a:t>Fare clic per modificare stile</a:t>
            </a:r>
            <a:endParaRPr lang="it-IT"/>
          </a:p>
        </p:txBody>
      </p:sp>
      <p:sp>
        <p:nvSpPr>
          <p:cNvPr id="3" name="Segnaposto testo verticale 2"/>
          <p:cNvSpPr>
            <a:spLocks noGrp="1"/>
          </p:cNvSpPr>
          <p:nvPr>
            <p:ph type="body" orient="vert" idx="1"/>
          </p:nvPr>
        </p:nvSpPr>
        <p:spPr>
          <a:xfrm>
            <a:off x="457200" y="205982"/>
            <a:ext cx="6019800" cy="4388644"/>
          </a:xfrm>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74108BEB-58C6-41C9-A476-75C9D3D8F8A1}" type="datetime1">
              <a:rPr lang="it-IT" smtClean="0"/>
              <a:t>20/05/2019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8555E64-09E7-E944-8DB2-BD243D665CB3}" type="slidenum">
              <a:rPr lang="it-IT" smtClean="0"/>
              <a:pPr/>
              <a:t>‹#›</a:t>
            </a:fld>
            <a:endParaRPr lang="it-IT"/>
          </a:p>
        </p:txBody>
      </p:sp>
    </p:spTree>
    <p:extLst>
      <p:ext uri="{BB962C8B-B14F-4D97-AF65-F5344CB8AC3E}">
        <p14:creationId xmlns:p14="http://schemas.microsoft.com/office/powerpoint/2010/main" val="237791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05979"/>
            <a:ext cx="8229600" cy="857250"/>
          </a:xfrm>
          <a:prstGeom prst="rect">
            <a:avLst/>
          </a:prstGeom>
        </p:spPr>
        <p:txBody>
          <a:bodyPr vert="horz" lIns="91396" tIns="45699" rIns="91396" bIns="45699" rtlCol="0" anchor="ctr">
            <a:normAutofit/>
          </a:bodyPr>
          <a:lstStyle/>
          <a:p>
            <a:r>
              <a:rPr lang="it-IT" smtClean="0"/>
              <a:t>Fare clic per modificare stile</a:t>
            </a:r>
            <a:endParaRPr lang="it-IT"/>
          </a:p>
        </p:txBody>
      </p:sp>
      <p:sp>
        <p:nvSpPr>
          <p:cNvPr id="3" name="Segnaposto testo 2"/>
          <p:cNvSpPr>
            <a:spLocks noGrp="1"/>
          </p:cNvSpPr>
          <p:nvPr>
            <p:ph type="body" idx="1"/>
          </p:nvPr>
        </p:nvSpPr>
        <p:spPr>
          <a:xfrm>
            <a:off x="457200" y="1200153"/>
            <a:ext cx="8229600" cy="3394472"/>
          </a:xfrm>
          <a:prstGeom prst="rect">
            <a:avLst/>
          </a:prstGeom>
        </p:spPr>
        <p:txBody>
          <a:bodyPr vert="horz" lIns="91396" tIns="45699" rIns="91396" bIns="45699" rtlCol="0">
            <a:normAutofit/>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4767266"/>
            <a:ext cx="2133600" cy="273844"/>
          </a:xfrm>
          <a:prstGeom prst="rect">
            <a:avLst/>
          </a:prstGeom>
        </p:spPr>
        <p:txBody>
          <a:bodyPr vert="horz" lIns="91396" tIns="45699" rIns="91396" bIns="45699" rtlCol="0" anchor="ctr"/>
          <a:lstStyle>
            <a:lvl1pPr algn="l">
              <a:defRPr sz="1200">
                <a:solidFill>
                  <a:schemeClr val="tx1">
                    <a:tint val="75000"/>
                  </a:schemeClr>
                </a:solidFill>
              </a:defRPr>
            </a:lvl1pPr>
          </a:lstStyle>
          <a:p>
            <a:fld id="{99D178DA-C07C-4612-802D-8780D03DB2F3}" type="datetime1">
              <a:rPr lang="it-IT" smtClean="0"/>
              <a:t>20/05/2019</a:t>
            </a:fld>
            <a:endParaRPr lang="it-IT"/>
          </a:p>
        </p:txBody>
      </p:sp>
      <p:sp>
        <p:nvSpPr>
          <p:cNvPr id="5" name="Segnaposto piè di pagina 4"/>
          <p:cNvSpPr>
            <a:spLocks noGrp="1"/>
          </p:cNvSpPr>
          <p:nvPr>
            <p:ph type="ftr" sz="quarter" idx="3"/>
          </p:nvPr>
        </p:nvSpPr>
        <p:spPr>
          <a:xfrm>
            <a:off x="3124200" y="4767266"/>
            <a:ext cx="2895600" cy="273844"/>
          </a:xfrm>
          <a:prstGeom prst="rect">
            <a:avLst/>
          </a:prstGeom>
        </p:spPr>
        <p:txBody>
          <a:bodyPr vert="horz" lIns="91396" tIns="45699" rIns="91396" bIns="45699"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1" y="4767266"/>
            <a:ext cx="2133600" cy="273844"/>
          </a:xfrm>
          <a:prstGeom prst="rect">
            <a:avLst/>
          </a:prstGeom>
        </p:spPr>
        <p:txBody>
          <a:bodyPr vert="horz" lIns="91396" tIns="45699" rIns="91396" bIns="45699" rtlCol="0" anchor="ctr"/>
          <a:lstStyle>
            <a:lvl1pPr algn="r">
              <a:defRPr sz="1200">
                <a:solidFill>
                  <a:schemeClr val="tx1">
                    <a:tint val="75000"/>
                  </a:schemeClr>
                </a:solidFill>
              </a:defRPr>
            </a:lvl1pPr>
          </a:lstStyle>
          <a:p>
            <a:fld id="{28555E64-09E7-E944-8DB2-BD243D665CB3}" type="slidenum">
              <a:rPr lang="it-IT" smtClean="0"/>
              <a:pPr/>
              <a:t>‹#›</a:t>
            </a:fld>
            <a:endParaRPr lang="it-IT"/>
          </a:p>
        </p:txBody>
      </p:sp>
    </p:spTree>
    <p:extLst>
      <p:ext uri="{BB962C8B-B14F-4D97-AF65-F5344CB8AC3E}">
        <p14:creationId xmlns:p14="http://schemas.microsoft.com/office/powerpoint/2010/main" val="20443955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txStyles>
    <p:titleStyle>
      <a:lvl1pPr algn="ctr" defTabSz="456981" rtl="0" eaLnBrk="1" latinLnBrk="0" hangingPunct="1">
        <a:spcBef>
          <a:spcPct val="0"/>
        </a:spcBef>
        <a:buNone/>
        <a:defRPr sz="4400" b="0" i="0" u="none" kern="1200">
          <a:solidFill>
            <a:schemeClr val="tx1"/>
          </a:solidFill>
          <a:latin typeface="+mj-lt"/>
          <a:ea typeface="+mj-ea"/>
          <a:cs typeface="+mj-cs"/>
        </a:defRPr>
      </a:lvl1pPr>
    </p:titleStyle>
    <p:bodyStyle>
      <a:lvl1pPr marL="342745" indent="-342745" algn="l" defTabSz="456981" rtl="0" eaLnBrk="1" latinLnBrk="0" hangingPunct="1">
        <a:spcBef>
          <a:spcPct val="20000"/>
        </a:spcBef>
        <a:buFont typeface="Arial"/>
        <a:buChar char="•"/>
        <a:defRPr sz="3200" b="0" i="0" u="none" kern="1200">
          <a:solidFill>
            <a:schemeClr val="tx1"/>
          </a:solidFill>
          <a:latin typeface="+mn-lt"/>
          <a:ea typeface="+mn-ea"/>
          <a:cs typeface="+mn-cs"/>
        </a:defRPr>
      </a:lvl1pPr>
      <a:lvl2pPr marL="742613" indent="-285618" algn="l" defTabSz="456981" rtl="0" eaLnBrk="1" latinLnBrk="0" hangingPunct="1">
        <a:spcBef>
          <a:spcPct val="20000"/>
        </a:spcBef>
        <a:buFont typeface="Arial"/>
        <a:buChar char="–"/>
        <a:defRPr sz="2800" kern="1200">
          <a:solidFill>
            <a:schemeClr val="tx1"/>
          </a:solidFill>
          <a:latin typeface="+mn-lt"/>
          <a:ea typeface="+mn-ea"/>
          <a:cs typeface="+mn-cs"/>
        </a:defRPr>
      </a:lvl2pPr>
      <a:lvl3pPr marL="1142472" indent="-228497" algn="l" defTabSz="456981" rtl="0" eaLnBrk="1" latinLnBrk="0" hangingPunct="1">
        <a:spcBef>
          <a:spcPct val="20000"/>
        </a:spcBef>
        <a:buFont typeface="Arial"/>
        <a:buChar char="•"/>
        <a:defRPr sz="2400" kern="1200">
          <a:solidFill>
            <a:schemeClr val="tx1"/>
          </a:solidFill>
          <a:latin typeface="+mn-lt"/>
          <a:ea typeface="+mn-ea"/>
          <a:cs typeface="+mn-cs"/>
        </a:defRPr>
      </a:lvl3pPr>
      <a:lvl4pPr marL="1599467" indent="-228497" algn="l" defTabSz="456981" rtl="0" eaLnBrk="1" latinLnBrk="0" hangingPunct="1">
        <a:spcBef>
          <a:spcPct val="20000"/>
        </a:spcBef>
        <a:buFont typeface="Arial"/>
        <a:buChar char="–"/>
        <a:defRPr sz="2000" kern="1200">
          <a:solidFill>
            <a:schemeClr val="tx1"/>
          </a:solidFill>
          <a:latin typeface="+mn-lt"/>
          <a:ea typeface="+mn-ea"/>
          <a:cs typeface="+mn-cs"/>
        </a:defRPr>
      </a:lvl4pPr>
      <a:lvl5pPr marL="2056455" indent="-228497" algn="l" defTabSz="456981" rtl="0" eaLnBrk="1" latinLnBrk="0" hangingPunct="1">
        <a:spcBef>
          <a:spcPct val="20000"/>
        </a:spcBef>
        <a:buFont typeface="Arial"/>
        <a:buChar char="»"/>
        <a:defRPr sz="2000" kern="1200">
          <a:solidFill>
            <a:schemeClr val="tx1"/>
          </a:solidFill>
          <a:latin typeface="+mn-lt"/>
          <a:ea typeface="+mn-ea"/>
          <a:cs typeface="+mn-cs"/>
        </a:defRPr>
      </a:lvl5pPr>
      <a:lvl6pPr marL="2513455" indent="-228497" algn="l" defTabSz="456981" rtl="0" eaLnBrk="1" latinLnBrk="0" hangingPunct="1">
        <a:spcBef>
          <a:spcPct val="20000"/>
        </a:spcBef>
        <a:buFont typeface="Arial"/>
        <a:buChar char="•"/>
        <a:defRPr sz="2000" kern="1200">
          <a:solidFill>
            <a:schemeClr val="tx1"/>
          </a:solidFill>
          <a:latin typeface="+mn-lt"/>
          <a:ea typeface="+mn-ea"/>
          <a:cs typeface="+mn-cs"/>
        </a:defRPr>
      </a:lvl6pPr>
      <a:lvl7pPr marL="2970436" indent="-228497" algn="l" defTabSz="456981" rtl="0" eaLnBrk="1" latinLnBrk="0" hangingPunct="1">
        <a:spcBef>
          <a:spcPct val="20000"/>
        </a:spcBef>
        <a:buFont typeface="Arial"/>
        <a:buChar char="•"/>
        <a:defRPr sz="2000" kern="1200">
          <a:solidFill>
            <a:schemeClr val="tx1"/>
          </a:solidFill>
          <a:latin typeface="+mn-lt"/>
          <a:ea typeface="+mn-ea"/>
          <a:cs typeface="+mn-cs"/>
        </a:defRPr>
      </a:lvl7pPr>
      <a:lvl8pPr marL="3427431" indent="-228497" algn="l" defTabSz="456981" rtl="0" eaLnBrk="1" latinLnBrk="0" hangingPunct="1">
        <a:spcBef>
          <a:spcPct val="20000"/>
        </a:spcBef>
        <a:buFont typeface="Arial"/>
        <a:buChar char="•"/>
        <a:defRPr sz="2000" kern="1200">
          <a:solidFill>
            <a:schemeClr val="tx1"/>
          </a:solidFill>
          <a:latin typeface="+mn-lt"/>
          <a:ea typeface="+mn-ea"/>
          <a:cs typeface="+mn-cs"/>
        </a:defRPr>
      </a:lvl8pPr>
      <a:lvl9pPr marL="3884419" indent="-228497" algn="l" defTabSz="456981"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6981" rtl="0" eaLnBrk="1" latinLnBrk="0" hangingPunct="1">
        <a:defRPr sz="1900" kern="1200">
          <a:solidFill>
            <a:schemeClr val="tx1"/>
          </a:solidFill>
          <a:latin typeface="+mn-lt"/>
          <a:ea typeface="+mn-ea"/>
          <a:cs typeface="+mn-cs"/>
        </a:defRPr>
      </a:lvl1pPr>
      <a:lvl2pPr marL="456981" algn="l" defTabSz="456981" rtl="0" eaLnBrk="1" latinLnBrk="0" hangingPunct="1">
        <a:defRPr sz="1900" kern="1200">
          <a:solidFill>
            <a:schemeClr val="tx1"/>
          </a:solidFill>
          <a:latin typeface="+mn-lt"/>
          <a:ea typeface="+mn-ea"/>
          <a:cs typeface="+mn-cs"/>
        </a:defRPr>
      </a:lvl2pPr>
      <a:lvl3pPr marL="913981" algn="l" defTabSz="456981" rtl="0" eaLnBrk="1" latinLnBrk="0" hangingPunct="1">
        <a:defRPr sz="1900" kern="1200">
          <a:solidFill>
            <a:schemeClr val="tx1"/>
          </a:solidFill>
          <a:latin typeface="+mn-lt"/>
          <a:ea typeface="+mn-ea"/>
          <a:cs typeface="+mn-cs"/>
        </a:defRPr>
      </a:lvl3pPr>
      <a:lvl4pPr marL="1370969" algn="l" defTabSz="456981" rtl="0" eaLnBrk="1" latinLnBrk="0" hangingPunct="1">
        <a:defRPr sz="1900" kern="1200">
          <a:solidFill>
            <a:schemeClr val="tx1"/>
          </a:solidFill>
          <a:latin typeface="+mn-lt"/>
          <a:ea typeface="+mn-ea"/>
          <a:cs typeface="+mn-cs"/>
        </a:defRPr>
      </a:lvl4pPr>
      <a:lvl5pPr marL="1827964" algn="l" defTabSz="456981" rtl="0" eaLnBrk="1" latinLnBrk="0" hangingPunct="1">
        <a:defRPr sz="1900" kern="1200">
          <a:solidFill>
            <a:schemeClr val="tx1"/>
          </a:solidFill>
          <a:latin typeface="+mn-lt"/>
          <a:ea typeface="+mn-ea"/>
          <a:cs typeface="+mn-cs"/>
        </a:defRPr>
      </a:lvl5pPr>
      <a:lvl6pPr marL="2284945" algn="l" defTabSz="456981" rtl="0" eaLnBrk="1" latinLnBrk="0" hangingPunct="1">
        <a:defRPr sz="1900" kern="1200">
          <a:solidFill>
            <a:schemeClr val="tx1"/>
          </a:solidFill>
          <a:latin typeface="+mn-lt"/>
          <a:ea typeface="+mn-ea"/>
          <a:cs typeface="+mn-cs"/>
        </a:defRPr>
      </a:lvl6pPr>
      <a:lvl7pPr marL="2741943" algn="l" defTabSz="456981" rtl="0" eaLnBrk="1" latinLnBrk="0" hangingPunct="1">
        <a:defRPr sz="1900" kern="1200">
          <a:solidFill>
            <a:schemeClr val="tx1"/>
          </a:solidFill>
          <a:latin typeface="+mn-lt"/>
          <a:ea typeface="+mn-ea"/>
          <a:cs typeface="+mn-cs"/>
        </a:defRPr>
      </a:lvl7pPr>
      <a:lvl8pPr marL="3198933" algn="l" defTabSz="456981" rtl="0" eaLnBrk="1" latinLnBrk="0" hangingPunct="1">
        <a:defRPr sz="1900" kern="1200">
          <a:solidFill>
            <a:schemeClr val="tx1"/>
          </a:solidFill>
          <a:latin typeface="+mn-lt"/>
          <a:ea typeface="+mn-ea"/>
          <a:cs typeface="+mn-cs"/>
        </a:defRPr>
      </a:lvl8pPr>
      <a:lvl9pPr marL="3655928" algn="l" defTabSz="456981"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6.emf"/></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0.emf"/></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1.emf"/></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2.emf"/></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1"/>
          <p:cNvSpPr txBox="1">
            <a:spLocks/>
          </p:cNvSpPr>
          <p:nvPr/>
        </p:nvSpPr>
        <p:spPr>
          <a:xfrm>
            <a:off x="1103271" y="-1"/>
            <a:ext cx="8040730" cy="333955"/>
          </a:xfrm>
          <a:prstGeom prst="rect">
            <a:avLst/>
          </a:prstGeom>
          <a:solidFill>
            <a:srgbClr val="CF1E24"/>
          </a:solidFill>
          <a:ln>
            <a:noFill/>
          </a:ln>
        </p:spPr>
        <p:txBody>
          <a:bodyPr vert="horz" lIns="91396" tIns="45699" rIns="91396" bIns="45699" rtlCol="0" anchor="ctr">
            <a:normAutofit fontScale="40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it-IT" dirty="0"/>
          </a:p>
        </p:txBody>
      </p:sp>
      <p:cxnSp>
        <p:nvCxnSpPr>
          <p:cNvPr id="13" name="Connettore 1 12"/>
          <p:cNvCxnSpPr/>
          <p:nvPr/>
        </p:nvCxnSpPr>
        <p:spPr>
          <a:xfrm>
            <a:off x="1001667" y="4566327"/>
            <a:ext cx="8150793" cy="0"/>
          </a:xfrm>
          <a:prstGeom prst="line">
            <a:avLst/>
          </a:prstGeom>
          <a:ln w="12700"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8" name="CasellaDiTesto 4"/>
          <p:cNvSpPr txBox="1">
            <a:spLocks noChangeArrowheads="1"/>
          </p:cNvSpPr>
          <p:nvPr/>
        </p:nvSpPr>
        <p:spPr bwMode="auto">
          <a:xfrm>
            <a:off x="1080686" y="1767257"/>
            <a:ext cx="5140232" cy="2477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it-IT" sz="3200" b="1" dirty="0">
                <a:solidFill>
                  <a:srgbClr val="CF1E24"/>
                </a:solidFill>
                <a:latin typeface="+mn-lt"/>
                <a:cs typeface="+mn-cs"/>
              </a:rPr>
              <a:t>Integrating LFS and HBS from the interviewers’ network</a:t>
            </a:r>
            <a:endParaRPr lang="it-IT" altLang="it-IT" sz="3200" b="1" dirty="0">
              <a:solidFill>
                <a:srgbClr val="CF1E24"/>
              </a:solidFill>
              <a:latin typeface="+mn-lt"/>
              <a:cs typeface="+mn-cs"/>
            </a:endParaRPr>
          </a:p>
          <a:p>
            <a:pPr eaLnBrk="1" hangingPunct="1"/>
            <a:endParaRPr lang="it-IT" altLang="it-IT" dirty="0" smtClean="0">
              <a:solidFill>
                <a:srgbClr val="505150"/>
              </a:solidFill>
              <a:latin typeface="+mn-lt"/>
            </a:endParaRPr>
          </a:p>
          <a:p>
            <a:pPr eaLnBrk="1" hangingPunct="1"/>
            <a:r>
              <a:rPr lang="it-IT" altLang="it-IT" sz="1800" dirty="0" smtClean="0">
                <a:solidFill>
                  <a:srgbClr val="505150"/>
                </a:solidFill>
                <a:latin typeface="+mn-lt"/>
              </a:rPr>
              <a:t>Manuela Morricone</a:t>
            </a:r>
            <a:endParaRPr lang="it-IT" altLang="it-IT" sz="1800" dirty="0">
              <a:solidFill>
                <a:srgbClr val="505150"/>
              </a:solidFill>
              <a:latin typeface="+mn-lt"/>
            </a:endParaRPr>
          </a:p>
          <a:p>
            <a:pPr eaLnBrk="1" hangingPunct="1"/>
            <a:r>
              <a:rPr lang="it-IT" altLang="it-IT" sz="1800" dirty="0">
                <a:solidFill>
                  <a:srgbClr val="505150"/>
                </a:solidFill>
                <a:latin typeface="+mn-lt"/>
              </a:rPr>
              <a:t>Alessandro </a:t>
            </a:r>
            <a:r>
              <a:rPr lang="it-IT" altLang="it-IT" sz="1800" dirty="0" err="1" smtClean="0">
                <a:solidFill>
                  <a:srgbClr val="505150"/>
                </a:solidFill>
                <a:latin typeface="+mn-lt"/>
              </a:rPr>
              <a:t>Ortenzi</a:t>
            </a:r>
            <a:endParaRPr lang="it-IT" altLang="it-IT" sz="1800" dirty="0" smtClean="0">
              <a:solidFill>
                <a:srgbClr val="505150"/>
              </a:solidFill>
              <a:latin typeface="+mn-lt"/>
            </a:endParaRPr>
          </a:p>
          <a:p>
            <a:pPr eaLnBrk="1" hangingPunct="1"/>
            <a:r>
              <a:rPr lang="it-IT" altLang="it-IT" sz="1800" dirty="0" smtClean="0">
                <a:solidFill>
                  <a:srgbClr val="505150"/>
                </a:solidFill>
                <a:latin typeface="+mn-lt"/>
              </a:rPr>
              <a:t>Rita </a:t>
            </a:r>
            <a:r>
              <a:rPr lang="it-IT" altLang="it-IT" sz="1800" dirty="0" err="1" smtClean="0">
                <a:solidFill>
                  <a:srgbClr val="505150"/>
                </a:solidFill>
                <a:latin typeface="+mn-lt"/>
              </a:rPr>
              <a:t>Ranaldi</a:t>
            </a:r>
            <a:endParaRPr lang="it-IT" altLang="it-IT" sz="1800" dirty="0" smtClean="0">
              <a:solidFill>
                <a:srgbClr val="505150"/>
              </a:solidFill>
              <a:latin typeface="+mn-lt"/>
            </a:endParaRPr>
          </a:p>
          <a:p>
            <a:pPr eaLnBrk="1" hangingPunct="1"/>
            <a:r>
              <a:rPr lang="it-IT" altLang="it-IT" sz="1800" dirty="0" smtClean="0">
                <a:solidFill>
                  <a:srgbClr val="505150"/>
                </a:solidFill>
                <a:latin typeface="+mn-lt"/>
              </a:rPr>
              <a:t>Emanuela </a:t>
            </a:r>
            <a:r>
              <a:rPr lang="it-IT" altLang="it-IT" sz="1800" dirty="0" err="1" smtClean="0">
                <a:solidFill>
                  <a:srgbClr val="505150"/>
                </a:solidFill>
                <a:latin typeface="+mn-lt"/>
              </a:rPr>
              <a:t>Vergura</a:t>
            </a:r>
            <a:endParaRPr lang="it-IT" altLang="it-IT" sz="1800" dirty="0">
              <a:solidFill>
                <a:srgbClr val="505150"/>
              </a:solidFill>
              <a:latin typeface="+mn-lt"/>
            </a:endParaRPr>
          </a:p>
        </p:txBody>
      </p:sp>
      <p:pic>
        <p:nvPicPr>
          <p:cNvPr id="15" name="Immagin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auto">
          <a:xfrm>
            <a:off x="7556988" y="4728074"/>
            <a:ext cx="1358411" cy="23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ttangolo 9"/>
          <p:cNvSpPr/>
          <p:nvPr/>
        </p:nvSpPr>
        <p:spPr>
          <a:xfrm>
            <a:off x="1103270" y="419069"/>
            <a:ext cx="8038862" cy="830997"/>
          </a:xfrm>
          <a:prstGeom prst="rect">
            <a:avLst/>
          </a:prstGeom>
          <a:noFill/>
        </p:spPr>
        <p:txBody>
          <a:bodyPr wrap="square" rtlCol="0">
            <a:spAutoFit/>
          </a:bodyPr>
          <a:lstStyle/>
          <a:p>
            <a:pPr algn="ctr"/>
            <a:r>
              <a:rPr lang="en-US" sz="2400" dirty="0">
                <a:latin typeface="+mj-lt"/>
              </a:rPr>
              <a:t>14th Workshop on </a:t>
            </a:r>
            <a:r>
              <a:rPr lang="en-US" sz="2400" dirty="0" err="1">
                <a:latin typeface="+mj-lt"/>
              </a:rPr>
              <a:t>Labour</a:t>
            </a:r>
            <a:r>
              <a:rPr lang="en-US" sz="2400" dirty="0">
                <a:latin typeface="+mj-lt"/>
              </a:rPr>
              <a:t> Force Survey </a:t>
            </a:r>
            <a:r>
              <a:rPr lang="en-US" sz="2400" dirty="0" smtClean="0">
                <a:latin typeface="+mj-lt"/>
              </a:rPr>
              <a:t>Methodology</a:t>
            </a:r>
          </a:p>
          <a:p>
            <a:pPr algn="ctr"/>
            <a:r>
              <a:rPr lang="it-IT" sz="2400" dirty="0">
                <a:latin typeface="+mj-lt"/>
              </a:rPr>
              <a:t>Budapest, 16–17 </a:t>
            </a:r>
            <a:r>
              <a:rPr lang="it-IT" sz="2400" dirty="0" err="1">
                <a:latin typeface="+mj-lt"/>
              </a:rPr>
              <a:t>May</a:t>
            </a:r>
            <a:r>
              <a:rPr lang="it-IT" sz="2400" dirty="0">
                <a:latin typeface="+mj-lt"/>
              </a:rPr>
              <a:t> 2019</a:t>
            </a:r>
            <a:endParaRPr lang="it-IT" sz="2400" b="0" dirty="0">
              <a:latin typeface="+mj-lt"/>
            </a:endParaRPr>
          </a:p>
        </p:txBody>
      </p:sp>
      <p:pic>
        <p:nvPicPr>
          <p:cNvPr id="2" name="Immagine 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20918" y="1709011"/>
            <a:ext cx="2806113" cy="2829655"/>
          </a:xfrm>
          <a:prstGeom prst="rect">
            <a:avLst/>
          </a:prstGeom>
        </p:spPr>
      </p:pic>
    </p:spTree>
    <p:extLst>
      <p:ext uri="{BB962C8B-B14F-4D97-AF65-F5344CB8AC3E}">
        <p14:creationId xmlns:p14="http://schemas.microsoft.com/office/powerpoint/2010/main" val="29994725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p:cNvSpPr txBox="1">
            <a:spLocks/>
          </p:cNvSpPr>
          <p:nvPr/>
        </p:nvSpPr>
        <p:spPr>
          <a:xfrm>
            <a:off x="1145605" y="-1"/>
            <a:ext cx="7998395" cy="575734"/>
          </a:xfrm>
          <a:prstGeom prst="rect">
            <a:avLst/>
          </a:prstGeom>
          <a:solidFill>
            <a:srgbClr val="CF1E24"/>
          </a:solidFill>
          <a:ln>
            <a:noFill/>
          </a:ln>
        </p:spPr>
        <p:txBody>
          <a:bodyPr vert="horz" lIns="91396" tIns="45699" rIns="91396" bIns="45699" rtlCol="0" anchor="ctr">
            <a:normAutofit fontScale="8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it-IT" dirty="0"/>
          </a:p>
        </p:txBody>
      </p:sp>
      <p:sp>
        <p:nvSpPr>
          <p:cNvPr id="13" name="CasellaDiTesto 12"/>
          <p:cNvSpPr txBox="1"/>
          <p:nvPr/>
        </p:nvSpPr>
        <p:spPr>
          <a:xfrm>
            <a:off x="1304925" y="133354"/>
            <a:ext cx="7610474" cy="369332"/>
          </a:xfrm>
          <a:prstGeom prst="rect">
            <a:avLst/>
          </a:prstGeom>
          <a:noFill/>
        </p:spPr>
        <p:txBody>
          <a:bodyPr wrap="square" lIns="0" tIns="0" rIns="0" bIns="0" rtlCol="0">
            <a:spAutoFit/>
          </a:bodyPr>
          <a:lstStyle/>
          <a:p>
            <a:pPr>
              <a:spcAft>
                <a:spcPts val="1000"/>
              </a:spcAft>
              <a:buClr>
                <a:srgbClr val="CF1E24"/>
              </a:buClr>
              <a:buSzPct val="90000"/>
              <a:defRPr/>
            </a:pPr>
            <a:r>
              <a:rPr lang="en-GB" altLang="it-IT" sz="2400" b="1" dirty="0" smtClean="0">
                <a:solidFill>
                  <a:schemeClr val="bg1"/>
                </a:solidFill>
                <a:latin typeface="+mj-lt"/>
              </a:rPr>
              <a:t>Summary</a:t>
            </a:r>
            <a:endParaRPr lang="en-GB" altLang="it-IT" sz="2400" b="1" dirty="0">
              <a:solidFill>
                <a:schemeClr val="bg1"/>
              </a:solidFill>
              <a:latin typeface="+mj-lt"/>
            </a:endParaRPr>
          </a:p>
        </p:txBody>
      </p:sp>
      <p:pic>
        <p:nvPicPr>
          <p:cNvPr id="7" name="Immagin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auto">
          <a:xfrm>
            <a:off x="7556988" y="4728074"/>
            <a:ext cx="1358411" cy="23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Connettore 1 7"/>
          <p:cNvCxnSpPr/>
          <p:nvPr/>
        </p:nvCxnSpPr>
        <p:spPr>
          <a:xfrm>
            <a:off x="993200" y="4574794"/>
            <a:ext cx="8150793" cy="0"/>
          </a:xfrm>
          <a:prstGeom prst="line">
            <a:avLst/>
          </a:prstGeom>
          <a:ln w="12700"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9" name="CasellaDiTesto 5"/>
          <p:cNvSpPr txBox="1">
            <a:spLocks noChangeArrowheads="1"/>
          </p:cNvSpPr>
          <p:nvPr/>
        </p:nvSpPr>
        <p:spPr bwMode="auto">
          <a:xfrm>
            <a:off x="1162306" y="958255"/>
            <a:ext cx="7847013" cy="3077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spcAft>
                <a:spcPts val="1200"/>
              </a:spcAft>
              <a:buClr>
                <a:srgbClr val="CF1E24"/>
              </a:buClr>
              <a:buFont typeface="Wingdings" panose="05000000000000000000" pitchFamily="2" charset="2"/>
              <a:buChar char="q"/>
            </a:pPr>
            <a:r>
              <a:rPr lang="en-US" altLang="it-IT" sz="2200" b="0" dirty="0">
                <a:solidFill>
                  <a:srgbClr val="505150"/>
                </a:solidFill>
              </a:rPr>
              <a:t>Italian LFS and HBS </a:t>
            </a:r>
            <a:r>
              <a:rPr lang="en-US" altLang="it-IT" sz="2200" b="0" dirty="0" smtClean="0">
                <a:solidFill>
                  <a:srgbClr val="505150"/>
                </a:solidFill>
              </a:rPr>
              <a:t>background</a:t>
            </a:r>
          </a:p>
          <a:p>
            <a:pPr marL="342900" lvl="1" indent="-342900" eaLnBrk="1" hangingPunct="1">
              <a:spcAft>
                <a:spcPts val="1200"/>
              </a:spcAft>
              <a:buClr>
                <a:srgbClr val="CF1E24"/>
              </a:buClr>
              <a:buFont typeface="Wingdings" panose="05000000000000000000" pitchFamily="2" charset="2"/>
              <a:buChar char="q"/>
            </a:pPr>
            <a:r>
              <a:rPr lang="en-US" altLang="it-IT" sz="2200" b="0" dirty="0" smtClean="0">
                <a:solidFill>
                  <a:srgbClr val="505150"/>
                </a:solidFill>
              </a:rPr>
              <a:t>LFS </a:t>
            </a:r>
            <a:r>
              <a:rPr lang="en-US" altLang="it-IT" sz="2200" b="0" dirty="0">
                <a:solidFill>
                  <a:srgbClr val="505150"/>
                </a:solidFill>
              </a:rPr>
              <a:t>and HBS </a:t>
            </a:r>
            <a:r>
              <a:rPr lang="en-US" altLang="it-IT" sz="2200" b="0" dirty="0" smtClean="0">
                <a:solidFill>
                  <a:srgbClr val="505150"/>
                </a:solidFill>
              </a:rPr>
              <a:t>sampling </a:t>
            </a:r>
            <a:r>
              <a:rPr lang="en-US" altLang="it-IT" sz="2200" b="0" dirty="0">
                <a:solidFill>
                  <a:srgbClr val="505150"/>
                </a:solidFill>
              </a:rPr>
              <a:t>design and positive coordination of the PSUs</a:t>
            </a:r>
            <a:endParaRPr lang="en-GB" altLang="it-IT" sz="2200" b="0" dirty="0">
              <a:solidFill>
                <a:srgbClr val="505150"/>
              </a:solidFill>
            </a:endParaRPr>
          </a:p>
          <a:p>
            <a:pPr marL="342900" lvl="1" indent="-342900" eaLnBrk="1" hangingPunct="1">
              <a:spcAft>
                <a:spcPts val="1200"/>
              </a:spcAft>
              <a:buClr>
                <a:srgbClr val="CF1E24"/>
              </a:buClr>
              <a:buFont typeface="Wingdings" panose="05000000000000000000" pitchFamily="2" charset="2"/>
              <a:buChar char="q"/>
            </a:pPr>
            <a:r>
              <a:rPr lang="en-GB" altLang="it-IT" sz="2200" b="0" dirty="0">
                <a:solidFill>
                  <a:srgbClr val="505150"/>
                </a:solidFill>
              </a:rPr>
              <a:t>Interviewers training program</a:t>
            </a:r>
          </a:p>
          <a:p>
            <a:pPr eaLnBrk="1" hangingPunct="1">
              <a:spcAft>
                <a:spcPts val="1200"/>
              </a:spcAft>
              <a:buClr>
                <a:srgbClr val="CF1E24"/>
              </a:buClr>
              <a:buFont typeface="Wingdings" panose="05000000000000000000" pitchFamily="2" charset="2"/>
              <a:buChar char="q"/>
            </a:pPr>
            <a:r>
              <a:rPr lang="en-US" altLang="it-IT" sz="2200" b="0" dirty="0">
                <a:solidFill>
                  <a:srgbClr val="505150"/>
                </a:solidFill>
              </a:rPr>
              <a:t>The integration of the interviewers’ network and a comparison with the past</a:t>
            </a:r>
            <a:endParaRPr lang="en-GB" altLang="it-IT" sz="2200" b="0" dirty="0">
              <a:solidFill>
                <a:srgbClr val="505150"/>
              </a:solidFill>
            </a:endParaRPr>
          </a:p>
          <a:p>
            <a:pPr eaLnBrk="1" hangingPunct="1">
              <a:spcAft>
                <a:spcPts val="1200"/>
              </a:spcAft>
              <a:buClr>
                <a:srgbClr val="CF1E24"/>
              </a:buClr>
              <a:buFont typeface="Wingdings" panose="05000000000000000000" pitchFamily="2" charset="2"/>
              <a:buChar char="q"/>
            </a:pPr>
            <a:r>
              <a:rPr lang="en-GB" altLang="it-IT" sz="2200" b="0" dirty="0" smtClean="0">
                <a:solidFill>
                  <a:srgbClr val="505150"/>
                </a:solidFill>
              </a:rPr>
              <a:t>Conclusions</a:t>
            </a:r>
            <a:endParaRPr lang="en-GB" altLang="it-IT" sz="2200" b="0" dirty="0">
              <a:solidFill>
                <a:srgbClr val="505150"/>
              </a:solidFill>
            </a:endParaRPr>
          </a:p>
        </p:txBody>
      </p:sp>
    </p:spTree>
    <p:extLst>
      <p:ext uri="{BB962C8B-B14F-4D97-AF65-F5344CB8AC3E}">
        <p14:creationId xmlns:p14="http://schemas.microsoft.com/office/powerpoint/2010/main" val="1874591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p:cNvSpPr txBox="1">
            <a:spLocks/>
          </p:cNvSpPr>
          <p:nvPr/>
        </p:nvSpPr>
        <p:spPr>
          <a:xfrm>
            <a:off x="1145605" y="-1"/>
            <a:ext cx="7998395" cy="575734"/>
          </a:xfrm>
          <a:prstGeom prst="rect">
            <a:avLst/>
          </a:prstGeom>
          <a:solidFill>
            <a:srgbClr val="CF1E24"/>
          </a:solidFill>
          <a:ln>
            <a:noFill/>
          </a:ln>
        </p:spPr>
        <p:txBody>
          <a:bodyPr vert="horz" lIns="91396" tIns="45699" rIns="91396" bIns="45699" rtlCol="0" anchor="ctr">
            <a:normAutofit fontScale="8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it-IT" dirty="0"/>
          </a:p>
        </p:txBody>
      </p:sp>
      <p:sp>
        <p:nvSpPr>
          <p:cNvPr id="13" name="CasellaDiTesto 12"/>
          <p:cNvSpPr txBox="1"/>
          <p:nvPr/>
        </p:nvSpPr>
        <p:spPr>
          <a:xfrm>
            <a:off x="1304925" y="133354"/>
            <a:ext cx="7610474" cy="369332"/>
          </a:xfrm>
          <a:prstGeom prst="rect">
            <a:avLst/>
          </a:prstGeom>
          <a:noFill/>
        </p:spPr>
        <p:txBody>
          <a:bodyPr wrap="square" lIns="0" tIns="0" rIns="0" bIns="0" rtlCol="0">
            <a:spAutoFit/>
          </a:bodyPr>
          <a:lstStyle/>
          <a:p>
            <a:pPr>
              <a:spcAft>
                <a:spcPts val="1000"/>
              </a:spcAft>
              <a:buClr>
                <a:srgbClr val="CF1E24"/>
              </a:buClr>
              <a:buSzPct val="90000"/>
              <a:defRPr/>
            </a:pPr>
            <a:r>
              <a:rPr lang="en-GB" altLang="it-IT" sz="2400" b="1" dirty="0" smtClean="0">
                <a:solidFill>
                  <a:schemeClr val="bg1"/>
                </a:solidFill>
                <a:latin typeface="+mj-lt"/>
              </a:rPr>
              <a:t>Context</a:t>
            </a:r>
            <a:endParaRPr lang="en-GB" altLang="it-IT" sz="2400" b="1" dirty="0">
              <a:solidFill>
                <a:schemeClr val="bg1"/>
              </a:solidFill>
              <a:latin typeface="+mj-lt"/>
            </a:endParaRPr>
          </a:p>
        </p:txBody>
      </p:sp>
      <p:pic>
        <p:nvPicPr>
          <p:cNvPr id="7" name="Immagin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auto">
          <a:xfrm>
            <a:off x="7556988" y="4728074"/>
            <a:ext cx="1358411" cy="23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Connettore 1 7"/>
          <p:cNvCxnSpPr/>
          <p:nvPr/>
        </p:nvCxnSpPr>
        <p:spPr>
          <a:xfrm>
            <a:off x="993200" y="4574794"/>
            <a:ext cx="8150793" cy="0"/>
          </a:xfrm>
          <a:prstGeom prst="line">
            <a:avLst/>
          </a:prstGeom>
          <a:ln w="12700"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9" name="CasellaDiTesto 5"/>
          <p:cNvSpPr txBox="1">
            <a:spLocks noChangeArrowheads="1"/>
          </p:cNvSpPr>
          <p:nvPr/>
        </p:nvSpPr>
        <p:spPr bwMode="auto">
          <a:xfrm>
            <a:off x="329784" y="808355"/>
            <a:ext cx="8585615" cy="1677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marL="0" indent="0" eaLnBrk="1" hangingPunct="1">
              <a:spcAft>
                <a:spcPts val="1800"/>
              </a:spcAft>
              <a:buClr>
                <a:srgbClr val="7F142A"/>
              </a:buClr>
            </a:pPr>
            <a:r>
              <a:rPr lang="en-US" altLang="it-IT" sz="2200" b="0" dirty="0" err="1" smtClean="0">
                <a:solidFill>
                  <a:srgbClr val="505150"/>
                </a:solidFill>
              </a:rPr>
              <a:t>Istat</a:t>
            </a:r>
            <a:r>
              <a:rPr lang="en-US" altLang="it-IT" sz="2200" b="0" dirty="0" smtClean="0">
                <a:solidFill>
                  <a:srgbClr val="505150"/>
                </a:solidFill>
              </a:rPr>
              <a:t> </a:t>
            </a:r>
            <a:r>
              <a:rPr lang="en-US" altLang="it-IT" sz="2200" b="0" dirty="0">
                <a:solidFill>
                  <a:srgbClr val="505150"/>
                </a:solidFill>
              </a:rPr>
              <a:t>does not own an interviewers’ network, neither for CAPI mode nor for CATI mode</a:t>
            </a:r>
            <a:endParaRPr lang="en-GB" altLang="it-IT" sz="2200" b="0" dirty="0">
              <a:solidFill>
                <a:srgbClr val="505150"/>
              </a:solidFill>
            </a:endParaRPr>
          </a:p>
          <a:p>
            <a:pPr marL="0" indent="0" eaLnBrk="1" hangingPunct="1">
              <a:spcAft>
                <a:spcPts val="1800"/>
              </a:spcAft>
              <a:buClr>
                <a:srgbClr val="7F142A"/>
              </a:buClr>
            </a:pPr>
            <a:r>
              <a:rPr lang="en-US" altLang="it-IT" sz="2200" b="0" dirty="0" smtClean="0">
                <a:solidFill>
                  <a:srgbClr val="505150"/>
                </a:solidFill>
              </a:rPr>
              <a:t>It </a:t>
            </a:r>
            <a:r>
              <a:rPr lang="en-US" altLang="it-IT" sz="2200" b="0" dirty="0">
                <a:solidFill>
                  <a:srgbClr val="505150"/>
                </a:solidFill>
              </a:rPr>
              <a:t>usually entrusts data collection phase of each households survey to different external companies through calls for </a:t>
            </a:r>
            <a:r>
              <a:rPr lang="en-US" altLang="it-IT" sz="2200" b="0" dirty="0" smtClean="0">
                <a:solidFill>
                  <a:srgbClr val="505150"/>
                </a:solidFill>
              </a:rPr>
              <a:t>tenders</a:t>
            </a:r>
            <a:endParaRPr lang="en-GB" altLang="it-IT" sz="2200" b="0" dirty="0">
              <a:solidFill>
                <a:srgbClr val="505150"/>
              </a:solidFill>
            </a:endParaRPr>
          </a:p>
        </p:txBody>
      </p:sp>
      <p:sp>
        <p:nvSpPr>
          <p:cNvPr id="10" name="CasellaDiTesto 5"/>
          <p:cNvSpPr txBox="1">
            <a:spLocks noChangeArrowheads="1"/>
          </p:cNvSpPr>
          <p:nvPr/>
        </p:nvSpPr>
        <p:spPr bwMode="auto">
          <a:xfrm>
            <a:off x="332284" y="3434129"/>
            <a:ext cx="8585615"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marL="0" indent="0" eaLnBrk="1" hangingPunct="1">
              <a:spcAft>
                <a:spcPts val="1800"/>
              </a:spcAft>
              <a:buClr>
                <a:srgbClr val="7F142A"/>
              </a:buClr>
            </a:pPr>
            <a:r>
              <a:rPr lang="en-US" altLang="it-IT" sz="2200" b="0" dirty="0" smtClean="0">
                <a:solidFill>
                  <a:srgbClr val="505150"/>
                </a:solidFill>
              </a:rPr>
              <a:t>Sometimes the </a:t>
            </a:r>
            <a:r>
              <a:rPr lang="en-US" altLang="it-IT" sz="2200" b="0" dirty="0">
                <a:solidFill>
                  <a:srgbClr val="505150"/>
                </a:solidFill>
              </a:rPr>
              <a:t>coverage of the </a:t>
            </a:r>
            <a:r>
              <a:rPr lang="en-US" altLang="it-IT" sz="2200" b="0" dirty="0" smtClean="0">
                <a:solidFill>
                  <a:srgbClr val="505150"/>
                </a:solidFill>
              </a:rPr>
              <a:t>whole territory </a:t>
            </a:r>
            <a:r>
              <a:rPr lang="en-US" altLang="it-IT" sz="2200" b="0" dirty="0">
                <a:solidFill>
                  <a:srgbClr val="505150"/>
                </a:solidFill>
              </a:rPr>
              <a:t>is rather onerous even for external companies specially recruited for the fieldwork </a:t>
            </a:r>
            <a:r>
              <a:rPr lang="en-US" altLang="it-IT" sz="2200" b="0" dirty="0" smtClean="0">
                <a:solidFill>
                  <a:srgbClr val="505150"/>
                </a:solidFill>
              </a:rPr>
              <a:t>management</a:t>
            </a:r>
            <a:endParaRPr lang="en-GB" altLang="it-IT" sz="2200" b="0" dirty="0">
              <a:solidFill>
                <a:srgbClr val="505150"/>
              </a:solidFill>
            </a:endParaRPr>
          </a:p>
        </p:txBody>
      </p:sp>
      <p:sp>
        <p:nvSpPr>
          <p:cNvPr id="2" name="Freccia in giù 1"/>
          <p:cNvSpPr/>
          <p:nvPr/>
        </p:nvSpPr>
        <p:spPr>
          <a:xfrm>
            <a:off x="4017360" y="2593356"/>
            <a:ext cx="1199213" cy="810793"/>
          </a:xfrm>
          <a:prstGeom prst="downArrow">
            <a:avLst/>
          </a:prstGeom>
          <a:solidFill>
            <a:srgbClr val="CF1E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4008471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p:cNvSpPr txBox="1">
            <a:spLocks/>
          </p:cNvSpPr>
          <p:nvPr/>
        </p:nvSpPr>
        <p:spPr>
          <a:xfrm>
            <a:off x="1145605" y="-1"/>
            <a:ext cx="7998395" cy="575734"/>
          </a:xfrm>
          <a:prstGeom prst="rect">
            <a:avLst/>
          </a:prstGeom>
          <a:solidFill>
            <a:srgbClr val="CF1E24"/>
          </a:solidFill>
          <a:ln>
            <a:noFill/>
          </a:ln>
        </p:spPr>
        <p:txBody>
          <a:bodyPr vert="horz" lIns="91396" tIns="45699" rIns="91396" bIns="45699" rtlCol="0" anchor="ctr">
            <a:normAutofit fontScale="8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it-IT" dirty="0"/>
          </a:p>
        </p:txBody>
      </p:sp>
      <p:sp>
        <p:nvSpPr>
          <p:cNvPr id="13" name="CasellaDiTesto 12"/>
          <p:cNvSpPr txBox="1"/>
          <p:nvPr/>
        </p:nvSpPr>
        <p:spPr>
          <a:xfrm>
            <a:off x="1304925" y="133354"/>
            <a:ext cx="7610474" cy="369332"/>
          </a:xfrm>
          <a:prstGeom prst="rect">
            <a:avLst/>
          </a:prstGeom>
          <a:noFill/>
        </p:spPr>
        <p:txBody>
          <a:bodyPr wrap="square" lIns="0" tIns="0" rIns="0" bIns="0" rtlCol="0">
            <a:spAutoFit/>
          </a:bodyPr>
          <a:lstStyle/>
          <a:p>
            <a:pPr>
              <a:spcAft>
                <a:spcPts val="1000"/>
              </a:spcAft>
              <a:buClr>
                <a:srgbClr val="CF1E24"/>
              </a:buClr>
              <a:buSzPct val="90000"/>
              <a:defRPr/>
            </a:pPr>
            <a:r>
              <a:rPr lang="en-GB" altLang="it-IT" sz="2400" b="1" dirty="0" smtClean="0">
                <a:solidFill>
                  <a:schemeClr val="bg1"/>
                </a:solidFill>
                <a:latin typeface="+mj-lt"/>
              </a:rPr>
              <a:t>LFS</a:t>
            </a:r>
            <a:endParaRPr lang="en-GB" altLang="it-IT" sz="2400" b="1" dirty="0">
              <a:solidFill>
                <a:schemeClr val="bg1"/>
              </a:solidFill>
              <a:latin typeface="+mj-lt"/>
            </a:endParaRPr>
          </a:p>
        </p:txBody>
      </p:sp>
      <p:pic>
        <p:nvPicPr>
          <p:cNvPr id="7" name="Immagin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auto">
          <a:xfrm>
            <a:off x="7556988" y="4728074"/>
            <a:ext cx="1358411" cy="23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Connettore 1 7"/>
          <p:cNvCxnSpPr/>
          <p:nvPr/>
        </p:nvCxnSpPr>
        <p:spPr>
          <a:xfrm>
            <a:off x="993200" y="4574794"/>
            <a:ext cx="8150793" cy="0"/>
          </a:xfrm>
          <a:prstGeom prst="line">
            <a:avLst/>
          </a:prstGeom>
          <a:ln w="12700"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9" name="CasellaDiTesto 5"/>
          <p:cNvSpPr txBox="1">
            <a:spLocks noChangeArrowheads="1"/>
          </p:cNvSpPr>
          <p:nvPr/>
        </p:nvSpPr>
        <p:spPr bwMode="auto">
          <a:xfrm>
            <a:off x="3698822" y="709842"/>
            <a:ext cx="5445171" cy="349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spcAft>
                <a:spcPts val="1800"/>
              </a:spcAft>
              <a:buClr>
                <a:srgbClr val="CF1E24"/>
              </a:buClr>
              <a:buFont typeface="Wingdings" panose="05000000000000000000" pitchFamily="2" charset="2"/>
              <a:buChar char="Ø"/>
            </a:pPr>
            <a:r>
              <a:rPr lang="en-US" altLang="it-IT" sz="2200" b="0" dirty="0" smtClean="0">
                <a:solidFill>
                  <a:srgbClr val="505150"/>
                </a:solidFill>
              </a:rPr>
              <a:t>Mixed </a:t>
            </a:r>
            <a:r>
              <a:rPr lang="en-US" altLang="it-IT" sz="2200" b="0" dirty="0">
                <a:solidFill>
                  <a:srgbClr val="505150"/>
                </a:solidFill>
              </a:rPr>
              <a:t>mode CAPI-CATI </a:t>
            </a:r>
            <a:r>
              <a:rPr lang="en-US" altLang="it-IT" sz="2200" b="0" dirty="0" smtClean="0">
                <a:solidFill>
                  <a:srgbClr val="505150"/>
                </a:solidFill>
              </a:rPr>
              <a:t>survey</a:t>
            </a:r>
          </a:p>
          <a:p>
            <a:pPr eaLnBrk="1" hangingPunct="1">
              <a:spcAft>
                <a:spcPts val="1800"/>
              </a:spcAft>
              <a:buClr>
                <a:srgbClr val="CF1E24"/>
              </a:buClr>
              <a:buFont typeface="Wingdings" panose="05000000000000000000" pitchFamily="2" charset="2"/>
              <a:buChar char="Ø"/>
            </a:pPr>
            <a:r>
              <a:rPr lang="en-US" altLang="it-IT" sz="2200" b="0" dirty="0" smtClean="0">
                <a:solidFill>
                  <a:srgbClr val="505150"/>
                </a:solidFill>
              </a:rPr>
              <a:t>Every </a:t>
            </a:r>
            <a:r>
              <a:rPr lang="en-US" altLang="it-IT" sz="2200" b="0" dirty="0">
                <a:solidFill>
                  <a:srgbClr val="505150"/>
                </a:solidFill>
              </a:rPr>
              <a:t>year about 280,000 households spread in about 1,100 </a:t>
            </a:r>
            <a:r>
              <a:rPr lang="en-US" altLang="it-IT" sz="2200" b="0" dirty="0" smtClean="0">
                <a:solidFill>
                  <a:srgbClr val="505150"/>
                </a:solidFill>
              </a:rPr>
              <a:t>municipalities</a:t>
            </a:r>
          </a:p>
          <a:p>
            <a:pPr eaLnBrk="1" hangingPunct="1">
              <a:spcAft>
                <a:spcPts val="1800"/>
              </a:spcAft>
              <a:buClr>
                <a:srgbClr val="CF1E24"/>
              </a:buClr>
              <a:buFont typeface="Wingdings" panose="05000000000000000000" pitchFamily="2" charset="2"/>
              <a:buChar char="Ø"/>
            </a:pPr>
            <a:r>
              <a:rPr lang="en-US" altLang="it-IT" sz="2200" b="0" dirty="0" smtClean="0">
                <a:solidFill>
                  <a:srgbClr val="505150"/>
                </a:solidFill>
              </a:rPr>
              <a:t>Almost </a:t>
            </a:r>
            <a:r>
              <a:rPr lang="en-US" altLang="it-IT" sz="2200" b="0" dirty="0">
                <a:solidFill>
                  <a:srgbClr val="505150"/>
                </a:solidFill>
              </a:rPr>
              <a:t>half of the </a:t>
            </a:r>
            <a:r>
              <a:rPr lang="en-US" altLang="it-IT" sz="2200" b="0" dirty="0" smtClean="0">
                <a:solidFill>
                  <a:srgbClr val="505150"/>
                </a:solidFill>
              </a:rPr>
              <a:t>sampling households are interviewed </a:t>
            </a:r>
            <a:r>
              <a:rPr lang="en-US" altLang="it-IT" sz="2200" b="0" dirty="0">
                <a:solidFill>
                  <a:srgbClr val="505150"/>
                </a:solidFill>
              </a:rPr>
              <a:t>using CAPI </a:t>
            </a:r>
            <a:r>
              <a:rPr lang="en-US" altLang="it-IT" sz="2200" b="0" dirty="0" smtClean="0">
                <a:solidFill>
                  <a:srgbClr val="505150"/>
                </a:solidFill>
              </a:rPr>
              <a:t>mode</a:t>
            </a:r>
          </a:p>
          <a:p>
            <a:pPr eaLnBrk="1" hangingPunct="1">
              <a:spcAft>
                <a:spcPts val="1800"/>
              </a:spcAft>
              <a:buClr>
                <a:srgbClr val="CF1E24"/>
              </a:buClr>
              <a:buFont typeface="Wingdings" panose="05000000000000000000" pitchFamily="2" charset="2"/>
              <a:buChar char="Ø"/>
            </a:pPr>
            <a:r>
              <a:rPr lang="en-US" altLang="it-IT" sz="2200" b="0" dirty="0" smtClean="0">
                <a:solidFill>
                  <a:srgbClr val="505150"/>
                </a:solidFill>
              </a:rPr>
              <a:t>The </a:t>
            </a:r>
            <a:r>
              <a:rPr lang="en-US" altLang="it-IT" sz="2200" b="0" dirty="0">
                <a:solidFill>
                  <a:srgbClr val="505150"/>
                </a:solidFill>
              </a:rPr>
              <a:t>reference period is the week, so the fieldwork data collection takes place all the days of the </a:t>
            </a:r>
            <a:r>
              <a:rPr lang="en-US" altLang="it-IT" sz="2200" b="0" dirty="0" smtClean="0">
                <a:solidFill>
                  <a:srgbClr val="505150"/>
                </a:solidFill>
              </a:rPr>
              <a:t>year</a:t>
            </a:r>
            <a:endParaRPr lang="en-GB" altLang="it-IT" sz="2200" b="0" dirty="0">
              <a:solidFill>
                <a:srgbClr val="505150"/>
              </a:solidFill>
            </a:endParaRPr>
          </a:p>
        </p:txBody>
      </p:sp>
      <p:pic>
        <p:nvPicPr>
          <p:cNvPr id="3" name="Immagin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8564" y="1169808"/>
            <a:ext cx="2827079" cy="2727634"/>
          </a:xfrm>
          <a:prstGeom prst="rect">
            <a:avLst/>
          </a:prstGeom>
        </p:spPr>
      </p:pic>
    </p:spTree>
    <p:extLst>
      <p:ext uri="{BB962C8B-B14F-4D97-AF65-F5344CB8AC3E}">
        <p14:creationId xmlns:p14="http://schemas.microsoft.com/office/powerpoint/2010/main" val="9018118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p:cNvSpPr txBox="1">
            <a:spLocks/>
          </p:cNvSpPr>
          <p:nvPr/>
        </p:nvSpPr>
        <p:spPr>
          <a:xfrm>
            <a:off x="1145605" y="-1"/>
            <a:ext cx="7998395" cy="575734"/>
          </a:xfrm>
          <a:prstGeom prst="rect">
            <a:avLst/>
          </a:prstGeom>
          <a:solidFill>
            <a:srgbClr val="CF1E24"/>
          </a:solidFill>
          <a:ln>
            <a:noFill/>
          </a:ln>
        </p:spPr>
        <p:txBody>
          <a:bodyPr vert="horz" lIns="91396" tIns="45699" rIns="91396" bIns="45699" rtlCol="0" anchor="ctr">
            <a:normAutofit fontScale="8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it-IT" dirty="0"/>
          </a:p>
        </p:txBody>
      </p:sp>
      <p:sp>
        <p:nvSpPr>
          <p:cNvPr id="13" name="CasellaDiTesto 12"/>
          <p:cNvSpPr txBox="1"/>
          <p:nvPr/>
        </p:nvSpPr>
        <p:spPr>
          <a:xfrm>
            <a:off x="1304925" y="133354"/>
            <a:ext cx="7610474" cy="369332"/>
          </a:xfrm>
          <a:prstGeom prst="rect">
            <a:avLst/>
          </a:prstGeom>
          <a:noFill/>
        </p:spPr>
        <p:txBody>
          <a:bodyPr wrap="square" lIns="0" tIns="0" rIns="0" bIns="0" rtlCol="0">
            <a:spAutoFit/>
          </a:bodyPr>
          <a:lstStyle/>
          <a:p>
            <a:pPr>
              <a:spcAft>
                <a:spcPts val="1000"/>
              </a:spcAft>
              <a:buClr>
                <a:srgbClr val="CF1E24"/>
              </a:buClr>
              <a:buSzPct val="90000"/>
              <a:defRPr/>
            </a:pPr>
            <a:r>
              <a:rPr lang="en-GB" altLang="it-IT" sz="2400" b="1" dirty="0" smtClean="0">
                <a:solidFill>
                  <a:schemeClr val="bg1"/>
                </a:solidFill>
                <a:latin typeface="+mj-lt"/>
              </a:rPr>
              <a:t>HBS</a:t>
            </a:r>
            <a:endParaRPr lang="en-GB" altLang="it-IT" sz="2400" b="1" dirty="0">
              <a:solidFill>
                <a:schemeClr val="bg1"/>
              </a:solidFill>
              <a:latin typeface="+mj-lt"/>
            </a:endParaRPr>
          </a:p>
        </p:txBody>
      </p:sp>
      <p:pic>
        <p:nvPicPr>
          <p:cNvPr id="7" name="Immagin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auto">
          <a:xfrm>
            <a:off x="7556988" y="4728074"/>
            <a:ext cx="1358411" cy="23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Connettore 1 7"/>
          <p:cNvCxnSpPr/>
          <p:nvPr/>
        </p:nvCxnSpPr>
        <p:spPr>
          <a:xfrm>
            <a:off x="993200" y="4574794"/>
            <a:ext cx="8150793" cy="0"/>
          </a:xfrm>
          <a:prstGeom prst="line">
            <a:avLst/>
          </a:prstGeom>
          <a:ln w="12700"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9" name="CasellaDiTesto 5"/>
          <p:cNvSpPr txBox="1">
            <a:spLocks noChangeArrowheads="1"/>
          </p:cNvSpPr>
          <p:nvPr/>
        </p:nvSpPr>
        <p:spPr bwMode="auto">
          <a:xfrm>
            <a:off x="3698822" y="709842"/>
            <a:ext cx="5231567"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spcAft>
                <a:spcPts val="1800"/>
              </a:spcAft>
              <a:buClr>
                <a:srgbClr val="CF1E24"/>
              </a:buClr>
              <a:buFont typeface="Wingdings" panose="05000000000000000000" pitchFamily="2" charset="2"/>
              <a:buChar char="Ø"/>
            </a:pPr>
            <a:r>
              <a:rPr lang="en-US" altLang="it-IT" sz="2200" b="0" dirty="0">
                <a:solidFill>
                  <a:srgbClr val="505150"/>
                </a:solidFill>
              </a:rPr>
              <a:t>M</a:t>
            </a:r>
            <a:r>
              <a:rPr lang="en-US" altLang="it-IT" sz="2200" b="0" dirty="0" smtClean="0">
                <a:solidFill>
                  <a:srgbClr val="505150"/>
                </a:solidFill>
              </a:rPr>
              <a:t>ultimode </a:t>
            </a:r>
            <a:r>
              <a:rPr lang="en-US" altLang="it-IT" sz="2200" b="0" dirty="0">
                <a:solidFill>
                  <a:srgbClr val="505150"/>
                </a:solidFill>
              </a:rPr>
              <a:t>CAPI-CADI </a:t>
            </a:r>
            <a:r>
              <a:rPr lang="en-US" altLang="it-IT" sz="2200" b="0" dirty="0" smtClean="0">
                <a:solidFill>
                  <a:srgbClr val="505150"/>
                </a:solidFill>
              </a:rPr>
              <a:t>survey</a:t>
            </a:r>
          </a:p>
          <a:p>
            <a:pPr eaLnBrk="1" hangingPunct="1">
              <a:spcAft>
                <a:spcPts val="1800"/>
              </a:spcAft>
              <a:buClr>
                <a:srgbClr val="CF1E24"/>
              </a:buClr>
              <a:buFont typeface="Wingdings" panose="05000000000000000000" pitchFamily="2" charset="2"/>
              <a:buChar char="Ø"/>
            </a:pPr>
            <a:r>
              <a:rPr lang="en-US" altLang="it-IT" sz="2200" b="0" dirty="0">
                <a:solidFill>
                  <a:srgbClr val="505150"/>
                </a:solidFill>
              </a:rPr>
              <a:t>E</a:t>
            </a:r>
            <a:r>
              <a:rPr lang="en-US" altLang="it-IT" sz="2200" b="0" dirty="0" smtClean="0">
                <a:solidFill>
                  <a:srgbClr val="505150"/>
                </a:solidFill>
              </a:rPr>
              <a:t>very </a:t>
            </a:r>
            <a:r>
              <a:rPr lang="en-US" altLang="it-IT" sz="2200" b="0" dirty="0">
                <a:solidFill>
                  <a:srgbClr val="505150"/>
                </a:solidFill>
              </a:rPr>
              <a:t>year about 20,000 households residing in about 500 </a:t>
            </a:r>
            <a:r>
              <a:rPr lang="en-US" altLang="it-IT" sz="2200" b="0" dirty="0" smtClean="0">
                <a:solidFill>
                  <a:srgbClr val="505150"/>
                </a:solidFill>
              </a:rPr>
              <a:t>municipalities</a:t>
            </a:r>
          </a:p>
          <a:p>
            <a:pPr eaLnBrk="1" hangingPunct="1">
              <a:spcAft>
                <a:spcPts val="1800"/>
              </a:spcAft>
              <a:buClr>
                <a:srgbClr val="CF1E24"/>
              </a:buClr>
              <a:buFont typeface="Wingdings" panose="05000000000000000000" pitchFamily="2" charset="2"/>
              <a:buChar char="Ø"/>
            </a:pPr>
            <a:r>
              <a:rPr lang="en-US" altLang="it-IT" sz="2200" b="0" dirty="0" smtClean="0">
                <a:solidFill>
                  <a:srgbClr val="505150"/>
                </a:solidFill>
              </a:rPr>
              <a:t>The </a:t>
            </a:r>
            <a:r>
              <a:rPr lang="en-US" altLang="it-IT" sz="2200" b="0" dirty="0">
                <a:solidFill>
                  <a:srgbClr val="505150"/>
                </a:solidFill>
              </a:rPr>
              <a:t>reference period is the month </a:t>
            </a:r>
            <a:r>
              <a:rPr lang="en-US" altLang="it-IT" sz="2200" b="0" dirty="0" smtClean="0">
                <a:solidFill>
                  <a:srgbClr val="505150"/>
                </a:solidFill>
              </a:rPr>
              <a:t>and fieldwork </a:t>
            </a:r>
            <a:r>
              <a:rPr lang="en-US" altLang="it-IT" sz="2200" b="0" dirty="0">
                <a:solidFill>
                  <a:srgbClr val="505150"/>
                </a:solidFill>
              </a:rPr>
              <a:t>data collection occurs all the days of the </a:t>
            </a:r>
            <a:r>
              <a:rPr lang="en-US" altLang="it-IT" sz="2200" b="0" dirty="0" smtClean="0">
                <a:solidFill>
                  <a:srgbClr val="505150"/>
                </a:solidFill>
              </a:rPr>
              <a:t>year</a:t>
            </a:r>
            <a:endParaRPr lang="en-GB" altLang="it-IT" sz="2200" b="0" dirty="0">
              <a:solidFill>
                <a:srgbClr val="505150"/>
              </a:solidFill>
            </a:endParaRPr>
          </a:p>
        </p:txBody>
      </p:sp>
      <p:pic>
        <p:nvPicPr>
          <p:cNvPr id="4" name="Immagin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0822" y="1615627"/>
            <a:ext cx="3048000" cy="2023872"/>
          </a:xfrm>
          <a:prstGeom prst="rect">
            <a:avLst/>
          </a:prstGeom>
        </p:spPr>
      </p:pic>
    </p:spTree>
    <p:extLst>
      <p:ext uri="{BB962C8B-B14F-4D97-AF65-F5344CB8AC3E}">
        <p14:creationId xmlns:p14="http://schemas.microsoft.com/office/powerpoint/2010/main" val="31774360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p:cNvSpPr txBox="1">
            <a:spLocks/>
          </p:cNvSpPr>
          <p:nvPr/>
        </p:nvSpPr>
        <p:spPr>
          <a:xfrm>
            <a:off x="1145605" y="-1"/>
            <a:ext cx="7998395" cy="575734"/>
          </a:xfrm>
          <a:prstGeom prst="rect">
            <a:avLst/>
          </a:prstGeom>
          <a:solidFill>
            <a:srgbClr val="CF1E24"/>
          </a:solidFill>
          <a:ln>
            <a:noFill/>
          </a:ln>
        </p:spPr>
        <p:txBody>
          <a:bodyPr vert="horz" lIns="91396" tIns="45699" rIns="91396" bIns="45699" rtlCol="0" anchor="ctr">
            <a:normAutofit fontScale="8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it-IT" dirty="0"/>
          </a:p>
        </p:txBody>
      </p:sp>
      <p:sp>
        <p:nvSpPr>
          <p:cNvPr id="13" name="CasellaDiTesto 12"/>
          <p:cNvSpPr txBox="1"/>
          <p:nvPr/>
        </p:nvSpPr>
        <p:spPr>
          <a:xfrm>
            <a:off x="1304925" y="133354"/>
            <a:ext cx="7610474" cy="369332"/>
          </a:xfrm>
          <a:prstGeom prst="rect">
            <a:avLst/>
          </a:prstGeom>
          <a:noFill/>
        </p:spPr>
        <p:txBody>
          <a:bodyPr wrap="square" lIns="0" tIns="0" rIns="0" bIns="0" rtlCol="0">
            <a:spAutoFit/>
          </a:bodyPr>
          <a:lstStyle/>
          <a:p>
            <a:pPr>
              <a:spcAft>
                <a:spcPts val="1000"/>
              </a:spcAft>
              <a:buClr>
                <a:srgbClr val="CF1E24"/>
              </a:buClr>
              <a:buSzPct val="90000"/>
              <a:defRPr/>
            </a:pPr>
            <a:r>
              <a:rPr lang="en-GB" altLang="it-IT" sz="2400" b="1" dirty="0" smtClean="0">
                <a:solidFill>
                  <a:schemeClr val="bg1"/>
                </a:solidFill>
                <a:latin typeface="+mj-lt"/>
              </a:rPr>
              <a:t>HBS: criticality</a:t>
            </a:r>
            <a:endParaRPr lang="en-GB" altLang="it-IT" sz="2400" b="1" dirty="0">
              <a:solidFill>
                <a:schemeClr val="bg1"/>
              </a:solidFill>
              <a:latin typeface="+mj-lt"/>
            </a:endParaRPr>
          </a:p>
        </p:txBody>
      </p:sp>
      <p:pic>
        <p:nvPicPr>
          <p:cNvPr id="7" name="Immagin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auto">
          <a:xfrm>
            <a:off x="7556988" y="4728074"/>
            <a:ext cx="1358411" cy="23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Connettore 1 7"/>
          <p:cNvCxnSpPr/>
          <p:nvPr/>
        </p:nvCxnSpPr>
        <p:spPr>
          <a:xfrm>
            <a:off x="993200" y="4574794"/>
            <a:ext cx="8150793" cy="0"/>
          </a:xfrm>
          <a:prstGeom prst="line">
            <a:avLst/>
          </a:prstGeom>
          <a:ln w="12700"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9" name="CasellaDiTesto 5"/>
          <p:cNvSpPr txBox="1">
            <a:spLocks noChangeArrowheads="1"/>
          </p:cNvSpPr>
          <p:nvPr/>
        </p:nvSpPr>
        <p:spPr bwMode="auto">
          <a:xfrm>
            <a:off x="3698822" y="709842"/>
            <a:ext cx="5231567" cy="3708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spcAft>
                <a:spcPts val="1800"/>
              </a:spcAft>
              <a:buClr>
                <a:srgbClr val="CF1E24"/>
              </a:buClr>
              <a:buFont typeface="Wingdings" panose="05000000000000000000" pitchFamily="2" charset="2"/>
              <a:buChar char="Ø"/>
            </a:pPr>
            <a:r>
              <a:rPr lang="en-US" altLang="it-IT" sz="2200" b="0" dirty="0">
                <a:solidFill>
                  <a:srgbClr val="505150"/>
                </a:solidFill>
              </a:rPr>
              <a:t>The smallness of HBS sample size distributed through the year at territory level </a:t>
            </a:r>
            <a:r>
              <a:rPr lang="en-US" altLang="it-IT" sz="2200" b="0" dirty="0" smtClean="0">
                <a:solidFill>
                  <a:srgbClr val="505150"/>
                </a:solidFill>
                <a:sym typeface="Wingdings" panose="05000000000000000000" pitchFamily="2" charset="2"/>
              </a:rPr>
              <a:t> </a:t>
            </a:r>
            <a:r>
              <a:rPr lang="en-US" altLang="it-IT" sz="2200" b="0" dirty="0" smtClean="0">
                <a:solidFill>
                  <a:srgbClr val="505150"/>
                </a:solidFill>
              </a:rPr>
              <a:t>has </a:t>
            </a:r>
            <a:r>
              <a:rPr lang="en-US" altLang="it-IT" sz="2200" b="0" dirty="0">
                <a:solidFill>
                  <a:srgbClr val="505150"/>
                </a:solidFill>
              </a:rPr>
              <a:t>determined over time a problem of </a:t>
            </a:r>
            <a:r>
              <a:rPr lang="en-US" altLang="it-IT" sz="2200" b="0" dirty="0" smtClean="0">
                <a:solidFill>
                  <a:srgbClr val="505150"/>
                </a:solidFill>
              </a:rPr>
              <a:t>coverage</a:t>
            </a:r>
          </a:p>
          <a:p>
            <a:pPr eaLnBrk="1" hangingPunct="1">
              <a:spcAft>
                <a:spcPts val="1800"/>
              </a:spcAft>
              <a:buClr>
                <a:srgbClr val="CF1E24"/>
              </a:buClr>
              <a:buFont typeface="Wingdings" panose="05000000000000000000" pitchFamily="2" charset="2"/>
              <a:buChar char="Ø"/>
            </a:pPr>
            <a:r>
              <a:rPr lang="en-US" altLang="it-IT" sz="2200" b="0" dirty="0" smtClean="0">
                <a:solidFill>
                  <a:srgbClr val="505150"/>
                </a:solidFill>
              </a:rPr>
              <a:t>Sometimes </a:t>
            </a:r>
            <a:r>
              <a:rPr lang="en-US" altLang="it-IT" sz="2200" b="0" dirty="0">
                <a:solidFill>
                  <a:srgbClr val="505150"/>
                </a:solidFill>
              </a:rPr>
              <a:t>for private companies data collection is not convenient in </a:t>
            </a:r>
            <a:r>
              <a:rPr lang="en-US" altLang="it-IT" sz="2200" b="0" dirty="0" smtClean="0">
                <a:solidFill>
                  <a:srgbClr val="505150"/>
                </a:solidFill>
              </a:rPr>
              <a:t>municipalities not easily accessible and </a:t>
            </a:r>
            <a:r>
              <a:rPr lang="en-US" altLang="it-IT" sz="2200" b="0" dirty="0">
                <a:solidFill>
                  <a:srgbClr val="505150"/>
                </a:solidFill>
              </a:rPr>
              <a:t>with a low number of assigned interviews, with consequent low response </a:t>
            </a:r>
            <a:r>
              <a:rPr lang="en-US" altLang="it-IT" sz="2200" b="0" dirty="0" smtClean="0">
                <a:solidFill>
                  <a:srgbClr val="505150"/>
                </a:solidFill>
              </a:rPr>
              <a:t>rates</a:t>
            </a:r>
            <a:endParaRPr lang="en-GB" altLang="it-IT" sz="2200" b="0" dirty="0">
              <a:solidFill>
                <a:srgbClr val="505150"/>
              </a:solidFill>
            </a:endParaRPr>
          </a:p>
        </p:txBody>
      </p:sp>
      <p:pic>
        <p:nvPicPr>
          <p:cNvPr id="4" name="Immagin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0822" y="1615627"/>
            <a:ext cx="3048000" cy="2023872"/>
          </a:xfrm>
          <a:prstGeom prst="rect">
            <a:avLst/>
          </a:prstGeom>
        </p:spPr>
      </p:pic>
    </p:spTree>
    <p:extLst>
      <p:ext uri="{BB962C8B-B14F-4D97-AF65-F5344CB8AC3E}">
        <p14:creationId xmlns:p14="http://schemas.microsoft.com/office/powerpoint/2010/main" val="33051600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p:cNvSpPr txBox="1">
            <a:spLocks/>
          </p:cNvSpPr>
          <p:nvPr/>
        </p:nvSpPr>
        <p:spPr>
          <a:xfrm>
            <a:off x="1145605" y="-1"/>
            <a:ext cx="7998395" cy="575734"/>
          </a:xfrm>
          <a:prstGeom prst="rect">
            <a:avLst/>
          </a:prstGeom>
          <a:solidFill>
            <a:srgbClr val="CF1E24"/>
          </a:solidFill>
          <a:ln>
            <a:noFill/>
          </a:ln>
        </p:spPr>
        <p:txBody>
          <a:bodyPr vert="horz" lIns="91396" tIns="45699" rIns="91396" bIns="45699" rtlCol="0" anchor="ctr">
            <a:normAutofit fontScale="8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it-IT" dirty="0"/>
          </a:p>
        </p:txBody>
      </p:sp>
      <p:sp>
        <p:nvSpPr>
          <p:cNvPr id="13" name="CasellaDiTesto 12"/>
          <p:cNvSpPr txBox="1"/>
          <p:nvPr/>
        </p:nvSpPr>
        <p:spPr>
          <a:xfrm>
            <a:off x="1304925" y="133354"/>
            <a:ext cx="7610474" cy="369332"/>
          </a:xfrm>
          <a:prstGeom prst="rect">
            <a:avLst/>
          </a:prstGeom>
          <a:noFill/>
        </p:spPr>
        <p:txBody>
          <a:bodyPr wrap="square" lIns="0" tIns="0" rIns="0" bIns="0" rtlCol="0">
            <a:spAutoFit/>
          </a:bodyPr>
          <a:lstStyle/>
          <a:p>
            <a:pPr>
              <a:spcAft>
                <a:spcPts val="1000"/>
              </a:spcAft>
              <a:buClr>
                <a:srgbClr val="CF1E24"/>
              </a:buClr>
              <a:buSzPct val="90000"/>
              <a:defRPr/>
            </a:pPr>
            <a:r>
              <a:rPr lang="en-GB" altLang="it-IT" sz="2400" b="1" dirty="0" smtClean="0">
                <a:solidFill>
                  <a:schemeClr val="bg1"/>
                </a:solidFill>
                <a:latin typeface="+mj-lt"/>
              </a:rPr>
              <a:t>Is there a solution?</a:t>
            </a:r>
            <a:endParaRPr lang="en-GB" altLang="it-IT" sz="2400" b="1" dirty="0">
              <a:solidFill>
                <a:schemeClr val="bg1"/>
              </a:solidFill>
              <a:latin typeface="+mj-lt"/>
            </a:endParaRPr>
          </a:p>
        </p:txBody>
      </p:sp>
      <p:pic>
        <p:nvPicPr>
          <p:cNvPr id="7" name="Immagin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auto">
          <a:xfrm>
            <a:off x="7556988" y="4728074"/>
            <a:ext cx="1358411" cy="23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Connettore 1 7"/>
          <p:cNvCxnSpPr/>
          <p:nvPr/>
        </p:nvCxnSpPr>
        <p:spPr>
          <a:xfrm>
            <a:off x="993200" y="4574794"/>
            <a:ext cx="8150793" cy="0"/>
          </a:xfrm>
          <a:prstGeom prst="line">
            <a:avLst/>
          </a:prstGeom>
          <a:ln w="12700"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9" name="CasellaDiTesto 5"/>
          <p:cNvSpPr txBox="1">
            <a:spLocks noChangeArrowheads="1"/>
          </p:cNvSpPr>
          <p:nvPr/>
        </p:nvSpPr>
        <p:spPr bwMode="auto">
          <a:xfrm>
            <a:off x="2006221" y="709842"/>
            <a:ext cx="6924168"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marL="0" indent="0" eaLnBrk="1" hangingPunct="1">
              <a:spcAft>
                <a:spcPts val="1800"/>
              </a:spcAft>
              <a:buClr>
                <a:srgbClr val="CF1E24"/>
              </a:buClr>
            </a:pPr>
            <a:r>
              <a:rPr lang="en-US" altLang="it-IT" sz="2200" b="0" dirty="0" err="1" smtClean="0">
                <a:solidFill>
                  <a:srgbClr val="505150"/>
                </a:solidFill>
              </a:rPr>
              <a:t>Istat</a:t>
            </a:r>
            <a:r>
              <a:rPr lang="en-US" altLang="it-IT" sz="2200" b="0" dirty="0" smtClean="0">
                <a:solidFill>
                  <a:srgbClr val="505150"/>
                </a:solidFill>
              </a:rPr>
              <a:t> </a:t>
            </a:r>
            <a:r>
              <a:rPr lang="en-US" altLang="it-IT" sz="2200" b="0" dirty="0">
                <a:solidFill>
                  <a:srgbClr val="505150"/>
                </a:solidFill>
              </a:rPr>
              <a:t>has thought to take advantage of the pre-existing and consolidated LFS network and at the end of 2016 it entrusted to a private </a:t>
            </a:r>
            <a:r>
              <a:rPr lang="en-US" altLang="it-IT" sz="2200" b="0" dirty="0" smtClean="0">
                <a:solidFill>
                  <a:srgbClr val="505150"/>
                </a:solidFill>
              </a:rPr>
              <a:t>company the </a:t>
            </a:r>
            <a:r>
              <a:rPr lang="en-US" altLang="it-IT" sz="2200" b="0" dirty="0">
                <a:solidFill>
                  <a:srgbClr val="505150"/>
                </a:solidFill>
              </a:rPr>
              <a:t>management of the interviewers’ network and CAPI data collection fieldwork for both LFS and </a:t>
            </a:r>
            <a:r>
              <a:rPr lang="en-US" altLang="it-IT" sz="2200" b="0" dirty="0" smtClean="0">
                <a:solidFill>
                  <a:srgbClr val="505150"/>
                </a:solidFill>
              </a:rPr>
              <a:t>HBS</a:t>
            </a:r>
            <a:endParaRPr lang="en-US" altLang="it-IT" sz="2200" b="0" dirty="0">
              <a:solidFill>
                <a:srgbClr val="505150"/>
              </a:solidFill>
            </a:endParaRPr>
          </a:p>
        </p:txBody>
      </p:sp>
      <p:pic>
        <p:nvPicPr>
          <p:cNvPr id="10" name="Picture 2" descr="\\nas-balbo\rda\FORMAZIONE\5_PROGETTO FORMAZIONE SPESE\100_IMMAGINI\shutterstock_115559758.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3648" y="854409"/>
            <a:ext cx="1804162" cy="1459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sellaDiTesto 5"/>
          <p:cNvSpPr txBox="1">
            <a:spLocks noChangeArrowheads="1"/>
          </p:cNvSpPr>
          <p:nvPr/>
        </p:nvSpPr>
        <p:spPr bwMode="auto">
          <a:xfrm>
            <a:off x="232012" y="2568215"/>
            <a:ext cx="8850777"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marL="0" indent="0" eaLnBrk="1" hangingPunct="1">
              <a:spcAft>
                <a:spcPts val="600"/>
              </a:spcAft>
              <a:buClr>
                <a:srgbClr val="CF1E24"/>
              </a:buClr>
            </a:pPr>
            <a:r>
              <a:rPr lang="en-US" altLang="it-IT" sz="2200" b="0" dirty="0" smtClean="0">
                <a:solidFill>
                  <a:srgbClr val="505150"/>
                </a:solidFill>
              </a:rPr>
              <a:t>In </a:t>
            </a:r>
            <a:r>
              <a:rPr lang="en-US" altLang="it-IT" sz="2200" b="0" dirty="0">
                <a:solidFill>
                  <a:srgbClr val="505150"/>
                </a:solidFill>
              </a:rPr>
              <a:t>order to achieve this goal, </a:t>
            </a:r>
            <a:r>
              <a:rPr lang="en-US" altLang="it-IT" sz="2200" b="0" dirty="0" err="1">
                <a:solidFill>
                  <a:srgbClr val="505150"/>
                </a:solidFill>
              </a:rPr>
              <a:t>Istat</a:t>
            </a:r>
            <a:r>
              <a:rPr lang="en-US" altLang="it-IT" sz="2200" b="0" dirty="0">
                <a:solidFill>
                  <a:srgbClr val="505150"/>
                </a:solidFill>
              </a:rPr>
              <a:t> </a:t>
            </a:r>
            <a:r>
              <a:rPr lang="en-US" altLang="it-IT" sz="2200" b="0" dirty="0" smtClean="0">
                <a:solidFill>
                  <a:srgbClr val="505150"/>
                </a:solidFill>
              </a:rPr>
              <a:t>preventively revised:</a:t>
            </a:r>
          </a:p>
          <a:p>
            <a:pPr marL="457200" indent="-457200" eaLnBrk="1" hangingPunct="1">
              <a:spcAft>
                <a:spcPts val="600"/>
              </a:spcAft>
              <a:buClr>
                <a:srgbClr val="CF1E24"/>
              </a:buClr>
              <a:buAutoNum type="arabicParenR"/>
            </a:pPr>
            <a:r>
              <a:rPr lang="en-US" altLang="it-IT" sz="2200" b="0" dirty="0" smtClean="0">
                <a:solidFill>
                  <a:srgbClr val="505150"/>
                </a:solidFill>
              </a:rPr>
              <a:t>the </a:t>
            </a:r>
            <a:r>
              <a:rPr lang="en-US" altLang="it-IT" sz="2200" b="0" dirty="0">
                <a:solidFill>
                  <a:srgbClr val="505150"/>
                </a:solidFill>
              </a:rPr>
              <a:t>HBS sampling design in order to </a:t>
            </a:r>
            <a:r>
              <a:rPr lang="en-US" altLang="it-IT" sz="2200" b="0" dirty="0" err="1">
                <a:solidFill>
                  <a:srgbClr val="505150"/>
                </a:solidFill>
              </a:rPr>
              <a:t>maximise</a:t>
            </a:r>
            <a:r>
              <a:rPr lang="en-US" altLang="it-IT" sz="2200" b="0" dirty="0">
                <a:solidFill>
                  <a:srgbClr val="505150"/>
                </a:solidFill>
              </a:rPr>
              <a:t> the </a:t>
            </a:r>
            <a:r>
              <a:rPr lang="en-US" altLang="it-IT" sz="2200" b="0" dirty="0" smtClean="0">
                <a:solidFill>
                  <a:srgbClr val="505150"/>
                </a:solidFill>
              </a:rPr>
              <a:t>overlap of </a:t>
            </a:r>
            <a:r>
              <a:rPr lang="en-US" altLang="it-IT" sz="2200" b="0" dirty="0">
                <a:solidFill>
                  <a:srgbClr val="505150"/>
                </a:solidFill>
              </a:rPr>
              <a:t>the sample units at the first stage (municipalities) with those of </a:t>
            </a:r>
            <a:r>
              <a:rPr lang="en-US" altLang="it-IT" sz="2200" b="0" dirty="0" smtClean="0">
                <a:solidFill>
                  <a:srgbClr val="505150"/>
                </a:solidFill>
              </a:rPr>
              <a:t>LFS</a:t>
            </a:r>
          </a:p>
          <a:p>
            <a:pPr marL="457200" indent="-457200" eaLnBrk="1" hangingPunct="1">
              <a:spcAft>
                <a:spcPts val="600"/>
              </a:spcAft>
              <a:buClr>
                <a:srgbClr val="CF1E24"/>
              </a:buClr>
              <a:buAutoNum type="arabicParenR"/>
            </a:pPr>
            <a:r>
              <a:rPr lang="en-US" altLang="it-IT" sz="2200" b="0" dirty="0" smtClean="0">
                <a:solidFill>
                  <a:srgbClr val="505150"/>
                </a:solidFill>
              </a:rPr>
              <a:t>the </a:t>
            </a:r>
            <a:r>
              <a:rPr lang="en-US" altLang="it-IT" sz="2200" b="0" dirty="0">
                <a:solidFill>
                  <a:srgbClr val="505150"/>
                </a:solidFill>
              </a:rPr>
              <a:t>interviewers training </a:t>
            </a:r>
            <a:r>
              <a:rPr lang="en-US" altLang="it-IT" sz="2200" b="0" dirty="0" smtClean="0">
                <a:solidFill>
                  <a:srgbClr val="505150"/>
                </a:solidFill>
              </a:rPr>
              <a:t>program</a:t>
            </a:r>
            <a:endParaRPr lang="en-US" altLang="it-IT" sz="2200" b="0" dirty="0">
              <a:solidFill>
                <a:srgbClr val="505150"/>
              </a:solidFill>
            </a:endParaRPr>
          </a:p>
        </p:txBody>
      </p:sp>
    </p:spTree>
    <p:extLst>
      <p:ext uri="{BB962C8B-B14F-4D97-AF65-F5344CB8AC3E}">
        <p14:creationId xmlns:p14="http://schemas.microsoft.com/office/powerpoint/2010/main" val="34492113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p:cNvSpPr txBox="1">
            <a:spLocks/>
          </p:cNvSpPr>
          <p:nvPr/>
        </p:nvSpPr>
        <p:spPr>
          <a:xfrm>
            <a:off x="1145605" y="-1"/>
            <a:ext cx="7998395" cy="575734"/>
          </a:xfrm>
          <a:prstGeom prst="rect">
            <a:avLst/>
          </a:prstGeom>
          <a:solidFill>
            <a:srgbClr val="CF1E24"/>
          </a:solidFill>
          <a:ln>
            <a:noFill/>
          </a:ln>
        </p:spPr>
        <p:txBody>
          <a:bodyPr vert="horz" lIns="91396" tIns="45699" rIns="91396" bIns="45699" rtlCol="0" anchor="ctr">
            <a:normAutofit fontScale="8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it-IT" dirty="0"/>
          </a:p>
        </p:txBody>
      </p:sp>
      <p:sp>
        <p:nvSpPr>
          <p:cNvPr id="13" name="CasellaDiTesto 12"/>
          <p:cNvSpPr txBox="1"/>
          <p:nvPr/>
        </p:nvSpPr>
        <p:spPr>
          <a:xfrm>
            <a:off x="1304925" y="133354"/>
            <a:ext cx="7610474" cy="369332"/>
          </a:xfrm>
          <a:prstGeom prst="rect">
            <a:avLst/>
          </a:prstGeom>
          <a:noFill/>
        </p:spPr>
        <p:txBody>
          <a:bodyPr wrap="square" lIns="0" tIns="0" rIns="0" bIns="0" rtlCol="0">
            <a:spAutoFit/>
          </a:bodyPr>
          <a:lstStyle/>
          <a:p>
            <a:pPr>
              <a:spcAft>
                <a:spcPts val="1000"/>
              </a:spcAft>
              <a:buClr>
                <a:srgbClr val="CF1E24"/>
              </a:buClr>
              <a:buSzPct val="90000"/>
              <a:defRPr/>
            </a:pPr>
            <a:r>
              <a:rPr lang="en-US" altLang="it-IT" sz="2400" b="1" dirty="0">
                <a:solidFill>
                  <a:schemeClr val="bg1"/>
                </a:solidFill>
                <a:latin typeface="+mj-lt"/>
              </a:rPr>
              <a:t>LFS and HBS </a:t>
            </a:r>
            <a:r>
              <a:rPr lang="en-US" altLang="it-IT" sz="2400" b="1" dirty="0" smtClean="0">
                <a:solidFill>
                  <a:schemeClr val="bg1"/>
                </a:solidFill>
                <a:latin typeface="+mj-lt"/>
              </a:rPr>
              <a:t>sampling design</a:t>
            </a:r>
            <a:endParaRPr lang="en-GB" altLang="it-IT" sz="2400" b="1" dirty="0">
              <a:solidFill>
                <a:schemeClr val="bg1"/>
              </a:solidFill>
              <a:latin typeface="+mj-lt"/>
            </a:endParaRPr>
          </a:p>
        </p:txBody>
      </p:sp>
      <p:pic>
        <p:nvPicPr>
          <p:cNvPr id="7" name="Immagin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auto">
          <a:xfrm>
            <a:off x="7556988" y="4728074"/>
            <a:ext cx="1358411" cy="23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Connettore 1 7"/>
          <p:cNvCxnSpPr/>
          <p:nvPr/>
        </p:nvCxnSpPr>
        <p:spPr>
          <a:xfrm>
            <a:off x="993200" y="4574794"/>
            <a:ext cx="8150793" cy="0"/>
          </a:xfrm>
          <a:prstGeom prst="line">
            <a:avLst/>
          </a:prstGeom>
          <a:ln w="12700"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9" name="CasellaDiTesto 5"/>
          <p:cNvSpPr txBox="1">
            <a:spLocks noChangeArrowheads="1"/>
          </p:cNvSpPr>
          <p:nvPr/>
        </p:nvSpPr>
        <p:spPr bwMode="auto">
          <a:xfrm>
            <a:off x="232012" y="655250"/>
            <a:ext cx="8698377" cy="386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marL="0" indent="0" eaLnBrk="1" hangingPunct="1">
              <a:spcAft>
                <a:spcPts val="1800"/>
              </a:spcAft>
              <a:buClr>
                <a:srgbClr val="CF1E24"/>
              </a:buClr>
            </a:pPr>
            <a:r>
              <a:rPr lang="en-US" altLang="it-IT" sz="2200" b="0" dirty="0" smtClean="0">
                <a:solidFill>
                  <a:srgbClr val="505150"/>
                </a:solidFill>
              </a:rPr>
              <a:t>Two-stages sampling design</a:t>
            </a:r>
          </a:p>
          <a:p>
            <a:pPr marL="2606675" indent="-2606675" eaLnBrk="1" hangingPunct="1">
              <a:spcAft>
                <a:spcPts val="1200"/>
              </a:spcAft>
              <a:buClr>
                <a:srgbClr val="CF1E24"/>
              </a:buClr>
              <a:tabLst>
                <a:tab pos="2606675" algn="l"/>
              </a:tabLst>
            </a:pPr>
            <a:r>
              <a:rPr lang="en-US" altLang="it-IT" sz="2200" b="0" dirty="0">
                <a:solidFill>
                  <a:srgbClr val="505150"/>
                </a:solidFill>
              </a:rPr>
              <a:t>At the </a:t>
            </a:r>
            <a:r>
              <a:rPr lang="en-US" altLang="it-IT" sz="2200" dirty="0">
                <a:solidFill>
                  <a:srgbClr val="CF1E24"/>
                </a:solidFill>
              </a:rPr>
              <a:t>first </a:t>
            </a:r>
            <a:r>
              <a:rPr lang="en-US" altLang="it-IT" sz="2200" dirty="0" smtClean="0">
                <a:solidFill>
                  <a:srgbClr val="CF1E24"/>
                </a:solidFill>
              </a:rPr>
              <a:t>stage</a:t>
            </a:r>
            <a:r>
              <a:rPr lang="en-US" altLang="it-IT" sz="2200" b="0" dirty="0" smtClean="0">
                <a:solidFill>
                  <a:srgbClr val="505150"/>
                </a:solidFill>
              </a:rPr>
              <a:t> </a:t>
            </a:r>
            <a:r>
              <a:rPr lang="en-US" altLang="it-IT" sz="2200" b="0" dirty="0" smtClean="0">
                <a:solidFill>
                  <a:srgbClr val="505150"/>
                </a:solidFill>
                <a:sym typeface="Wingdings" panose="05000000000000000000" pitchFamily="2" charset="2"/>
              </a:rPr>
              <a:t>	</a:t>
            </a:r>
            <a:r>
              <a:rPr lang="en-US" altLang="it-IT" sz="2200" b="0" dirty="0" smtClean="0">
                <a:solidFill>
                  <a:srgbClr val="505150"/>
                </a:solidFill>
              </a:rPr>
              <a:t>Municipalities </a:t>
            </a:r>
            <a:r>
              <a:rPr lang="en-US" altLang="it-IT" sz="2200" b="0" dirty="0">
                <a:solidFill>
                  <a:srgbClr val="505150"/>
                </a:solidFill>
              </a:rPr>
              <a:t>are stratified at NUTS </a:t>
            </a:r>
            <a:r>
              <a:rPr lang="en-US" altLang="it-IT" sz="2200" b="0" dirty="0" smtClean="0">
                <a:solidFill>
                  <a:srgbClr val="505150"/>
                </a:solidFill>
              </a:rPr>
              <a:t>3 </a:t>
            </a:r>
            <a:r>
              <a:rPr lang="en-US" altLang="it-IT" sz="2200" b="0" dirty="0">
                <a:solidFill>
                  <a:srgbClr val="505150"/>
                </a:solidFill>
              </a:rPr>
              <a:t>level </a:t>
            </a:r>
            <a:r>
              <a:rPr lang="en-US" altLang="it-IT" sz="2200" b="0" dirty="0" smtClean="0">
                <a:solidFill>
                  <a:srgbClr val="505150"/>
                </a:solidFill>
              </a:rPr>
              <a:t>for LFS and at NUTS 2 level for HBS according </a:t>
            </a:r>
            <a:r>
              <a:rPr lang="en-US" altLang="it-IT" sz="2200" b="0" dirty="0">
                <a:solidFill>
                  <a:srgbClr val="505150"/>
                </a:solidFill>
              </a:rPr>
              <a:t>to resident population </a:t>
            </a:r>
            <a:r>
              <a:rPr lang="en-US" altLang="it-IT" sz="2200" b="0" dirty="0" smtClean="0">
                <a:solidFill>
                  <a:srgbClr val="505150"/>
                </a:solidFill>
              </a:rPr>
              <a:t>(and in HBS to municipal type too)</a:t>
            </a:r>
          </a:p>
          <a:p>
            <a:pPr marL="3043238" indent="-3043238" eaLnBrk="1" hangingPunct="1">
              <a:spcAft>
                <a:spcPts val="1200"/>
              </a:spcAft>
              <a:buClr>
                <a:srgbClr val="CF1E24"/>
              </a:buClr>
              <a:tabLst>
                <a:tab pos="3043238" algn="l"/>
              </a:tabLst>
            </a:pPr>
            <a:r>
              <a:rPr lang="en-US" altLang="it-IT" sz="2200" b="0" dirty="0" smtClean="0">
                <a:solidFill>
                  <a:srgbClr val="505150"/>
                </a:solidFill>
              </a:rPr>
              <a:t>At </a:t>
            </a:r>
            <a:r>
              <a:rPr lang="en-US" altLang="it-IT" sz="2200" b="0" dirty="0">
                <a:solidFill>
                  <a:srgbClr val="505150"/>
                </a:solidFill>
              </a:rPr>
              <a:t>the </a:t>
            </a:r>
            <a:r>
              <a:rPr lang="en-US" altLang="it-IT" sz="2200" dirty="0" smtClean="0">
                <a:solidFill>
                  <a:srgbClr val="CF1E24"/>
                </a:solidFill>
              </a:rPr>
              <a:t>second stage</a:t>
            </a:r>
            <a:r>
              <a:rPr lang="en-US" altLang="it-IT" sz="2200" b="0" dirty="0" smtClean="0">
                <a:solidFill>
                  <a:srgbClr val="505150"/>
                </a:solidFill>
              </a:rPr>
              <a:t> </a:t>
            </a:r>
            <a:r>
              <a:rPr lang="en-US" altLang="it-IT" sz="2200" b="0" dirty="0" smtClean="0">
                <a:solidFill>
                  <a:srgbClr val="505150"/>
                </a:solidFill>
                <a:sym typeface="Wingdings" panose="05000000000000000000" pitchFamily="2" charset="2"/>
              </a:rPr>
              <a:t>	</a:t>
            </a:r>
            <a:r>
              <a:rPr lang="en-US" altLang="it-IT" sz="2200" b="0" dirty="0" smtClean="0">
                <a:solidFill>
                  <a:srgbClr val="505150"/>
                </a:solidFill>
              </a:rPr>
              <a:t>Households </a:t>
            </a:r>
            <a:r>
              <a:rPr lang="en-US" altLang="it-IT" sz="2200" b="0" dirty="0">
                <a:solidFill>
                  <a:srgbClr val="505150"/>
                </a:solidFill>
              </a:rPr>
              <a:t>are randomly selected from the population registers in all the municipalities drawn at the first stage. </a:t>
            </a:r>
            <a:r>
              <a:rPr lang="en-US" altLang="it-IT" sz="2200" b="0" dirty="0" smtClean="0">
                <a:solidFill>
                  <a:srgbClr val="505150"/>
                </a:solidFill>
              </a:rPr>
              <a:t>In </a:t>
            </a:r>
            <a:r>
              <a:rPr lang="en-US" altLang="it-IT" sz="2200" b="0" dirty="0">
                <a:solidFill>
                  <a:srgbClr val="505150"/>
                </a:solidFill>
              </a:rPr>
              <a:t>addition for LFS, FSUs are rotated according to a 2-(2)-2 rotation </a:t>
            </a:r>
            <a:r>
              <a:rPr lang="en-US" altLang="it-IT" sz="2200" b="0" dirty="0" smtClean="0">
                <a:solidFill>
                  <a:srgbClr val="505150"/>
                </a:solidFill>
              </a:rPr>
              <a:t>scheme</a:t>
            </a:r>
          </a:p>
        </p:txBody>
      </p:sp>
    </p:spTree>
    <p:extLst>
      <p:ext uri="{BB962C8B-B14F-4D97-AF65-F5344CB8AC3E}">
        <p14:creationId xmlns:p14="http://schemas.microsoft.com/office/powerpoint/2010/main" val="358039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p:cNvSpPr txBox="1">
            <a:spLocks/>
          </p:cNvSpPr>
          <p:nvPr/>
        </p:nvSpPr>
        <p:spPr>
          <a:xfrm>
            <a:off x="1145605" y="-1"/>
            <a:ext cx="7998395" cy="575734"/>
          </a:xfrm>
          <a:prstGeom prst="rect">
            <a:avLst/>
          </a:prstGeom>
          <a:solidFill>
            <a:srgbClr val="CF1E24"/>
          </a:solidFill>
          <a:ln>
            <a:noFill/>
          </a:ln>
        </p:spPr>
        <p:txBody>
          <a:bodyPr vert="horz" lIns="91396" tIns="45699" rIns="91396" bIns="45699" rtlCol="0" anchor="ctr">
            <a:normAutofit fontScale="8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it-IT" dirty="0"/>
          </a:p>
        </p:txBody>
      </p:sp>
      <p:sp>
        <p:nvSpPr>
          <p:cNvPr id="13" name="CasellaDiTesto 12"/>
          <p:cNvSpPr txBox="1"/>
          <p:nvPr/>
        </p:nvSpPr>
        <p:spPr>
          <a:xfrm>
            <a:off x="1304925" y="133354"/>
            <a:ext cx="7610474" cy="369332"/>
          </a:xfrm>
          <a:prstGeom prst="rect">
            <a:avLst/>
          </a:prstGeom>
          <a:noFill/>
        </p:spPr>
        <p:txBody>
          <a:bodyPr wrap="square" lIns="0" tIns="0" rIns="0" bIns="0" rtlCol="0">
            <a:spAutoFit/>
          </a:bodyPr>
          <a:lstStyle/>
          <a:p>
            <a:pPr>
              <a:spcAft>
                <a:spcPts val="1000"/>
              </a:spcAft>
              <a:buClr>
                <a:srgbClr val="CF1E24"/>
              </a:buClr>
              <a:buSzPct val="90000"/>
              <a:defRPr/>
            </a:pPr>
            <a:r>
              <a:rPr lang="en-US" altLang="it-IT" sz="2400" b="1" dirty="0">
                <a:solidFill>
                  <a:schemeClr val="bg1"/>
                </a:solidFill>
                <a:latin typeface="+mj-lt"/>
              </a:rPr>
              <a:t>LFS and HBS </a:t>
            </a:r>
            <a:r>
              <a:rPr lang="en-US" altLang="it-IT" sz="2400" b="1" dirty="0" smtClean="0">
                <a:solidFill>
                  <a:schemeClr val="bg1"/>
                </a:solidFill>
                <a:latin typeface="+mj-lt"/>
              </a:rPr>
              <a:t>PSUs selection</a:t>
            </a:r>
            <a:endParaRPr lang="en-GB" altLang="it-IT" sz="2400" b="1" dirty="0">
              <a:solidFill>
                <a:schemeClr val="bg1"/>
              </a:solidFill>
              <a:latin typeface="+mj-lt"/>
            </a:endParaRPr>
          </a:p>
        </p:txBody>
      </p:sp>
      <p:pic>
        <p:nvPicPr>
          <p:cNvPr id="7" name="Immagin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auto">
          <a:xfrm>
            <a:off x="7556988" y="4728074"/>
            <a:ext cx="1358411" cy="23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Connettore 1 7"/>
          <p:cNvCxnSpPr/>
          <p:nvPr/>
        </p:nvCxnSpPr>
        <p:spPr>
          <a:xfrm>
            <a:off x="993200" y="4574794"/>
            <a:ext cx="8150793" cy="0"/>
          </a:xfrm>
          <a:prstGeom prst="line">
            <a:avLst/>
          </a:prstGeom>
          <a:ln w="12700"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9" name="CasellaDiTesto 5"/>
          <p:cNvSpPr txBox="1">
            <a:spLocks noChangeArrowheads="1"/>
          </p:cNvSpPr>
          <p:nvPr/>
        </p:nvSpPr>
        <p:spPr bwMode="auto">
          <a:xfrm>
            <a:off x="600501" y="2224752"/>
            <a:ext cx="8329888" cy="2400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marL="0" indent="0" eaLnBrk="1" hangingPunct="1">
              <a:spcAft>
                <a:spcPts val="600"/>
              </a:spcAft>
              <a:buClr>
                <a:srgbClr val="CF1E24"/>
              </a:buClr>
            </a:pPr>
            <a:r>
              <a:rPr lang="en-US" altLang="it-IT" sz="2000" b="0" dirty="0">
                <a:solidFill>
                  <a:srgbClr val="505150"/>
                </a:solidFill>
              </a:rPr>
              <a:t>At the </a:t>
            </a:r>
            <a:r>
              <a:rPr lang="en-US" altLang="it-IT" sz="2000" dirty="0">
                <a:solidFill>
                  <a:srgbClr val="CF1E24"/>
                </a:solidFill>
              </a:rPr>
              <a:t>first stage</a:t>
            </a:r>
            <a:r>
              <a:rPr lang="en-US" altLang="it-IT" sz="2000" b="0" dirty="0">
                <a:solidFill>
                  <a:srgbClr val="505150"/>
                </a:solidFill>
              </a:rPr>
              <a:t> </a:t>
            </a:r>
            <a:r>
              <a:rPr lang="en-US" altLang="it-IT" sz="2000" b="0" dirty="0" smtClean="0">
                <a:solidFill>
                  <a:srgbClr val="505150"/>
                </a:solidFill>
              </a:rPr>
              <a:t>…</a:t>
            </a:r>
            <a:endParaRPr lang="en-US" altLang="it-IT" sz="2000" b="0" dirty="0">
              <a:solidFill>
                <a:srgbClr val="505150"/>
              </a:solidFill>
            </a:endParaRPr>
          </a:p>
          <a:p>
            <a:pPr marL="0" indent="0" eaLnBrk="1" hangingPunct="1">
              <a:spcAft>
                <a:spcPts val="600"/>
              </a:spcAft>
              <a:buClr>
                <a:srgbClr val="CF1E24"/>
              </a:buClr>
            </a:pPr>
            <a:r>
              <a:rPr lang="en-US" altLang="it-IT" sz="2000" b="0" dirty="0" smtClean="0">
                <a:solidFill>
                  <a:srgbClr val="505150"/>
                </a:solidFill>
              </a:rPr>
              <a:t>During </a:t>
            </a:r>
            <a:r>
              <a:rPr lang="en-US" altLang="it-IT" sz="2000" b="0" dirty="0">
                <a:solidFill>
                  <a:srgbClr val="505150"/>
                </a:solidFill>
              </a:rPr>
              <a:t>the definition of the HBS list, a specific </a:t>
            </a:r>
            <a:r>
              <a:rPr lang="en-US" altLang="it-IT" sz="2000" b="0" dirty="0" smtClean="0">
                <a:solidFill>
                  <a:srgbClr val="505150"/>
                </a:solidFill>
              </a:rPr>
              <a:t>algorithm, </a:t>
            </a:r>
            <a:r>
              <a:rPr lang="en-US" altLang="it-IT" sz="2000" b="0" dirty="0">
                <a:solidFill>
                  <a:srgbClr val="505150"/>
                </a:solidFill>
              </a:rPr>
              <a:t>defined by </a:t>
            </a:r>
            <a:r>
              <a:rPr lang="en-US" altLang="it-IT" sz="2000" b="0" dirty="0" err="1">
                <a:solidFill>
                  <a:srgbClr val="505150"/>
                </a:solidFill>
              </a:rPr>
              <a:t>Istat</a:t>
            </a:r>
            <a:r>
              <a:rPr lang="en-US" altLang="it-IT" sz="2000" b="0" dirty="0">
                <a:solidFill>
                  <a:srgbClr val="505150"/>
                </a:solidFill>
              </a:rPr>
              <a:t> methodological </a:t>
            </a:r>
            <a:r>
              <a:rPr lang="en-US" altLang="it-IT" sz="2000" b="0" dirty="0" smtClean="0">
                <a:solidFill>
                  <a:srgbClr val="505150"/>
                </a:solidFill>
              </a:rPr>
              <a:t>directorate, </a:t>
            </a:r>
            <a:r>
              <a:rPr lang="en-US" altLang="it-IT" sz="2000" b="0" dirty="0">
                <a:solidFill>
                  <a:srgbClr val="505150"/>
                </a:solidFill>
              </a:rPr>
              <a:t>guarantees a good positive coordination of the PSUs with </a:t>
            </a:r>
            <a:r>
              <a:rPr lang="en-US" altLang="it-IT" sz="2000" b="0" dirty="0" smtClean="0">
                <a:solidFill>
                  <a:srgbClr val="505150"/>
                </a:solidFill>
              </a:rPr>
              <a:t>those </a:t>
            </a:r>
            <a:r>
              <a:rPr lang="en-US" altLang="it-IT" sz="2000" b="0" dirty="0">
                <a:solidFill>
                  <a:srgbClr val="505150"/>
                </a:solidFill>
              </a:rPr>
              <a:t>of </a:t>
            </a:r>
            <a:r>
              <a:rPr lang="en-US" altLang="it-IT" sz="2000" b="0" dirty="0" smtClean="0">
                <a:solidFill>
                  <a:srgbClr val="505150"/>
                </a:solidFill>
              </a:rPr>
              <a:t>LFS (about 80%)</a:t>
            </a:r>
          </a:p>
          <a:p>
            <a:pPr marL="0" indent="0" eaLnBrk="1" hangingPunct="1">
              <a:spcAft>
                <a:spcPts val="600"/>
              </a:spcAft>
              <a:buClr>
                <a:srgbClr val="CF1E24"/>
              </a:buClr>
            </a:pPr>
            <a:r>
              <a:rPr lang="en-US" altLang="it-IT" sz="2000" b="0" dirty="0">
                <a:solidFill>
                  <a:srgbClr val="505150"/>
                </a:solidFill>
              </a:rPr>
              <a:t>Considering the different </a:t>
            </a:r>
            <a:r>
              <a:rPr lang="en-US" altLang="it-IT" sz="2000" b="0" dirty="0" smtClean="0">
                <a:solidFill>
                  <a:srgbClr val="505150"/>
                </a:solidFill>
              </a:rPr>
              <a:t>timing, the </a:t>
            </a:r>
            <a:r>
              <a:rPr lang="en-US" altLang="it-IT" sz="2000" b="0" dirty="0">
                <a:solidFill>
                  <a:srgbClr val="505150"/>
                </a:solidFill>
              </a:rPr>
              <a:t>overlap of the sample municipalities can be appreciated in particular with reference to the first 6 months of each </a:t>
            </a:r>
            <a:r>
              <a:rPr lang="en-US" altLang="it-IT" sz="2000" b="0" dirty="0" smtClean="0">
                <a:solidFill>
                  <a:srgbClr val="505150"/>
                </a:solidFill>
              </a:rPr>
              <a:t>year</a:t>
            </a:r>
            <a:endParaRPr lang="en-US" altLang="it-IT" sz="2000" b="0" dirty="0">
              <a:solidFill>
                <a:srgbClr val="505150"/>
              </a:solidFill>
            </a:endParaRPr>
          </a:p>
        </p:txBody>
      </p:sp>
      <p:pic>
        <p:nvPicPr>
          <p:cNvPr id="3" name="Immagine 2"/>
          <p:cNvPicPr>
            <a:picLocks noChangeAspect="1"/>
          </p:cNvPicPr>
          <p:nvPr/>
        </p:nvPicPr>
        <p:blipFill>
          <a:blip r:embed="rId4"/>
          <a:stretch>
            <a:fillRect/>
          </a:stretch>
        </p:blipFill>
        <p:spPr>
          <a:xfrm>
            <a:off x="109180" y="629422"/>
            <a:ext cx="8911988" cy="1445026"/>
          </a:xfrm>
          <a:prstGeom prst="rect">
            <a:avLst/>
          </a:prstGeom>
        </p:spPr>
      </p:pic>
      <p:sp>
        <p:nvSpPr>
          <p:cNvPr id="4" name="Rettangolo arrotondato 3"/>
          <p:cNvSpPr/>
          <p:nvPr/>
        </p:nvSpPr>
        <p:spPr>
          <a:xfrm>
            <a:off x="4790364" y="832512"/>
            <a:ext cx="2169994" cy="846161"/>
          </a:xfrm>
          <a:prstGeom prst="roundRect">
            <a:avLst/>
          </a:prstGeom>
          <a:noFill/>
          <a:ln w="28575">
            <a:solidFill>
              <a:srgbClr val="CF1E2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3860400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p:cNvSpPr txBox="1">
            <a:spLocks/>
          </p:cNvSpPr>
          <p:nvPr/>
        </p:nvSpPr>
        <p:spPr>
          <a:xfrm>
            <a:off x="1145605" y="-1"/>
            <a:ext cx="7998395" cy="575734"/>
          </a:xfrm>
          <a:prstGeom prst="rect">
            <a:avLst/>
          </a:prstGeom>
          <a:solidFill>
            <a:srgbClr val="CF1E24"/>
          </a:solidFill>
          <a:ln>
            <a:noFill/>
          </a:ln>
        </p:spPr>
        <p:txBody>
          <a:bodyPr vert="horz" lIns="91396" tIns="45699" rIns="91396" bIns="45699" rtlCol="0" anchor="ctr">
            <a:normAutofit fontScale="8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it-IT" dirty="0"/>
          </a:p>
        </p:txBody>
      </p:sp>
      <p:sp>
        <p:nvSpPr>
          <p:cNvPr id="13" name="CasellaDiTesto 12"/>
          <p:cNvSpPr txBox="1"/>
          <p:nvPr/>
        </p:nvSpPr>
        <p:spPr>
          <a:xfrm>
            <a:off x="1304925" y="133354"/>
            <a:ext cx="7610474" cy="369332"/>
          </a:xfrm>
          <a:prstGeom prst="rect">
            <a:avLst/>
          </a:prstGeom>
          <a:noFill/>
        </p:spPr>
        <p:txBody>
          <a:bodyPr wrap="square" lIns="0" tIns="0" rIns="0" bIns="0" rtlCol="0">
            <a:spAutoFit/>
          </a:bodyPr>
          <a:lstStyle/>
          <a:p>
            <a:pPr>
              <a:spcAft>
                <a:spcPts val="1000"/>
              </a:spcAft>
              <a:buClr>
                <a:srgbClr val="CF1E24"/>
              </a:buClr>
              <a:buSzPct val="90000"/>
              <a:defRPr/>
            </a:pPr>
            <a:r>
              <a:rPr lang="en-US" altLang="it-IT" sz="2400" b="1" dirty="0" smtClean="0">
                <a:solidFill>
                  <a:schemeClr val="bg1"/>
                </a:solidFill>
                <a:latin typeface="+mj-lt"/>
              </a:rPr>
              <a:t>Positive </a:t>
            </a:r>
            <a:r>
              <a:rPr lang="en-US" altLang="it-IT" sz="2400" b="1" dirty="0">
                <a:solidFill>
                  <a:schemeClr val="bg1"/>
                </a:solidFill>
                <a:latin typeface="+mj-lt"/>
              </a:rPr>
              <a:t>coordination of the PSUs</a:t>
            </a:r>
            <a:endParaRPr lang="en-GB" altLang="it-IT" sz="2400" b="1" dirty="0">
              <a:solidFill>
                <a:schemeClr val="bg1"/>
              </a:solidFill>
              <a:latin typeface="+mj-lt"/>
            </a:endParaRPr>
          </a:p>
        </p:txBody>
      </p:sp>
      <p:pic>
        <p:nvPicPr>
          <p:cNvPr id="7" name="Immagin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auto">
          <a:xfrm>
            <a:off x="7556988" y="4728074"/>
            <a:ext cx="1358411" cy="23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Connettore 1 7"/>
          <p:cNvCxnSpPr/>
          <p:nvPr/>
        </p:nvCxnSpPr>
        <p:spPr>
          <a:xfrm>
            <a:off x="993200" y="4574794"/>
            <a:ext cx="8150793" cy="0"/>
          </a:xfrm>
          <a:prstGeom prst="line">
            <a:avLst/>
          </a:prstGeom>
          <a:ln w="12700"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1026"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763" y="591622"/>
            <a:ext cx="5856297" cy="4136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5"/>
          <p:cNvSpPr txBox="1">
            <a:spLocks noChangeArrowheads="1"/>
          </p:cNvSpPr>
          <p:nvPr/>
        </p:nvSpPr>
        <p:spPr bwMode="auto">
          <a:xfrm>
            <a:off x="5861060" y="681789"/>
            <a:ext cx="3054340"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marL="0" indent="0" eaLnBrk="1" hangingPunct="1">
              <a:spcAft>
                <a:spcPts val="600"/>
              </a:spcAft>
              <a:buClr>
                <a:srgbClr val="CF1E24"/>
              </a:buClr>
            </a:pPr>
            <a:r>
              <a:rPr lang="en-US" altLang="it-IT" sz="2000" b="0" dirty="0" smtClean="0">
                <a:solidFill>
                  <a:srgbClr val="505150"/>
                </a:solidFill>
              </a:rPr>
              <a:t>At </a:t>
            </a:r>
            <a:r>
              <a:rPr lang="en-US" altLang="it-IT" sz="2000" b="0" dirty="0">
                <a:solidFill>
                  <a:srgbClr val="505150"/>
                </a:solidFill>
              </a:rPr>
              <a:t>the beginning of </a:t>
            </a:r>
            <a:r>
              <a:rPr lang="en-US" altLang="it-IT" sz="2000" b="0" dirty="0" smtClean="0">
                <a:solidFill>
                  <a:srgbClr val="505150"/>
                </a:solidFill>
              </a:rPr>
              <a:t>2018</a:t>
            </a:r>
          </a:p>
          <a:p>
            <a:pPr eaLnBrk="1" hangingPunct="1">
              <a:spcAft>
                <a:spcPts val="600"/>
              </a:spcAft>
              <a:buClr>
                <a:srgbClr val="CF1E24"/>
              </a:buClr>
              <a:buFont typeface="Wingdings" panose="05000000000000000000" pitchFamily="2" charset="2"/>
              <a:buChar char="Ø"/>
            </a:pPr>
            <a:r>
              <a:rPr lang="en-US" altLang="it-IT" sz="2000" b="0" dirty="0" smtClean="0">
                <a:solidFill>
                  <a:srgbClr val="505150"/>
                </a:solidFill>
              </a:rPr>
              <a:t>425 </a:t>
            </a:r>
            <a:r>
              <a:rPr lang="en-US" altLang="it-IT" sz="2000" b="0" dirty="0">
                <a:solidFill>
                  <a:srgbClr val="505150"/>
                </a:solidFill>
              </a:rPr>
              <a:t>municipalities (in green </a:t>
            </a:r>
            <a:r>
              <a:rPr lang="en-US" altLang="it-IT" sz="2000" b="0" dirty="0" err="1">
                <a:solidFill>
                  <a:srgbClr val="505150"/>
                </a:solidFill>
              </a:rPr>
              <a:t>colour</a:t>
            </a:r>
            <a:r>
              <a:rPr lang="en-US" altLang="it-IT" sz="2000" b="0" dirty="0">
                <a:solidFill>
                  <a:srgbClr val="505150"/>
                </a:solidFill>
              </a:rPr>
              <a:t>) were common both for HBS (87% of its total PSUs) and for LFS (38% of its total PSUs</a:t>
            </a:r>
            <a:r>
              <a:rPr lang="en-US" altLang="it-IT" sz="2000" b="0" dirty="0" smtClean="0">
                <a:solidFill>
                  <a:srgbClr val="505150"/>
                </a:solidFill>
              </a:rPr>
              <a:t>)</a:t>
            </a:r>
          </a:p>
          <a:p>
            <a:pPr eaLnBrk="1" hangingPunct="1">
              <a:spcAft>
                <a:spcPts val="600"/>
              </a:spcAft>
              <a:buClr>
                <a:srgbClr val="CF1E24"/>
              </a:buClr>
              <a:buFont typeface="Wingdings" panose="05000000000000000000" pitchFamily="2" charset="2"/>
              <a:buChar char="Ø"/>
            </a:pPr>
            <a:r>
              <a:rPr lang="en-US" altLang="it-IT" sz="2000" b="0" dirty="0" smtClean="0">
                <a:solidFill>
                  <a:srgbClr val="505150"/>
                </a:solidFill>
              </a:rPr>
              <a:t>only </a:t>
            </a:r>
            <a:r>
              <a:rPr lang="en-US" altLang="it-IT" sz="2000" b="0" dirty="0">
                <a:solidFill>
                  <a:srgbClr val="505150"/>
                </a:solidFill>
              </a:rPr>
              <a:t>60 municipalities (in red </a:t>
            </a:r>
            <a:r>
              <a:rPr lang="en-US" altLang="it-IT" sz="2000" b="0" dirty="0" err="1">
                <a:solidFill>
                  <a:srgbClr val="505150"/>
                </a:solidFill>
              </a:rPr>
              <a:t>colour</a:t>
            </a:r>
            <a:r>
              <a:rPr lang="en-US" altLang="it-IT" sz="2000" b="0" dirty="0">
                <a:solidFill>
                  <a:srgbClr val="505150"/>
                </a:solidFill>
              </a:rPr>
              <a:t>) were exclusively involved in </a:t>
            </a:r>
            <a:r>
              <a:rPr lang="en-US" altLang="it-IT" sz="2000" b="0" dirty="0" smtClean="0">
                <a:solidFill>
                  <a:srgbClr val="505150"/>
                </a:solidFill>
              </a:rPr>
              <a:t>HBS</a:t>
            </a:r>
            <a:endParaRPr lang="en-US" altLang="it-IT" sz="2000" b="0" dirty="0">
              <a:solidFill>
                <a:srgbClr val="505150"/>
              </a:solidFill>
            </a:endParaRPr>
          </a:p>
        </p:txBody>
      </p:sp>
    </p:spTree>
    <p:extLst>
      <p:ext uri="{BB962C8B-B14F-4D97-AF65-F5344CB8AC3E}">
        <p14:creationId xmlns:p14="http://schemas.microsoft.com/office/powerpoint/2010/main" val="11754693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p:cNvSpPr txBox="1">
            <a:spLocks/>
          </p:cNvSpPr>
          <p:nvPr/>
        </p:nvSpPr>
        <p:spPr>
          <a:xfrm>
            <a:off x="1145605" y="-1"/>
            <a:ext cx="7998395" cy="575734"/>
          </a:xfrm>
          <a:prstGeom prst="rect">
            <a:avLst/>
          </a:prstGeom>
          <a:solidFill>
            <a:srgbClr val="CF1E24"/>
          </a:solidFill>
          <a:ln>
            <a:noFill/>
          </a:ln>
        </p:spPr>
        <p:txBody>
          <a:bodyPr vert="horz" lIns="91396" tIns="45699" rIns="91396" bIns="45699" rtlCol="0" anchor="ctr">
            <a:normAutofit fontScale="8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it-IT" dirty="0"/>
          </a:p>
        </p:txBody>
      </p:sp>
      <p:sp>
        <p:nvSpPr>
          <p:cNvPr id="13" name="CasellaDiTesto 12"/>
          <p:cNvSpPr txBox="1"/>
          <p:nvPr/>
        </p:nvSpPr>
        <p:spPr>
          <a:xfrm>
            <a:off x="1304925" y="133354"/>
            <a:ext cx="7610474" cy="369332"/>
          </a:xfrm>
          <a:prstGeom prst="rect">
            <a:avLst/>
          </a:prstGeom>
          <a:noFill/>
        </p:spPr>
        <p:txBody>
          <a:bodyPr wrap="square" lIns="0" tIns="0" rIns="0" bIns="0" rtlCol="0">
            <a:spAutoFit/>
          </a:bodyPr>
          <a:lstStyle/>
          <a:p>
            <a:pPr>
              <a:spcAft>
                <a:spcPts val="1000"/>
              </a:spcAft>
              <a:buClr>
                <a:srgbClr val="CF1E24"/>
              </a:buClr>
              <a:buSzPct val="90000"/>
              <a:defRPr/>
            </a:pPr>
            <a:r>
              <a:rPr lang="en-GB" altLang="it-IT" sz="2400" b="1" dirty="0" smtClean="0">
                <a:solidFill>
                  <a:schemeClr val="bg1"/>
                </a:solidFill>
                <a:latin typeface="+mj-lt"/>
              </a:rPr>
              <a:t>Interviewers training program</a:t>
            </a:r>
            <a:endParaRPr lang="en-GB" altLang="it-IT" sz="2400" b="1" dirty="0">
              <a:solidFill>
                <a:schemeClr val="bg1"/>
              </a:solidFill>
              <a:latin typeface="+mj-lt"/>
            </a:endParaRPr>
          </a:p>
        </p:txBody>
      </p:sp>
      <p:pic>
        <p:nvPicPr>
          <p:cNvPr id="7" name="Immagin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auto">
          <a:xfrm>
            <a:off x="7556988" y="4728074"/>
            <a:ext cx="1358411" cy="23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Connettore 1 7"/>
          <p:cNvCxnSpPr/>
          <p:nvPr/>
        </p:nvCxnSpPr>
        <p:spPr>
          <a:xfrm>
            <a:off x="993200" y="4574794"/>
            <a:ext cx="8150793" cy="0"/>
          </a:xfrm>
          <a:prstGeom prst="line">
            <a:avLst/>
          </a:prstGeom>
          <a:ln w="12700"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9" name="CasellaDiTesto 5"/>
          <p:cNvSpPr txBox="1">
            <a:spLocks noChangeArrowheads="1"/>
          </p:cNvSpPr>
          <p:nvPr/>
        </p:nvSpPr>
        <p:spPr bwMode="auto">
          <a:xfrm>
            <a:off x="1460310" y="709842"/>
            <a:ext cx="762247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marL="0" indent="0" eaLnBrk="1" hangingPunct="1">
              <a:spcAft>
                <a:spcPts val="1800"/>
              </a:spcAft>
              <a:buClr>
                <a:srgbClr val="CF1E24"/>
              </a:buClr>
            </a:pPr>
            <a:r>
              <a:rPr lang="en-US" altLang="it-IT" sz="2200" b="0" dirty="0" smtClean="0">
                <a:solidFill>
                  <a:srgbClr val="505150"/>
                </a:solidFill>
              </a:rPr>
              <a:t>The </a:t>
            </a:r>
            <a:r>
              <a:rPr lang="en-US" altLang="it-IT" sz="2200" b="0" dirty="0">
                <a:solidFill>
                  <a:srgbClr val="505150"/>
                </a:solidFill>
              </a:rPr>
              <a:t>interviewers training program which, although different for the two surveys, has included transversal training cycles</a:t>
            </a:r>
          </a:p>
        </p:txBody>
      </p:sp>
      <p:sp>
        <p:nvSpPr>
          <p:cNvPr id="11" name="CasellaDiTesto 5"/>
          <p:cNvSpPr txBox="1">
            <a:spLocks noChangeArrowheads="1"/>
          </p:cNvSpPr>
          <p:nvPr/>
        </p:nvSpPr>
        <p:spPr bwMode="auto">
          <a:xfrm>
            <a:off x="232012" y="1790286"/>
            <a:ext cx="8850777" cy="278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marL="0" indent="0" eaLnBrk="1" hangingPunct="1">
              <a:spcAft>
                <a:spcPts val="600"/>
              </a:spcAft>
              <a:buClr>
                <a:srgbClr val="CF1E24"/>
              </a:buClr>
            </a:pPr>
            <a:r>
              <a:rPr lang="en-US" altLang="it-IT" sz="2000" b="0" dirty="0">
                <a:solidFill>
                  <a:srgbClr val="505150"/>
                </a:solidFill>
              </a:rPr>
              <a:t>The initial interviewers training was scheduled at different </a:t>
            </a:r>
            <a:r>
              <a:rPr lang="en-US" altLang="it-IT" sz="2000" b="0" dirty="0" smtClean="0">
                <a:solidFill>
                  <a:srgbClr val="505150"/>
                </a:solidFill>
              </a:rPr>
              <a:t>times, before </a:t>
            </a:r>
            <a:r>
              <a:rPr lang="en-US" altLang="it-IT" sz="2000" b="0" dirty="0">
                <a:solidFill>
                  <a:srgbClr val="505150"/>
                </a:solidFill>
              </a:rPr>
              <a:t>for LFS and </a:t>
            </a:r>
            <a:r>
              <a:rPr lang="en-US" altLang="it-IT" sz="2000" b="0" dirty="0" smtClean="0">
                <a:solidFill>
                  <a:srgbClr val="505150"/>
                </a:solidFill>
              </a:rPr>
              <a:t>later for HBS</a:t>
            </a:r>
            <a:endParaRPr lang="en-US" altLang="it-IT" sz="2000" b="0" dirty="0">
              <a:solidFill>
                <a:srgbClr val="505150"/>
              </a:solidFill>
            </a:endParaRPr>
          </a:p>
          <a:p>
            <a:pPr marL="0" indent="0" eaLnBrk="1" hangingPunct="1">
              <a:spcAft>
                <a:spcPts val="600"/>
              </a:spcAft>
              <a:buClr>
                <a:srgbClr val="CF1E24"/>
              </a:buClr>
            </a:pPr>
            <a:r>
              <a:rPr lang="en-US" altLang="it-IT" sz="2000" b="0" dirty="0" smtClean="0">
                <a:solidFill>
                  <a:srgbClr val="CF1E24"/>
                </a:solidFill>
                <a:sym typeface="Wingdings" panose="05000000000000000000" pitchFamily="2" charset="2"/>
              </a:rPr>
              <a:t> </a:t>
            </a:r>
            <a:r>
              <a:rPr lang="en-US" altLang="it-IT" sz="2000" b="0" dirty="0" smtClean="0">
                <a:solidFill>
                  <a:srgbClr val="505150"/>
                </a:solidFill>
              </a:rPr>
              <a:t>3.5 </a:t>
            </a:r>
            <a:r>
              <a:rPr lang="en-US" altLang="it-IT" sz="2000" b="0" dirty="0">
                <a:solidFill>
                  <a:srgbClr val="505150"/>
                </a:solidFill>
              </a:rPr>
              <a:t>days for </a:t>
            </a:r>
            <a:r>
              <a:rPr lang="en-US" altLang="it-IT" sz="2000" b="0" dirty="0" smtClean="0">
                <a:solidFill>
                  <a:srgbClr val="505150"/>
                </a:solidFill>
              </a:rPr>
              <a:t>interviewers </a:t>
            </a:r>
            <a:r>
              <a:rPr lang="en-US" altLang="it-IT" sz="2000" b="0" dirty="0">
                <a:solidFill>
                  <a:srgbClr val="505150"/>
                </a:solidFill>
              </a:rPr>
              <a:t>involved in </a:t>
            </a:r>
            <a:r>
              <a:rPr lang="en-US" altLang="it-IT" sz="2000" b="0" dirty="0" smtClean="0">
                <a:solidFill>
                  <a:srgbClr val="505150"/>
                </a:solidFill>
              </a:rPr>
              <a:t>LFS</a:t>
            </a:r>
          </a:p>
          <a:p>
            <a:pPr marL="0" indent="0" eaLnBrk="1" hangingPunct="1">
              <a:spcAft>
                <a:spcPts val="600"/>
              </a:spcAft>
              <a:buClr>
                <a:srgbClr val="CF1E24"/>
              </a:buClr>
            </a:pPr>
            <a:r>
              <a:rPr lang="en-US" altLang="it-IT" sz="2000" b="0" dirty="0" smtClean="0">
                <a:solidFill>
                  <a:srgbClr val="CF1E24"/>
                </a:solidFill>
                <a:sym typeface="Wingdings" panose="05000000000000000000" pitchFamily="2" charset="2"/>
              </a:rPr>
              <a:t> </a:t>
            </a:r>
            <a:r>
              <a:rPr lang="en-US" altLang="it-IT" sz="2000" b="0" dirty="0" smtClean="0">
                <a:solidFill>
                  <a:srgbClr val="505150"/>
                </a:solidFill>
              </a:rPr>
              <a:t>3 </a:t>
            </a:r>
            <a:r>
              <a:rPr lang="en-US" altLang="it-IT" sz="2000" b="0" dirty="0">
                <a:solidFill>
                  <a:srgbClr val="505150"/>
                </a:solidFill>
              </a:rPr>
              <a:t>days for interviewers who did not attend the previous LFS training cycle and 2.5 days for interviewers already trained and working </a:t>
            </a:r>
            <a:r>
              <a:rPr lang="en-US" altLang="it-IT" sz="2000" b="0" dirty="0" smtClean="0">
                <a:solidFill>
                  <a:srgbClr val="505150"/>
                </a:solidFill>
              </a:rPr>
              <a:t>for LFS fieldwork</a:t>
            </a:r>
            <a:endParaRPr lang="en-US" altLang="it-IT" sz="2000" b="0" dirty="0">
              <a:solidFill>
                <a:srgbClr val="505150"/>
              </a:solidFill>
            </a:endParaRPr>
          </a:p>
          <a:p>
            <a:pPr marL="0" indent="0" eaLnBrk="1" hangingPunct="1">
              <a:spcAft>
                <a:spcPts val="600"/>
              </a:spcAft>
              <a:buClr>
                <a:srgbClr val="CF1E24"/>
              </a:buClr>
            </a:pPr>
            <a:r>
              <a:rPr lang="en-US" altLang="it-IT" sz="2000" b="0" dirty="0" smtClean="0">
                <a:solidFill>
                  <a:srgbClr val="505150"/>
                </a:solidFill>
              </a:rPr>
              <a:t>With </a:t>
            </a:r>
            <a:r>
              <a:rPr lang="en-US" altLang="it-IT" sz="2000" b="0" dirty="0">
                <a:solidFill>
                  <a:srgbClr val="505150"/>
                </a:solidFill>
              </a:rPr>
              <a:t>the use of an interviewers’ integrated network, the </a:t>
            </a:r>
            <a:r>
              <a:rPr lang="en-US" altLang="it-IT" sz="2000" b="0" dirty="0" smtClean="0">
                <a:solidFill>
                  <a:srgbClr val="505150"/>
                </a:solidFill>
              </a:rPr>
              <a:t>company would </a:t>
            </a:r>
            <a:r>
              <a:rPr lang="en-US" altLang="it-IT" sz="2000" b="0" dirty="0">
                <a:solidFill>
                  <a:srgbClr val="505150"/>
                </a:solidFill>
              </a:rPr>
              <a:t>have obtained considerable savings both in terms of recruitment costs and expenses for training </a:t>
            </a:r>
            <a:r>
              <a:rPr lang="en-US" altLang="it-IT" sz="2000" b="0" dirty="0" smtClean="0">
                <a:solidFill>
                  <a:srgbClr val="505150"/>
                </a:solidFill>
              </a:rPr>
              <a:t>briefings</a:t>
            </a:r>
            <a:endParaRPr lang="en-US" altLang="it-IT" sz="2000" b="0" dirty="0">
              <a:solidFill>
                <a:srgbClr val="505150"/>
              </a:solidFill>
            </a:endParaRPr>
          </a:p>
        </p:txBody>
      </p:sp>
      <p:pic>
        <p:nvPicPr>
          <p:cNvPr id="3" name="Immagin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8176" y="636042"/>
            <a:ext cx="1207694" cy="1207694"/>
          </a:xfrm>
          <a:prstGeom prst="rect">
            <a:avLst/>
          </a:prstGeom>
        </p:spPr>
      </p:pic>
    </p:spTree>
    <p:extLst>
      <p:ext uri="{BB962C8B-B14F-4D97-AF65-F5344CB8AC3E}">
        <p14:creationId xmlns:p14="http://schemas.microsoft.com/office/powerpoint/2010/main" val="8683836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p:cNvSpPr txBox="1">
            <a:spLocks/>
          </p:cNvSpPr>
          <p:nvPr/>
        </p:nvSpPr>
        <p:spPr>
          <a:xfrm>
            <a:off x="1145605" y="-1"/>
            <a:ext cx="7998395" cy="575734"/>
          </a:xfrm>
          <a:prstGeom prst="rect">
            <a:avLst/>
          </a:prstGeom>
          <a:solidFill>
            <a:srgbClr val="CF1E24"/>
          </a:solidFill>
          <a:ln>
            <a:noFill/>
          </a:ln>
        </p:spPr>
        <p:txBody>
          <a:bodyPr vert="horz" lIns="91396" tIns="45699" rIns="91396" bIns="45699" rtlCol="0" anchor="ctr">
            <a:normAutofit fontScale="8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it-IT" dirty="0"/>
          </a:p>
        </p:txBody>
      </p:sp>
      <p:sp>
        <p:nvSpPr>
          <p:cNvPr id="13" name="CasellaDiTesto 12"/>
          <p:cNvSpPr txBox="1"/>
          <p:nvPr/>
        </p:nvSpPr>
        <p:spPr>
          <a:xfrm>
            <a:off x="1304925" y="133354"/>
            <a:ext cx="7610474" cy="369332"/>
          </a:xfrm>
          <a:prstGeom prst="rect">
            <a:avLst/>
          </a:prstGeom>
          <a:noFill/>
        </p:spPr>
        <p:txBody>
          <a:bodyPr wrap="square" lIns="0" tIns="0" rIns="0" bIns="0" rtlCol="0">
            <a:spAutoFit/>
          </a:bodyPr>
          <a:lstStyle/>
          <a:p>
            <a:pPr>
              <a:spcAft>
                <a:spcPts val="1000"/>
              </a:spcAft>
              <a:buClr>
                <a:srgbClr val="CF1E24"/>
              </a:buClr>
              <a:buSzPct val="90000"/>
              <a:defRPr/>
            </a:pPr>
            <a:r>
              <a:rPr lang="en-US" altLang="it-IT" sz="2400" b="1" dirty="0">
                <a:solidFill>
                  <a:schemeClr val="bg1"/>
                </a:solidFill>
                <a:latin typeface="+mj-lt"/>
              </a:rPr>
              <a:t>I</a:t>
            </a:r>
            <a:r>
              <a:rPr lang="en-US" altLang="it-IT" sz="2400" b="1" dirty="0" smtClean="0">
                <a:solidFill>
                  <a:schemeClr val="bg1"/>
                </a:solidFill>
                <a:latin typeface="+mj-lt"/>
              </a:rPr>
              <a:t>ntegration </a:t>
            </a:r>
            <a:r>
              <a:rPr lang="en-US" altLang="it-IT" sz="2400" b="1" dirty="0">
                <a:solidFill>
                  <a:schemeClr val="bg1"/>
                </a:solidFill>
                <a:latin typeface="+mj-lt"/>
              </a:rPr>
              <a:t>of the interviewers’ </a:t>
            </a:r>
            <a:r>
              <a:rPr lang="en-US" altLang="it-IT" sz="2400" b="1" dirty="0" smtClean="0">
                <a:solidFill>
                  <a:schemeClr val="bg1"/>
                </a:solidFill>
                <a:latin typeface="+mj-lt"/>
              </a:rPr>
              <a:t>network					/1</a:t>
            </a:r>
            <a:endParaRPr lang="en-GB" altLang="it-IT" sz="2400" b="1" dirty="0">
              <a:solidFill>
                <a:schemeClr val="bg1"/>
              </a:solidFill>
              <a:latin typeface="+mj-lt"/>
            </a:endParaRPr>
          </a:p>
        </p:txBody>
      </p:sp>
      <p:pic>
        <p:nvPicPr>
          <p:cNvPr id="7" name="Immagin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auto">
          <a:xfrm>
            <a:off x="7556988" y="4728074"/>
            <a:ext cx="1358411" cy="23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Connettore 1 7"/>
          <p:cNvCxnSpPr/>
          <p:nvPr/>
        </p:nvCxnSpPr>
        <p:spPr>
          <a:xfrm>
            <a:off x="993200" y="4574794"/>
            <a:ext cx="8150793" cy="0"/>
          </a:xfrm>
          <a:prstGeom prst="line">
            <a:avLst/>
          </a:prstGeom>
          <a:ln w="12700"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9" name="CasellaDiTesto 5"/>
          <p:cNvSpPr txBox="1">
            <a:spLocks noChangeArrowheads="1"/>
          </p:cNvSpPr>
          <p:nvPr/>
        </p:nvSpPr>
        <p:spPr bwMode="auto">
          <a:xfrm>
            <a:off x="1665026" y="709842"/>
            <a:ext cx="7417763"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marL="0" indent="0" eaLnBrk="1" hangingPunct="1">
              <a:spcAft>
                <a:spcPts val="1800"/>
              </a:spcAft>
              <a:buClr>
                <a:srgbClr val="CF1E24"/>
              </a:buClr>
            </a:pPr>
            <a:r>
              <a:rPr lang="en-US" altLang="it-IT" sz="2000" b="0" dirty="0">
                <a:solidFill>
                  <a:srgbClr val="505150"/>
                </a:solidFill>
              </a:rPr>
              <a:t>In the background previously outlined, for the private company that won the call for tender, it has been convenient to use for both surveys a single national interviewers’ network, that one already existing for the LFS, making only a few </a:t>
            </a:r>
            <a:r>
              <a:rPr lang="en-US" altLang="it-IT" sz="2000" b="0" dirty="0" smtClean="0">
                <a:solidFill>
                  <a:srgbClr val="505150"/>
                </a:solidFill>
              </a:rPr>
              <a:t>additions</a:t>
            </a:r>
          </a:p>
        </p:txBody>
      </p:sp>
      <p:pic>
        <p:nvPicPr>
          <p:cNvPr id="2" name="Immagine 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 y="608745"/>
            <a:ext cx="1665027" cy="1665027"/>
          </a:xfrm>
          <a:prstGeom prst="rect">
            <a:avLst/>
          </a:prstGeom>
        </p:spPr>
      </p:pic>
      <p:sp>
        <p:nvSpPr>
          <p:cNvPr id="10" name="CasellaDiTesto 5"/>
          <p:cNvSpPr txBox="1">
            <a:spLocks noChangeArrowheads="1"/>
          </p:cNvSpPr>
          <p:nvPr/>
        </p:nvSpPr>
        <p:spPr bwMode="auto">
          <a:xfrm>
            <a:off x="1665025" y="2267964"/>
            <a:ext cx="7417763" cy="216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spcAft>
                <a:spcPts val="600"/>
              </a:spcAft>
              <a:buClr>
                <a:srgbClr val="CF1E24"/>
              </a:buClr>
              <a:buFont typeface="Wingdings" panose="05000000000000000000" pitchFamily="2" charset="2"/>
              <a:buChar char="Ø"/>
            </a:pPr>
            <a:r>
              <a:rPr lang="en-US" altLang="it-IT" sz="2000" b="0" dirty="0" smtClean="0">
                <a:solidFill>
                  <a:srgbClr val="505150"/>
                </a:solidFill>
              </a:rPr>
              <a:t>about </a:t>
            </a:r>
            <a:r>
              <a:rPr lang="en-US" altLang="it-IT" sz="2000" b="0" dirty="0">
                <a:solidFill>
                  <a:srgbClr val="505150"/>
                </a:solidFill>
              </a:rPr>
              <a:t>350 interviewers spread across the </a:t>
            </a:r>
            <a:r>
              <a:rPr lang="en-US" altLang="it-IT" sz="2000" b="0" dirty="0" smtClean="0">
                <a:solidFill>
                  <a:srgbClr val="505150"/>
                </a:solidFill>
              </a:rPr>
              <a:t>whole territory</a:t>
            </a:r>
          </a:p>
          <a:p>
            <a:pPr eaLnBrk="1" hangingPunct="1">
              <a:spcAft>
                <a:spcPts val="600"/>
              </a:spcAft>
              <a:buClr>
                <a:srgbClr val="CF1E24"/>
              </a:buClr>
              <a:buFont typeface="Wingdings" panose="05000000000000000000" pitchFamily="2" charset="2"/>
              <a:buChar char="Ø"/>
            </a:pPr>
            <a:r>
              <a:rPr lang="en-US" altLang="it-IT" sz="2000" b="0" dirty="0" smtClean="0">
                <a:solidFill>
                  <a:srgbClr val="505150"/>
                </a:solidFill>
              </a:rPr>
              <a:t>almost </a:t>
            </a:r>
            <a:r>
              <a:rPr lang="en-US" altLang="it-IT" sz="2000" b="0" dirty="0">
                <a:solidFill>
                  <a:srgbClr val="505150"/>
                </a:solidFill>
              </a:rPr>
              <a:t>all of them (91.3%) </a:t>
            </a:r>
            <a:r>
              <a:rPr lang="en-US" altLang="it-IT" sz="2000" b="0" dirty="0" smtClean="0">
                <a:solidFill>
                  <a:srgbClr val="505150"/>
                </a:solidFill>
              </a:rPr>
              <a:t>involved in LFS </a:t>
            </a:r>
            <a:r>
              <a:rPr lang="en-US" altLang="it-IT" sz="2000" b="0" dirty="0">
                <a:solidFill>
                  <a:srgbClr val="505150"/>
                </a:solidFill>
              </a:rPr>
              <a:t>and </a:t>
            </a:r>
            <a:r>
              <a:rPr lang="en-US" altLang="it-IT" sz="2000" b="0" dirty="0" smtClean="0">
                <a:solidFill>
                  <a:srgbClr val="505150"/>
                </a:solidFill>
              </a:rPr>
              <a:t>HBS</a:t>
            </a:r>
          </a:p>
          <a:p>
            <a:pPr eaLnBrk="1" hangingPunct="1">
              <a:spcAft>
                <a:spcPts val="600"/>
              </a:spcAft>
              <a:buClr>
                <a:srgbClr val="CF1E24"/>
              </a:buClr>
              <a:buFont typeface="Wingdings" panose="05000000000000000000" pitchFamily="2" charset="2"/>
              <a:buChar char="Ø"/>
            </a:pPr>
            <a:r>
              <a:rPr lang="en-US" altLang="it-IT" sz="2000" b="0" dirty="0" smtClean="0">
                <a:solidFill>
                  <a:srgbClr val="505150"/>
                </a:solidFill>
              </a:rPr>
              <a:t>only </a:t>
            </a:r>
            <a:r>
              <a:rPr lang="en-US" altLang="it-IT" sz="2000" b="0" dirty="0">
                <a:solidFill>
                  <a:srgbClr val="505150"/>
                </a:solidFill>
              </a:rPr>
              <a:t>a residual part exclusively </a:t>
            </a:r>
            <a:r>
              <a:rPr lang="en-US" altLang="it-IT" sz="2000" b="0" dirty="0" smtClean="0">
                <a:solidFill>
                  <a:srgbClr val="505150"/>
                </a:solidFill>
              </a:rPr>
              <a:t>involved in a </a:t>
            </a:r>
            <a:r>
              <a:rPr lang="en-US" altLang="it-IT" sz="2000" b="0" dirty="0">
                <a:solidFill>
                  <a:srgbClr val="505150"/>
                </a:solidFill>
              </a:rPr>
              <a:t>single survey (</a:t>
            </a:r>
            <a:r>
              <a:rPr lang="en-US" altLang="it-IT" sz="2000" b="0" dirty="0" smtClean="0">
                <a:solidFill>
                  <a:srgbClr val="505150"/>
                </a:solidFill>
              </a:rPr>
              <a:t>5.9</a:t>
            </a:r>
            <a:r>
              <a:rPr lang="en-US" altLang="it-IT" sz="2000" b="0" dirty="0">
                <a:solidFill>
                  <a:srgbClr val="505150"/>
                </a:solidFill>
              </a:rPr>
              <a:t>% </a:t>
            </a:r>
            <a:r>
              <a:rPr lang="en-US" altLang="it-IT" sz="2000" b="0" dirty="0" smtClean="0">
                <a:solidFill>
                  <a:srgbClr val="505150"/>
                </a:solidFill>
              </a:rPr>
              <a:t>only </a:t>
            </a:r>
            <a:r>
              <a:rPr lang="en-US" altLang="it-IT" sz="2000" b="0" dirty="0">
                <a:solidFill>
                  <a:srgbClr val="505150"/>
                </a:solidFill>
              </a:rPr>
              <a:t>in LFS </a:t>
            </a:r>
            <a:r>
              <a:rPr lang="en-US" altLang="it-IT" sz="2000" b="0" dirty="0" smtClean="0">
                <a:solidFill>
                  <a:srgbClr val="505150"/>
                </a:solidFill>
              </a:rPr>
              <a:t>and </a:t>
            </a:r>
            <a:r>
              <a:rPr lang="en-US" altLang="it-IT" sz="2000" b="0" dirty="0">
                <a:solidFill>
                  <a:srgbClr val="505150"/>
                </a:solidFill>
              </a:rPr>
              <a:t>2.8% only in </a:t>
            </a:r>
            <a:r>
              <a:rPr lang="en-US" altLang="it-IT" sz="2000" b="0" dirty="0" smtClean="0">
                <a:solidFill>
                  <a:srgbClr val="505150"/>
                </a:solidFill>
              </a:rPr>
              <a:t>HBS)</a:t>
            </a:r>
          </a:p>
          <a:p>
            <a:pPr eaLnBrk="1" hangingPunct="1">
              <a:spcAft>
                <a:spcPts val="600"/>
              </a:spcAft>
              <a:buClr>
                <a:srgbClr val="CF1E24"/>
              </a:buClr>
              <a:buFont typeface="Wingdings" panose="05000000000000000000" pitchFamily="2" charset="2"/>
              <a:buChar char="Ø"/>
            </a:pPr>
            <a:r>
              <a:rPr lang="en-US" altLang="it-IT" sz="2000" b="0" dirty="0" smtClean="0">
                <a:solidFill>
                  <a:srgbClr val="505150"/>
                </a:solidFill>
              </a:rPr>
              <a:t>the </a:t>
            </a:r>
            <a:r>
              <a:rPr lang="en-US" altLang="it-IT" sz="2000" b="0" dirty="0">
                <a:solidFill>
                  <a:srgbClr val="505150"/>
                </a:solidFill>
              </a:rPr>
              <a:t>strategy adopted by the private company has been to assign to each HBS interview about four </a:t>
            </a:r>
            <a:r>
              <a:rPr lang="en-US" altLang="it-IT" sz="2000" b="0" dirty="0" smtClean="0">
                <a:solidFill>
                  <a:srgbClr val="505150"/>
                </a:solidFill>
              </a:rPr>
              <a:t>LFS interviews</a:t>
            </a:r>
            <a:endParaRPr lang="en-US" altLang="it-IT" sz="2000" b="0" dirty="0">
              <a:solidFill>
                <a:srgbClr val="505150"/>
              </a:solidFill>
            </a:endParaRPr>
          </a:p>
        </p:txBody>
      </p:sp>
    </p:spTree>
    <p:extLst>
      <p:ext uri="{BB962C8B-B14F-4D97-AF65-F5344CB8AC3E}">
        <p14:creationId xmlns:p14="http://schemas.microsoft.com/office/powerpoint/2010/main" val="41567120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p:cNvSpPr txBox="1">
            <a:spLocks/>
          </p:cNvSpPr>
          <p:nvPr/>
        </p:nvSpPr>
        <p:spPr>
          <a:xfrm>
            <a:off x="1145605" y="-1"/>
            <a:ext cx="7998395" cy="575734"/>
          </a:xfrm>
          <a:prstGeom prst="rect">
            <a:avLst/>
          </a:prstGeom>
          <a:solidFill>
            <a:srgbClr val="CF1E24"/>
          </a:solidFill>
          <a:ln>
            <a:noFill/>
          </a:ln>
        </p:spPr>
        <p:txBody>
          <a:bodyPr vert="horz" lIns="91396" tIns="45699" rIns="91396" bIns="45699" rtlCol="0" anchor="ctr">
            <a:normAutofit fontScale="8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it-IT" dirty="0"/>
          </a:p>
        </p:txBody>
      </p:sp>
      <p:sp>
        <p:nvSpPr>
          <p:cNvPr id="13" name="CasellaDiTesto 12"/>
          <p:cNvSpPr txBox="1"/>
          <p:nvPr/>
        </p:nvSpPr>
        <p:spPr>
          <a:xfrm>
            <a:off x="1304925" y="133354"/>
            <a:ext cx="7610474" cy="369332"/>
          </a:xfrm>
          <a:prstGeom prst="rect">
            <a:avLst/>
          </a:prstGeom>
          <a:noFill/>
        </p:spPr>
        <p:txBody>
          <a:bodyPr wrap="square" lIns="0" tIns="0" rIns="0" bIns="0" rtlCol="0">
            <a:spAutoFit/>
          </a:bodyPr>
          <a:lstStyle/>
          <a:p>
            <a:pPr>
              <a:spcAft>
                <a:spcPts val="1000"/>
              </a:spcAft>
              <a:buClr>
                <a:srgbClr val="CF1E24"/>
              </a:buClr>
              <a:buSzPct val="90000"/>
              <a:defRPr/>
            </a:pPr>
            <a:r>
              <a:rPr lang="en-US" altLang="it-IT" sz="2400" b="1" dirty="0">
                <a:solidFill>
                  <a:schemeClr val="bg1"/>
                </a:solidFill>
                <a:latin typeface="+mj-lt"/>
              </a:rPr>
              <a:t>I</a:t>
            </a:r>
            <a:r>
              <a:rPr lang="en-US" altLang="it-IT" sz="2400" b="1" dirty="0" smtClean="0">
                <a:solidFill>
                  <a:schemeClr val="bg1"/>
                </a:solidFill>
                <a:latin typeface="+mj-lt"/>
              </a:rPr>
              <a:t>ntegration </a:t>
            </a:r>
            <a:r>
              <a:rPr lang="en-US" altLang="it-IT" sz="2400" b="1" dirty="0">
                <a:solidFill>
                  <a:schemeClr val="bg1"/>
                </a:solidFill>
                <a:latin typeface="+mj-lt"/>
              </a:rPr>
              <a:t>of the interviewers’ </a:t>
            </a:r>
            <a:r>
              <a:rPr lang="en-US" altLang="it-IT" sz="2400" b="1" dirty="0" smtClean="0">
                <a:solidFill>
                  <a:schemeClr val="bg1"/>
                </a:solidFill>
                <a:latin typeface="+mj-lt"/>
              </a:rPr>
              <a:t>network					/2</a:t>
            </a:r>
            <a:endParaRPr lang="en-GB" altLang="it-IT" sz="2400" b="1" dirty="0">
              <a:solidFill>
                <a:schemeClr val="bg1"/>
              </a:solidFill>
              <a:latin typeface="+mj-lt"/>
            </a:endParaRPr>
          </a:p>
        </p:txBody>
      </p:sp>
      <p:pic>
        <p:nvPicPr>
          <p:cNvPr id="7" name="Immagin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auto">
          <a:xfrm>
            <a:off x="7556988" y="4728074"/>
            <a:ext cx="1358411" cy="23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Connettore 1 7"/>
          <p:cNvCxnSpPr/>
          <p:nvPr/>
        </p:nvCxnSpPr>
        <p:spPr>
          <a:xfrm>
            <a:off x="993200" y="4574794"/>
            <a:ext cx="8150793" cy="0"/>
          </a:xfrm>
          <a:prstGeom prst="line">
            <a:avLst/>
          </a:prstGeom>
          <a:ln w="12700"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9" name="CasellaDiTesto 5"/>
          <p:cNvSpPr txBox="1">
            <a:spLocks noChangeArrowheads="1"/>
          </p:cNvSpPr>
          <p:nvPr/>
        </p:nvSpPr>
        <p:spPr bwMode="auto">
          <a:xfrm>
            <a:off x="1665026" y="709842"/>
            <a:ext cx="7417763"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marL="0" indent="0" eaLnBrk="1" hangingPunct="1">
              <a:spcAft>
                <a:spcPts val="1800"/>
              </a:spcAft>
              <a:buClr>
                <a:srgbClr val="CF1E24"/>
              </a:buClr>
            </a:pPr>
            <a:r>
              <a:rPr lang="en-US" altLang="it-IT" sz="2000" b="0" dirty="0">
                <a:solidFill>
                  <a:srgbClr val="505150"/>
                </a:solidFill>
              </a:rPr>
              <a:t>In the last two years, the fieldwork has been the object of a specific quality control. The concern was in particular for LFS because the previous period was characterized by elevated performance and the new interviewers’ integrated network could have destabilized the </a:t>
            </a:r>
            <a:r>
              <a:rPr lang="en-US" altLang="it-IT" sz="2000" b="0" dirty="0" smtClean="0">
                <a:solidFill>
                  <a:srgbClr val="505150"/>
                </a:solidFill>
              </a:rPr>
              <a:t>situation</a:t>
            </a:r>
            <a:endParaRPr lang="en-US" altLang="it-IT" sz="2000" b="0" dirty="0">
              <a:solidFill>
                <a:srgbClr val="505150"/>
              </a:solidFill>
            </a:endParaRPr>
          </a:p>
        </p:txBody>
      </p:sp>
      <p:pic>
        <p:nvPicPr>
          <p:cNvPr id="2" name="Immagine 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 y="608745"/>
            <a:ext cx="1665027" cy="1665027"/>
          </a:xfrm>
          <a:prstGeom prst="rect">
            <a:avLst/>
          </a:prstGeom>
        </p:spPr>
      </p:pic>
      <p:sp>
        <p:nvSpPr>
          <p:cNvPr id="10" name="CasellaDiTesto 5"/>
          <p:cNvSpPr txBox="1">
            <a:spLocks noChangeArrowheads="1"/>
          </p:cNvSpPr>
          <p:nvPr/>
        </p:nvSpPr>
        <p:spPr bwMode="auto">
          <a:xfrm>
            <a:off x="1665026" y="2691047"/>
            <a:ext cx="7417762"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marL="0" indent="0" eaLnBrk="1" hangingPunct="1">
              <a:spcAft>
                <a:spcPts val="600"/>
              </a:spcAft>
              <a:buClr>
                <a:srgbClr val="CF1E24"/>
              </a:buClr>
            </a:pPr>
            <a:r>
              <a:rPr lang="en-US" altLang="it-IT" sz="2000" b="0" dirty="0">
                <a:solidFill>
                  <a:srgbClr val="505150"/>
                </a:solidFill>
              </a:rPr>
              <a:t>We have observed across time specific performance indicators at different levels of detail (NUTS2 and NUTS3 level, municipality level, interviewer level, etc.), in order to monitor the quality of fieldwork and the impact of introduced changes for HBS and in particular for </a:t>
            </a:r>
            <a:r>
              <a:rPr lang="en-US" altLang="it-IT" sz="2000" b="0" dirty="0" smtClean="0">
                <a:solidFill>
                  <a:srgbClr val="505150"/>
                </a:solidFill>
              </a:rPr>
              <a:t>LFS</a:t>
            </a:r>
            <a:endParaRPr lang="en-US" altLang="it-IT" sz="2000" b="0" dirty="0">
              <a:solidFill>
                <a:srgbClr val="505150"/>
              </a:solidFill>
            </a:endParaRPr>
          </a:p>
        </p:txBody>
      </p:sp>
    </p:spTree>
    <p:extLst>
      <p:ext uri="{BB962C8B-B14F-4D97-AF65-F5344CB8AC3E}">
        <p14:creationId xmlns:p14="http://schemas.microsoft.com/office/powerpoint/2010/main" val="10672153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p:cNvSpPr txBox="1">
            <a:spLocks/>
          </p:cNvSpPr>
          <p:nvPr/>
        </p:nvSpPr>
        <p:spPr>
          <a:xfrm>
            <a:off x="1145605" y="-1"/>
            <a:ext cx="7998395" cy="575734"/>
          </a:xfrm>
          <a:prstGeom prst="rect">
            <a:avLst/>
          </a:prstGeom>
          <a:solidFill>
            <a:srgbClr val="CF1E24"/>
          </a:solidFill>
          <a:ln>
            <a:noFill/>
          </a:ln>
        </p:spPr>
        <p:txBody>
          <a:bodyPr vert="horz" lIns="91396" tIns="45699" rIns="91396" bIns="45699" rtlCol="0" anchor="ctr">
            <a:normAutofit fontScale="8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it-IT" dirty="0"/>
          </a:p>
        </p:txBody>
      </p:sp>
      <p:sp>
        <p:nvSpPr>
          <p:cNvPr id="13" name="CasellaDiTesto 12"/>
          <p:cNvSpPr txBox="1"/>
          <p:nvPr/>
        </p:nvSpPr>
        <p:spPr>
          <a:xfrm>
            <a:off x="1304925" y="133354"/>
            <a:ext cx="7610474" cy="369332"/>
          </a:xfrm>
          <a:prstGeom prst="rect">
            <a:avLst/>
          </a:prstGeom>
          <a:noFill/>
        </p:spPr>
        <p:txBody>
          <a:bodyPr wrap="square" lIns="0" tIns="0" rIns="0" bIns="0" rtlCol="0">
            <a:spAutoFit/>
          </a:bodyPr>
          <a:lstStyle/>
          <a:p>
            <a:pPr>
              <a:spcAft>
                <a:spcPts val="1000"/>
              </a:spcAft>
              <a:buClr>
                <a:srgbClr val="CF1E24"/>
              </a:buClr>
              <a:buSzPct val="90000"/>
              <a:defRPr/>
            </a:pPr>
            <a:r>
              <a:rPr lang="en-US" altLang="it-IT" sz="2400" b="1" dirty="0" smtClean="0">
                <a:solidFill>
                  <a:schemeClr val="bg1"/>
                </a:solidFill>
                <a:latin typeface="+mj-lt"/>
              </a:rPr>
              <a:t>HBS: a comparison with the past</a:t>
            </a:r>
            <a:endParaRPr lang="en-GB" altLang="it-IT" sz="2400" b="1" dirty="0">
              <a:solidFill>
                <a:schemeClr val="bg1"/>
              </a:solidFill>
              <a:latin typeface="+mj-lt"/>
            </a:endParaRPr>
          </a:p>
        </p:txBody>
      </p:sp>
      <p:pic>
        <p:nvPicPr>
          <p:cNvPr id="7" name="Immagin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auto">
          <a:xfrm>
            <a:off x="7556988" y="4728074"/>
            <a:ext cx="1358411" cy="23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Connettore 1 7"/>
          <p:cNvCxnSpPr/>
          <p:nvPr/>
        </p:nvCxnSpPr>
        <p:spPr>
          <a:xfrm>
            <a:off x="993200" y="4574794"/>
            <a:ext cx="8150793" cy="0"/>
          </a:xfrm>
          <a:prstGeom prst="line">
            <a:avLst/>
          </a:prstGeom>
          <a:ln w="12700"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11" name="CasellaDiTesto 5"/>
          <p:cNvSpPr txBox="1">
            <a:spLocks noChangeArrowheads="1"/>
          </p:cNvSpPr>
          <p:nvPr/>
        </p:nvSpPr>
        <p:spPr bwMode="auto">
          <a:xfrm>
            <a:off x="1786481" y="616429"/>
            <a:ext cx="45733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marL="0" indent="0" eaLnBrk="1" hangingPunct="1">
              <a:spcAft>
                <a:spcPts val="1800"/>
              </a:spcAft>
              <a:buClr>
                <a:srgbClr val="CF1E24"/>
              </a:buClr>
            </a:pPr>
            <a:r>
              <a:rPr lang="en-US" altLang="it-IT" sz="1400" dirty="0" smtClean="0">
                <a:solidFill>
                  <a:srgbClr val="505150"/>
                </a:solidFill>
              </a:rPr>
              <a:t>HBS </a:t>
            </a:r>
            <a:r>
              <a:rPr lang="en-US" altLang="it-IT" sz="1400" dirty="0">
                <a:solidFill>
                  <a:srgbClr val="505150"/>
                </a:solidFill>
              </a:rPr>
              <a:t>main quality indicators by quarter – 2016-2018</a:t>
            </a:r>
          </a:p>
        </p:txBody>
      </p:sp>
      <p:pic>
        <p:nvPicPr>
          <p:cNvPr id="1026"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798650" y="1007168"/>
            <a:ext cx="8304433" cy="3242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268793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p:cNvSpPr txBox="1">
            <a:spLocks/>
          </p:cNvSpPr>
          <p:nvPr/>
        </p:nvSpPr>
        <p:spPr>
          <a:xfrm>
            <a:off x="1145605" y="-1"/>
            <a:ext cx="7998395" cy="575734"/>
          </a:xfrm>
          <a:prstGeom prst="rect">
            <a:avLst/>
          </a:prstGeom>
          <a:solidFill>
            <a:srgbClr val="CF1E24"/>
          </a:solidFill>
          <a:ln>
            <a:noFill/>
          </a:ln>
        </p:spPr>
        <p:txBody>
          <a:bodyPr vert="horz" lIns="91396" tIns="45699" rIns="91396" bIns="45699" rtlCol="0" anchor="ctr">
            <a:normAutofit fontScale="8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it-IT" dirty="0"/>
          </a:p>
        </p:txBody>
      </p:sp>
      <p:sp>
        <p:nvSpPr>
          <p:cNvPr id="13" name="CasellaDiTesto 12"/>
          <p:cNvSpPr txBox="1"/>
          <p:nvPr/>
        </p:nvSpPr>
        <p:spPr>
          <a:xfrm>
            <a:off x="1304925" y="133354"/>
            <a:ext cx="7610474" cy="369332"/>
          </a:xfrm>
          <a:prstGeom prst="rect">
            <a:avLst/>
          </a:prstGeom>
          <a:noFill/>
        </p:spPr>
        <p:txBody>
          <a:bodyPr wrap="square" lIns="0" tIns="0" rIns="0" bIns="0" rtlCol="0">
            <a:spAutoFit/>
          </a:bodyPr>
          <a:lstStyle/>
          <a:p>
            <a:pPr>
              <a:spcAft>
                <a:spcPts val="1000"/>
              </a:spcAft>
              <a:buClr>
                <a:srgbClr val="CF1E24"/>
              </a:buClr>
              <a:buSzPct val="90000"/>
              <a:defRPr/>
            </a:pPr>
            <a:r>
              <a:rPr lang="en-US" altLang="it-IT" sz="2400" b="1" dirty="0" smtClean="0">
                <a:solidFill>
                  <a:schemeClr val="bg1"/>
                </a:solidFill>
                <a:latin typeface="+mj-lt"/>
              </a:rPr>
              <a:t>LFS: a comparison with the past</a:t>
            </a:r>
            <a:endParaRPr lang="en-GB" altLang="it-IT" sz="2400" b="1" dirty="0">
              <a:solidFill>
                <a:schemeClr val="bg1"/>
              </a:solidFill>
              <a:latin typeface="+mj-lt"/>
            </a:endParaRPr>
          </a:p>
        </p:txBody>
      </p:sp>
      <p:pic>
        <p:nvPicPr>
          <p:cNvPr id="7" name="Immagin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auto">
          <a:xfrm>
            <a:off x="7556988" y="4728074"/>
            <a:ext cx="1358411" cy="23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Connettore 1 7"/>
          <p:cNvCxnSpPr/>
          <p:nvPr/>
        </p:nvCxnSpPr>
        <p:spPr>
          <a:xfrm>
            <a:off x="993200" y="4574794"/>
            <a:ext cx="8150793" cy="0"/>
          </a:xfrm>
          <a:prstGeom prst="line">
            <a:avLst/>
          </a:prstGeom>
          <a:ln w="12700"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3" name="Immagin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86481" y="1012156"/>
            <a:ext cx="8157173" cy="3307016"/>
          </a:xfrm>
          <a:prstGeom prst="rect">
            <a:avLst/>
          </a:prstGeom>
        </p:spPr>
      </p:pic>
      <p:sp>
        <p:nvSpPr>
          <p:cNvPr id="11" name="CasellaDiTesto 5"/>
          <p:cNvSpPr txBox="1">
            <a:spLocks noChangeArrowheads="1"/>
          </p:cNvSpPr>
          <p:nvPr/>
        </p:nvSpPr>
        <p:spPr bwMode="auto">
          <a:xfrm>
            <a:off x="1786481" y="616429"/>
            <a:ext cx="52738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marL="0" indent="0" eaLnBrk="1" hangingPunct="1">
              <a:spcAft>
                <a:spcPts val="1800"/>
              </a:spcAft>
              <a:buClr>
                <a:srgbClr val="CF1E24"/>
              </a:buClr>
            </a:pPr>
            <a:r>
              <a:rPr lang="en-US" altLang="it-IT" sz="1400" dirty="0">
                <a:solidFill>
                  <a:srgbClr val="505150"/>
                </a:solidFill>
              </a:rPr>
              <a:t>LFS main quality </a:t>
            </a:r>
            <a:r>
              <a:rPr lang="en-US" altLang="it-IT" sz="1400" dirty="0" smtClean="0">
                <a:solidFill>
                  <a:srgbClr val="505150"/>
                </a:solidFill>
              </a:rPr>
              <a:t>CAPI indicators </a:t>
            </a:r>
            <a:r>
              <a:rPr lang="en-US" altLang="it-IT" sz="1400" dirty="0">
                <a:solidFill>
                  <a:srgbClr val="505150"/>
                </a:solidFill>
              </a:rPr>
              <a:t>by quarter – 2016-2018</a:t>
            </a:r>
          </a:p>
        </p:txBody>
      </p:sp>
    </p:spTree>
    <p:extLst>
      <p:ext uri="{BB962C8B-B14F-4D97-AF65-F5344CB8AC3E}">
        <p14:creationId xmlns:p14="http://schemas.microsoft.com/office/powerpoint/2010/main" val="1662499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p:cNvSpPr txBox="1">
            <a:spLocks/>
          </p:cNvSpPr>
          <p:nvPr/>
        </p:nvSpPr>
        <p:spPr>
          <a:xfrm>
            <a:off x="1145605" y="-1"/>
            <a:ext cx="7998395" cy="575734"/>
          </a:xfrm>
          <a:prstGeom prst="rect">
            <a:avLst/>
          </a:prstGeom>
          <a:solidFill>
            <a:srgbClr val="CF1E24"/>
          </a:solidFill>
          <a:ln>
            <a:noFill/>
          </a:ln>
        </p:spPr>
        <p:txBody>
          <a:bodyPr vert="horz" lIns="91396" tIns="45699" rIns="91396" bIns="45699" rtlCol="0" anchor="ctr">
            <a:normAutofit fontScale="8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it-IT" dirty="0"/>
          </a:p>
        </p:txBody>
      </p:sp>
      <p:sp>
        <p:nvSpPr>
          <p:cNvPr id="13" name="CasellaDiTesto 12"/>
          <p:cNvSpPr txBox="1"/>
          <p:nvPr/>
        </p:nvSpPr>
        <p:spPr>
          <a:xfrm>
            <a:off x="1304925" y="133354"/>
            <a:ext cx="7610474" cy="369332"/>
          </a:xfrm>
          <a:prstGeom prst="rect">
            <a:avLst/>
          </a:prstGeom>
          <a:noFill/>
        </p:spPr>
        <p:txBody>
          <a:bodyPr wrap="square" lIns="0" tIns="0" rIns="0" bIns="0" rtlCol="0">
            <a:spAutoFit/>
          </a:bodyPr>
          <a:lstStyle/>
          <a:p>
            <a:pPr>
              <a:spcAft>
                <a:spcPts val="1000"/>
              </a:spcAft>
              <a:buClr>
                <a:srgbClr val="CF1E24"/>
              </a:buClr>
              <a:buSzPct val="90000"/>
              <a:defRPr/>
            </a:pPr>
            <a:r>
              <a:rPr lang="en-US" altLang="it-IT" sz="2400" b="1" dirty="0" smtClean="0">
                <a:solidFill>
                  <a:schemeClr val="bg1"/>
                </a:solidFill>
                <a:latin typeface="+mj-lt"/>
              </a:rPr>
              <a:t>Conclusions</a:t>
            </a:r>
            <a:endParaRPr lang="en-GB" altLang="it-IT" sz="2400" b="1" dirty="0">
              <a:solidFill>
                <a:schemeClr val="bg1"/>
              </a:solidFill>
              <a:latin typeface="+mj-lt"/>
            </a:endParaRPr>
          </a:p>
        </p:txBody>
      </p:sp>
      <p:pic>
        <p:nvPicPr>
          <p:cNvPr id="7" name="Immagin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auto">
          <a:xfrm>
            <a:off x="7556988" y="4728074"/>
            <a:ext cx="1358411" cy="23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Connettore 1 7"/>
          <p:cNvCxnSpPr/>
          <p:nvPr/>
        </p:nvCxnSpPr>
        <p:spPr>
          <a:xfrm>
            <a:off x="993200" y="4574794"/>
            <a:ext cx="8150793" cy="0"/>
          </a:xfrm>
          <a:prstGeom prst="line">
            <a:avLst/>
          </a:prstGeom>
          <a:ln w="12700"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9" name="CasellaDiTesto 5"/>
          <p:cNvSpPr txBox="1">
            <a:spLocks noChangeArrowheads="1"/>
          </p:cNvSpPr>
          <p:nvPr/>
        </p:nvSpPr>
        <p:spPr bwMode="auto">
          <a:xfrm>
            <a:off x="1801504" y="709842"/>
            <a:ext cx="7281285" cy="363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marL="0" indent="0" eaLnBrk="1" hangingPunct="1">
              <a:spcAft>
                <a:spcPts val="1800"/>
              </a:spcAft>
              <a:buClr>
                <a:srgbClr val="CF1E24"/>
              </a:buClr>
            </a:pPr>
            <a:r>
              <a:rPr lang="en-US" altLang="it-IT" sz="2000" b="0" dirty="0">
                <a:solidFill>
                  <a:srgbClr val="505150"/>
                </a:solidFill>
              </a:rPr>
              <a:t>LFS and HBS integration from the interviewers’ network point of view turned out a good strategy that has allowed to maintain high LFS response </a:t>
            </a:r>
            <a:r>
              <a:rPr lang="en-US" altLang="it-IT" sz="2000" b="0" dirty="0" smtClean="0">
                <a:solidFill>
                  <a:srgbClr val="505150"/>
                </a:solidFill>
              </a:rPr>
              <a:t>rate </a:t>
            </a:r>
            <a:r>
              <a:rPr lang="en-US" altLang="it-IT" sz="2000" b="0" dirty="0">
                <a:solidFill>
                  <a:srgbClr val="505150"/>
                </a:solidFill>
              </a:rPr>
              <a:t>and, at the same time, to increase significantly HBS response </a:t>
            </a:r>
            <a:r>
              <a:rPr lang="en-US" altLang="it-IT" sz="2000" b="0" dirty="0" smtClean="0">
                <a:solidFill>
                  <a:srgbClr val="505150"/>
                </a:solidFill>
              </a:rPr>
              <a:t>rate</a:t>
            </a:r>
          </a:p>
          <a:p>
            <a:pPr marL="0" indent="0" eaLnBrk="1" hangingPunct="1">
              <a:spcAft>
                <a:spcPts val="1800"/>
              </a:spcAft>
              <a:buClr>
                <a:srgbClr val="CF1E24"/>
              </a:buClr>
            </a:pPr>
            <a:r>
              <a:rPr lang="en-US" altLang="it-IT" sz="2000" b="0" dirty="0" smtClean="0">
                <a:solidFill>
                  <a:srgbClr val="505150"/>
                </a:solidFill>
              </a:rPr>
              <a:t>LFS peculiarities are </a:t>
            </a:r>
            <a:r>
              <a:rPr lang="en-US" altLang="it-IT" sz="2000" b="0" dirty="0">
                <a:solidFill>
                  <a:srgbClr val="505150"/>
                </a:solidFill>
              </a:rPr>
              <a:t>suitable so that its network can be used to embed much smaller surveys but with continuity features, without losses in terms of expected </a:t>
            </a:r>
            <a:r>
              <a:rPr lang="en-US" altLang="it-IT" sz="2000" b="0" dirty="0" smtClean="0">
                <a:solidFill>
                  <a:srgbClr val="505150"/>
                </a:solidFill>
              </a:rPr>
              <a:t>responses</a:t>
            </a:r>
          </a:p>
          <a:p>
            <a:pPr marL="0" indent="0" eaLnBrk="1" hangingPunct="1">
              <a:spcAft>
                <a:spcPts val="1800"/>
              </a:spcAft>
              <a:buClr>
                <a:srgbClr val="CF1E24"/>
              </a:buClr>
            </a:pPr>
            <a:r>
              <a:rPr lang="en-US" altLang="it-IT" sz="2000" b="0" dirty="0" smtClean="0">
                <a:solidFill>
                  <a:srgbClr val="505150"/>
                </a:solidFill>
              </a:rPr>
              <a:t>This innovation can </a:t>
            </a:r>
            <a:r>
              <a:rPr lang="en-US" altLang="it-IT" sz="2000" b="0" dirty="0">
                <a:solidFill>
                  <a:srgbClr val="505150"/>
                </a:solidFill>
              </a:rPr>
              <a:t>be considered one of the first steps of the integration project of social surveys to which </a:t>
            </a:r>
            <a:r>
              <a:rPr lang="en-US" altLang="it-IT" sz="2000" b="0" dirty="0" err="1">
                <a:solidFill>
                  <a:srgbClr val="505150"/>
                </a:solidFill>
              </a:rPr>
              <a:t>Istat</a:t>
            </a:r>
            <a:r>
              <a:rPr lang="en-US" altLang="it-IT" sz="2000" b="0" dirty="0">
                <a:solidFill>
                  <a:srgbClr val="505150"/>
                </a:solidFill>
              </a:rPr>
              <a:t> is currently moving in the context of the new IESS Framework </a:t>
            </a:r>
            <a:r>
              <a:rPr lang="en-US" altLang="it-IT" sz="2000" b="0" dirty="0" smtClean="0">
                <a:solidFill>
                  <a:srgbClr val="505150"/>
                </a:solidFill>
              </a:rPr>
              <a:t>regulation</a:t>
            </a:r>
            <a:endParaRPr lang="en-US" altLang="it-IT" sz="2000" b="0" dirty="0">
              <a:solidFill>
                <a:srgbClr val="505150"/>
              </a:solidFill>
            </a:endParaRPr>
          </a:p>
        </p:txBody>
      </p:sp>
      <p:pic>
        <p:nvPicPr>
          <p:cNvPr id="11" name="Immagine 6" descr="shutterstock_78355243.eps"/>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51566" y="2898178"/>
            <a:ext cx="1443427" cy="1443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32608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olo 1"/>
          <p:cNvSpPr txBox="1">
            <a:spLocks/>
          </p:cNvSpPr>
          <p:nvPr/>
        </p:nvSpPr>
        <p:spPr>
          <a:xfrm>
            <a:off x="1145605" y="-1"/>
            <a:ext cx="7998395" cy="575734"/>
          </a:xfrm>
          <a:prstGeom prst="rect">
            <a:avLst/>
          </a:prstGeom>
          <a:solidFill>
            <a:srgbClr val="CF1E24"/>
          </a:solidFill>
          <a:ln>
            <a:noFill/>
          </a:ln>
        </p:spPr>
        <p:txBody>
          <a:bodyPr vert="horz" lIns="91396" tIns="45699" rIns="91396" bIns="45699" rtlCol="0" anchor="ctr">
            <a:normAutofit fontScale="8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it-IT" dirty="0"/>
          </a:p>
        </p:txBody>
      </p:sp>
      <p:pic>
        <p:nvPicPr>
          <p:cNvPr id="7" name="Immagin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auto">
          <a:xfrm>
            <a:off x="7556988" y="4728074"/>
            <a:ext cx="1358411" cy="23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Connettore 1 7"/>
          <p:cNvCxnSpPr/>
          <p:nvPr/>
        </p:nvCxnSpPr>
        <p:spPr>
          <a:xfrm flipV="1">
            <a:off x="1162540" y="4562475"/>
            <a:ext cx="7981460" cy="3852"/>
          </a:xfrm>
          <a:prstGeom prst="line">
            <a:avLst/>
          </a:prstGeom>
          <a:ln w="12700"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11" name="Text Box 7"/>
          <p:cNvSpPr txBox="1">
            <a:spLocks noChangeArrowheads="1"/>
          </p:cNvSpPr>
          <p:nvPr/>
        </p:nvSpPr>
        <p:spPr bwMode="auto">
          <a:xfrm>
            <a:off x="1501251" y="969740"/>
            <a:ext cx="661387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lgn="ctr" eaLnBrk="1" hangingPunct="1"/>
            <a:r>
              <a:rPr lang="en-GB" altLang="it-IT" sz="2800" dirty="0" smtClean="0">
                <a:solidFill>
                  <a:schemeClr val="tx1">
                    <a:lumMod val="65000"/>
                    <a:lumOff val="35000"/>
                  </a:schemeClr>
                </a:solidFill>
                <a:latin typeface="+mn-lt"/>
              </a:rPr>
              <a:t>Thank you for your attention and I hope you are not in this condition …</a:t>
            </a:r>
            <a:endParaRPr lang="en-GB" altLang="it-IT" sz="2800" dirty="0">
              <a:solidFill>
                <a:schemeClr val="tx1">
                  <a:lumMod val="65000"/>
                  <a:lumOff val="35000"/>
                </a:schemeClr>
              </a:solidFill>
              <a:latin typeface="+mn-lt"/>
            </a:endParaRPr>
          </a:p>
        </p:txBody>
      </p:sp>
      <p:pic>
        <p:nvPicPr>
          <p:cNvPr id="3" name="Immagin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449266" y="2317854"/>
            <a:ext cx="3048000" cy="2026920"/>
          </a:xfrm>
          <a:prstGeom prst="rect">
            <a:avLst/>
          </a:prstGeom>
        </p:spPr>
      </p:pic>
    </p:spTree>
    <p:extLst>
      <p:ext uri="{BB962C8B-B14F-4D97-AF65-F5344CB8AC3E}">
        <p14:creationId xmlns:p14="http://schemas.microsoft.com/office/powerpoint/2010/main" val="40177977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10.0&quot;&gt;&lt;object type=&quot;1&quot; unique_id=&quot;10001&quot;&gt;&lt;object type=&quot;2&quot; unique_id=&quot;29207&quot;&gt;&lt;object type=&quot;3&quot; unique_id=&quot;29208&quot;&gt;&lt;property id=&quot;20148&quot; value=&quot;5&quot;/&gt;&lt;property id=&quot;20300&quot; value=&quot;Slide 1&quot;/&gt;&lt;property id=&quot;20307&quot; value=&quot;513&quot;/&gt;&lt;/object&gt;&lt;object type=&quot;3&quot; unique_id=&quot;29209&quot;&gt;&lt;property id=&quot;20148&quot; value=&quot;5&quot;/&gt;&lt;property id=&quot;20300&quot; value=&quot;Slide 2&quot;/&gt;&lt;property id=&quot;20307&quot; value=&quot;514&quot;/&gt;&lt;/object&gt;&lt;object type=&quot;3&quot; unique_id=&quot;29592&quot;&gt;&lt;property id=&quot;20148&quot; value=&quot;5&quot;/&gt;&lt;property id=&quot;20300&quot; value=&quot;Slide 3&quot;/&gt;&lt;property id=&quot;20307&quot; value=&quot;515&quot;/&gt;&lt;/object&gt;&lt;object type=&quot;3&quot; unique_id=&quot;29593&quot;&gt;&lt;property id=&quot;20148&quot; value=&quot;5&quot;/&gt;&lt;property id=&quot;20300&quot; value=&quot;Slide 4&quot;/&gt;&lt;property id=&quot;20307&quot; value=&quot;516&quot;/&gt;&lt;/object&gt;&lt;object type=&quot;3&quot; unique_id=&quot;29618&quot;&gt;&lt;property id=&quot;20148&quot; value=&quot;5&quot;/&gt;&lt;property id=&quot;20300&quot; value=&quot;Slide 5&quot;/&gt;&lt;property id=&quot;20307&quot; value=&quot;517&quot;/&gt;&lt;/object&gt;&lt;object type=&quot;3&quot; unique_id=&quot;29619&quot;&gt;&lt;property id=&quot;20148&quot; value=&quot;5&quot;/&gt;&lt;property id=&quot;20300&quot; value=&quot;Slide 6&quot;/&gt;&lt;property id=&quot;20307&quot; value=&quot;518&quot;/&gt;&lt;/object&gt;&lt;/object&gt;&lt;object type=&quot;8&quot; unique_id=&quot;29261&quot;&gt;&lt;/object&gt;&lt;/object&gt;&lt;/database&gt;"/>
  <p:tag name="SECTOMILLISECCONVERTED" val="1"/>
</p:tagLst>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85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661A2BE3120D674DA36C11D6006822D4" ma:contentTypeVersion="3" ma:contentTypeDescription="Creare un nuovo documento." ma:contentTypeScope="" ma:versionID="aca6d4cce1c4076fe252daa63fc89dd0">
  <xsd:schema xmlns:xsd="http://www.w3.org/2001/XMLSchema" xmlns:xs="http://www.w3.org/2001/XMLSchema" xmlns:p="http://schemas.microsoft.com/office/2006/metadata/properties" xmlns:ns2="c58f2efd-82a8-4ecf-b395-8c25e928921d" xmlns:ns3="459159c4-d20a-4ff3-9b11-fbd127bd52e5" xmlns:ns4="679261c3-551f-4e86-913f-177e0e529669" targetNamespace="http://schemas.microsoft.com/office/2006/metadata/properties" ma:root="true" ma:fieldsID="a5951fcef9a52cc40648fdedf24e4b57" ns2:_="" ns3:_="" ns4:_="">
    <xsd:import namespace="c58f2efd-82a8-4ecf-b395-8c25e928921d"/>
    <xsd:import namespace="459159c4-d20a-4ff3-9b11-fbd127bd52e5"/>
    <xsd:import namespace="679261c3-551f-4e86-913f-177e0e529669"/>
    <xsd:element name="properties">
      <xsd:complexType>
        <xsd:sequence>
          <xsd:element name="documentManagement">
            <xsd:complexType>
              <xsd:all>
                <xsd:element ref="ns2:Categoria"/>
                <xsd:element ref="ns3:_dlc_DocId" minOccurs="0"/>
                <xsd:element ref="ns3:_dlc_DocIdUrl" minOccurs="0"/>
                <xsd:element ref="ns3:_dlc_DocIdPersistId" minOccurs="0"/>
                <xsd:element ref="ns4:SottoCategori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8f2efd-82a8-4ecf-b395-8c25e928921d" elementFormDefault="qualified">
    <xsd:import namespace="http://schemas.microsoft.com/office/2006/documentManagement/types"/>
    <xsd:import namespace="http://schemas.microsoft.com/office/infopath/2007/PartnerControls"/>
    <xsd:element name="Categoria" ma:index="8" ma:displayName="Categoria" ma:default="Logo" ma:format="Dropdown" ma:internalName="Categoria">
      <xsd:simpleType>
        <xsd:restriction base="dms:Choice">
          <xsd:enumeration value="Logo"/>
          <xsd:enumeration value="Carta intestata con protocollo"/>
          <xsd:enumeration value="Carta intestata senza protocollo"/>
          <xsd:enumeration value="Power Point"/>
          <xsd:enumeration value="Libri digitali e cartacei"/>
          <xsd:enumeration value="Tavole di dati online"/>
          <xsd:enumeration value="Grafici interattivi"/>
          <xsd:enumeration value="Strumenti di comunicazione per i Censimenti permanenti"/>
        </xsd:restriction>
      </xsd:simpleType>
    </xsd:element>
  </xsd:schema>
  <xsd:schema xmlns:xsd="http://www.w3.org/2001/XMLSchema" xmlns:xs="http://www.w3.org/2001/XMLSchema" xmlns:dms="http://schemas.microsoft.com/office/2006/documentManagement/types" xmlns:pc="http://schemas.microsoft.com/office/infopath/2007/PartnerControls" targetNamespace="459159c4-d20a-4ff3-9b11-fbd127bd52e5" elementFormDefault="qualified">
    <xsd:import namespace="http://schemas.microsoft.com/office/2006/documentManagement/types"/>
    <xsd:import namespace="http://schemas.microsoft.com/office/infopath/2007/PartnerControls"/>
    <xsd:element name="_dlc_DocId" ma:index="9" nillable="true" ma:displayName="Valore ID documento" ma:description="Valore dell'ID documento assegnato all'elemento." ma:internalName="_dlc_DocId" ma:readOnly="true">
      <xsd:simpleType>
        <xsd:restriction base="dms:Text"/>
      </xsd:simpleType>
    </xsd:element>
    <xsd:element name="_dlc_DocIdUrl" ma:index="10" nillable="true" ma:displayName="ID documento" ma:description="Collegamento permanente al documento."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1"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679261c3-551f-4e86-913f-177e0e529669" elementFormDefault="qualified">
    <xsd:import namespace="http://schemas.microsoft.com/office/2006/documentManagement/types"/>
    <xsd:import namespace="http://schemas.microsoft.com/office/infopath/2007/PartnerControls"/>
    <xsd:element name="SottoCategoria" ma:index="12" nillable="true" ma:displayName="Sottocategoria" ma:default="-" ma:format="Dropdown" ma:internalName="SottoCategoria">
      <xsd:simpleType>
        <xsd:restriction base="dms:Choice">
          <xsd:enumeration value="-"/>
          <xsd:enumeration value="1- CP Generico"/>
          <xsd:enumeration value="2- CP Popolazione"/>
          <xsd:enumeration value="3- CP Imprese"/>
          <xsd:enumeration value="4- CP Istituzioni pubbliche"/>
          <xsd:enumeration value="5- CP Istituzioni non profit"/>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SottoCategoria xmlns="679261c3-551f-4e86-913f-177e0e529669" xsi:nil="true"/>
    <Categoria xmlns="c58f2efd-82a8-4ecf-b395-8c25e928921d"/>
    <_dlc_DocId xmlns="459159c4-d20a-4ff3-9b11-fbd127bd52e5" xsi:nil="true"/>
    <_dlc_DocIdUrl xmlns="459159c4-d20a-4ff3-9b11-fbd127bd52e5">
      <Url xsi:nil="true"/>
      <Description xsi:nil="true"/>
    </_dlc_DocIdUrl>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90DEC57-BD52-445B-BE33-70A0766B904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58f2efd-82a8-4ecf-b395-8c25e928921d"/>
    <ds:schemaRef ds:uri="459159c4-d20a-4ff3-9b11-fbd127bd52e5"/>
    <ds:schemaRef ds:uri="679261c3-551f-4e86-913f-177e0e52966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C1F3400-3218-46A8-B7DF-4CAC3240349B}">
  <ds:schemaRefs>
    <ds:schemaRef ds:uri="http://schemas.microsoft.com/sharepoint/events"/>
  </ds:schemaRefs>
</ds:datastoreItem>
</file>

<file path=customXml/itemProps3.xml><?xml version="1.0" encoding="utf-8"?>
<ds:datastoreItem xmlns:ds="http://schemas.openxmlformats.org/officeDocument/2006/customXml" ds:itemID="{FA0E81DE-5F0B-421A-93B4-EF95C1639E19}">
  <ds:schemaRefs>
    <ds:schemaRef ds:uri="http://purl.org/dc/dcmitype/"/>
    <ds:schemaRef ds:uri="679261c3-551f-4e86-913f-177e0e529669"/>
    <ds:schemaRef ds:uri="http://schemas.microsoft.com/office/2006/documentManagement/types"/>
    <ds:schemaRef ds:uri="http://purl.org/dc/elements/1.1/"/>
    <ds:schemaRef ds:uri="http://schemas.openxmlformats.org/package/2006/metadata/core-properties"/>
    <ds:schemaRef ds:uri="http://purl.org/dc/terms/"/>
    <ds:schemaRef ds:uri="http://www.w3.org/XML/1998/namespace"/>
    <ds:schemaRef ds:uri="http://schemas.microsoft.com/office/2006/metadata/properties"/>
    <ds:schemaRef ds:uri="http://schemas.microsoft.com/office/infopath/2007/PartnerControls"/>
    <ds:schemaRef ds:uri="459159c4-d20a-4ff3-9b11-fbd127bd52e5"/>
    <ds:schemaRef ds:uri="c58f2efd-82a8-4ecf-b395-8c25e928921d"/>
  </ds:schemaRefs>
</ds:datastoreItem>
</file>

<file path=customXml/itemProps4.xml><?xml version="1.0" encoding="utf-8"?>
<ds:datastoreItem xmlns:ds="http://schemas.openxmlformats.org/officeDocument/2006/customXml" ds:itemID="{A8E1E69A-D261-41D1-B2E5-EDFC0C28DA6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16710</TotalTime>
  <Words>950</Words>
  <Application>Microsoft Office PowerPoint</Application>
  <PresentationFormat>Diavetítés a képernyőre (16:9 oldalarány)</PresentationFormat>
  <Paragraphs>88</Paragraphs>
  <Slides>17</Slides>
  <Notes>17</Notes>
  <HiddenSlides>0</HiddenSlides>
  <MMClips>0</MMClips>
  <ScaleCrop>false</ScaleCrop>
  <HeadingPairs>
    <vt:vector size="6" baseType="variant">
      <vt:variant>
        <vt:lpstr>Használt betűtípusok</vt:lpstr>
      </vt:variant>
      <vt:variant>
        <vt:i4>3</vt:i4>
      </vt:variant>
      <vt:variant>
        <vt:lpstr>Téma</vt:lpstr>
      </vt:variant>
      <vt:variant>
        <vt:i4>1</vt:i4>
      </vt:variant>
      <vt:variant>
        <vt:lpstr>Diacímek</vt:lpstr>
      </vt:variant>
      <vt:variant>
        <vt:i4>17</vt:i4>
      </vt:variant>
    </vt:vector>
  </HeadingPairs>
  <TitlesOfParts>
    <vt:vector size="21" baseType="lpstr">
      <vt:lpstr>Arial</vt:lpstr>
      <vt:lpstr>Calibri</vt:lpstr>
      <vt:lpstr>Wingdings</vt:lpstr>
      <vt:lpstr>Tema di Office</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Standard slide</dc:title>
  <dc:creator>elena grimaccia</dc:creator>
  <cp:lastModifiedBy>Weisz Tamás</cp:lastModifiedBy>
  <cp:revision>1576</cp:revision>
  <cp:lastPrinted>2019-05-10T06:33:58Z</cp:lastPrinted>
  <dcterms:created xsi:type="dcterms:W3CDTF">2015-05-13T08:31:54Z</dcterms:created>
  <dcterms:modified xsi:type="dcterms:W3CDTF">2019-05-20T10:55:52Z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0x010100661A2BE3120D674DA36C11D6006822D4</vt:lpwstr>
  </property>
  <property fmtid="{D5CDD505-2E9C-101B-9397-08002B2CF9AE}" pid="3" name="_dlc_DocIdItemGuid">
    <vt:lpwstr>9e0de80d-cc6b-4586-a7d5-f445339ce8d5</vt:lpwstr>
  </property>
</Properties>
</file>