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7"/>
  </p:sldMasterIdLst>
  <p:notesMasterIdLst>
    <p:notesMasterId r:id="rId36"/>
  </p:notesMasterIdLst>
  <p:sldIdLst>
    <p:sldId id="284" r:id="rId8"/>
    <p:sldId id="393" r:id="rId9"/>
    <p:sldId id="279" r:id="rId10"/>
    <p:sldId id="383" r:id="rId11"/>
    <p:sldId id="389" r:id="rId12"/>
    <p:sldId id="260" r:id="rId13"/>
    <p:sldId id="390" r:id="rId14"/>
    <p:sldId id="391" r:id="rId15"/>
    <p:sldId id="377" r:id="rId16"/>
    <p:sldId id="384" r:id="rId17"/>
    <p:sldId id="385" r:id="rId18"/>
    <p:sldId id="373" r:id="rId19"/>
    <p:sldId id="259" r:id="rId20"/>
    <p:sldId id="375" r:id="rId21"/>
    <p:sldId id="266" r:id="rId22"/>
    <p:sldId id="267" r:id="rId23"/>
    <p:sldId id="376" r:id="rId24"/>
    <p:sldId id="268" r:id="rId25"/>
    <p:sldId id="392" r:id="rId26"/>
    <p:sldId id="361" r:id="rId27"/>
    <p:sldId id="263" r:id="rId28"/>
    <p:sldId id="367" r:id="rId29"/>
    <p:sldId id="380" r:id="rId30"/>
    <p:sldId id="381" r:id="rId31"/>
    <p:sldId id="382" r:id="rId32"/>
    <p:sldId id="394" r:id="rId33"/>
    <p:sldId id="388" r:id="rId34"/>
    <p:sldId id="265"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3" userDrawn="1">
          <p15:clr>
            <a:srgbClr val="A4A3A4"/>
          </p15:clr>
        </p15:guide>
        <p15:guide id="2" pos="52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stberg, Sabina" initials="KS" lastIdx="16" clrIdx="0">
    <p:extLst>
      <p:ext uri="{19B8F6BF-5375-455C-9EA6-DF929625EA0E}">
        <p15:presenceInfo xmlns:p15="http://schemas.microsoft.com/office/powerpoint/2012/main" userId="S-1-5-21-3663986909-365719355-459389888-550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B10"/>
    <a:srgbClr val="B8860B"/>
    <a:srgbClr val="3B7A9E"/>
    <a:srgbClr val="D32F2F"/>
    <a:srgbClr val="E9742C"/>
    <a:srgbClr val="A8BD3A"/>
    <a:srgbClr val="5F7682"/>
    <a:srgbClr val="323132"/>
    <a:srgbClr val="37288B"/>
    <a:srgbClr val="6E25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3379" autoAdjust="0"/>
  </p:normalViewPr>
  <p:slideViewPr>
    <p:cSldViewPr snapToGrid="0" snapToObjects="1">
      <p:cViewPr varScale="1">
        <p:scale>
          <a:sx n="60" d="100"/>
          <a:sy n="60" d="100"/>
        </p:scale>
        <p:origin x="1814" y="38"/>
      </p:cViewPr>
      <p:guideLst>
        <p:guide orient="horz" pos="913"/>
        <p:guide pos="529"/>
      </p:guideLst>
    </p:cSldViewPr>
  </p:slideViewPr>
  <p:notesTextViewPr>
    <p:cViewPr>
      <p:scale>
        <a:sx n="3" d="2"/>
        <a:sy n="3" d="2"/>
      </p:scale>
      <p:origin x="0" y="0"/>
    </p:cViewPr>
  </p:notesTextViewPr>
  <p:sorterViewPr>
    <p:cViewPr>
      <p:scale>
        <a:sx n="100" d="100"/>
        <a:sy n="100" d="100"/>
      </p:scale>
      <p:origin x="0" y="0"/>
    </p:cViewPr>
  </p:sorterViewPr>
  <p:notesViewPr>
    <p:cSldViewPr snapToGrid="0" snapToObjects="1" showGuides="1">
      <p:cViewPr varScale="1">
        <p:scale>
          <a:sx n="155" d="100"/>
          <a:sy n="155" d="100"/>
        </p:scale>
        <p:origin x="4504"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1.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oleObject" Target="file:///\\ldata10\response%20project\admindata\_Field%20Research%20Team_\Our_Outputs\Ad_Hoc_Tasks\Sam\TO%20responsive%20design\TO%20responsive%20design%20evaluation%20(recalculated).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ldata10\response%20project\admindata\_Field%20Research%20Team_\Our_Outputs\Ad_Hoc_Tasks\Sam\TO%20responsive%20design\TO%20responsive%20design%20evaluation%20-%20days%20combined%20&amp;%20hours%20worked.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ldata10\response%20project\admindata\_Field%20Research%20Team_\Our_Outputs\Ad_Hoc_Tasks\Sam\TO%20responsive%20design\Call%20records%20analysis\SPSS%20analysis%20outputs.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rgbClr val="000B10"/>
                </a:solidFill>
                <a:latin typeface="Arial" panose="020B0604020202020204" pitchFamily="34" charset="0"/>
                <a:ea typeface="+mn-ea"/>
                <a:cs typeface="Arial" panose="020B0604020202020204" pitchFamily="34" charset="0"/>
              </a:defRPr>
            </a:pPr>
            <a:r>
              <a:rPr lang="en-GB"/>
              <a:t>Average Cumulative Response Rates</a:t>
            </a:r>
          </a:p>
        </c:rich>
      </c:tx>
      <c:overlay val="0"/>
      <c:spPr>
        <a:noFill/>
        <a:ln>
          <a:noFill/>
        </a:ln>
        <a:effectLst/>
      </c:spPr>
      <c:txPr>
        <a:bodyPr rot="0" spcFirstLastPara="1" vertOverflow="ellipsis" vert="horz" wrap="square" anchor="ctr" anchorCtr="1"/>
        <a:lstStyle/>
        <a:p>
          <a:pPr>
            <a:defRPr sz="1440" b="0" i="0" u="none" strike="noStrike" kern="1200" spc="0" baseline="0">
              <a:solidFill>
                <a:srgbClr val="000B1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5.2149886354942596E-2"/>
          <c:y val="0.13244212336748171"/>
          <c:w val="0.94600701689102618"/>
          <c:h val="0.64174068052316902"/>
        </c:manualLayout>
      </c:layout>
      <c:lineChart>
        <c:grouping val="standard"/>
        <c:varyColors val="0"/>
        <c:ser>
          <c:idx val="1"/>
          <c:order val="0"/>
          <c:tx>
            <c:strRef>
              <c:f>Combined!$B$4</c:f>
              <c:strCache>
                <c:ptCount val="1"/>
                <c:pt idx="0">
                  <c:v>Pre-trial</c:v>
                </c:pt>
              </c:strCache>
            </c:strRef>
          </c:tx>
          <c:spPr>
            <a:ln w="28575" cap="rnd">
              <a:solidFill>
                <a:schemeClr val="accent2"/>
              </a:solidFill>
              <a:round/>
            </a:ln>
            <a:effectLst/>
          </c:spPr>
          <c:marker>
            <c:symbol val="none"/>
          </c:marker>
          <c:cat>
            <c:strRef>
              <c:f>Combined!$C$3:$N$3</c:f>
              <c:strCache>
                <c:ptCount val="12"/>
                <c:pt idx="0">
                  <c:v>Week 1 Day 1</c:v>
                </c:pt>
                <c:pt idx="1">
                  <c:v>Week 1 Day 2</c:v>
                </c:pt>
                <c:pt idx="2">
                  <c:v>Week 1 Day 3</c:v>
                </c:pt>
                <c:pt idx="3">
                  <c:v>Week 1 Day 4</c:v>
                </c:pt>
                <c:pt idx="4">
                  <c:v>Week 1 Day 5</c:v>
                </c:pt>
                <c:pt idx="5">
                  <c:v>Week 1 Day 6</c:v>
                </c:pt>
                <c:pt idx="6">
                  <c:v>Week 2 Day 1</c:v>
                </c:pt>
                <c:pt idx="7">
                  <c:v>Week 2 Day 2</c:v>
                </c:pt>
                <c:pt idx="8">
                  <c:v>Week 2 Day 3</c:v>
                </c:pt>
                <c:pt idx="9">
                  <c:v>Week 2 Day 4</c:v>
                </c:pt>
                <c:pt idx="10">
                  <c:v>Week 2 Day 5</c:v>
                </c:pt>
                <c:pt idx="11">
                  <c:v>Week 2 Day 6</c:v>
                </c:pt>
              </c:strCache>
            </c:strRef>
          </c:cat>
          <c:val>
            <c:numRef>
              <c:f>Combined!$C$4:$N$4</c:f>
              <c:numCache>
                <c:formatCode>General</c:formatCode>
                <c:ptCount val="12"/>
                <c:pt idx="0">
                  <c:v>0.19357296346942762</c:v>
                </c:pt>
                <c:pt idx="1">
                  <c:v>0.32632804702229123</c:v>
                </c:pt>
                <c:pt idx="2">
                  <c:v>0.40534545857824111</c:v>
                </c:pt>
                <c:pt idx="3">
                  <c:v>0.45661897896565745</c:v>
                </c:pt>
                <c:pt idx="4">
                  <c:v>0.48972311559646592</c:v>
                </c:pt>
                <c:pt idx="5">
                  <c:v>0.50744889283205796</c:v>
                </c:pt>
                <c:pt idx="6">
                  <c:v>0.53574729215186134</c:v>
                </c:pt>
                <c:pt idx="7">
                  <c:v>0.55955417544637909</c:v>
                </c:pt>
                <c:pt idx="8">
                  <c:v>0.57933163284166944</c:v>
                </c:pt>
                <c:pt idx="9">
                  <c:v>0.59609626261506043</c:v>
                </c:pt>
                <c:pt idx="10">
                  <c:v>0.60842482717829283</c:v>
                </c:pt>
                <c:pt idx="11">
                  <c:v>0.61927470333813905</c:v>
                </c:pt>
              </c:numCache>
            </c:numRef>
          </c:val>
          <c:smooth val="0"/>
          <c:extLst>
            <c:ext xmlns:c16="http://schemas.microsoft.com/office/drawing/2014/chart" uri="{C3380CC4-5D6E-409C-BE32-E72D297353CC}">
              <c16:uniqueId val="{00000000-E05F-4AD5-B270-4B01ED5C6ACB}"/>
            </c:ext>
          </c:extLst>
        </c:ser>
        <c:ser>
          <c:idx val="0"/>
          <c:order val="1"/>
          <c:tx>
            <c:strRef>
              <c:f>Combined!$B$5</c:f>
              <c:strCache>
                <c:ptCount val="1"/>
                <c:pt idx="0">
                  <c:v>Responsive design</c:v>
                </c:pt>
              </c:strCache>
            </c:strRef>
          </c:tx>
          <c:spPr>
            <a:ln w="28575" cap="rnd">
              <a:solidFill>
                <a:schemeClr val="accent1"/>
              </a:solidFill>
              <a:round/>
            </a:ln>
            <a:effectLst/>
          </c:spPr>
          <c:marker>
            <c:symbol val="none"/>
          </c:marker>
          <c:cat>
            <c:strRef>
              <c:f>Combined!$C$3:$N$3</c:f>
              <c:strCache>
                <c:ptCount val="12"/>
                <c:pt idx="0">
                  <c:v>Week 1 Day 1</c:v>
                </c:pt>
                <c:pt idx="1">
                  <c:v>Week 1 Day 2</c:v>
                </c:pt>
                <c:pt idx="2">
                  <c:v>Week 1 Day 3</c:v>
                </c:pt>
                <c:pt idx="3">
                  <c:v>Week 1 Day 4</c:v>
                </c:pt>
                <c:pt idx="4">
                  <c:v>Week 1 Day 5</c:v>
                </c:pt>
                <c:pt idx="5">
                  <c:v>Week 1 Day 6</c:v>
                </c:pt>
                <c:pt idx="6">
                  <c:v>Week 2 Day 1</c:v>
                </c:pt>
                <c:pt idx="7">
                  <c:v>Week 2 Day 2</c:v>
                </c:pt>
                <c:pt idx="8">
                  <c:v>Week 2 Day 3</c:v>
                </c:pt>
                <c:pt idx="9">
                  <c:v>Week 2 Day 4</c:v>
                </c:pt>
                <c:pt idx="10">
                  <c:v>Week 2 Day 5</c:v>
                </c:pt>
                <c:pt idx="11">
                  <c:v>Week 2 Day 6</c:v>
                </c:pt>
              </c:strCache>
            </c:strRef>
          </c:cat>
          <c:val>
            <c:numRef>
              <c:f>Combined!$C$5:$N$5</c:f>
              <c:numCache>
                <c:formatCode>General</c:formatCode>
                <c:ptCount val="12"/>
                <c:pt idx="0">
                  <c:v>0.17312773422272273</c:v>
                </c:pt>
                <c:pt idx="1">
                  <c:v>0.30247354146699568</c:v>
                </c:pt>
                <c:pt idx="2">
                  <c:v>0.37203042476396336</c:v>
                </c:pt>
                <c:pt idx="3">
                  <c:v>0.42294908134342052</c:v>
                </c:pt>
                <c:pt idx="4">
                  <c:v>0.46087807663288405</c:v>
                </c:pt>
                <c:pt idx="5">
                  <c:v>0.47431636044780684</c:v>
                </c:pt>
                <c:pt idx="6">
                  <c:v>0.49935765411203326</c:v>
                </c:pt>
                <c:pt idx="7">
                  <c:v>0.52146250943126904</c:v>
                </c:pt>
                <c:pt idx="8">
                  <c:v>0.5377352719264259</c:v>
                </c:pt>
                <c:pt idx="9">
                  <c:v>0.55241746365137956</c:v>
                </c:pt>
                <c:pt idx="10">
                  <c:v>0.56552947653908114</c:v>
                </c:pt>
                <c:pt idx="11">
                  <c:v>0.57085177103937679</c:v>
                </c:pt>
              </c:numCache>
            </c:numRef>
          </c:val>
          <c:smooth val="0"/>
          <c:extLst>
            <c:ext xmlns:c16="http://schemas.microsoft.com/office/drawing/2014/chart" uri="{C3380CC4-5D6E-409C-BE32-E72D297353CC}">
              <c16:uniqueId val="{00000001-E05F-4AD5-B270-4B01ED5C6ACB}"/>
            </c:ext>
          </c:extLst>
        </c:ser>
        <c:dLbls>
          <c:showLegendKey val="0"/>
          <c:showVal val="0"/>
          <c:showCatName val="0"/>
          <c:showSerName val="0"/>
          <c:showPercent val="0"/>
          <c:showBubbleSize val="0"/>
        </c:dLbls>
        <c:smooth val="0"/>
        <c:axId val="751832664"/>
        <c:axId val="751831024"/>
      </c:lineChart>
      <c:catAx>
        <c:axId val="7518326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0B10"/>
                </a:solidFill>
                <a:latin typeface="Arial" panose="020B0604020202020204" pitchFamily="34" charset="0"/>
                <a:ea typeface="+mn-ea"/>
                <a:cs typeface="Arial" panose="020B0604020202020204" pitchFamily="34" charset="0"/>
              </a:defRPr>
            </a:pPr>
            <a:endParaRPr lang="en-US"/>
          </a:p>
        </c:txPr>
        <c:crossAx val="751831024"/>
        <c:crosses val="autoZero"/>
        <c:auto val="1"/>
        <c:lblAlgn val="ctr"/>
        <c:lblOffset val="100"/>
        <c:noMultiLvlLbl val="0"/>
      </c:catAx>
      <c:valAx>
        <c:axId val="7518310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rgbClr val="000B10"/>
                </a:solidFill>
                <a:latin typeface="Arial" panose="020B0604020202020204" pitchFamily="34" charset="0"/>
                <a:ea typeface="+mn-ea"/>
                <a:cs typeface="Arial" panose="020B0604020202020204" pitchFamily="34" charset="0"/>
              </a:defRPr>
            </a:pPr>
            <a:endParaRPr lang="en-US"/>
          </a:p>
        </c:txPr>
        <c:crossAx val="751832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rgbClr val="000B1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200">
          <a:solidFill>
            <a:srgbClr val="000B1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solidFill>
                <a:latin typeface="Arial" panose="020B0604020202020204" pitchFamily="34" charset="0"/>
                <a:ea typeface="+mn-ea"/>
                <a:cs typeface="Arial" panose="020B0604020202020204" pitchFamily="34" charset="0"/>
              </a:defRPr>
            </a:pPr>
            <a:r>
              <a:rPr lang="en-GB" dirty="0"/>
              <a:t>Week 1 Achieved interviews/Total hours worked</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1"/>
          <c:order val="0"/>
          <c:tx>
            <c:strRef>
              <c:f>Combined!$K$6</c:f>
              <c:strCache>
                <c:ptCount val="1"/>
                <c:pt idx="0">
                  <c:v>Pre-trial</c:v>
                </c:pt>
              </c:strCache>
            </c:strRef>
          </c:tx>
          <c:spPr>
            <a:ln w="28575" cap="rnd">
              <a:solidFill>
                <a:schemeClr val="accent2"/>
              </a:solidFill>
              <a:round/>
            </a:ln>
            <a:effectLst/>
          </c:spPr>
          <c:marker>
            <c:symbol val="none"/>
          </c:marker>
          <c:cat>
            <c:strRef>
              <c:f>Combined!$L$4:$Q$4</c:f>
              <c:strCache>
                <c:ptCount val="6"/>
                <c:pt idx="0">
                  <c:v>Monday</c:v>
                </c:pt>
                <c:pt idx="1">
                  <c:v>Tuesday</c:v>
                </c:pt>
                <c:pt idx="2">
                  <c:v>Wednesday</c:v>
                </c:pt>
                <c:pt idx="3">
                  <c:v>Thursday</c:v>
                </c:pt>
                <c:pt idx="4">
                  <c:v>Friday</c:v>
                </c:pt>
                <c:pt idx="5">
                  <c:v>Saturday</c:v>
                </c:pt>
              </c:strCache>
            </c:strRef>
          </c:cat>
          <c:val>
            <c:numRef>
              <c:f>Combined!$L$6:$Q$6</c:f>
              <c:numCache>
                <c:formatCode>0.0000</c:formatCode>
                <c:ptCount val="6"/>
                <c:pt idx="0" formatCode="General">
                  <c:v>0.7866065488949664</c:v>
                </c:pt>
                <c:pt idx="1">
                  <c:v>0.58704927057528211</c:v>
                </c:pt>
                <c:pt idx="2" formatCode="General">
                  <c:v>0.57336506622516559</c:v>
                </c:pt>
                <c:pt idx="3">
                  <c:v>0.44051196438508627</c:v>
                </c:pt>
                <c:pt idx="4" formatCode="General">
                  <c:v>0.41701991522034709</c:v>
                </c:pt>
                <c:pt idx="5" formatCode="General">
                  <c:v>0.43941265266913682</c:v>
                </c:pt>
              </c:numCache>
            </c:numRef>
          </c:val>
          <c:smooth val="0"/>
          <c:extLst>
            <c:ext xmlns:c16="http://schemas.microsoft.com/office/drawing/2014/chart" uri="{C3380CC4-5D6E-409C-BE32-E72D297353CC}">
              <c16:uniqueId val="{00000000-A73F-481C-9B90-BE620E2F3E1E}"/>
            </c:ext>
          </c:extLst>
        </c:ser>
        <c:ser>
          <c:idx val="0"/>
          <c:order val="1"/>
          <c:tx>
            <c:strRef>
              <c:f>Combined!$K$5</c:f>
              <c:strCache>
                <c:ptCount val="1"/>
                <c:pt idx="0">
                  <c:v>Responsive design</c:v>
                </c:pt>
              </c:strCache>
            </c:strRef>
          </c:tx>
          <c:spPr>
            <a:ln w="28575" cap="rnd">
              <a:solidFill>
                <a:schemeClr val="accent1"/>
              </a:solidFill>
              <a:round/>
            </a:ln>
            <a:effectLst/>
          </c:spPr>
          <c:marker>
            <c:symbol val="none"/>
          </c:marker>
          <c:cat>
            <c:strRef>
              <c:f>Combined!$L$4:$Q$4</c:f>
              <c:strCache>
                <c:ptCount val="6"/>
                <c:pt idx="0">
                  <c:v>Monday</c:v>
                </c:pt>
                <c:pt idx="1">
                  <c:v>Tuesday</c:v>
                </c:pt>
                <c:pt idx="2">
                  <c:v>Wednesday</c:v>
                </c:pt>
                <c:pt idx="3">
                  <c:v>Thursday</c:v>
                </c:pt>
                <c:pt idx="4">
                  <c:v>Friday</c:v>
                </c:pt>
                <c:pt idx="5">
                  <c:v>Saturday</c:v>
                </c:pt>
              </c:strCache>
            </c:strRef>
          </c:cat>
          <c:val>
            <c:numRef>
              <c:f>Combined!$L$5:$Q$5</c:f>
              <c:numCache>
                <c:formatCode>0.0000</c:formatCode>
                <c:ptCount val="6"/>
                <c:pt idx="0" formatCode="General">
                  <c:v>0.68985783496148045</c:v>
                </c:pt>
                <c:pt idx="1">
                  <c:v>0.56016920850495378</c:v>
                </c:pt>
                <c:pt idx="2" formatCode="General">
                  <c:v>0.56425940084798776</c:v>
                </c:pt>
                <c:pt idx="3" formatCode="General">
                  <c:v>0.45636604774535811</c:v>
                </c:pt>
                <c:pt idx="4" formatCode="General">
                  <c:v>0.43727072633895819</c:v>
                </c:pt>
                <c:pt idx="5" formatCode="General">
                  <c:v>0.46854582788874366</c:v>
                </c:pt>
              </c:numCache>
            </c:numRef>
          </c:val>
          <c:smooth val="0"/>
          <c:extLst>
            <c:ext xmlns:c16="http://schemas.microsoft.com/office/drawing/2014/chart" uri="{C3380CC4-5D6E-409C-BE32-E72D297353CC}">
              <c16:uniqueId val="{00000001-A73F-481C-9B90-BE620E2F3E1E}"/>
            </c:ext>
          </c:extLst>
        </c:ser>
        <c:dLbls>
          <c:showLegendKey val="0"/>
          <c:showVal val="0"/>
          <c:showCatName val="0"/>
          <c:showSerName val="0"/>
          <c:showPercent val="0"/>
          <c:showBubbleSize val="0"/>
        </c:dLbls>
        <c:smooth val="0"/>
        <c:axId val="569868816"/>
        <c:axId val="569869144"/>
      </c:lineChart>
      <c:catAx>
        <c:axId val="569868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569869144"/>
        <c:crosses val="autoZero"/>
        <c:auto val="1"/>
        <c:lblAlgn val="ctr"/>
        <c:lblOffset val="100"/>
        <c:noMultiLvlLbl val="0"/>
      </c:catAx>
      <c:valAx>
        <c:axId val="569869144"/>
        <c:scaling>
          <c:orientation val="minMax"/>
          <c:min val="0.30000000000000004"/>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56986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2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1">
                  <a:lumMod val="50000"/>
                </a:schemeClr>
              </a:solidFill>
              <a:ln>
                <a:noFill/>
              </a:ln>
              <a:effectLst/>
            </c:spPr>
            <c:extLst>
              <c:ext xmlns:c16="http://schemas.microsoft.com/office/drawing/2014/chart" uri="{C3380CC4-5D6E-409C-BE32-E72D297353CC}">
                <c16:uniqueId val="{00000000-E86E-4593-BC24-35AC79729261}"/>
              </c:ext>
            </c:extLst>
          </c:dPt>
          <c:dPt>
            <c:idx val="1"/>
            <c:invertIfNegative val="0"/>
            <c:bubble3D val="0"/>
            <c:spPr>
              <a:solidFill>
                <a:schemeClr val="accent1">
                  <a:lumMod val="50000"/>
                </a:schemeClr>
              </a:solidFill>
              <a:ln>
                <a:noFill/>
              </a:ln>
              <a:effectLst/>
            </c:spPr>
            <c:extLst>
              <c:ext xmlns:c16="http://schemas.microsoft.com/office/drawing/2014/chart" uri="{C3380CC4-5D6E-409C-BE32-E72D297353CC}">
                <c16:uniqueId val="{00000001-E86E-4593-BC24-35AC79729261}"/>
              </c:ext>
            </c:extLst>
          </c:dPt>
          <c:dPt>
            <c:idx val="2"/>
            <c:invertIfNegative val="0"/>
            <c:bubble3D val="0"/>
            <c:spPr>
              <a:solidFill>
                <a:schemeClr val="accent1">
                  <a:lumMod val="75000"/>
                </a:schemeClr>
              </a:solidFill>
              <a:ln>
                <a:noFill/>
              </a:ln>
              <a:effectLst/>
            </c:spPr>
            <c:extLst>
              <c:ext xmlns:c16="http://schemas.microsoft.com/office/drawing/2014/chart" uri="{C3380CC4-5D6E-409C-BE32-E72D297353CC}">
                <c16:uniqueId val="{00000002-E86E-4593-BC24-35AC79729261}"/>
              </c:ext>
            </c:extLst>
          </c:dPt>
          <c:dPt>
            <c:idx val="3"/>
            <c:invertIfNegative val="0"/>
            <c:bubble3D val="0"/>
            <c:spPr>
              <a:solidFill>
                <a:schemeClr val="accent1">
                  <a:lumMod val="75000"/>
                </a:schemeClr>
              </a:solidFill>
              <a:ln>
                <a:noFill/>
              </a:ln>
              <a:effectLst/>
            </c:spPr>
            <c:extLst>
              <c:ext xmlns:c16="http://schemas.microsoft.com/office/drawing/2014/chart" uri="{C3380CC4-5D6E-409C-BE32-E72D297353CC}">
                <c16:uniqueId val="{00000003-E86E-4593-BC24-35AC79729261}"/>
              </c:ext>
            </c:extLst>
          </c:dPt>
          <c:dPt>
            <c:idx val="4"/>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4-E86E-4593-BC24-35AC79729261}"/>
              </c:ext>
            </c:extLst>
          </c:dPt>
          <c:dPt>
            <c:idx val="5"/>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5-E86E-4593-BC24-35AC79729261}"/>
              </c:ext>
            </c:extLst>
          </c:dPt>
          <c:cat>
            <c:multiLvlStrRef>
              <c:f>Sheet1!$M$2:$N$7</c:f>
              <c:multiLvlStrCache>
                <c:ptCount val="6"/>
                <c:lvl>
                  <c:pt idx="0">
                    <c:v>Pre-trial</c:v>
                  </c:pt>
                  <c:pt idx="1">
                    <c:v>Responsive
design</c:v>
                  </c:pt>
                  <c:pt idx="2">
                    <c:v> Pre-trial </c:v>
                  </c:pt>
                  <c:pt idx="3">
                    <c:v>Responsive
design</c:v>
                  </c:pt>
                  <c:pt idx="4">
                    <c:v> Pre-trial </c:v>
                  </c:pt>
                  <c:pt idx="5">
                    <c:v>Responsive
design</c:v>
                  </c:pt>
                </c:lvl>
                <c:lvl>
                  <c:pt idx="0">
                    <c:v> Number of calls to first contact </c:v>
                  </c:pt>
                  <c:pt idx="2">
                    <c:v> Number of calls per case </c:v>
                  </c:pt>
                  <c:pt idx="4">
                    <c:v> Number of contact calls per case </c:v>
                  </c:pt>
                </c:lvl>
              </c:multiLvlStrCache>
            </c:multiLvlStrRef>
          </c:cat>
          <c:val>
            <c:numRef>
              <c:f>Sheet1!$P$2:$P$7</c:f>
              <c:numCache>
                <c:formatCode>General</c:formatCode>
                <c:ptCount val="6"/>
                <c:pt idx="0">
                  <c:v>2</c:v>
                </c:pt>
                <c:pt idx="1">
                  <c:v>1</c:v>
                </c:pt>
                <c:pt idx="2">
                  <c:v>7</c:v>
                </c:pt>
                <c:pt idx="3">
                  <c:v>6</c:v>
                </c:pt>
                <c:pt idx="4">
                  <c:v>2</c:v>
                </c:pt>
                <c:pt idx="5">
                  <c:v>2</c:v>
                </c:pt>
              </c:numCache>
            </c:numRef>
          </c:val>
          <c:extLst>
            <c:ext xmlns:c16="http://schemas.microsoft.com/office/drawing/2014/chart" uri="{C3380CC4-5D6E-409C-BE32-E72D297353CC}">
              <c16:uniqueId val="{00000000-033F-444D-90C4-DA860C20E57D}"/>
            </c:ext>
          </c:extLst>
        </c:ser>
        <c:dLbls>
          <c:showLegendKey val="0"/>
          <c:showVal val="0"/>
          <c:showCatName val="0"/>
          <c:showSerName val="0"/>
          <c:showPercent val="0"/>
          <c:showBubbleSize val="0"/>
        </c:dLbls>
        <c:gapWidth val="219"/>
        <c:overlap val="-27"/>
        <c:axId val="313797384"/>
        <c:axId val="313797712"/>
      </c:barChart>
      <c:catAx>
        <c:axId val="313797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13797712"/>
        <c:crosses val="autoZero"/>
        <c:auto val="1"/>
        <c:lblAlgn val="ctr"/>
        <c:lblOffset val="100"/>
        <c:noMultiLvlLbl val="0"/>
      </c:catAx>
      <c:valAx>
        <c:axId val="31379771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dirty="0"/>
                  <a:t>Median</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13797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9A46DE-B395-4550-8E95-6FC6BB4CFAC7}"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GB"/>
        </a:p>
      </dgm:t>
    </dgm:pt>
    <dgm:pt modelId="{DF48C09C-E6D4-48B8-B8D8-F6879AE36739}">
      <dgm:prSet phldrT="[Text]" custT="1"/>
      <dgm:spPr>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GB" sz="2000" b="1" dirty="0">
              <a:latin typeface="Arial" panose="020B0604020202020204" pitchFamily="34" charset="0"/>
              <a:cs typeface="Arial" panose="020B0604020202020204" pitchFamily="34" charset="0"/>
            </a:rPr>
            <a:t>Domain 1</a:t>
          </a:r>
        </a:p>
      </dgm:t>
    </dgm:pt>
    <dgm:pt modelId="{CF23FC06-FD06-4FC4-8453-871B063F8FAB}" type="parTrans" cxnId="{6F614F3D-EF85-49F0-BD30-72B6557620BB}">
      <dgm:prSet/>
      <dgm:spPr/>
      <dgm:t>
        <a:bodyPr/>
        <a:lstStyle/>
        <a:p>
          <a:endParaRPr lang="en-GB" sz="2000">
            <a:latin typeface="Arial" panose="020B0604020202020204" pitchFamily="34" charset="0"/>
            <a:cs typeface="Arial" panose="020B0604020202020204" pitchFamily="34" charset="0"/>
          </a:endParaRPr>
        </a:p>
      </dgm:t>
    </dgm:pt>
    <dgm:pt modelId="{13C48B01-AD61-4694-9FC0-246FFE757925}" type="sibTrans" cxnId="{6F614F3D-EF85-49F0-BD30-72B6557620BB}">
      <dgm:prSet/>
      <dgm:spPr/>
      <dgm:t>
        <a:bodyPr/>
        <a:lstStyle/>
        <a:p>
          <a:endParaRPr lang="en-GB" sz="2000">
            <a:latin typeface="Arial" panose="020B0604020202020204" pitchFamily="34" charset="0"/>
            <a:cs typeface="Arial" panose="020B0604020202020204" pitchFamily="34" charset="0"/>
          </a:endParaRPr>
        </a:p>
      </dgm:t>
    </dgm:pt>
    <dgm:pt modelId="{EB4C6ECC-C85A-465C-9ABF-1D2E5D4E7B34}">
      <dgm:prSet phldrT="[Text]" custT="1"/>
      <dgm:spPr/>
      <dgm:t>
        <a:bodyPr/>
        <a:lstStyle/>
        <a:p>
          <a:r>
            <a:rPr lang="en-GB" sz="2000" dirty="0">
              <a:solidFill>
                <a:srgbClr val="00B050"/>
              </a:solidFill>
              <a:latin typeface="Arial" panose="020B0604020202020204" pitchFamily="34" charset="0"/>
              <a:cs typeface="Arial" panose="020B0604020202020204" pitchFamily="34" charset="0"/>
            </a:rPr>
            <a:t>Most likely to respond</a:t>
          </a:r>
        </a:p>
      </dgm:t>
    </dgm:pt>
    <dgm:pt modelId="{BAB97DCE-FBEE-400B-B26B-825A7697617E}" type="parTrans" cxnId="{F5C7B89D-26C1-41B3-B8E3-29D104C6A982}">
      <dgm:prSet/>
      <dgm:spPr/>
      <dgm:t>
        <a:bodyPr/>
        <a:lstStyle/>
        <a:p>
          <a:endParaRPr lang="en-GB" sz="2000">
            <a:latin typeface="Arial" panose="020B0604020202020204" pitchFamily="34" charset="0"/>
            <a:cs typeface="Arial" panose="020B0604020202020204" pitchFamily="34" charset="0"/>
          </a:endParaRPr>
        </a:p>
      </dgm:t>
    </dgm:pt>
    <dgm:pt modelId="{8F2E1B90-3994-4A8A-A9D7-C58C8FBEA561}" type="sibTrans" cxnId="{F5C7B89D-26C1-41B3-B8E3-29D104C6A982}">
      <dgm:prSet/>
      <dgm:spPr/>
      <dgm:t>
        <a:bodyPr/>
        <a:lstStyle/>
        <a:p>
          <a:endParaRPr lang="en-GB" sz="2000">
            <a:latin typeface="Arial" panose="020B0604020202020204" pitchFamily="34" charset="0"/>
            <a:cs typeface="Arial" panose="020B0604020202020204" pitchFamily="34" charset="0"/>
          </a:endParaRPr>
        </a:p>
      </dgm:t>
    </dgm:pt>
    <dgm:pt modelId="{2B7201E6-E8A4-4F2A-AB4B-0E5F7D553D47}">
      <dgm:prSet phldrT="[Text]" custT="1"/>
      <dgm:spPr/>
      <dgm:t>
        <a:bodyPr/>
        <a:lstStyle/>
        <a:p>
          <a:r>
            <a:rPr lang="en-GB" sz="2000" dirty="0">
              <a:solidFill>
                <a:srgbClr val="92D050"/>
              </a:solidFill>
              <a:latin typeface="Arial" panose="020B0604020202020204" pitchFamily="34" charset="0"/>
              <a:cs typeface="Arial" panose="020B0604020202020204" pitchFamily="34" charset="0"/>
            </a:rPr>
            <a:t>..........</a:t>
          </a:r>
        </a:p>
      </dgm:t>
    </dgm:pt>
    <dgm:pt modelId="{410BF90F-D561-464B-8626-9620DB684B9A}" type="parTrans" cxnId="{3D4B794B-BD8A-4D38-B1F5-A85D1B9BFB7B}">
      <dgm:prSet/>
      <dgm:spPr/>
      <dgm:t>
        <a:bodyPr/>
        <a:lstStyle/>
        <a:p>
          <a:endParaRPr lang="en-GB" sz="2000">
            <a:latin typeface="Arial" panose="020B0604020202020204" pitchFamily="34" charset="0"/>
            <a:cs typeface="Arial" panose="020B0604020202020204" pitchFamily="34" charset="0"/>
          </a:endParaRPr>
        </a:p>
      </dgm:t>
    </dgm:pt>
    <dgm:pt modelId="{B40FFC3E-A9B0-40CB-A67A-442CFA7BB564}" type="sibTrans" cxnId="{3D4B794B-BD8A-4D38-B1F5-A85D1B9BFB7B}">
      <dgm:prSet/>
      <dgm:spPr/>
      <dgm:t>
        <a:bodyPr/>
        <a:lstStyle/>
        <a:p>
          <a:endParaRPr lang="en-GB" sz="2000">
            <a:latin typeface="Arial" panose="020B0604020202020204" pitchFamily="34" charset="0"/>
            <a:cs typeface="Arial" panose="020B0604020202020204" pitchFamily="34" charset="0"/>
          </a:endParaRPr>
        </a:p>
      </dgm:t>
    </dgm:pt>
    <dgm:pt modelId="{BCD79222-1146-4AB9-99E4-79CBC3C04B3E}">
      <dgm:prSet phldrT="[Text]" custT="1"/>
      <dgm:spPr>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GB" sz="2000" b="1" dirty="0">
              <a:latin typeface="Arial" panose="020B0604020202020204" pitchFamily="34" charset="0"/>
              <a:cs typeface="Arial" panose="020B0604020202020204" pitchFamily="34" charset="0"/>
            </a:rPr>
            <a:t>Domain 2</a:t>
          </a:r>
        </a:p>
      </dgm:t>
    </dgm:pt>
    <dgm:pt modelId="{7D80686F-A1AB-4D43-AA2B-04524D51E961}" type="parTrans" cxnId="{43B0B101-44E2-49AE-B34A-A4F4B5C2D545}">
      <dgm:prSet/>
      <dgm:spPr/>
      <dgm:t>
        <a:bodyPr/>
        <a:lstStyle/>
        <a:p>
          <a:endParaRPr lang="en-GB" sz="2000">
            <a:latin typeface="Arial" panose="020B0604020202020204" pitchFamily="34" charset="0"/>
            <a:cs typeface="Arial" panose="020B0604020202020204" pitchFamily="34" charset="0"/>
          </a:endParaRPr>
        </a:p>
      </dgm:t>
    </dgm:pt>
    <dgm:pt modelId="{068FE043-0314-4311-8A30-8AFF78CC1BAF}" type="sibTrans" cxnId="{43B0B101-44E2-49AE-B34A-A4F4B5C2D545}">
      <dgm:prSet/>
      <dgm:spPr/>
      <dgm:t>
        <a:bodyPr/>
        <a:lstStyle/>
        <a:p>
          <a:endParaRPr lang="en-GB" sz="2000">
            <a:latin typeface="Arial" panose="020B0604020202020204" pitchFamily="34" charset="0"/>
            <a:cs typeface="Arial" panose="020B0604020202020204" pitchFamily="34" charset="0"/>
          </a:endParaRPr>
        </a:p>
      </dgm:t>
    </dgm:pt>
    <dgm:pt modelId="{4A2DAF9B-3386-4425-95D2-148B473F7173}">
      <dgm:prSet phldrT="[Text]" custT="1"/>
      <dgm:spPr/>
      <dgm:t>
        <a:bodyPr/>
        <a:lstStyle/>
        <a:p>
          <a:r>
            <a:rPr lang="en-GB" sz="2000" dirty="0">
              <a:solidFill>
                <a:srgbClr val="00B050"/>
              </a:solidFill>
              <a:latin typeface="Arial" panose="020B0604020202020204" pitchFamily="34" charset="0"/>
              <a:cs typeface="Arial" panose="020B0604020202020204" pitchFamily="34" charset="0"/>
            </a:rPr>
            <a:t>Most likely to respond</a:t>
          </a:r>
        </a:p>
      </dgm:t>
    </dgm:pt>
    <dgm:pt modelId="{E5B1344B-901C-421F-BE42-93D86332169A}" type="parTrans" cxnId="{4BE89C9F-3F78-492D-8DEF-5D8ACF99E83E}">
      <dgm:prSet/>
      <dgm:spPr/>
      <dgm:t>
        <a:bodyPr/>
        <a:lstStyle/>
        <a:p>
          <a:endParaRPr lang="en-GB" sz="2000">
            <a:latin typeface="Arial" panose="020B0604020202020204" pitchFamily="34" charset="0"/>
            <a:cs typeface="Arial" panose="020B0604020202020204" pitchFamily="34" charset="0"/>
          </a:endParaRPr>
        </a:p>
      </dgm:t>
    </dgm:pt>
    <dgm:pt modelId="{5A556AA7-B82D-499E-B20E-C73DFD137867}" type="sibTrans" cxnId="{4BE89C9F-3F78-492D-8DEF-5D8ACF99E83E}">
      <dgm:prSet/>
      <dgm:spPr/>
      <dgm:t>
        <a:bodyPr/>
        <a:lstStyle/>
        <a:p>
          <a:endParaRPr lang="en-GB" sz="2000">
            <a:latin typeface="Arial" panose="020B0604020202020204" pitchFamily="34" charset="0"/>
            <a:cs typeface="Arial" panose="020B0604020202020204" pitchFamily="34" charset="0"/>
          </a:endParaRPr>
        </a:p>
      </dgm:t>
    </dgm:pt>
    <dgm:pt modelId="{A1E1C347-95BB-4D53-8F83-ACB627E82191}">
      <dgm:prSet phldrT="[Text]" custT="1"/>
      <dgm:spPr>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GB" sz="2000" b="1" dirty="0">
              <a:latin typeface="Arial" panose="020B0604020202020204" pitchFamily="34" charset="0"/>
              <a:cs typeface="Arial" panose="020B0604020202020204" pitchFamily="34" charset="0"/>
            </a:rPr>
            <a:t>Domain 3</a:t>
          </a:r>
        </a:p>
      </dgm:t>
    </dgm:pt>
    <dgm:pt modelId="{F93410F4-FC36-46FC-ABB4-3105CC0DFC9F}" type="parTrans" cxnId="{B624185C-C139-4A13-A55E-588F477BF73F}">
      <dgm:prSet/>
      <dgm:spPr/>
      <dgm:t>
        <a:bodyPr/>
        <a:lstStyle/>
        <a:p>
          <a:endParaRPr lang="en-GB" sz="2000">
            <a:latin typeface="Arial" panose="020B0604020202020204" pitchFamily="34" charset="0"/>
            <a:cs typeface="Arial" panose="020B0604020202020204" pitchFamily="34" charset="0"/>
          </a:endParaRPr>
        </a:p>
      </dgm:t>
    </dgm:pt>
    <dgm:pt modelId="{FF15A0A1-92CB-4225-86FD-A07AEF7DB8D0}" type="sibTrans" cxnId="{B624185C-C139-4A13-A55E-588F477BF73F}">
      <dgm:prSet/>
      <dgm:spPr/>
      <dgm:t>
        <a:bodyPr/>
        <a:lstStyle/>
        <a:p>
          <a:endParaRPr lang="en-GB" sz="2000">
            <a:latin typeface="Arial" panose="020B0604020202020204" pitchFamily="34" charset="0"/>
            <a:cs typeface="Arial" panose="020B0604020202020204" pitchFamily="34" charset="0"/>
          </a:endParaRPr>
        </a:p>
      </dgm:t>
    </dgm:pt>
    <dgm:pt modelId="{E6F1FAEA-A5CB-4A34-B00A-52E042BD0A0F}">
      <dgm:prSet phldrT="[Text]" custT="1"/>
      <dgm:spPr>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GB" sz="2000" b="1" dirty="0">
              <a:latin typeface="Arial" panose="020B0604020202020204" pitchFamily="34" charset="0"/>
              <a:cs typeface="Arial" panose="020B0604020202020204" pitchFamily="34" charset="0"/>
            </a:rPr>
            <a:t>Domain 4</a:t>
          </a:r>
        </a:p>
      </dgm:t>
    </dgm:pt>
    <dgm:pt modelId="{0B4B3181-B581-4204-B3CC-DF9CAE2654BA}" type="parTrans" cxnId="{E9FD9C6E-3CA7-4AEA-AD24-39F12D922BAD}">
      <dgm:prSet/>
      <dgm:spPr/>
      <dgm:t>
        <a:bodyPr/>
        <a:lstStyle/>
        <a:p>
          <a:endParaRPr lang="en-GB" sz="2000">
            <a:latin typeface="Arial" panose="020B0604020202020204" pitchFamily="34" charset="0"/>
            <a:cs typeface="Arial" panose="020B0604020202020204" pitchFamily="34" charset="0"/>
          </a:endParaRPr>
        </a:p>
      </dgm:t>
    </dgm:pt>
    <dgm:pt modelId="{A7BBD4D8-B1FE-4800-92EA-70BF0EC57379}" type="sibTrans" cxnId="{E9FD9C6E-3CA7-4AEA-AD24-39F12D922BAD}">
      <dgm:prSet/>
      <dgm:spPr/>
      <dgm:t>
        <a:bodyPr/>
        <a:lstStyle/>
        <a:p>
          <a:endParaRPr lang="en-GB" sz="2000">
            <a:latin typeface="Arial" panose="020B0604020202020204" pitchFamily="34" charset="0"/>
            <a:cs typeface="Arial" panose="020B0604020202020204" pitchFamily="34" charset="0"/>
          </a:endParaRPr>
        </a:p>
      </dgm:t>
    </dgm:pt>
    <dgm:pt modelId="{E95AF8E5-356E-4B83-8357-87D0E635CCA4}">
      <dgm:prSet phldrT="[Text]" custT="1"/>
      <dgm:spPr/>
      <dgm:t>
        <a:bodyPr/>
        <a:lstStyle/>
        <a:p>
          <a:r>
            <a:rPr lang="en-GB" sz="2000" dirty="0">
              <a:solidFill>
                <a:srgbClr val="00B050"/>
              </a:solidFill>
              <a:latin typeface="Arial" panose="020B0604020202020204" pitchFamily="34" charset="0"/>
              <a:cs typeface="Arial" panose="020B0604020202020204" pitchFamily="34" charset="0"/>
            </a:rPr>
            <a:t>Most likely to respond</a:t>
          </a:r>
        </a:p>
      </dgm:t>
    </dgm:pt>
    <dgm:pt modelId="{9D0F192C-8CA1-4051-AB3A-4FED63A89CB8}" type="parTrans" cxnId="{961A4306-4952-47A7-A9EF-615AC030D626}">
      <dgm:prSet/>
      <dgm:spPr/>
      <dgm:t>
        <a:bodyPr/>
        <a:lstStyle/>
        <a:p>
          <a:endParaRPr lang="en-GB" sz="2000">
            <a:latin typeface="Arial" panose="020B0604020202020204" pitchFamily="34" charset="0"/>
            <a:cs typeface="Arial" panose="020B0604020202020204" pitchFamily="34" charset="0"/>
          </a:endParaRPr>
        </a:p>
      </dgm:t>
    </dgm:pt>
    <dgm:pt modelId="{18110D3C-E4E8-44F7-B309-543389AD4472}" type="sibTrans" cxnId="{961A4306-4952-47A7-A9EF-615AC030D626}">
      <dgm:prSet/>
      <dgm:spPr/>
      <dgm:t>
        <a:bodyPr/>
        <a:lstStyle/>
        <a:p>
          <a:endParaRPr lang="en-GB" sz="2000">
            <a:latin typeface="Arial" panose="020B0604020202020204" pitchFamily="34" charset="0"/>
            <a:cs typeface="Arial" panose="020B0604020202020204" pitchFamily="34" charset="0"/>
          </a:endParaRPr>
        </a:p>
      </dgm:t>
    </dgm:pt>
    <dgm:pt modelId="{5BDBCAEF-3237-409A-B1FE-99773DC17F43}">
      <dgm:prSet phldrT="[Text]" custT="1"/>
      <dgm:spPr/>
      <dgm:t>
        <a:bodyPr/>
        <a:lstStyle/>
        <a:p>
          <a:r>
            <a:rPr lang="en-GB" sz="2000" dirty="0">
              <a:solidFill>
                <a:srgbClr val="92D050"/>
              </a:solidFill>
              <a:latin typeface="Arial" panose="020B0604020202020204" pitchFamily="34" charset="0"/>
              <a:cs typeface="Arial" panose="020B0604020202020204" pitchFamily="34" charset="0"/>
            </a:rPr>
            <a:t>...........</a:t>
          </a:r>
        </a:p>
      </dgm:t>
    </dgm:pt>
    <dgm:pt modelId="{EE64BC38-215B-4FE8-BDE0-9C259B67B297}" type="parTrans" cxnId="{89461FE6-9925-442A-BE97-B1F500403928}">
      <dgm:prSet/>
      <dgm:spPr/>
      <dgm:t>
        <a:bodyPr/>
        <a:lstStyle/>
        <a:p>
          <a:endParaRPr lang="en-GB" sz="2000">
            <a:latin typeface="Arial" panose="020B0604020202020204" pitchFamily="34" charset="0"/>
            <a:cs typeface="Arial" panose="020B0604020202020204" pitchFamily="34" charset="0"/>
          </a:endParaRPr>
        </a:p>
      </dgm:t>
    </dgm:pt>
    <dgm:pt modelId="{0F286F7B-210C-4338-9835-3A3CCC841348}" type="sibTrans" cxnId="{89461FE6-9925-442A-BE97-B1F500403928}">
      <dgm:prSet/>
      <dgm:spPr/>
      <dgm:t>
        <a:bodyPr/>
        <a:lstStyle/>
        <a:p>
          <a:endParaRPr lang="en-GB" sz="2000">
            <a:latin typeface="Arial" panose="020B0604020202020204" pitchFamily="34" charset="0"/>
            <a:cs typeface="Arial" panose="020B0604020202020204" pitchFamily="34" charset="0"/>
          </a:endParaRPr>
        </a:p>
      </dgm:t>
    </dgm:pt>
    <dgm:pt modelId="{742D3B76-5E32-4E99-AC5D-C232786AAD27}">
      <dgm:prSet phldrT="[Text]" custT="1"/>
      <dgm:spPr/>
      <dgm:t>
        <a:bodyPr/>
        <a:lstStyle/>
        <a:p>
          <a:r>
            <a:rPr lang="en-GB" sz="2000" dirty="0">
              <a:solidFill>
                <a:srgbClr val="FFC000"/>
              </a:solidFill>
              <a:latin typeface="Arial" panose="020B0604020202020204" pitchFamily="34" charset="0"/>
              <a:cs typeface="Arial" panose="020B0604020202020204" pitchFamily="34" charset="0"/>
            </a:rPr>
            <a:t>..........</a:t>
          </a:r>
        </a:p>
      </dgm:t>
    </dgm:pt>
    <dgm:pt modelId="{286765F8-48AD-42CA-9A10-0D8D83932752}" type="parTrans" cxnId="{73C89DAE-093E-45B4-84EE-9166C34C0FCC}">
      <dgm:prSet/>
      <dgm:spPr/>
      <dgm:t>
        <a:bodyPr/>
        <a:lstStyle/>
        <a:p>
          <a:endParaRPr lang="en-GB" sz="2000">
            <a:latin typeface="Arial" panose="020B0604020202020204" pitchFamily="34" charset="0"/>
            <a:cs typeface="Arial" panose="020B0604020202020204" pitchFamily="34" charset="0"/>
          </a:endParaRPr>
        </a:p>
      </dgm:t>
    </dgm:pt>
    <dgm:pt modelId="{89CFD247-C1DE-4516-B8EA-6727C5A1ADFC}" type="sibTrans" cxnId="{73C89DAE-093E-45B4-84EE-9166C34C0FCC}">
      <dgm:prSet/>
      <dgm:spPr/>
      <dgm:t>
        <a:bodyPr/>
        <a:lstStyle/>
        <a:p>
          <a:endParaRPr lang="en-GB" sz="2000">
            <a:latin typeface="Arial" panose="020B0604020202020204" pitchFamily="34" charset="0"/>
            <a:cs typeface="Arial" panose="020B0604020202020204" pitchFamily="34" charset="0"/>
          </a:endParaRPr>
        </a:p>
      </dgm:t>
    </dgm:pt>
    <dgm:pt modelId="{C9B62183-397F-4C2E-999B-C201D9D72292}">
      <dgm:prSet phldrT="[Text]" custT="1"/>
      <dgm:spPr/>
      <dgm:t>
        <a:bodyPr/>
        <a:lstStyle/>
        <a:p>
          <a:r>
            <a:rPr lang="en-GB" sz="2000" dirty="0">
              <a:solidFill>
                <a:srgbClr val="FF0000"/>
              </a:solidFill>
              <a:latin typeface="Arial" panose="020B0604020202020204" pitchFamily="34" charset="0"/>
              <a:cs typeface="Arial" panose="020B0604020202020204" pitchFamily="34" charset="0"/>
            </a:rPr>
            <a:t>Least likely to respond</a:t>
          </a:r>
        </a:p>
      </dgm:t>
    </dgm:pt>
    <dgm:pt modelId="{71EE147D-4FA2-4226-9104-AC9CE18415EB}" type="parTrans" cxnId="{F21D8F29-5801-4AFB-B0E5-6C99A4480E9C}">
      <dgm:prSet/>
      <dgm:spPr/>
      <dgm:t>
        <a:bodyPr/>
        <a:lstStyle/>
        <a:p>
          <a:endParaRPr lang="en-GB" sz="2000">
            <a:latin typeface="Arial" panose="020B0604020202020204" pitchFamily="34" charset="0"/>
            <a:cs typeface="Arial" panose="020B0604020202020204" pitchFamily="34" charset="0"/>
          </a:endParaRPr>
        </a:p>
      </dgm:t>
    </dgm:pt>
    <dgm:pt modelId="{FD01ABF0-E889-43AD-BC37-3282E3BE786D}" type="sibTrans" cxnId="{F21D8F29-5801-4AFB-B0E5-6C99A4480E9C}">
      <dgm:prSet/>
      <dgm:spPr/>
      <dgm:t>
        <a:bodyPr/>
        <a:lstStyle/>
        <a:p>
          <a:endParaRPr lang="en-GB" sz="2000">
            <a:latin typeface="Arial" panose="020B0604020202020204" pitchFamily="34" charset="0"/>
            <a:cs typeface="Arial" panose="020B0604020202020204" pitchFamily="34" charset="0"/>
          </a:endParaRPr>
        </a:p>
      </dgm:t>
    </dgm:pt>
    <dgm:pt modelId="{98EC984C-AA33-48F7-AC7D-F998F0914164}">
      <dgm:prSet custT="1"/>
      <dgm:spPr/>
      <dgm:t>
        <a:bodyPr/>
        <a:lstStyle/>
        <a:p>
          <a:r>
            <a:rPr lang="en-GB" sz="2000" dirty="0">
              <a:solidFill>
                <a:srgbClr val="92D050"/>
              </a:solidFill>
              <a:latin typeface="Arial" panose="020B0604020202020204" pitchFamily="34" charset="0"/>
              <a:cs typeface="Arial" panose="020B0604020202020204" pitchFamily="34" charset="0"/>
            </a:rPr>
            <a:t>..........</a:t>
          </a:r>
        </a:p>
      </dgm:t>
    </dgm:pt>
    <dgm:pt modelId="{2E528166-7F20-49F1-820F-60B5C31286A1}" type="parTrans" cxnId="{4B136084-C68F-4383-BD35-DDB363119B37}">
      <dgm:prSet/>
      <dgm:spPr/>
      <dgm:t>
        <a:bodyPr/>
        <a:lstStyle/>
        <a:p>
          <a:endParaRPr lang="en-GB" sz="2000">
            <a:latin typeface="Arial" panose="020B0604020202020204" pitchFamily="34" charset="0"/>
            <a:cs typeface="Arial" panose="020B0604020202020204" pitchFamily="34" charset="0"/>
          </a:endParaRPr>
        </a:p>
      </dgm:t>
    </dgm:pt>
    <dgm:pt modelId="{0FCD0384-F419-42D5-9A3C-522D01182C2F}" type="sibTrans" cxnId="{4B136084-C68F-4383-BD35-DDB363119B37}">
      <dgm:prSet/>
      <dgm:spPr/>
      <dgm:t>
        <a:bodyPr/>
        <a:lstStyle/>
        <a:p>
          <a:endParaRPr lang="en-GB" sz="2000">
            <a:latin typeface="Arial" panose="020B0604020202020204" pitchFamily="34" charset="0"/>
            <a:cs typeface="Arial" panose="020B0604020202020204" pitchFamily="34" charset="0"/>
          </a:endParaRPr>
        </a:p>
      </dgm:t>
    </dgm:pt>
    <dgm:pt modelId="{536CBA51-2C20-46AB-B753-3968B47406BC}">
      <dgm:prSet custT="1"/>
      <dgm:spPr/>
      <dgm:t>
        <a:bodyPr/>
        <a:lstStyle/>
        <a:p>
          <a:r>
            <a:rPr lang="en-GB" sz="2000" dirty="0">
              <a:solidFill>
                <a:srgbClr val="FFC000"/>
              </a:solidFill>
              <a:latin typeface="Arial" panose="020B0604020202020204" pitchFamily="34" charset="0"/>
              <a:cs typeface="Arial" panose="020B0604020202020204" pitchFamily="34" charset="0"/>
            </a:rPr>
            <a:t>..........</a:t>
          </a:r>
        </a:p>
      </dgm:t>
    </dgm:pt>
    <dgm:pt modelId="{2097C31D-5068-4571-AB72-4D8041EDD018}" type="parTrans" cxnId="{85C03191-CD0A-4D44-95E0-4BDAEB829668}">
      <dgm:prSet/>
      <dgm:spPr/>
      <dgm:t>
        <a:bodyPr/>
        <a:lstStyle/>
        <a:p>
          <a:endParaRPr lang="en-GB" sz="2000">
            <a:latin typeface="Arial" panose="020B0604020202020204" pitchFamily="34" charset="0"/>
            <a:cs typeface="Arial" panose="020B0604020202020204" pitchFamily="34" charset="0"/>
          </a:endParaRPr>
        </a:p>
      </dgm:t>
    </dgm:pt>
    <dgm:pt modelId="{B1A47D4E-0327-4739-9EDF-75B1FC4FB132}" type="sibTrans" cxnId="{85C03191-CD0A-4D44-95E0-4BDAEB829668}">
      <dgm:prSet/>
      <dgm:spPr/>
      <dgm:t>
        <a:bodyPr/>
        <a:lstStyle/>
        <a:p>
          <a:endParaRPr lang="en-GB" sz="2000">
            <a:latin typeface="Arial" panose="020B0604020202020204" pitchFamily="34" charset="0"/>
            <a:cs typeface="Arial" panose="020B0604020202020204" pitchFamily="34" charset="0"/>
          </a:endParaRPr>
        </a:p>
      </dgm:t>
    </dgm:pt>
    <dgm:pt modelId="{49BED982-E6FB-4AA2-955D-C57606DD596D}">
      <dgm:prSet custT="1"/>
      <dgm:spPr/>
      <dgm:t>
        <a:bodyPr/>
        <a:lstStyle/>
        <a:p>
          <a:r>
            <a:rPr lang="en-GB" sz="2000" dirty="0">
              <a:solidFill>
                <a:srgbClr val="FF0000"/>
              </a:solidFill>
              <a:latin typeface="Arial" panose="020B0604020202020204" pitchFamily="34" charset="0"/>
              <a:cs typeface="Arial" panose="020B0604020202020204" pitchFamily="34" charset="0"/>
            </a:rPr>
            <a:t>Least likely to respond</a:t>
          </a:r>
        </a:p>
      </dgm:t>
    </dgm:pt>
    <dgm:pt modelId="{51935BFE-DA68-4DE4-8D51-866A081532C5}" type="parTrans" cxnId="{5942EF7A-2E20-42B9-99F0-6FFBB12D270E}">
      <dgm:prSet/>
      <dgm:spPr/>
      <dgm:t>
        <a:bodyPr/>
        <a:lstStyle/>
        <a:p>
          <a:endParaRPr lang="en-GB" sz="2000">
            <a:latin typeface="Arial" panose="020B0604020202020204" pitchFamily="34" charset="0"/>
            <a:cs typeface="Arial" panose="020B0604020202020204" pitchFamily="34" charset="0"/>
          </a:endParaRPr>
        </a:p>
      </dgm:t>
    </dgm:pt>
    <dgm:pt modelId="{0BC3E4BC-2537-4DCF-9064-15CDF4199EFF}" type="sibTrans" cxnId="{5942EF7A-2E20-42B9-99F0-6FFBB12D270E}">
      <dgm:prSet/>
      <dgm:spPr/>
      <dgm:t>
        <a:bodyPr/>
        <a:lstStyle/>
        <a:p>
          <a:endParaRPr lang="en-GB" sz="2000">
            <a:latin typeface="Arial" panose="020B0604020202020204" pitchFamily="34" charset="0"/>
            <a:cs typeface="Arial" panose="020B0604020202020204" pitchFamily="34" charset="0"/>
          </a:endParaRPr>
        </a:p>
      </dgm:t>
    </dgm:pt>
    <dgm:pt modelId="{8FE46908-061C-410E-939A-1349F5EBC7C0}">
      <dgm:prSet phldrT="[Text]" custT="1"/>
      <dgm:spPr/>
      <dgm:t>
        <a:bodyPr/>
        <a:lstStyle/>
        <a:p>
          <a:r>
            <a:rPr lang="en-GB" sz="2000" dirty="0">
              <a:solidFill>
                <a:srgbClr val="FFC000"/>
              </a:solidFill>
              <a:latin typeface="Arial" panose="020B0604020202020204" pitchFamily="34" charset="0"/>
              <a:cs typeface="Arial" panose="020B0604020202020204" pitchFamily="34" charset="0"/>
            </a:rPr>
            <a:t>...........</a:t>
          </a:r>
        </a:p>
      </dgm:t>
    </dgm:pt>
    <dgm:pt modelId="{0FCC070D-68D4-4B2E-8114-41EB99B4F181}" type="parTrans" cxnId="{CD21B65A-C8F7-4E6B-ABB3-C1D0BCEB6781}">
      <dgm:prSet/>
      <dgm:spPr/>
      <dgm:t>
        <a:bodyPr/>
        <a:lstStyle/>
        <a:p>
          <a:endParaRPr lang="en-GB" sz="2000">
            <a:latin typeface="Arial" panose="020B0604020202020204" pitchFamily="34" charset="0"/>
            <a:cs typeface="Arial" panose="020B0604020202020204" pitchFamily="34" charset="0"/>
          </a:endParaRPr>
        </a:p>
      </dgm:t>
    </dgm:pt>
    <dgm:pt modelId="{2A680A1F-CA39-43C6-84E1-DEE453A0D543}" type="sibTrans" cxnId="{CD21B65A-C8F7-4E6B-ABB3-C1D0BCEB6781}">
      <dgm:prSet/>
      <dgm:spPr/>
      <dgm:t>
        <a:bodyPr/>
        <a:lstStyle/>
        <a:p>
          <a:endParaRPr lang="en-GB" sz="2000">
            <a:latin typeface="Arial" panose="020B0604020202020204" pitchFamily="34" charset="0"/>
            <a:cs typeface="Arial" panose="020B0604020202020204" pitchFamily="34" charset="0"/>
          </a:endParaRPr>
        </a:p>
      </dgm:t>
    </dgm:pt>
    <dgm:pt modelId="{98B2ECA5-A7C0-4729-A6B2-17AB4E2F9118}">
      <dgm:prSet custT="1"/>
      <dgm:spPr/>
      <dgm:t>
        <a:bodyPr/>
        <a:lstStyle/>
        <a:p>
          <a:r>
            <a:rPr lang="en-GB" sz="2000" dirty="0">
              <a:solidFill>
                <a:srgbClr val="92D050"/>
              </a:solidFill>
              <a:latin typeface="Arial" panose="020B0604020202020204" pitchFamily="34" charset="0"/>
              <a:cs typeface="Arial" panose="020B0604020202020204" pitchFamily="34" charset="0"/>
            </a:rPr>
            <a:t>..........</a:t>
          </a:r>
        </a:p>
      </dgm:t>
    </dgm:pt>
    <dgm:pt modelId="{2E4DEEE4-989A-4415-A4BA-8B0889B512F6}" type="parTrans" cxnId="{328AB306-BA95-4E9F-82E0-C62B2BB95115}">
      <dgm:prSet/>
      <dgm:spPr/>
      <dgm:t>
        <a:bodyPr/>
        <a:lstStyle/>
        <a:p>
          <a:endParaRPr lang="en-GB" sz="2000">
            <a:latin typeface="Arial" panose="020B0604020202020204" pitchFamily="34" charset="0"/>
            <a:cs typeface="Arial" panose="020B0604020202020204" pitchFamily="34" charset="0"/>
          </a:endParaRPr>
        </a:p>
      </dgm:t>
    </dgm:pt>
    <dgm:pt modelId="{26042702-39D8-4913-9EE6-9ED0C1DA7D26}" type="sibTrans" cxnId="{328AB306-BA95-4E9F-82E0-C62B2BB95115}">
      <dgm:prSet/>
      <dgm:spPr/>
      <dgm:t>
        <a:bodyPr/>
        <a:lstStyle/>
        <a:p>
          <a:endParaRPr lang="en-GB" sz="2000">
            <a:latin typeface="Arial" panose="020B0604020202020204" pitchFamily="34" charset="0"/>
            <a:cs typeface="Arial" panose="020B0604020202020204" pitchFamily="34" charset="0"/>
          </a:endParaRPr>
        </a:p>
      </dgm:t>
    </dgm:pt>
    <dgm:pt modelId="{4928C0DA-893E-4B25-887D-58D2B6BA42C8}">
      <dgm:prSet custT="1"/>
      <dgm:spPr/>
      <dgm:t>
        <a:bodyPr/>
        <a:lstStyle/>
        <a:p>
          <a:r>
            <a:rPr lang="en-GB" sz="2000" dirty="0">
              <a:solidFill>
                <a:srgbClr val="FFC000"/>
              </a:solidFill>
              <a:latin typeface="Arial" panose="020B0604020202020204" pitchFamily="34" charset="0"/>
              <a:cs typeface="Arial" panose="020B0604020202020204" pitchFamily="34" charset="0"/>
            </a:rPr>
            <a:t>...........</a:t>
          </a:r>
        </a:p>
      </dgm:t>
    </dgm:pt>
    <dgm:pt modelId="{2E01F463-B197-4CBA-B4F0-4DD41E01C3C6}" type="parTrans" cxnId="{7611B485-7595-4B68-A78C-1FFB605968DA}">
      <dgm:prSet/>
      <dgm:spPr/>
      <dgm:t>
        <a:bodyPr/>
        <a:lstStyle/>
        <a:p>
          <a:endParaRPr lang="en-GB" sz="2000">
            <a:latin typeface="Arial" panose="020B0604020202020204" pitchFamily="34" charset="0"/>
            <a:cs typeface="Arial" panose="020B0604020202020204" pitchFamily="34" charset="0"/>
          </a:endParaRPr>
        </a:p>
      </dgm:t>
    </dgm:pt>
    <dgm:pt modelId="{93EA6484-5221-43FF-B7A1-01276E22AC81}" type="sibTrans" cxnId="{7611B485-7595-4B68-A78C-1FFB605968DA}">
      <dgm:prSet/>
      <dgm:spPr/>
      <dgm:t>
        <a:bodyPr/>
        <a:lstStyle/>
        <a:p>
          <a:endParaRPr lang="en-GB" sz="2000">
            <a:latin typeface="Arial" panose="020B0604020202020204" pitchFamily="34" charset="0"/>
            <a:cs typeface="Arial" panose="020B0604020202020204" pitchFamily="34" charset="0"/>
          </a:endParaRPr>
        </a:p>
      </dgm:t>
    </dgm:pt>
    <dgm:pt modelId="{42AA322F-3226-41D9-80D5-CAC17BAFCCF0}">
      <dgm:prSet custT="1"/>
      <dgm:spPr/>
      <dgm:t>
        <a:bodyPr/>
        <a:lstStyle/>
        <a:p>
          <a:r>
            <a:rPr lang="en-GB" sz="2000" dirty="0">
              <a:solidFill>
                <a:srgbClr val="FF0000"/>
              </a:solidFill>
              <a:latin typeface="Arial" panose="020B0604020202020204" pitchFamily="34" charset="0"/>
              <a:cs typeface="Arial" panose="020B0604020202020204" pitchFamily="34" charset="0"/>
            </a:rPr>
            <a:t>Least likely to respond</a:t>
          </a:r>
        </a:p>
      </dgm:t>
    </dgm:pt>
    <dgm:pt modelId="{BE75A764-2C9F-4AC3-91E1-9D8193D07AEF}" type="parTrans" cxnId="{FEFB1B24-E2AF-4CC8-B801-A245219CF6F2}">
      <dgm:prSet/>
      <dgm:spPr/>
      <dgm:t>
        <a:bodyPr/>
        <a:lstStyle/>
        <a:p>
          <a:endParaRPr lang="en-GB" sz="2000">
            <a:latin typeface="Arial" panose="020B0604020202020204" pitchFamily="34" charset="0"/>
            <a:cs typeface="Arial" panose="020B0604020202020204" pitchFamily="34" charset="0"/>
          </a:endParaRPr>
        </a:p>
      </dgm:t>
    </dgm:pt>
    <dgm:pt modelId="{D2E02F13-48A2-48A2-92A8-73760918C89C}" type="sibTrans" cxnId="{FEFB1B24-E2AF-4CC8-B801-A245219CF6F2}">
      <dgm:prSet/>
      <dgm:spPr/>
      <dgm:t>
        <a:bodyPr/>
        <a:lstStyle/>
        <a:p>
          <a:endParaRPr lang="en-GB" sz="2000">
            <a:latin typeface="Arial" panose="020B0604020202020204" pitchFamily="34" charset="0"/>
            <a:cs typeface="Arial" panose="020B0604020202020204" pitchFamily="34" charset="0"/>
          </a:endParaRPr>
        </a:p>
      </dgm:t>
    </dgm:pt>
    <dgm:pt modelId="{DC16384E-F31F-49A1-8121-959FACC7D38B}">
      <dgm:prSet phldrT="[Text]" custT="1"/>
      <dgm:spPr/>
      <dgm:t>
        <a:bodyPr/>
        <a:lstStyle/>
        <a:p>
          <a:r>
            <a:rPr lang="en-GB" sz="2000" dirty="0">
              <a:solidFill>
                <a:srgbClr val="00B050"/>
              </a:solidFill>
              <a:latin typeface="Arial" panose="020B0604020202020204" pitchFamily="34" charset="0"/>
              <a:cs typeface="Arial" panose="020B0604020202020204" pitchFamily="34" charset="0"/>
            </a:rPr>
            <a:t>Most likely to respond</a:t>
          </a:r>
        </a:p>
      </dgm:t>
    </dgm:pt>
    <dgm:pt modelId="{8C0B2C8E-6B96-48E8-B1D0-3A5CC401A12A}" type="parTrans" cxnId="{94BA9A70-2AA5-4E57-A76B-34EFC46A4C1A}">
      <dgm:prSet/>
      <dgm:spPr/>
      <dgm:t>
        <a:bodyPr/>
        <a:lstStyle/>
        <a:p>
          <a:endParaRPr lang="en-GB" sz="2000">
            <a:latin typeface="Arial" panose="020B0604020202020204" pitchFamily="34" charset="0"/>
            <a:cs typeface="Arial" panose="020B0604020202020204" pitchFamily="34" charset="0"/>
          </a:endParaRPr>
        </a:p>
      </dgm:t>
    </dgm:pt>
    <dgm:pt modelId="{D82483D9-D867-4009-A7EC-DC1FD795DD95}" type="sibTrans" cxnId="{94BA9A70-2AA5-4E57-A76B-34EFC46A4C1A}">
      <dgm:prSet/>
      <dgm:spPr/>
      <dgm:t>
        <a:bodyPr/>
        <a:lstStyle/>
        <a:p>
          <a:endParaRPr lang="en-GB" sz="2000">
            <a:latin typeface="Arial" panose="020B0604020202020204" pitchFamily="34" charset="0"/>
            <a:cs typeface="Arial" panose="020B0604020202020204" pitchFamily="34" charset="0"/>
          </a:endParaRPr>
        </a:p>
      </dgm:t>
    </dgm:pt>
    <dgm:pt modelId="{8BAD958E-3EC7-4C49-9A87-F9FFA55CE97C}">
      <dgm:prSet phldrT="[Text]" custT="1"/>
      <dgm:spPr/>
      <dgm:t>
        <a:bodyPr/>
        <a:lstStyle/>
        <a:p>
          <a:r>
            <a:rPr lang="en-GB" sz="2000" dirty="0">
              <a:solidFill>
                <a:srgbClr val="FF0000"/>
              </a:solidFill>
              <a:latin typeface="Arial" panose="020B0604020202020204" pitchFamily="34" charset="0"/>
              <a:cs typeface="Arial" panose="020B0604020202020204" pitchFamily="34" charset="0"/>
            </a:rPr>
            <a:t>Least likely to respond</a:t>
          </a:r>
          <a:endParaRPr lang="en-GB" sz="2000" dirty="0">
            <a:solidFill>
              <a:srgbClr val="FFC000"/>
            </a:solidFill>
            <a:latin typeface="Arial" panose="020B0604020202020204" pitchFamily="34" charset="0"/>
            <a:cs typeface="Arial" panose="020B0604020202020204" pitchFamily="34" charset="0"/>
          </a:endParaRPr>
        </a:p>
      </dgm:t>
    </dgm:pt>
    <dgm:pt modelId="{900AF7A3-E1C3-4D59-9981-3DA063B9701D}" type="parTrans" cxnId="{E2455E40-D3B3-4A0C-AB11-6B3E212BE95C}">
      <dgm:prSet/>
      <dgm:spPr/>
      <dgm:t>
        <a:bodyPr/>
        <a:lstStyle/>
        <a:p>
          <a:endParaRPr lang="en-GB" sz="2000">
            <a:latin typeface="Arial" panose="020B0604020202020204" pitchFamily="34" charset="0"/>
            <a:cs typeface="Arial" panose="020B0604020202020204" pitchFamily="34" charset="0"/>
          </a:endParaRPr>
        </a:p>
      </dgm:t>
    </dgm:pt>
    <dgm:pt modelId="{F3D50C13-FFDC-41A2-88E8-E8FC7293E6D9}" type="sibTrans" cxnId="{E2455E40-D3B3-4A0C-AB11-6B3E212BE95C}">
      <dgm:prSet/>
      <dgm:spPr/>
      <dgm:t>
        <a:bodyPr/>
        <a:lstStyle/>
        <a:p>
          <a:endParaRPr lang="en-GB" sz="2000">
            <a:latin typeface="Arial" panose="020B0604020202020204" pitchFamily="34" charset="0"/>
            <a:cs typeface="Arial" panose="020B0604020202020204" pitchFamily="34" charset="0"/>
          </a:endParaRPr>
        </a:p>
      </dgm:t>
    </dgm:pt>
    <dgm:pt modelId="{81773E13-99ED-417C-B6AE-A64DC0636EF6}">
      <dgm:prSet custT="1"/>
      <dgm:spPr>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GB" sz="2000" b="1" dirty="0">
              <a:latin typeface="Arial" panose="020B0604020202020204" pitchFamily="34" charset="0"/>
              <a:cs typeface="Arial" panose="020B0604020202020204" pitchFamily="34" charset="0"/>
            </a:rPr>
            <a:t>Domain 5</a:t>
          </a:r>
        </a:p>
      </dgm:t>
    </dgm:pt>
    <dgm:pt modelId="{4A13AEBB-4B7B-4317-BF50-6B48D00B29A2}" type="parTrans" cxnId="{322F8B47-7D5F-436D-BCB4-B8A58DF49E2E}">
      <dgm:prSet/>
      <dgm:spPr/>
      <dgm:t>
        <a:bodyPr/>
        <a:lstStyle/>
        <a:p>
          <a:endParaRPr lang="en-GB" sz="2000">
            <a:latin typeface="Arial" panose="020B0604020202020204" pitchFamily="34" charset="0"/>
            <a:cs typeface="Arial" panose="020B0604020202020204" pitchFamily="34" charset="0"/>
          </a:endParaRPr>
        </a:p>
      </dgm:t>
    </dgm:pt>
    <dgm:pt modelId="{57012508-56E3-408C-BB30-2C8CAE744D94}" type="sibTrans" cxnId="{322F8B47-7D5F-436D-BCB4-B8A58DF49E2E}">
      <dgm:prSet/>
      <dgm:spPr/>
      <dgm:t>
        <a:bodyPr/>
        <a:lstStyle/>
        <a:p>
          <a:endParaRPr lang="en-GB" sz="2000">
            <a:latin typeface="Arial" panose="020B0604020202020204" pitchFamily="34" charset="0"/>
            <a:cs typeface="Arial" panose="020B0604020202020204" pitchFamily="34" charset="0"/>
          </a:endParaRPr>
        </a:p>
      </dgm:t>
    </dgm:pt>
    <dgm:pt modelId="{04EE70B7-AB03-4CF1-BF7B-95530097A70C}">
      <dgm:prSet custT="1"/>
      <dgm:spPr/>
      <dgm:t>
        <a:bodyPr/>
        <a:lstStyle/>
        <a:p>
          <a:r>
            <a:rPr lang="en-GB" sz="2000" dirty="0">
              <a:solidFill>
                <a:srgbClr val="00B050"/>
              </a:solidFill>
              <a:latin typeface="Arial" panose="020B0604020202020204" pitchFamily="34" charset="0"/>
              <a:cs typeface="Arial" panose="020B0604020202020204" pitchFamily="34" charset="0"/>
            </a:rPr>
            <a:t>Most likely to respond</a:t>
          </a:r>
          <a:endParaRPr lang="en-GB" sz="2000" dirty="0">
            <a:latin typeface="Arial" panose="020B0604020202020204" pitchFamily="34" charset="0"/>
            <a:cs typeface="Arial" panose="020B0604020202020204" pitchFamily="34" charset="0"/>
          </a:endParaRPr>
        </a:p>
      </dgm:t>
    </dgm:pt>
    <dgm:pt modelId="{B73A82A3-2579-417C-975C-D0480434DCDC}" type="parTrans" cxnId="{7C83BD59-84FB-4DDB-9FE1-164B38F85B7A}">
      <dgm:prSet/>
      <dgm:spPr/>
      <dgm:t>
        <a:bodyPr/>
        <a:lstStyle/>
        <a:p>
          <a:endParaRPr lang="en-GB" sz="2000">
            <a:latin typeface="Arial" panose="020B0604020202020204" pitchFamily="34" charset="0"/>
            <a:cs typeface="Arial" panose="020B0604020202020204" pitchFamily="34" charset="0"/>
          </a:endParaRPr>
        </a:p>
      </dgm:t>
    </dgm:pt>
    <dgm:pt modelId="{23D45A43-3DEC-44B7-AB97-84AA747B09E3}" type="sibTrans" cxnId="{7C83BD59-84FB-4DDB-9FE1-164B38F85B7A}">
      <dgm:prSet/>
      <dgm:spPr/>
      <dgm:t>
        <a:bodyPr/>
        <a:lstStyle/>
        <a:p>
          <a:endParaRPr lang="en-GB" sz="2000">
            <a:latin typeface="Arial" panose="020B0604020202020204" pitchFamily="34" charset="0"/>
            <a:cs typeface="Arial" panose="020B0604020202020204" pitchFamily="34" charset="0"/>
          </a:endParaRPr>
        </a:p>
      </dgm:t>
    </dgm:pt>
    <dgm:pt modelId="{96B34BAC-7681-40F0-BF4E-026270C2E97C}">
      <dgm:prSet custT="1"/>
      <dgm:spPr/>
      <dgm:t>
        <a:bodyPr/>
        <a:lstStyle/>
        <a:p>
          <a:r>
            <a:rPr lang="en-GB" sz="2000">
              <a:solidFill>
                <a:srgbClr val="92D050"/>
              </a:solidFill>
              <a:latin typeface="Arial" panose="020B0604020202020204" pitchFamily="34" charset="0"/>
              <a:cs typeface="Arial" panose="020B0604020202020204" pitchFamily="34" charset="0"/>
            </a:rPr>
            <a:t>...........</a:t>
          </a:r>
          <a:endParaRPr lang="en-GB" sz="2000" dirty="0">
            <a:solidFill>
              <a:srgbClr val="92D050"/>
            </a:solidFill>
            <a:latin typeface="Arial" panose="020B0604020202020204" pitchFamily="34" charset="0"/>
            <a:cs typeface="Arial" panose="020B0604020202020204" pitchFamily="34" charset="0"/>
          </a:endParaRPr>
        </a:p>
      </dgm:t>
    </dgm:pt>
    <dgm:pt modelId="{A7897F21-1E3A-4FB4-A62E-3A160EA34DD7}" type="parTrans" cxnId="{9DBC2CCA-03DE-4BE0-A3DE-D6044BDEA956}">
      <dgm:prSet/>
      <dgm:spPr/>
      <dgm:t>
        <a:bodyPr/>
        <a:lstStyle/>
        <a:p>
          <a:endParaRPr lang="en-GB" sz="2000">
            <a:latin typeface="Arial" panose="020B0604020202020204" pitchFamily="34" charset="0"/>
            <a:cs typeface="Arial" panose="020B0604020202020204" pitchFamily="34" charset="0"/>
          </a:endParaRPr>
        </a:p>
      </dgm:t>
    </dgm:pt>
    <dgm:pt modelId="{EFC7EC32-0AAB-4935-922E-4D5341E338E3}" type="sibTrans" cxnId="{9DBC2CCA-03DE-4BE0-A3DE-D6044BDEA956}">
      <dgm:prSet/>
      <dgm:spPr/>
      <dgm:t>
        <a:bodyPr/>
        <a:lstStyle/>
        <a:p>
          <a:endParaRPr lang="en-GB" sz="2000">
            <a:latin typeface="Arial" panose="020B0604020202020204" pitchFamily="34" charset="0"/>
            <a:cs typeface="Arial" panose="020B0604020202020204" pitchFamily="34" charset="0"/>
          </a:endParaRPr>
        </a:p>
      </dgm:t>
    </dgm:pt>
    <dgm:pt modelId="{75F6A84D-2D81-4126-B88E-4A8DFF21CB95}">
      <dgm:prSet custT="1"/>
      <dgm:spPr/>
      <dgm:t>
        <a:bodyPr/>
        <a:lstStyle/>
        <a:p>
          <a:r>
            <a:rPr lang="en-GB" sz="2000">
              <a:solidFill>
                <a:srgbClr val="FFC000"/>
              </a:solidFill>
              <a:latin typeface="Arial" panose="020B0604020202020204" pitchFamily="34" charset="0"/>
              <a:cs typeface="Arial" panose="020B0604020202020204" pitchFamily="34" charset="0"/>
            </a:rPr>
            <a:t>...........</a:t>
          </a:r>
          <a:endParaRPr lang="en-GB" sz="2000" dirty="0">
            <a:solidFill>
              <a:srgbClr val="FFC000"/>
            </a:solidFill>
            <a:latin typeface="Arial" panose="020B0604020202020204" pitchFamily="34" charset="0"/>
            <a:cs typeface="Arial" panose="020B0604020202020204" pitchFamily="34" charset="0"/>
          </a:endParaRPr>
        </a:p>
      </dgm:t>
    </dgm:pt>
    <dgm:pt modelId="{C943AC56-5C75-4B62-B471-48DDDF02804C}" type="parTrans" cxnId="{1E9CC25A-681D-41AC-896D-7DE954B44561}">
      <dgm:prSet/>
      <dgm:spPr/>
      <dgm:t>
        <a:bodyPr/>
        <a:lstStyle/>
        <a:p>
          <a:endParaRPr lang="en-GB" sz="2000">
            <a:latin typeface="Arial" panose="020B0604020202020204" pitchFamily="34" charset="0"/>
            <a:cs typeface="Arial" panose="020B0604020202020204" pitchFamily="34" charset="0"/>
          </a:endParaRPr>
        </a:p>
      </dgm:t>
    </dgm:pt>
    <dgm:pt modelId="{A82D8260-1424-43CA-889F-20296CA06FB9}" type="sibTrans" cxnId="{1E9CC25A-681D-41AC-896D-7DE954B44561}">
      <dgm:prSet/>
      <dgm:spPr/>
      <dgm:t>
        <a:bodyPr/>
        <a:lstStyle/>
        <a:p>
          <a:endParaRPr lang="en-GB" sz="2000">
            <a:latin typeface="Arial" panose="020B0604020202020204" pitchFamily="34" charset="0"/>
            <a:cs typeface="Arial" panose="020B0604020202020204" pitchFamily="34" charset="0"/>
          </a:endParaRPr>
        </a:p>
      </dgm:t>
    </dgm:pt>
    <dgm:pt modelId="{6C675FB2-0707-44C5-ABE9-0296F7A6B753}">
      <dgm:prSet custT="1"/>
      <dgm:spPr/>
      <dgm:t>
        <a:bodyPr/>
        <a:lstStyle/>
        <a:p>
          <a:r>
            <a:rPr lang="en-GB" sz="2000" dirty="0">
              <a:solidFill>
                <a:srgbClr val="FF0000"/>
              </a:solidFill>
              <a:latin typeface="Arial" panose="020B0604020202020204" pitchFamily="34" charset="0"/>
              <a:cs typeface="Arial" panose="020B0604020202020204" pitchFamily="34" charset="0"/>
            </a:rPr>
            <a:t>Least likely to respond</a:t>
          </a:r>
          <a:endParaRPr lang="en-GB" sz="2000" dirty="0">
            <a:solidFill>
              <a:srgbClr val="FFC000"/>
            </a:solidFill>
            <a:latin typeface="Arial" panose="020B0604020202020204" pitchFamily="34" charset="0"/>
            <a:cs typeface="Arial" panose="020B0604020202020204" pitchFamily="34" charset="0"/>
          </a:endParaRPr>
        </a:p>
      </dgm:t>
    </dgm:pt>
    <dgm:pt modelId="{B2AEF866-82C1-4CD2-BFAF-38B9C94ED212}" type="parTrans" cxnId="{5F3A478B-B1D4-4C23-BF14-9000216726C3}">
      <dgm:prSet/>
      <dgm:spPr/>
      <dgm:t>
        <a:bodyPr/>
        <a:lstStyle/>
        <a:p>
          <a:endParaRPr lang="en-GB" sz="2000">
            <a:latin typeface="Arial" panose="020B0604020202020204" pitchFamily="34" charset="0"/>
            <a:cs typeface="Arial" panose="020B0604020202020204" pitchFamily="34" charset="0"/>
          </a:endParaRPr>
        </a:p>
      </dgm:t>
    </dgm:pt>
    <dgm:pt modelId="{48604A01-F458-4F52-90F6-A48DB7A55E4B}" type="sibTrans" cxnId="{5F3A478B-B1D4-4C23-BF14-9000216726C3}">
      <dgm:prSet/>
      <dgm:spPr/>
      <dgm:t>
        <a:bodyPr/>
        <a:lstStyle/>
        <a:p>
          <a:endParaRPr lang="en-GB" sz="2000">
            <a:latin typeface="Arial" panose="020B0604020202020204" pitchFamily="34" charset="0"/>
            <a:cs typeface="Arial" panose="020B0604020202020204" pitchFamily="34" charset="0"/>
          </a:endParaRPr>
        </a:p>
      </dgm:t>
    </dgm:pt>
    <dgm:pt modelId="{1F4B773F-2CB7-4D6B-9C81-E59F1B465D4A}" type="pres">
      <dgm:prSet presAssocID="{129A46DE-B395-4550-8E95-6FC6BB4CFAC7}" presName="Name0" presStyleCnt="0">
        <dgm:presLayoutVars>
          <dgm:dir/>
          <dgm:animLvl val="lvl"/>
          <dgm:resizeHandles val="exact"/>
        </dgm:presLayoutVars>
      </dgm:prSet>
      <dgm:spPr/>
    </dgm:pt>
    <dgm:pt modelId="{CB79CC0B-056F-4222-A5E3-88E0EC6382AC}" type="pres">
      <dgm:prSet presAssocID="{DF48C09C-E6D4-48B8-B8D8-F6879AE36739}" presName="composite" presStyleCnt="0"/>
      <dgm:spPr/>
    </dgm:pt>
    <dgm:pt modelId="{365371CA-C78E-4926-A2DB-A1B6DF9AB240}" type="pres">
      <dgm:prSet presAssocID="{DF48C09C-E6D4-48B8-B8D8-F6879AE36739}" presName="parTx" presStyleLbl="alignNode1" presStyleIdx="0" presStyleCnt="5">
        <dgm:presLayoutVars>
          <dgm:chMax val="0"/>
          <dgm:chPref val="0"/>
          <dgm:bulletEnabled val="1"/>
        </dgm:presLayoutVars>
      </dgm:prSet>
      <dgm:spPr/>
    </dgm:pt>
    <dgm:pt modelId="{422E2BB3-E447-48C2-87A8-A8C7B3711B6F}" type="pres">
      <dgm:prSet presAssocID="{DF48C09C-E6D4-48B8-B8D8-F6879AE36739}" presName="desTx" presStyleLbl="alignAccFollowNode1" presStyleIdx="0" presStyleCnt="5">
        <dgm:presLayoutVars>
          <dgm:bulletEnabled val="1"/>
        </dgm:presLayoutVars>
      </dgm:prSet>
      <dgm:spPr/>
    </dgm:pt>
    <dgm:pt modelId="{F0EA99E1-C5C1-4701-A54A-98DEBA1EC813}" type="pres">
      <dgm:prSet presAssocID="{13C48B01-AD61-4694-9FC0-246FFE757925}" presName="space" presStyleCnt="0"/>
      <dgm:spPr/>
    </dgm:pt>
    <dgm:pt modelId="{9BD739F6-0B65-4EDF-A306-7791F100A263}" type="pres">
      <dgm:prSet presAssocID="{BCD79222-1146-4AB9-99E4-79CBC3C04B3E}" presName="composite" presStyleCnt="0"/>
      <dgm:spPr/>
    </dgm:pt>
    <dgm:pt modelId="{CEA6BFC6-3EEA-41E5-BFD1-7BFA162004D7}" type="pres">
      <dgm:prSet presAssocID="{BCD79222-1146-4AB9-99E4-79CBC3C04B3E}" presName="parTx" presStyleLbl="alignNode1" presStyleIdx="1" presStyleCnt="5">
        <dgm:presLayoutVars>
          <dgm:chMax val="0"/>
          <dgm:chPref val="0"/>
          <dgm:bulletEnabled val="1"/>
        </dgm:presLayoutVars>
      </dgm:prSet>
      <dgm:spPr/>
    </dgm:pt>
    <dgm:pt modelId="{BBFB4BE5-1DD4-43DF-8D24-08F412C27F94}" type="pres">
      <dgm:prSet presAssocID="{BCD79222-1146-4AB9-99E4-79CBC3C04B3E}" presName="desTx" presStyleLbl="alignAccFollowNode1" presStyleIdx="1" presStyleCnt="5">
        <dgm:presLayoutVars>
          <dgm:bulletEnabled val="1"/>
        </dgm:presLayoutVars>
      </dgm:prSet>
      <dgm:spPr/>
    </dgm:pt>
    <dgm:pt modelId="{D5DA8A89-9CD3-4915-BC31-A976EC537CC3}" type="pres">
      <dgm:prSet presAssocID="{068FE043-0314-4311-8A30-8AFF78CC1BAF}" presName="space" presStyleCnt="0"/>
      <dgm:spPr/>
    </dgm:pt>
    <dgm:pt modelId="{23B4D75F-94C4-4750-8D8B-6C06B24BE04F}" type="pres">
      <dgm:prSet presAssocID="{A1E1C347-95BB-4D53-8F83-ACB627E82191}" presName="composite" presStyleCnt="0"/>
      <dgm:spPr/>
    </dgm:pt>
    <dgm:pt modelId="{89E38156-7D2E-4C42-9D1C-B50D22C4D4F5}" type="pres">
      <dgm:prSet presAssocID="{A1E1C347-95BB-4D53-8F83-ACB627E82191}" presName="parTx" presStyleLbl="alignNode1" presStyleIdx="2" presStyleCnt="5">
        <dgm:presLayoutVars>
          <dgm:chMax val="0"/>
          <dgm:chPref val="0"/>
          <dgm:bulletEnabled val="1"/>
        </dgm:presLayoutVars>
      </dgm:prSet>
      <dgm:spPr/>
    </dgm:pt>
    <dgm:pt modelId="{77D45E12-74EB-45FC-B779-DE7FBBB82892}" type="pres">
      <dgm:prSet presAssocID="{A1E1C347-95BB-4D53-8F83-ACB627E82191}" presName="desTx" presStyleLbl="alignAccFollowNode1" presStyleIdx="2" presStyleCnt="5">
        <dgm:presLayoutVars>
          <dgm:bulletEnabled val="1"/>
        </dgm:presLayoutVars>
      </dgm:prSet>
      <dgm:spPr/>
    </dgm:pt>
    <dgm:pt modelId="{6B074F71-8C94-4837-A38D-6387BA4C8958}" type="pres">
      <dgm:prSet presAssocID="{FF15A0A1-92CB-4225-86FD-A07AEF7DB8D0}" presName="space" presStyleCnt="0"/>
      <dgm:spPr/>
    </dgm:pt>
    <dgm:pt modelId="{808CD57C-DDB1-484A-A2BE-33D288A63C23}" type="pres">
      <dgm:prSet presAssocID="{E6F1FAEA-A5CB-4A34-B00A-52E042BD0A0F}" presName="composite" presStyleCnt="0"/>
      <dgm:spPr/>
    </dgm:pt>
    <dgm:pt modelId="{5ED306F9-13B5-4F93-B6E6-242F43D9FDC8}" type="pres">
      <dgm:prSet presAssocID="{E6F1FAEA-A5CB-4A34-B00A-52E042BD0A0F}" presName="parTx" presStyleLbl="alignNode1" presStyleIdx="3" presStyleCnt="5">
        <dgm:presLayoutVars>
          <dgm:chMax val="0"/>
          <dgm:chPref val="0"/>
          <dgm:bulletEnabled val="1"/>
        </dgm:presLayoutVars>
      </dgm:prSet>
      <dgm:spPr/>
    </dgm:pt>
    <dgm:pt modelId="{002DAAAD-3E4E-4211-B273-44CEFCDCC1E7}" type="pres">
      <dgm:prSet presAssocID="{E6F1FAEA-A5CB-4A34-B00A-52E042BD0A0F}" presName="desTx" presStyleLbl="alignAccFollowNode1" presStyleIdx="3" presStyleCnt="5">
        <dgm:presLayoutVars>
          <dgm:bulletEnabled val="1"/>
        </dgm:presLayoutVars>
      </dgm:prSet>
      <dgm:spPr/>
    </dgm:pt>
    <dgm:pt modelId="{190A3250-8633-42F2-85BD-F0238772E5F3}" type="pres">
      <dgm:prSet presAssocID="{A7BBD4D8-B1FE-4800-92EA-70BF0EC57379}" presName="space" presStyleCnt="0"/>
      <dgm:spPr/>
    </dgm:pt>
    <dgm:pt modelId="{78AA9F8E-EF29-4586-B8FD-4AB89A2D1D6A}" type="pres">
      <dgm:prSet presAssocID="{81773E13-99ED-417C-B6AE-A64DC0636EF6}" presName="composite" presStyleCnt="0"/>
      <dgm:spPr/>
    </dgm:pt>
    <dgm:pt modelId="{BE5FFF71-DA11-4A0C-8DC0-6B7D98D87C19}" type="pres">
      <dgm:prSet presAssocID="{81773E13-99ED-417C-B6AE-A64DC0636EF6}" presName="parTx" presStyleLbl="alignNode1" presStyleIdx="4" presStyleCnt="5">
        <dgm:presLayoutVars>
          <dgm:chMax val="0"/>
          <dgm:chPref val="0"/>
          <dgm:bulletEnabled val="1"/>
        </dgm:presLayoutVars>
      </dgm:prSet>
      <dgm:spPr/>
    </dgm:pt>
    <dgm:pt modelId="{2B19946D-513B-4406-BDCA-4265F8B714F3}" type="pres">
      <dgm:prSet presAssocID="{81773E13-99ED-417C-B6AE-A64DC0636EF6}" presName="desTx" presStyleLbl="alignAccFollowNode1" presStyleIdx="4" presStyleCnt="5">
        <dgm:presLayoutVars>
          <dgm:bulletEnabled val="1"/>
        </dgm:presLayoutVars>
      </dgm:prSet>
      <dgm:spPr/>
    </dgm:pt>
  </dgm:ptLst>
  <dgm:cxnLst>
    <dgm:cxn modelId="{43B0B101-44E2-49AE-B34A-A4F4B5C2D545}" srcId="{129A46DE-B395-4550-8E95-6FC6BB4CFAC7}" destId="{BCD79222-1146-4AB9-99E4-79CBC3C04B3E}" srcOrd="1" destOrd="0" parTransId="{7D80686F-A1AB-4D43-AA2B-04524D51E961}" sibTransId="{068FE043-0314-4311-8A30-8AFF78CC1BAF}"/>
    <dgm:cxn modelId="{9E367404-F5D9-47ED-9896-7DA72154F66C}" type="presOf" srcId="{96B34BAC-7681-40F0-BF4E-026270C2E97C}" destId="{2B19946D-513B-4406-BDCA-4265F8B714F3}" srcOrd="0" destOrd="1" presId="urn:microsoft.com/office/officeart/2005/8/layout/hList1"/>
    <dgm:cxn modelId="{E0A37E04-29FA-461D-B622-A912F70DD688}" type="presOf" srcId="{75F6A84D-2D81-4126-B88E-4A8DFF21CB95}" destId="{2B19946D-513B-4406-BDCA-4265F8B714F3}" srcOrd="0" destOrd="2" presId="urn:microsoft.com/office/officeart/2005/8/layout/hList1"/>
    <dgm:cxn modelId="{961A4306-4952-47A7-A9EF-615AC030D626}" srcId="{E6F1FAEA-A5CB-4A34-B00A-52E042BD0A0F}" destId="{E95AF8E5-356E-4B83-8357-87D0E635CCA4}" srcOrd="0" destOrd="0" parTransId="{9D0F192C-8CA1-4051-AB3A-4FED63A89CB8}" sibTransId="{18110D3C-E4E8-44F7-B309-543389AD4472}"/>
    <dgm:cxn modelId="{328AB306-BA95-4E9F-82E0-C62B2BB95115}" srcId="{A1E1C347-95BB-4D53-8F83-ACB627E82191}" destId="{98B2ECA5-A7C0-4729-A6B2-17AB4E2F9118}" srcOrd="1" destOrd="0" parTransId="{2E4DEEE4-989A-4415-A4BA-8B0889B512F6}" sibTransId="{26042702-39D8-4913-9EE6-9ED0C1DA7D26}"/>
    <dgm:cxn modelId="{466C1419-D31F-492D-8A11-62D5CB21698C}" type="presOf" srcId="{5BDBCAEF-3237-409A-B1FE-99773DC17F43}" destId="{002DAAAD-3E4E-4211-B273-44CEFCDCC1E7}" srcOrd="0" destOrd="1" presId="urn:microsoft.com/office/officeart/2005/8/layout/hList1"/>
    <dgm:cxn modelId="{FEFB1B24-E2AF-4CC8-B801-A245219CF6F2}" srcId="{A1E1C347-95BB-4D53-8F83-ACB627E82191}" destId="{42AA322F-3226-41D9-80D5-CAC17BAFCCF0}" srcOrd="3" destOrd="0" parTransId="{BE75A764-2C9F-4AC3-91E1-9D8193D07AEF}" sibTransId="{D2E02F13-48A2-48A2-92A8-73760918C89C}"/>
    <dgm:cxn modelId="{F21D8F29-5801-4AFB-B0E5-6C99A4480E9C}" srcId="{DF48C09C-E6D4-48B8-B8D8-F6879AE36739}" destId="{C9B62183-397F-4C2E-999B-C201D9D72292}" srcOrd="3" destOrd="0" parTransId="{71EE147D-4FA2-4226-9104-AC9CE18415EB}" sibTransId="{FD01ABF0-E889-43AD-BC37-3282E3BE786D}"/>
    <dgm:cxn modelId="{BE27973B-C669-4C5E-AE8B-889E8044DD08}" type="presOf" srcId="{98EC984C-AA33-48F7-AC7D-F998F0914164}" destId="{BBFB4BE5-1DD4-43DF-8D24-08F412C27F94}" srcOrd="0" destOrd="1" presId="urn:microsoft.com/office/officeart/2005/8/layout/hList1"/>
    <dgm:cxn modelId="{6F614F3D-EF85-49F0-BD30-72B6557620BB}" srcId="{129A46DE-B395-4550-8E95-6FC6BB4CFAC7}" destId="{DF48C09C-E6D4-48B8-B8D8-F6879AE36739}" srcOrd="0" destOrd="0" parTransId="{CF23FC06-FD06-4FC4-8453-871B063F8FAB}" sibTransId="{13C48B01-AD61-4694-9FC0-246FFE757925}"/>
    <dgm:cxn modelId="{E2455E40-D3B3-4A0C-AB11-6B3E212BE95C}" srcId="{E6F1FAEA-A5CB-4A34-B00A-52E042BD0A0F}" destId="{8BAD958E-3EC7-4C49-9A87-F9FFA55CE97C}" srcOrd="3" destOrd="0" parTransId="{900AF7A3-E1C3-4D59-9981-3DA063B9701D}" sibTransId="{F3D50C13-FFDC-41A2-88E8-E8FC7293E6D9}"/>
    <dgm:cxn modelId="{0D03B85B-F716-486C-A2B7-54EB2B53729E}" type="presOf" srcId="{A1E1C347-95BB-4D53-8F83-ACB627E82191}" destId="{89E38156-7D2E-4C42-9D1C-B50D22C4D4F5}" srcOrd="0" destOrd="0" presId="urn:microsoft.com/office/officeart/2005/8/layout/hList1"/>
    <dgm:cxn modelId="{B624185C-C139-4A13-A55E-588F477BF73F}" srcId="{129A46DE-B395-4550-8E95-6FC6BB4CFAC7}" destId="{A1E1C347-95BB-4D53-8F83-ACB627E82191}" srcOrd="2" destOrd="0" parTransId="{F93410F4-FC36-46FC-ABB4-3105CC0DFC9F}" sibTransId="{FF15A0A1-92CB-4225-86FD-A07AEF7DB8D0}"/>
    <dgm:cxn modelId="{81ED7560-9710-4BA3-89B7-B9AD5DC5EE15}" type="presOf" srcId="{129A46DE-B395-4550-8E95-6FC6BB4CFAC7}" destId="{1F4B773F-2CB7-4D6B-9C81-E59F1B465D4A}" srcOrd="0" destOrd="0" presId="urn:microsoft.com/office/officeart/2005/8/layout/hList1"/>
    <dgm:cxn modelId="{93699D43-0431-4F43-96B5-428ECB2CDE26}" type="presOf" srcId="{742D3B76-5E32-4E99-AC5D-C232786AAD27}" destId="{422E2BB3-E447-48C2-87A8-A8C7B3711B6F}" srcOrd="0" destOrd="2" presId="urn:microsoft.com/office/officeart/2005/8/layout/hList1"/>
    <dgm:cxn modelId="{322F8B47-7D5F-436D-BCB4-B8A58DF49E2E}" srcId="{129A46DE-B395-4550-8E95-6FC6BB4CFAC7}" destId="{81773E13-99ED-417C-B6AE-A64DC0636EF6}" srcOrd="4" destOrd="0" parTransId="{4A13AEBB-4B7B-4317-BF50-6B48D00B29A2}" sibTransId="{57012508-56E3-408C-BB30-2C8CAE744D94}"/>
    <dgm:cxn modelId="{3D4B794B-BD8A-4D38-B1F5-A85D1B9BFB7B}" srcId="{DF48C09C-E6D4-48B8-B8D8-F6879AE36739}" destId="{2B7201E6-E8A4-4F2A-AB4B-0E5F7D553D47}" srcOrd="1" destOrd="0" parTransId="{410BF90F-D561-464B-8626-9620DB684B9A}" sibTransId="{B40FFC3E-A9B0-40CB-A67A-442CFA7BB564}"/>
    <dgm:cxn modelId="{E9FD9C6E-3CA7-4AEA-AD24-39F12D922BAD}" srcId="{129A46DE-B395-4550-8E95-6FC6BB4CFAC7}" destId="{E6F1FAEA-A5CB-4A34-B00A-52E042BD0A0F}" srcOrd="3" destOrd="0" parTransId="{0B4B3181-B581-4204-B3CC-DF9CAE2654BA}" sibTransId="{A7BBD4D8-B1FE-4800-92EA-70BF0EC57379}"/>
    <dgm:cxn modelId="{94BA9A70-2AA5-4E57-A76B-34EFC46A4C1A}" srcId="{A1E1C347-95BB-4D53-8F83-ACB627E82191}" destId="{DC16384E-F31F-49A1-8121-959FACC7D38B}" srcOrd="0" destOrd="0" parTransId="{8C0B2C8E-6B96-48E8-B1D0-3A5CC401A12A}" sibTransId="{D82483D9-D867-4009-A7EC-DC1FD795DD95}"/>
    <dgm:cxn modelId="{8E8C1071-DBB7-4EFA-AF2A-6AC2436872CA}" type="presOf" srcId="{42AA322F-3226-41D9-80D5-CAC17BAFCCF0}" destId="{77D45E12-74EB-45FC-B779-DE7FBBB82892}" srcOrd="0" destOrd="3" presId="urn:microsoft.com/office/officeart/2005/8/layout/hList1"/>
    <dgm:cxn modelId="{EF6DA076-C24B-4804-A0C8-FBFFB1C89637}" type="presOf" srcId="{E95AF8E5-356E-4B83-8357-87D0E635CCA4}" destId="{002DAAAD-3E4E-4211-B273-44CEFCDCC1E7}" srcOrd="0" destOrd="0" presId="urn:microsoft.com/office/officeart/2005/8/layout/hList1"/>
    <dgm:cxn modelId="{CAF67B57-67C7-4887-B11C-858FCB9F5640}" type="presOf" srcId="{8BAD958E-3EC7-4C49-9A87-F9FFA55CE97C}" destId="{002DAAAD-3E4E-4211-B273-44CEFCDCC1E7}" srcOrd="0" destOrd="3" presId="urn:microsoft.com/office/officeart/2005/8/layout/hList1"/>
    <dgm:cxn modelId="{7C83BD59-84FB-4DDB-9FE1-164B38F85B7A}" srcId="{81773E13-99ED-417C-B6AE-A64DC0636EF6}" destId="{04EE70B7-AB03-4CF1-BF7B-95530097A70C}" srcOrd="0" destOrd="0" parTransId="{B73A82A3-2579-417C-975C-D0480434DCDC}" sibTransId="{23D45A43-3DEC-44B7-AB97-84AA747B09E3}"/>
    <dgm:cxn modelId="{CD21B65A-C8F7-4E6B-ABB3-C1D0BCEB6781}" srcId="{E6F1FAEA-A5CB-4A34-B00A-52E042BD0A0F}" destId="{8FE46908-061C-410E-939A-1349F5EBC7C0}" srcOrd="2" destOrd="0" parTransId="{0FCC070D-68D4-4B2E-8114-41EB99B4F181}" sibTransId="{2A680A1F-CA39-43C6-84E1-DEE453A0D543}"/>
    <dgm:cxn modelId="{1E9CC25A-681D-41AC-896D-7DE954B44561}" srcId="{81773E13-99ED-417C-B6AE-A64DC0636EF6}" destId="{75F6A84D-2D81-4126-B88E-4A8DFF21CB95}" srcOrd="2" destOrd="0" parTransId="{C943AC56-5C75-4B62-B471-48DDDF02804C}" sibTransId="{A82D8260-1424-43CA-889F-20296CA06FB9}"/>
    <dgm:cxn modelId="{5942EF7A-2E20-42B9-99F0-6FFBB12D270E}" srcId="{BCD79222-1146-4AB9-99E4-79CBC3C04B3E}" destId="{49BED982-E6FB-4AA2-955D-C57606DD596D}" srcOrd="3" destOrd="0" parTransId="{51935BFE-DA68-4DE4-8D51-866A081532C5}" sibTransId="{0BC3E4BC-2537-4DCF-9064-15CDF4199EFF}"/>
    <dgm:cxn modelId="{2A019D7E-17FB-4676-A8EF-5E48C6590FFA}" type="presOf" srcId="{EB4C6ECC-C85A-465C-9ABF-1D2E5D4E7B34}" destId="{422E2BB3-E447-48C2-87A8-A8C7B3711B6F}" srcOrd="0" destOrd="0" presId="urn:microsoft.com/office/officeart/2005/8/layout/hList1"/>
    <dgm:cxn modelId="{4B136084-C68F-4383-BD35-DDB363119B37}" srcId="{BCD79222-1146-4AB9-99E4-79CBC3C04B3E}" destId="{98EC984C-AA33-48F7-AC7D-F998F0914164}" srcOrd="1" destOrd="0" parTransId="{2E528166-7F20-49F1-820F-60B5C31286A1}" sibTransId="{0FCD0384-F419-42D5-9A3C-522D01182C2F}"/>
    <dgm:cxn modelId="{7611B485-7595-4B68-A78C-1FFB605968DA}" srcId="{A1E1C347-95BB-4D53-8F83-ACB627E82191}" destId="{4928C0DA-893E-4B25-887D-58D2B6BA42C8}" srcOrd="2" destOrd="0" parTransId="{2E01F463-B197-4CBA-B4F0-4DD41E01C3C6}" sibTransId="{93EA6484-5221-43FF-B7A1-01276E22AC81}"/>
    <dgm:cxn modelId="{5F3A478B-B1D4-4C23-BF14-9000216726C3}" srcId="{81773E13-99ED-417C-B6AE-A64DC0636EF6}" destId="{6C675FB2-0707-44C5-ABE9-0296F7A6B753}" srcOrd="3" destOrd="0" parTransId="{B2AEF866-82C1-4CD2-BFAF-38B9C94ED212}" sibTransId="{48604A01-F458-4F52-90F6-A48DB7A55E4B}"/>
    <dgm:cxn modelId="{85C03191-CD0A-4D44-95E0-4BDAEB829668}" srcId="{BCD79222-1146-4AB9-99E4-79CBC3C04B3E}" destId="{536CBA51-2C20-46AB-B753-3968B47406BC}" srcOrd="2" destOrd="0" parTransId="{2097C31D-5068-4571-AB72-4D8041EDD018}" sibTransId="{B1A47D4E-0327-4739-9EDF-75B1FC4FB132}"/>
    <dgm:cxn modelId="{F5C7B89D-26C1-41B3-B8E3-29D104C6A982}" srcId="{DF48C09C-E6D4-48B8-B8D8-F6879AE36739}" destId="{EB4C6ECC-C85A-465C-9ABF-1D2E5D4E7B34}" srcOrd="0" destOrd="0" parTransId="{BAB97DCE-FBEE-400B-B26B-825A7697617E}" sibTransId="{8F2E1B90-3994-4A8A-A9D7-C58C8FBEA561}"/>
    <dgm:cxn modelId="{4BE89C9F-3F78-492D-8DEF-5D8ACF99E83E}" srcId="{BCD79222-1146-4AB9-99E4-79CBC3C04B3E}" destId="{4A2DAF9B-3386-4425-95D2-148B473F7173}" srcOrd="0" destOrd="0" parTransId="{E5B1344B-901C-421F-BE42-93D86332169A}" sibTransId="{5A556AA7-B82D-499E-B20E-C73DFD137867}"/>
    <dgm:cxn modelId="{DDA7BCA9-4A64-4E5B-8FCB-800D33B7E05B}" type="presOf" srcId="{DC16384E-F31F-49A1-8121-959FACC7D38B}" destId="{77D45E12-74EB-45FC-B779-DE7FBBB82892}" srcOrd="0" destOrd="0" presId="urn:microsoft.com/office/officeart/2005/8/layout/hList1"/>
    <dgm:cxn modelId="{73C89DAE-093E-45B4-84EE-9166C34C0FCC}" srcId="{DF48C09C-E6D4-48B8-B8D8-F6879AE36739}" destId="{742D3B76-5E32-4E99-AC5D-C232786AAD27}" srcOrd="2" destOrd="0" parTransId="{286765F8-48AD-42CA-9A10-0D8D83932752}" sibTransId="{89CFD247-C1DE-4516-B8EA-6727C5A1ADFC}"/>
    <dgm:cxn modelId="{45F395B3-4B4A-432D-8C8C-559D80A7B400}" type="presOf" srcId="{04EE70B7-AB03-4CF1-BF7B-95530097A70C}" destId="{2B19946D-513B-4406-BDCA-4265F8B714F3}" srcOrd="0" destOrd="0" presId="urn:microsoft.com/office/officeart/2005/8/layout/hList1"/>
    <dgm:cxn modelId="{186416B9-0C57-47EE-BB84-D9296B569812}" type="presOf" srcId="{6C675FB2-0707-44C5-ABE9-0296F7A6B753}" destId="{2B19946D-513B-4406-BDCA-4265F8B714F3}" srcOrd="0" destOrd="3" presId="urn:microsoft.com/office/officeart/2005/8/layout/hList1"/>
    <dgm:cxn modelId="{68D21FC9-2E8E-4A9A-9E1E-1DED44BF3767}" type="presOf" srcId="{4A2DAF9B-3386-4425-95D2-148B473F7173}" destId="{BBFB4BE5-1DD4-43DF-8D24-08F412C27F94}" srcOrd="0" destOrd="0" presId="urn:microsoft.com/office/officeart/2005/8/layout/hList1"/>
    <dgm:cxn modelId="{9DBC2CCA-03DE-4BE0-A3DE-D6044BDEA956}" srcId="{81773E13-99ED-417C-B6AE-A64DC0636EF6}" destId="{96B34BAC-7681-40F0-BF4E-026270C2E97C}" srcOrd="1" destOrd="0" parTransId="{A7897F21-1E3A-4FB4-A62E-3A160EA34DD7}" sibTransId="{EFC7EC32-0AAB-4935-922E-4D5341E338E3}"/>
    <dgm:cxn modelId="{7063A2CF-AFF2-4F2B-9D57-D21E57E90472}" type="presOf" srcId="{C9B62183-397F-4C2E-999B-C201D9D72292}" destId="{422E2BB3-E447-48C2-87A8-A8C7B3711B6F}" srcOrd="0" destOrd="3" presId="urn:microsoft.com/office/officeart/2005/8/layout/hList1"/>
    <dgm:cxn modelId="{776DC1D0-E1AB-40B6-B40E-6522A7FDB99E}" type="presOf" srcId="{8FE46908-061C-410E-939A-1349F5EBC7C0}" destId="{002DAAAD-3E4E-4211-B273-44CEFCDCC1E7}" srcOrd="0" destOrd="2" presId="urn:microsoft.com/office/officeart/2005/8/layout/hList1"/>
    <dgm:cxn modelId="{95A435D4-AEC4-4FC0-A558-C104279D9065}" type="presOf" srcId="{E6F1FAEA-A5CB-4A34-B00A-52E042BD0A0F}" destId="{5ED306F9-13B5-4F93-B6E6-242F43D9FDC8}" srcOrd="0" destOrd="0" presId="urn:microsoft.com/office/officeart/2005/8/layout/hList1"/>
    <dgm:cxn modelId="{F02A63D6-9ACF-409E-A887-E514464222C3}" type="presOf" srcId="{49BED982-E6FB-4AA2-955D-C57606DD596D}" destId="{BBFB4BE5-1DD4-43DF-8D24-08F412C27F94}" srcOrd="0" destOrd="3" presId="urn:microsoft.com/office/officeart/2005/8/layout/hList1"/>
    <dgm:cxn modelId="{F3167ED8-A87A-4139-BB87-F5BBC32732C1}" type="presOf" srcId="{98B2ECA5-A7C0-4729-A6B2-17AB4E2F9118}" destId="{77D45E12-74EB-45FC-B779-DE7FBBB82892}" srcOrd="0" destOrd="1" presId="urn:microsoft.com/office/officeart/2005/8/layout/hList1"/>
    <dgm:cxn modelId="{447246DC-BADD-4913-A56B-58E4F6D438DA}" type="presOf" srcId="{81773E13-99ED-417C-B6AE-A64DC0636EF6}" destId="{BE5FFF71-DA11-4A0C-8DC0-6B7D98D87C19}" srcOrd="0" destOrd="0" presId="urn:microsoft.com/office/officeart/2005/8/layout/hList1"/>
    <dgm:cxn modelId="{0FCE0BDE-A733-4616-A8B0-2F2103D72E33}" type="presOf" srcId="{DF48C09C-E6D4-48B8-B8D8-F6879AE36739}" destId="{365371CA-C78E-4926-A2DB-A1B6DF9AB240}" srcOrd="0" destOrd="0" presId="urn:microsoft.com/office/officeart/2005/8/layout/hList1"/>
    <dgm:cxn modelId="{89461FE6-9925-442A-BE97-B1F500403928}" srcId="{E6F1FAEA-A5CB-4A34-B00A-52E042BD0A0F}" destId="{5BDBCAEF-3237-409A-B1FE-99773DC17F43}" srcOrd="1" destOrd="0" parTransId="{EE64BC38-215B-4FE8-BDE0-9C259B67B297}" sibTransId="{0F286F7B-210C-4338-9835-3A3CCC841348}"/>
    <dgm:cxn modelId="{18B559E7-4A8B-43F0-A2DC-6C4673E72C0E}" type="presOf" srcId="{536CBA51-2C20-46AB-B753-3968B47406BC}" destId="{BBFB4BE5-1DD4-43DF-8D24-08F412C27F94}" srcOrd="0" destOrd="2" presId="urn:microsoft.com/office/officeart/2005/8/layout/hList1"/>
    <dgm:cxn modelId="{01064BEB-B5E3-45C1-96E8-BACCA57781F2}" type="presOf" srcId="{BCD79222-1146-4AB9-99E4-79CBC3C04B3E}" destId="{CEA6BFC6-3EEA-41E5-BFD1-7BFA162004D7}" srcOrd="0" destOrd="0" presId="urn:microsoft.com/office/officeart/2005/8/layout/hList1"/>
    <dgm:cxn modelId="{9E1A0AF6-F026-4CD8-B697-6A6DA8BB1409}" type="presOf" srcId="{2B7201E6-E8A4-4F2A-AB4B-0E5F7D553D47}" destId="{422E2BB3-E447-48C2-87A8-A8C7B3711B6F}" srcOrd="0" destOrd="1" presId="urn:microsoft.com/office/officeart/2005/8/layout/hList1"/>
    <dgm:cxn modelId="{A14D63F9-EE95-4734-920F-2BC37DC6AF6D}" type="presOf" srcId="{4928C0DA-893E-4B25-887D-58D2B6BA42C8}" destId="{77D45E12-74EB-45FC-B779-DE7FBBB82892}" srcOrd="0" destOrd="2" presId="urn:microsoft.com/office/officeart/2005/8/layout/hList1"/>
    <dgm:cxn modelId="{7C10924F-8513-43AB-8758-DFEDA375FC97}" type="presParOf" srcId="{1F4B773F-2CB7-4D6B-9C81-E59F1B465D4A}" destId="{CB79CC0B-056F-4222-A5E3-88E0EC6382AC}" srcOrd="0" destOrd="0" presId="urn:microsoft.com/office/officeart/2005/8/layout/hList1"/>
    <dgm:cxn modelId="{F64EB533-58D9-4C17-861E-31E5785ECEC3}" type="presParOf" srcId="{CB79CC0B-056F-4222-A5E3-88E0EC6382AC}" destId="{365371CA-C78E-4926-A2DB-A1B6DF9AB240}" srcOrd="0" destOrd="0" presId="urn:microsoft.com/office/officeart/2005/8/layout/hList1"/>
    <dgm:cxn modelId="{D321DAAB-9D8C-4157-9CEB-863802CC6557}" type="presParOf" srcId="{CB79CC0B-056F-4222-A5E3-88E0EC6382AC}" destId="{422E2BB3-E447-48C2-87A8-A8C7B3711B6F}" srcOrd="1" destOrd="0" presId="urn:microsoft.com/office/officeart/2005/8/layout/hList1"/>
    <dgm:cxn modelId="{3D083627-F738-46FD-A2EE-C45CBC5070BB}" type="presParOf" srcId="{1F4B773F-2CB7-4D6B-9C81-E59F1B465D4A}" destId="{F0EA99E1-C5C1-4701-A54A-98DEBA1EC813}" srcOrd="1" destOrd="0" presId="urn:microsoft.com/office/officeart/2005/8/layout/hList1"/>
    <dgm:cxn modelId="{46F19CA3-A252-4C1D-8D54-CDC68D96163F}" type="presParOf" srcId="{1F4B773F-2CB7-4D6B-9C81-E59F1B465D4A}" destId="{9BD739F6-0B65-4EDF-A306-7791F100A263}" srcOrd="2" destOrd="0" presId="urn:microsoft.com/office/officeart/2005/8/layout/hList1"/>
    <dgm:cxn modelId="{26163252-3D20-462F-8EDF-C3092377D7FD}" type="presParOf" srcId="{9BD739F6-0B65-4EDF-A306-7791F100A263}" destId="{CEA6BFC6-3EEA-41E5-BFD1-7BFA162004D7}" srcOrd="0" destOrd="0" presId="urn:microsoft.com/office/officeart/2005/8/layout/hList1"/>
    <dgm:cxn modelId="{D256A44D-A957-4D8E-88C8-3AE0299B817B}" type="presParOf" srcId="{9BD739F6-0B65-4EDF-A306-7791F100A263}" destId="{BBFB4BE5-1DD4-43DF-8D24-08F412C27F94}" srcOrd="1" destOrd="0" presId="urn:microsoft.com/office/officeart/2005/8/layout/hList1"/>
    <dgm:cxn modelId="{D081F04B-EE01-41DE-BF46-A41C9F485BCD}" type="presParOf" srcId="{1F4B773F-2CB7-4D6B-9C81-E59F1B465D4A}" destId="{D5DA8A89-9CD3-4915-BC31-A976EC537CC3}" srcOrd="3" destOrd="0" presId="urn:microsoft.com/office/officeart/2005/8/layout/hList1"/>
    <dgm:cxn modelId="{A9B02BE8-DEB3-449E-BD4B-F66BF53EE3E6}" type="presParOf" srcId="{1F4B773F-2CB7-4D6B-9C81-E59F1B465D4A}" destId="{23B4D75F-94C4-4750-8D8B-6C06B24BE04F}" srcOrd="4" destOrd="0" presId="urn:microsoft.com/office/officeart/2005/8/layout/hList1"/>
    <dgm:cxn modelId="{AF465E0F-DE63-4720-B7A6-DB0B4B24AC81}" type="presParOf" srcId="{23B4D75F-94C4-4750-8D8B-6C06B24BE04F}" destId="{89E38156-7D2E-4C42-9D1C-B50D22C4D4F5}" srcOrd="0" destOrd="0" presId="urn:microsoft.com/office/officeart/2005/8/layout/hList1"/>
    <dgm:cxn modelId="{4615EDBA-8B9C-48BE-91BE-06DDFB2495F5}" type="presParOf" srcId="{23B4D75F-94C4-4750-8D8B-6C06B24BE04F}" destId="{77D45E12-74EB-45FC-B779-DE7FBBB82892}" srcOrd="1" destOrd="0" presId="urn:microsoft.com/office/officeart/2005/8/layout/hList1"/>
    <dgm:cxn modelId="{08D7E701-E45E-4F5D-A839-14BEC7D80C86}" type="presParOf" srcId="{1F4B773F-2CB7-4D6B-9C81-E59F1B465D4A}" destId="{6B074F71-8C94-4837-A38D-6387BA4C8958}" srcOrd="5" destOrd="0" presId="urn:microsoft.com/office/officeart/2005/8/layout/hList1"/>
    <dgm:cxn modelId="{D24D150A-0469-460E-94A8-48B779FFE33A}" type="presParOf" srcId="{1F4B773F-2CB7-4D6B-9C81-E59F1B465D4A}" destId="{808CD57C-DDB1-484A-A2BE-33D288A63C23}" srcOrd="6" destOrd="0" presId="urn:microsoft.com/office/officeart/2005/8/layout/hList1"/>
    <dgm:cxn modelId="{EF1BDEA9-EBC3-4207-98E1-A381B9803FFD}" type="presParOf" srcId="{808CD57C-DDB1-484A-A2BE-33D288A63C23}" destId="{5ED306F9-13B5-4F93-B6E6-242F43D9FDC8}" srcOrd="0" destOrd="0" presId="urn:microsoft.com/office/officeart/2005/8/layout/hList1"/>
    <dgm:cxn modelId="{C3973538-9984-48B0-B4BE-2B807650E2B1}" type="presParOf" srcId="{808CD57C-DDB1-484A-A2BE-33D288A63C23}" destId="{002DAAAD-3E4E-4211-B273-44CEFCDCC1E7}" srcOrd="1" destOrd="0" presId="urn:microsoft.com/office/officeart/2005/8/layout/hList1"/>
    <dgm:cxn modelId="{890380D3-FEA3-4598-B425-7DD401835846}" type="presParOf" srcId="{1F4B773F-2CB7-4D6B-9C81-E59F1B465D4A}" destId="{190A3250-8633-42F2-85BD-F0238772E5F3}" srcOrd="7" destOrd="0" presId="urn:microsoft.com/office/officeart/2005/8/layout/hList1"/>
    <dgm:cxn modelId="{92A38FC7-EBBE-47D8-805A-B0441FA8B333}" type="presParOf" srcId="{1F4B773F-2CB7-4D6B-9C81-E59F1B465D4A}" destId="{78AA9F8E-EF29-4586-B8FD-4AB89A2D1D6A}" srcOrd="8" destOrd="0" presId="urn:microsoft.com/office/officeart/2005/8/layout/hList1"/>
    <dgm:cxn modelId="{B85F7255-4E75-4968-9BAB-2C1BEB03633C}" type="presParOf" srcId="{78AA9F8E-EF29-4586-B8FD-4AB89A2D1D6A}" destId="{BE5FFF71-DA11-4A0C-8DC0-6B7D98D87C19}" srcOrd="0" destOrd="0" presId="urn:microsoft.com/office/officeart/2005/8/layout/hList1"/>
    <dgm:cxn modelId="{C3B1F5DE-3114-4CA0-B9D7-8077EBDF957C}" type="presParOf" srcId="{78AA9F8E-EF29-4586-B8FD-4AB89A2D1D6A}" destId="{2B19946D-513B-4406-BDCA-4265F8B714F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9A46DE-B395-4550-8E95-6FC6BB4CFAC7}"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GB"/>
        </a:p>
      </dgm:t>
    </dgm:pt>
    <dgm:pt modelId="{DF48C09C-E6D4-48B8-B8D8-F6879AE36739}">
      <dgm:prSet phldrT="[Text]" custT="1"/>
      <dgm:spPr>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GB" sz="2200" b="1" dirty="0">
              <a:latin typeface="Arial" panose="020B0604020202020204" pitchFamily="34" charset="0"/>
              <a:cs typeface="Arial" panose="020B0604020202020204" pitchFamily="34" charset="0"/>
            </a:rPr>
            <a:t>Domain 1</a:t>
          </a:r>
        </a:p>
      </dgm:t>
    </dgm:pt>
    <dgm:pt modelId="{CF23FC06-FD06-4FC4-8453-871B063F8FAB}" type="parTrans" cxnId="{6F614F3D-EF85-49F0-BD30-72B6557620BB}">
      <dgm:prSet/>
      <dgm:spPr/>
      <dgm:t>
        <a:bodyPr/>
        <a:lstStyle/>
        <a:p>
          <a:endParaRPr lang="en-GB">
            <a:latin typeface="Arial" panose="020B0604020202020204" pitchFamily="34" charset="0"/>
            <a:cs typeface="Arial" panose="020B0604020202020204" pitchFamily="34" charset="0"/>
          </a:endParaRPr>
        </a:p>
      </dgm:t>
    </dgm:pt>
    <dgm:pt modelId="{13C48B01-AD61-4694-9FC0-246FFE757925}" type="sibTrans" cxnId="{6F614F3D-EF85-49F0-BD30-72B6557620BB}">
      <dgm:prSet/>
      <dgm:spPr/>
      <dgm:t>
        <a:bodyPr/>
        <a:lstStyle/>
        <a:p>
          <a:endParaRPr lang="en-GB">
            <a:latin typeface="Arial" panose="020B0604020202020204" pitchFamily="34" charset="0"/>
            <a:cs typeface="Arial" panose="020B0604020202020204" pitchFamily="34" charset="0"/>
          </a:endParaRPr>
        </a:p>
      </dgm:t>
    </dgm:pt>
    <dgm:pt modelId="{EB4C6ECC-C85A-465C-9ABF-1D2E5D4E7B34}">
      <dgm:prSet phldrT="[Text]" custT="1"/>
      <dgm:spPr/>
      <dgm:t>
        <a:bodyPr/>
        <a:lstStyle/>
        <a:p>
          <a:pPr algn="ctr"/>
          <a:r>
            <a:rPr lang="en-GB" sz="1800" dirty="0">
              <a:solidFill>
                <a:srgbClr val="00B050"/>
              </a:solidFill>
              <a:latin typeface="Arial" panose="020B0604020202020204" pitchFamily="34" charset="0"/>
              <a:cs typeface="Arial" panose="020B0604020202020204" pitchFamily="34" charset="0"/>
            </a:rPr>
            <a:t>Quartile 1</a:t>
          </a:r>
        </a:p>
      </dgm:t>
    </dgm:pt>
    <dgm:pt modelId="{BAB97DCE-FBEE-400B-B26B-825A7697617E}" type="parTrans" cxnId="{F5C7B89D-26C1-41B3-B8E3-29D104C6A982}">
      <dgm:prSet/>
      <dgm:spPr/>
      <dgm:t>
        <a:bodyPr/>
        <a:lstStyle/>
        <a:p>
          <a:endParaRPr lang="en-GB">
            <a:latin typeface="Arial" panose="020B0604020202020204" pitchFamily="34" charset="0"/>
            <a:cs typeface="Arial" panose="020B0604020202020204" pitchFamily="34" charset="0"/>
          </a:endParaRPr>
        </a:p>
      </dgm:t>
    </dgm:pt>
    <dgm:pt modelId="{8F2E1B90-3994-4A8A-A9D7-C58C8FBEA561}" type="sibTrans" cxnId="{F5C7B89D-26C1-41B3-B8E3-29D104C6A982}">
      <dgm:prSet/>
      <dgm:spPr/>
      <dgm:t>
        <a:bodyPr/>
        <a:lstStyle/>
        <a:p>
          <a:endParaRPr lang="en-GB">
            <a:latin typeface="Arial" panose="020B0604020202020204" pitchFamily="34" charset="0"/>
            <a:cs typeface="Arial" panose="020B0604020202020204" pitchFamily="34" charset="0"/>
          </a:endParaRPr>
        </a:p>
      </dgm:t>
    </dgm:pt>
    <dgm:pt modelId="{2B7201E6-E8A4-4F2A-AB4B-0E5F7D553D47}">
      <dgm:prSet phldrT="[Text]" custT="1"/>
      <dgm:spPr/>
      <dgm:t>
        <a:bodyPr/>
        <a:lstStyle/>
        <a:p>
          <a:pPr algn="ctr"/>
          <a:r>
            <a:rPr lang="en-GB" sz="1800" dirty="0">
              <a:solidFill>
                <a:srgbClr val="92D050"/>
              </a:solidFill>
              <a:latin typeface="Arial" panose="020B0604020202020204" pitchFamily="34" charset="0"/>
              <a:cs typeface="Arial" panose="020B0604020202020204" pitchFamily="34" charset="0"/>
            </a:rPr>
            <a:t>Quartile 2</a:t>
          </a:r>
        </a:p>
      </dgm:t>
    </dgm:pt>
    <dgm:pt modelId="{410BF90F-D561-464B-8626-9620DB684B9A}" type="parTrans" cxnId="{3D4B794B-BD8A-4D38-B1F5-A85D1B9BFB7B}">
      <dgm:prSet/>
      <dgm:spPr/>
      <dgm:t>
        <a:bodyPr/>
        <a:lstStyle/>
        <a:p>
          <a:endParaRPr lang="en-GB">
            <a:latin typeface="Arial" panose="020B0604020202020204" pitchFamily="34" charset="0"/>
            <a:cs typeface="Arial" panose="020B0604020202020204" pitchFamily="34" charset="0"/>
          </a:endParaRPr>
        </a:p>
      </dgm:t>
    </dgm:pt>
    <dgm:pt modelId="{B40FFC3E-A9B0-40CB-A67A-442CFA7BB564}" type="sibTrans" cxnId="{3D4B794B-BD8A-4D38-B1F5-A85D1B9BFB7B}">
      <dgm:prSet/>
      <dgm:spPr/>
      <dgm:t>
        <a:bodyPr/>
        <a:lstStyle/>
        <a:p>
          <a:endParaRPr lang="en-GB">
            <a:latin typeface="Arial" panose="020B0604020202020204" pitchFamily="34" charset="0"/>
            <a:cs typeface="Arial" panose="020B0604020202020204" pitchFamily="34" charset="0"/>
          </a:endParaRPr>
        </a:p>
      </dgm:t>
    </dgm:pt>
    <dgm:pt modelId="{BCD79222-1146-4AB9-99E4-79CBC3C04B3E}">
      <dgm:prSet phldrT="[Text]"/>
      <dgm:spPr>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GB" b="1" dirty="0">
              <a:latin typeface="Arial" panose="020B0604020202020204" pitchFamily="34" charset="0"/>
              <a:cs typeface="Arial" panose="020B0604020202020204" pitchFamily="34" charset="0"/>
            </a:rPr>
            <a:t>Domain 2</a:t>
          </a:r>
        </a:p>
      </dgm:t>
    </dgm:pt>
    <dgm:pt modelId="{7D80686F-A1AB-4D43-AA2B-04524D51E961}" type="parTrans" cxnId="{43B0B101-44E2-49AE-B34A-A4F4B5C2D545}">
      <dgm:prSet/>
      <dgm:spPr/>
      <dgm:t>
        <a:bodyPr/>
        <a:lstStyle/>
        <a:p>
          <a:endParaRPr lang="en-GB">
            <a:latin typeface="Arial" panose="020B0604020202020204" pitchFamily="34" charset="0"/>
            <a:cs typeface="Arial" panose="020B0604020202020204" pitchFamily="34" charset="0"/>
          </a:endParaRPr>
        </a:p>
      </dgm:t>
    </dgm:pt>
    <dgm:pt modelId="{068FE043-0314-4311-8A30-8AFF78CC1BAF}" type="sibTrans" cxnId="{43B0B101-44E2-49AE-B34A-A4F4B5C2D545}">
      <dgm:prSet/>
      <dgm:spPr/>
      <dgm:t>
        <a:bodyPr/>
        <a:lstStyle/>
        <a:p>
          <a:endParaRPr lang="en-GB">
            <a:latin typeface="Arial" panose="020B0604020202020204" pitchFamily="34" charset="0"/>
            <a:cs typeface="Arial" panose="020B0604020202020204" pitchFamily="34" charset="0"/>
          </a:endParaRPr>
        </a:p>
      </dgm:t>
    </dgm:pt>
    <dgm:pt modelId="{4A2DAF9B-3386-4425-95D2-148B473F7173}">
      <dgm:prSet phldrT="[Text]" custT="1"/>
      <dgm:spPr/>
      <dgm:t>
        <a:bodyPr/>
        <a:lstStyle/>
        <a:p>
          <a:pPr algn="ctr"/>
          <a:r>
            <a:rPr lang="en-GB" sz="1800" dirty="0">
              <a:solidFill>
                <a:srgbClr val="00B050"/>
              </a:solidFill>
              <a:latin typeface="Arial" panose="020B0604020202020204" pitchFamily="34" charset="0"/>
              <a:cs typeface="Arial" panose="020B0604020202020204" pitchFamily="34" charset="0"/>
            </a:rPr>
            <a:t>Quartile 1</a:t>
          </a:r>
        </a:p>
      </dgm:t>
    </dgm:pt>
    <dgm:pt modelId="{E5B1344B-901C-421F-BE42-93D86332169A}" type="parTrans" cxnId="{4BE89C9F-3F78-492D-8DEF-5D8ACF99E83E}">
      <dgm:prSet/>
      <dgm:spPr/>
      <dgm:t>
        <a:bodyPr/>
        <a:lstStyle/>
        <a:p>
          <a:endParaRPr lang="en-GB">
            <a:latin typeface="Arial" panose="020B0604020202020204" pitchFamily="34" charset="0"/>
            <a:cs typeface="Arial" panose="020B0604020202020204" pitchFamily="34" charset="0"/>
          </a:endParaRPr>
        </a:p>
      </dgm:t>
    </dgm:pt>
    <dgm:pt modelId="{5A556AA7-B82D-499E-B20E-C73DFD137867}" type="sibTrans" cxnId="{4BE89C9F-3F78-492D-8DEF-5D8ACF99E83E}">
      <dgm:prSet/>
      <dgm:spPr/>
      <dgm:t>
        <a:bodyPr/>
        <a:lstStyle/>
        <a:p>
          <a:endParaRPr lang="en-GB">
            <a:latin typeface="Arial" panose="020B0604020202020204" pitchFamily="34" charset="0"/>
            <a:cs typeface="Arial" panose="020B0604020202020204" pitchFamily="34" charset="0"/>
          </a:endParaRPr>
        </a:p>
      </dgm:t>
    </dgm:pt>
    <dgm:pt modelId="{A1E1C347-95BB-4D53-8F83-ACB627E82191}">
      <dgm:prSet phldrT="[Text]"/>
      <dgm:spPr>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GB" b="1" dirty="0">
              <a:latin typeface="Arial" panose="020B0604020202020204" pitchFamily="34" charset="0"/>
              <a:cs typeface="Arial" panose="020B0604020202020204" pitchFamily="34" charset="0"/>
            </a:rPr>
            <a:t>Domain 3</a:t>
          </a:r>
        </a:p>
      </dgm:t>
    </dgm:pt>
    <dgm:pt modelId="{F93410F4-FC36-46FC-ABB4-3105CC0DFC9F}" type="parTrans" cxnId="{B624185C-C139-4A13-A55E-588F477BF73F}">
      <dgm:prSet/>
      <dgm:spPr/>
      <dgm:t>
        <a:bodyPr/>
        <a:lstStyle/>
        <a:p>
          <a:endParaRPr lang="en-GB">
            <a:latin typeface="Arial" panose="020B0604020202020204" pitchFamily="34" charset="0"/>
            <a:cs typeface="Arial" panose="020B0604020202020204" pitchFamily="34" charset="0"/>
          </a:endParaRPr>
        </a:p>
      </dgm:t>
    </dgm:pt>
    <dgm:pt modelId="{FF15A0A1-92CB-4225-86FD-A07AEF7DB8D0}" type="sibTrans" cxnId="{B624185C-C139-4A13-A55E-588F477BF73F}">
      <dgm:prSet/>
      <dgm:spPr/>
      <dgm:t>
        <a:bodyPr/>
        <a:lstStyle/>
        <a:p>
          <a:endParaRPr lang="en-GB">
            <a:latin typeface="Arial" panose="020B0604020202020204" pitchFamily="34" charset="0"/>
            <a:cs typeface="Arial" panose="020B0604020202020204" pitchFamily="34" charset="0"/>
          </a:endParaRPr>
        </a:p>
      </dgm:t>
    </dgm:pt>
    <dgm:pt modelId="{E6F1FAEA-A5CB-4A34-B00A-52E042BD0A0F}">
      <dgm:prSet phldrT="[Text]"/>
      <dgm:spPr>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GB" b="1" dirty="0">
              <a:latin typeface="Arial" panose="020B0604020202020204" pitchFamily="34" charset="0"/>
              <a:cs typeface="Arial" panose="020B0604020202020204" pitchFamily="34" charset="0"/>
            </a:rPr>
            <a:t>Domain 4</a:t>
          </a:r>
        </a:p>
      </dgm:t>
    </dgm:pt>
    <dgm:pt modelId="{0B4B3181-B581-4204-B3CC-DF9CAE2654BA}" type="parTrans" cxnId="{E9FD9C6E-3CA7-4AEA-AD24-39F12D922BAD}">
      <dgm:prSet/>
      <dgm:spPr/>
      <dgm:t>
        <a:bodyPr/>
        <a:lstStyle/>
        <a:p>
          <a:endParaRPr lang="en-GB">
            <a:latin typeface="Arial" panose="020B0604020202020204" pitchFamily="34" charset="0"/>
            <a:cs typeface="Arial" panose="020B0604020202020204" pitchFamily="34" charset="0"/>
          </a:endParaRPr>
        </a:p>
      </dgm:t>
    </dgm:pt>
    <dgm:pt modelId="{A7BBD4D8-B1FE-4800-92EA-70BF0EC57379}" type="sibTrans" cxnId="{E9FD9C6E-3CA7-4AEA-AD24-39F12D922BAD}">
      <dgm:prSet/>
      <dgm:spPr/>
      <dgm:t>
        <a:bodyPr/>
        <a:lstStyle/>
        <a:p>
          <a:endParaRPr lang="en-GB">
            <a:latin typeface="Arial" panose="020B0604020202020204" pitchFamily="34" charset="0"/>
            <a:cs typeface="Arial" panose="020B0604020202020204" pitchFamily="34" charset="0"/>
          </a:endParaRPr>
        </a:p>
      </dgm:t>
    </dgm:pt>
    <dgm:pt modelId="{E95AF8E5-356E-4B83-8357-87D0E635CCA4}">
      <dgm:prSet phldrT="[Text]" custT="1"/>
      <dgm:spPr/>
      <dgm:t>
        <a:bodyPr/>
        <a:lstStyle/>
        <a:p>
          <a:pPr algn="ctr"/>
          <a:r>
            <a:rPr lang="en-GB" sz="1800" dirty="0">
              <a:solidFill>
                <a:srgbClr val="00B050"/>
              </a:solidFill>
              <a:latin typeface="Arial" panose="020B0604020202020204" pitchFamily="34" charset="0"/>
              <a:cs typeface="Arial" panose="020B0604020202020204" pitchFamily="34" charset="0"/>
            </a:rPr>
            <a:t>Quartile 1</a:t>
          </a:r>
        </a:p>
      </dgm:t>
    </dgm:pt>
    <dgm:pt modelId="{9D0F192C-8CA1-4051-AB3A-4FED63A89CB8}" type="parTrans" cxnId="{961A4306-4952-47A7-A9EF-615AC030D626}">
      <dgm:prSet/>
      <dgm:spPr/>
      <dgm:t>
        <a:bodyPr/>
        <a:lstStyle/>
        <a:p>
          <a:endParaRPr lang="en-GB">
            <a:latin typeface="Arial" panose="020B0604020202020204" pitchFamily="34" charset="0"/>
            <a:cs typeface="Arial" panose="020B0604020202020204" pitchFamily="34" charset="0"/>
          </a:endParaRPr>
        </a:p>
      </dgm:t>
    </dgm:pt>
    <dgm:pt modelId="{18110D3C-E4E8-44F7-B309-543389AD4472}" type="sibTrans" cxnId="{961A4306-4952-47A7-A9EF-615AC030D626}">
      <dgm:prSet/>
      <dgm:spPr/>
      <dgm:t>
        <a:bodyPr/>
        <a:lstStyle/>
        <a:p>
          <a:endParaRPr lang="en-GB">
            <a:latin typeface="Arial" panose="020B0604020202020204" pitchFamily="34" charset="0"/>
            <a:cs typeface="Arial" panose="020B0604020202020204" pitchFamily="34" charset="0"/>
          </a:endParaRPr>
        </a:p>
      </dgm:t>
    </dgm:pt>
    <dgm:pt modelId="{742D3B76-5E32-4E99-AC5D-C232786AAD27}">
      <dgm:prSet phldrT="[Text]" custT="1"/>
      <dgm:spPr/>
      <dgm:t>
        <a:bodyPr/>
        <a:lstStyle/>
        <a:p>
          <a:pPr algn="ctr"/>
          <a:r>
            <a:rPr lang="en-GB" sz="1800" dirty="0">
              <a:solidFill>
                <a:srgbClr val="FFC000"/>
              </a:solidFill>
              <a:latin typeface="Arial" panose="020B0604020202020204" pitchFamily="34" charset="0"/>
              <a:cs typeface="Arial" panose="020B0604020202020204" pitchFamily="34" charset="0"/>
            </a:rPr>
            <a:t>Quartile 3</a:t>
          </a:r>
        </a:p>
      </dgm:t>
    </dgm:pt>
    <dgm:pt modelId="{286765F8-48AD-42CA-9A10-0D8D83932752}" type="parTrans" cxnId="{73C89DAE-093E-45B4-84EE-9166C34C0FCC}">
      <dgm:prSet/>
      <dgm:spPr/>
      <dgm:t>
        <a:bodyPr/>
        <a:lstStyle/>
        <a:p>
          <a:endParaRPr lang="en-GB">
            <a:latin typeface="Arial" panose="020B0604020202020204" pitchFamily="34" charset="0"/>
            <a:cs typeface="Arial" panose="020B0604020202020204" pitchFamily="34" charset="0"/>
          </a:endParaRPr>
        </a:p>
      </dgm:t>
    </dgm:pt>
    <dgm:pt modelId="{89CFD247-C1DE-4516-B8EA-6727C5A1ADFC}" type="sibTrans" cxnId="{73C89DAE-093E-45B4-84EE-9166C34C0FCC}">
      <dgm:prSet/>
      <dgm:spPr/>
      <dgm:t>
        <a:bodyPr/>
        <a:lstStyle/>
        <a:p>
          <a:endParaRPr lang="en-GB">
            <a:latin typeface="Arial" panose="020B0604020202020204" pitchFamily="34" charset="0"/>
            <a:cs typeface="Arial" panose="020B0604020202020204" pitchFamily="34" charset="0"/>
          </a:endParaRPr>
        </a:p>
      </dgm:t>
    </dgm:pt>
    <dgm:pt modelId="{C9B62183-397F-4C2E-999B-C201D9D72292}">
      <dgm:prSet phldrT="[Text]" custT="1"/>
      <dgm:spPr/>
      <dgm:t>
        <a:bodyPr/>
        <a:lstStyle/>
        <a:p>
          <a:pPr algn="ctr"/>
          <a:r>
            <a:rPr lang="en-GB" sz="1800" dirty="0">
              <a:solidFill>
                <a:srgbClr val="FF0000"/>
              </a:solidFill>
              <a:latin typeface="Arial" panose="020B0604020202020204" pitchFamily="34" charset="0"/>
              <a:cs typeface="Arial" panose="020B0604020202020204" pitchFamily="34" charset="0"/>
            </a:rPr>
            <a:t>Quartile 4</a:t>
          </a:r>
        </a:p>
      </dgm:t>
    </dgm:pt>
    <dgm:pt modelId="{71EE147D-4FA2-4226-9104-AC9CE18415EB}" type="parTrans" cxnId="{F21D8F29-5801-4AFB-B0E5-6C99A4480E9C}">
      <dgm:prSet/>
      <dgm:spPr/>
      <dgm:t>
        <a:bodyPr/>
        <a:lstStyle/>
        <a:p>
          <a:endParaRPr lang="en-GB">
            <a:latin typeface="Arial" panose="020B0604020202020204" pitchFamily="34" charset="0"/>
            <a:cs typeface="Arial" panose="020B0604020202020204" pitchFamily="34" charset="0"/>
          </a:endParaRPr>
        </a:p>
      </dgm:t>
    </dgm:pt>
    <dgm:pt modelId="{FD01ABF0-E889-43AD-BC37-3282E3BE786D}" type="sibTrans" cxnId="{F21D8F29-5801-4AFB-B0E5-6C99A4480E9C}">
      <dgm:prSet/>
      <dgm:spPr/>
      <dgm:t>
        <a:bodyPr/>
        <a:lstStyle/>
        <a:p>
          <a:endParaRPr lang="en-GB">
            <a:latin typeface="Arial" panose="020B0604020202020204" pitchFamily="34" charset="0"/>
            <a:cs typeface="Arial" panose="020B0604020202020204" pitchFamily="34" charset="0"/>
          </a:endParaRPr>
        </a:p>
      </dgm:t>
    </dgm:pt>
    <dgm:pt modelId="{DC16384E-F31F-49A1-8121-959FACC7D38B}">
      <dgm:prSet phldrT="[Text]" custT="1"/>
      <dgm:spPr/>
      <dgm:t>
        <a:bodyPr/>
        <a:lstStyle/>
        <a:p>
          <a:pPr algn="ctr"/>
          <a:r>
            <a:rPr lang="en-GB" sz="1800" dirty="0">
              <a:solidFill>
                <a:srgbClr val="00B050"/>
              </a:solidFill>
              <a:latin typeface="Arial" panose="020B0604020202020204" pitchFamily="34" charset="0"/>
              <a:cs typeface="Arial" panose="020B0604020202020204" pitchFamily="34" charset="0"/>
            </a:rPr>
            <a:t>Quartile 1</a:t>
          </a:r>
        </a:p>
      </dgm:t>
    </dgm:pt>
    <dgm:pt modelId="{8C0B2C8E-6B96-48E8-B1D0-3A5CC401A12A}" type="parTrans" cxnId="{94BA9A70-2AA5-4E57-A76B-34EFC46A4C1A}">
      <dgm:prSet/>
      <dgm:spPr/>
      <dgm:t>
        <a:bodyPr/>
        <a:lstStyle/>
        <a:p>
          <a:endParaRPr lang="en-GB">
            <a:latin typeface="Arial" panose="020B0604020202020204" pitchFamily="34" charset="0"/>
            <a:cs typeface="Arial" panose="020B0604020202020204" pitchFamily="34" charset="0"/>
          </a:endParaRPr>
        </a:p>
      </dgm:t>
    </dgm:pt>
    <dgm:pt modelId="{D82483D9-D867-4009-A7EC-DC1FD795DD95}" type="sibTrans" cxnId="{94BA9A70-2AA5-4E57-A76B-34EFC46A4C1A}">
      <dgm:prSet/>
      <dgm:spPr/>
      <dgm:t>
        <a:bodyPr/>
        <a:lstStyle/>
        <a:p>
          <a:endParaRPr lang="en-GB">
            <a:latin typeface="Arial" panose="020B0604020202020204" pitchFamily="34" charset="0"/>
            <a:cs typeface="Arial" panose="020B0604020202020204" pitchFamily="34" charset="0"/>
          </a:endParaRPr>
        </a:p>
      </dgm:t>
    </dgm:pt>
    <dgm:pt modelId="{81773E13-99ED-417C-B6AE-A64DC0636EF6}">
      <dgm:prSet/>
      <dgm:spPr>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GB" b="1" dirty="0">
              <a:latin typeface="Arial" panose="020B0604020202020204" pitchFamily="34" charset="0"/>
              <a:cs typeface="Arial" panose="020B0604020202020204" pitchFamily="34" charset="0"/>
            </a:rPr>
            <a:t>Domain 5</a:t>
          </a:r>
        </a:p>
      </dgm:t>
    </dgm:pt>
    <dgm:pt modelId="{4A13AEBB-4B7B-4317-BF50-6B48D00B29A2}" type="parTrans" cxnId="{322F8B47-7D5F-436D-BCB4-B8A58DF49E2E}">
      <dgm:prSet/>
      <dgm:spPr/>
      <dgm:t>
        <a:bodyPr/>
        <a:lstStyle/>
        <a:p>
          <a:endParaRPr lang="en-GB">
            <a:latin typeface="Arial" panose="020B0604020202020204" pitchFamily="34" charset="0"/>
            <a:cs typeface="Arial" panose="020B0604020202020204" pitchFamily="34" charset="0"/>
          </a:endParaRPr>
        </a:p>
      </dgm:t>
    </dgm:pt>
    <dgm:pt modelId="{57012508-56E3-408C-BB30-2C8CAE744D94}" type="sibTrans" cxnId="{322F8B47-7D5F-436D-BCB4-B8A58DF49E2E}">
      <dgm:prSet/>
      <dgm:spPr/>
      <dgm:t>
        <a:bodyPr/>
        <a:lstStyle/>
        <a:p>
          <a:endParaRPr lang="en-GB">
            <a:latin typeface="Arial" panose="020B0604020202020204" pitchFamily="34" charset="0"/>
            <a:cs typeface="Arial" panose="020B0604020202020204" pitchFamily="34" charset="0"/>
          </a:endParaRPr>
        </a:p>
      </dgm:t>
    </dgm:pt>
    <dgm:pt modelId="{04EE70B7-AB03-4CF1-BF7B-95530097A70C}">
      <dgm:prSet custT="1"/>
      <dgm:spPr/>
      <dgm:t>
        <a:bodyPr/>
        <a:lstStyle/>
        <a:p>
          <a:pPr algn="ctr"/>
          <a:r>
            <a:rPr lang="en-GB" sz="1800" dirty="0">
              <a:solidFill>
                <a:srgbClr val="00B050"/>
              </a:solidFill>
              <a:latin typeface="Arial" panose="020B0604020202020204" pitchFamily="34" charset="0"/>
              <a:cs typeface="Arial" panose="020B0604020202020204" pitchFamily="34" charset="0"/>
            </a:rPr>
            <a:t>Quartile 1</a:t>
          </a:r>
          <a:endParaRPr lang="en-GB" sz="1800" dirty="0">
            <a:latin typeface="Arial" panose="020B0604020202020204" pitchFamily="34" charset="0"/>
            <a:cs typeface="Arial" panose="020B0604020202020204" pitchFamily="34" charset="0"/>
          </a:endParaRPr>
        </a:p>
      </dgm:t>
    </dgm:pt>
    <dgm:pt modelId="{B73A82A3-2579-417C-975C-D0480434DCDC}" type="parTrans" cxnId="{7C83BD59-84FB-4DDB-9FE1-164B38F85B7A}">
      <dgm:prSet/>
      <dgm:spPr/>
      <dgm:t>
        <a:bodyPr/>
        <a:lstStyle/>
        <a:p>
          <a:endParaRPr lang="en-GB">
            <a:latin typeface="Arial" panose="020B0604020202020204" pitchFamily="34" charset="0"/>
            <a:cs typeface="Arial" panose="020B0604020202020204" pitchFamily="34" charset="0"/>
          </a:endParaRPr>
        </a:p>
      </dgm:t>
    </dgm:pt>
    <dgm:pt modelId="{23D45A43-3DEC-44B7-AB97-84AA747B09E3}" type="sibTrans" cxnId="{7C83BD59-84FB-4DDB-9FE1-164B38F85B7A}">
      <dgm:prSet/>
      <dgm:spPr/>
      <dgm:t>
        <a:bodyPr/>
        <a:lstStyle/>
        <a:p>
          <a:endParaRPr lang="en-GB">
            <a:latin typeface="Arial" panose="020B0604020202020204" pitchFamily="34" charset="0"/>
            <a:cs typeface="Arial" panose="020B0604020202020204" pitchFamily="34" charset="0"/>
          </a:endParaRPr>
        </a:p>
      </dgm:t>
    </dgm:pt>
    <dgm:pt modelId="{AFE177FE-6DFD-4063-BED6-45EEAB7D33E6}">
      <dgm:prSet custT="1"/>
      <dgm:spPr/>
      <dgm:t>
        <a:bodyPr/>
        <a:lstStyle/>
        <a:p>
          <a:pPr algn="ctr"/>
          <a:r>
            <a:rPr lang="en-GB" sz="1800" dirty="0">
              <a:solidFill>
                <a:srgbClr val="92D050"/>
              </a:solidFill>
              <a:latin typeface="Arial" panose="020B0604020202020204" pitchFamily="34" charset="0"/>
              <a:cs typeface="Arial" panose="020B0604020202020204" pitchFamily="34" charset="0"/>
            </a:rPr>
            <a:t>Quartile 2</a:t>
          </a:r>
        </a:p>
      </dgm:t>
    </dgm:pt>
    <dgm:pt modelId="{38DE3104-8820-4B5B-8698-DB769861D06F}" type="parTrans" cxnId="{26F350A7-6999-4E2C-BCE5-602B98DFC5DC}">
      <dgm:prSet/>
      <dgm:spPr/>
      <dgm:t>
        <a:bodyPr/>
        <a:lstStyle/>
        <a:p>
          <a:endParaRPr lang="en-GB">
            <a:latin typeface="Arial" panose="020B0604020202020204" pitchFamily="34" charset="0"/>
            <a:cs typeface="Arial" panose="020B0604020202020204" pitchFamily="34" charset="0"/>
          </a:endParaRPr>
        </a:p>
      </dgm:t>
    </dgm:pt>
    <dgm:pt modelId="{4B402708-AA92-4D36-90FB-43382EDCBE65}" type="sibTrans" cxnId="{26F350A7-6999-4E2C-BCE5-602B98DFC5DC}">
      <dgm:prSet/>
      <dgm:spPr/>
      <dgm:t>
        <a:bodyPr/>
        <a:lstStyle/>
        <a:p>
          <a:endParaRPr lang="en-GB">
            <a:latin typeface="Arial" panose="020B0604020202020204" pitchFamily="34" charset="0"/>
            <a:cs typeface="Arial" panose="020B0604020202020204" pitchFamily="34" charset="0"/>
          </a:endParaRPr>
        </a:p>
      </dgm:t>
    </dgm:pt>
    <dgm:pt modelId="{F303AFBF-1905-443D-B23D-0F671E47D6F4}">
      <dgm:prSet custT="1"/>
      <dgm:spPr/>
      <dgm:t>
        <a:bodyPr/>
        <a:lstStyle/>
        <a:p>
          <a:pPr algn="ctr"/>
          <a:r>
            <a:rPr lang="en-GB" sz="1800" dirty="0">
              <a:solidFill>
                <a:srgbClr val="FFC000"/>
              </a:solidFill>
              <a:latin typeface="Arial" panose="020B0604020202020204" pitchFamily="34" charset="0"/>
              <a:cs typeface="Arial" panose="020B0604020202020204" pitchFamily="34" charset="0"/>
            </a:rPr>
            <a:t>Quartile 3</a:t>
          </a:r>
        </a:p>
      </dgm:t>
    </dgm:pt>
    <dgm:pt modelId="{ACBB0444-C958-4437-9DCC-552FA0E1761F}" type="parTrans" cxnId="{A9A9E06F-12E8-4D1D-9499-B67BB1F720DF}">
      <dgm:prSet/>
      <dgm:spPr/>
      <dgm:t>
        <a:bodyPr/>
        <a:lstStyle/>
        <a:p>
          <a:endParaRPr lang="en-GB">
            <a:latin typeface="Arial" panose="020B0604020202020204" pitchFamily="34" charset="0"/>
            <a:cs typeface="Arial" panose="020B0604020202020204" pitchFamily="34" charset="0"/>
          </a:endParaRPr>
        </a:p>
      </dgm:t>
    </dgm:pt>
    <dgm:pt modelId="{31828B5F-839A-41F8-B17B-7C529B74B3F0}" type="sibTrans" cxnId="{A9A9E06F-12E8-4D1D-9499-B67BB1F720DF}">
      <dgm:prSet/>
      <dgm:spPr/>
      <dgm:t>
        <a:bodyPr/>
        <a:lstStyle/>
        <a:p>
          <a:endParaRPr lang="en-GB">
            <a:latin typeface="Arial" panose="020B0604020202020204" pitchFamily="34" charset="0"/>
            <a:cs typeface="Arial" panose="020B0604020202020204" pitchFamily="34" charset="0"/>
          </a:endParaRPr>
        </a:p>
      </dgm:t>
    </dgm:pt>
    <dgm:pt modelId="{1B3E6B1E-76DC-4F2E-B601-5DD6CF1AB32F}">
      <dgm:prSet custT="1"/>
      <dgm:spPr/>
      <dgm:t>
        <a:bodyPr/>
        <a:lstStyle/>
        <a:p>
          <a:pPr algn="ctr"/>
          <a:r>
            <a:rPr lang="en-GB" sz="1800" dirty="0">
              <a:solidFill>
                <a:srgbClr val="FF0000"/>
              </a:solidFill>
              <a:latin typeface="Arial" panose="020B0604020202020204" pitchFamily="34" charset="0"/>
              <a:cs typeface="Arial" panose="020B0604020202020204" pitchFamily="34" charset="0"/>
            </a:rPr>
            <a:t>Quartile 4</a:t>
          </a:r>
        </a:p>
      </dgm:t>
    </dgm:pt>
    <dgm:pt modelId="{6544EF00-01E3-47D8-A302-3192FCB73664}" type="parTrans" cxnId="{BE5D93DC-8058-42B7-A8EE-442D04BF6AA4}">
      <dgm:prSet/>
      <dgm:spPr/>
      <dgm:t>
        <a:bodyPr/>
        <a:lstStyle/>
        <a:p>
          <a:endParaRPr lang="en-GB">
            <a:latin typeface="Arial" panose="020B0604020202020204" pitchFamily="34" charset="0"/>
            <a:cs typeface="Arial" panose="020B0604020202020204" pitchFamily="34" charset="0"/>
          </a:endParaRPr>
        </a:p>
      </dgm:t>
    </dgm:pt>
    <dgm:pt modelId="{319E9C79-E0AD-4190-ACA8-B158CFFA5137}" type="sibTrans" cxnId="{BE5D93DC-8058-42B7-A8EE-442D04BF6AA4}">
      <dgm:prSet/>
      <dgm:spPr/>
      <dgm:t>
        <a:bodyPr/>
        <a:lstStyle/>
        <a:p>
          <a:endParaRPr lang="en-GB">
            <a:latin typeface="Arial" panose="020B0604020202020204" pitchFamily="34" charset="0"/>
            <a:cs typeface="Arial" panose="020B0604020202020204" pitchFamily="34" charset="0"/>
          </a:endParaRPr>
        </a:p>
      </dgm:t>
    </dgm:pt>
    <dgm:pt modelId="{90CE6847-507B-4B22-AF89-6E43B6B5960E}">
      <dgm:prSet custT="1"/>
      <dgm:spPr/>
      <dgm:t>
        <a:bodyPr/>
        <a:lstStyle/>
        <a:p>
          <a:pPr algn="ctr"/>
          <a:r>
            <a:rPr lang="en-GB" sz="1800" dirty="0">
              <a:solidFill>
                <a:srgbClr val="92D050"/>
              </a:solidFill>
              <a:latin typeface="Arial" panose="020B0604020202020204" pitchFamily="34" charset="0"/>
              <a:cs typeface="Arial" panose="020B0604020202020204" pitchFamily="34" charset="0"/>
            </a:rPr>
            <a:t>Quartile 2</a:t>
          </a:r>
        </a:p>
      </dgm:t>
    </dgm:pt>
    <dgm:pt modelId="{72FEBB62-9021-433E-93C2-2CEE5CD0F839}" type="parTrans" cxnId="{818520BC-C160-4A27-82FD-30EB57C49D09}">
      <dgm:prSet/>
      <dgm:spPr/>
      <dgm:t>
        <a:bodyPr/>
        <a:lstStyle/>
        <a:p>
          <a:endParaRPr lang="en-GB">
            <a:latin typeface="Arial" panose="020B0604020202020204" pitchFamily="34" charset="0"/>
            <a:cs typeface="Arial" panose="020B0604020202020204" pitchFamily="34" charset="0"/>
          </a:endParaRPr>
        </a:p>
      </dgm:t>
    </dgm:pt>
    <dgm:pt modelId="{327644E9-3759-4419-A7FB-1F8F83011BAC}" type="sibTrans" cxnId="{818520BC-C160-4A27-82FD-30EB57C49D09}">
      <dgm:prSet/>
      <dgm:spPr/>
      <dgm:t>
        <a:bodyPr/>
        <a:lstStyle/>
        <a:p>
          <a:endParaRPr lang="en-GB">
            <a:latin typeface="Arial" panose="020B0604020202020204" pitchFamily="34" charset="0"/>
            <a:cs typeface="Arial" panose="020B0604020202020204" pitchFamily="34" charset="0"/>
          </a:endParaRPr>
        </a:p>
      </dgm:t>
    </dgm:pt>
    <dgm:pt modelId="{E1589106-AF32-4B87-BCF1-93DB7B17F5B9}">
      <dgm:prSet custT="1"/>
      <dgm:spPr/>
      <dgm:t>
        <a:bodyPr/>
        <a:lstStyle/>
        <a:p>
          <a:pPr algn="ctr"/>
          <a:r>
            <a:rPr lang="en-GB" sz="1800">
              <a:solidFill>
                <a:srgbClr val="FFC000"/>
              </a:solidFill>
              <a:latin typeface="Arial" panose="020B0604020202020204" pitchFamily="34" charset="0"/>
              <a:cs typeface="Arial" panose="020B0604020202020204" pitchFamily="34" charset="0"/>
            </a:rPr>
            <a:t>Quartile 3</a:t>
          </a:r>
          <a:endParaRPr lang="en-GB" sz="1800" dirty="0">
            <a:solidFill>
              <a:srgbClr val="FFC000"/>
            </a:solidFill>
            <a:latin typeface="Arial" panose="020B0604020202020204" pitchFamily="34" charset="0"/>
            <a:cs typeface="Arial" panose="020B0604020202020204" pitchFamily="34" charset="0"/>
          </a:endParaRPr>
        </a:p>
      </dgm:t>
    </dgm:pt>
    <dgm:pt modelId="{42CACE3C-D3E6-4D0B-B9A2-D25C12573BD9}" type="parTrans" cxnId="{812C149A-9484-4AD8-9847-940ED91D3912}">
      <dgm:prSet/>
      <dgm:spPr/>
      <dgm:t>
        <a:bodyPr/>
        <a:lstStyle/>
        <a:p>
          <a:endParaRPr lang="en-GB">
            <a:latin typeface="Arial" panose="020B0604020202020204" pitchFamily="34" charset="0"/>
            <a:cs typeface="Arial" panose="020B0604020202020204" pitchFamily="34" charset="0"/>
          </a:endParaRPr>
        </a:p>
      </dgm:t>
    </dgm:pt>
    <dgm:pt modelId="{6B4FEBC9-7876-4E6F-865F-AA33398796BF}" type="sibTrans" cxnId="{812C149A-9484-4AD8-9847-940ED91D3912}">
      <dgm:prSet/>
      <dgm:spPr/>
      <dgm:t>
        <a:bodyPr/>
        <a:lstStyle/>
        <a:p>
          <a:endParaRPr lang="en-GB">
            <a:latin typeface="Arial" panose="020B0604020202020204" pitchFamily="34" charset="0"/>
            <a:cs typeface="Arial" panose="020B0604020202020204" pitchFamily="34" charset="0"/>
          </a:endParaRPr>
        </a:p>
      </dgm:t>
    </dgm:pt>
    <dgm:pt modelId="{C8C4E6D1-6D6C-4A41-9D97-625597532B06}">
      <dgm:prSet custT="1"/>
      <dgm:spPr/>
      <dgm:t>
        <a:bodyPr/>
        <a:lstStyle/>
        <a:p>
          <a:pPr algn="ctr"/>
          <a:r>
            <a:rPr lang="en-GB" sz="1800" dirty="0">
              <a:solidFill>
                <a:srgbClr val="FF0000"/>
              </a:solidFill>
              <a:latin typeface="Arial" panose="020B0604020202020204" pitchFamily="34" charset="0"/>
              <a:cs typeface="Arial" panose="020B0604020202020204" pitchFamily="34" charset="0"/>
            </a:rPr>
            <a:t>Quartile 4</a:t>
          </a:r>
        </a:p>
      </dgm:t>
    </dgm:pt>
    <dgm:pt modelId="{7CC928A7-A57C-42A3-92F0-6EA73E7AE1F3}" type="parTrans" cxnId="{8CE52FE0-E4DD-4F06-B3B8-407BF8978E4D}">
      <dgm:prSet/>
      <dgm:spPr/>
      <dgm:t>
        <a:bodyPr/>
        <a:lstStyle/>
        <a:p>
          <a:endParaRPr lang="en-GB">
            <a:latin typeface="Arial" panose="020B0604020202020204" pitchFamily="34" charset="0"/>
            <a:cs typeface="Arial" panose="020B0604020202020204" pitchFamily="34" charset="0"/>
          </a:endParaRPr>
        </a:p>
      </dgm:t>
    </dgm:pt>
    <dgm:pt modelId="{4704BFFA-0A66-44E5-881E-4AC91A6A56B3}" type="sibTrans" cxnId="{8CE52FE0-E4DD-4F06-B3B8-407BF8978E4D}">
      <dgm:prSet/>
      <dgm:spPr/>
      <dgm:t>
        <a:bodyPr/>
        <a:lstStyle/>
        <a:p>
          <a:endParaRPr lang="en-GB">
            <a:latin typeface="Arial" panose="020B0604020202020204" pitchFamily="34" charset="0"/>
            <a:cs typeface="Arial" panose="020B0604020202020204" pitchFamily="34" charset="0"/>
          </a:endParaRPr>
        </a:p>
      </dgm:t>
    </dgm:pt>
    <dgm:pt modelId="{8BC97FE5-54CC-41ED-B49D-648BB3FA4E25}">
      <dgm:prSet custT="1"/>
      <dgm:spPr/>
      <dgm:t>
        <a:bodyPr/>
        <a:lstStyle/>
        <a:p>
          <a:pPr algn="ctr"/>
          <a:r>
            <a:rPr lang="en-GB" sz="1800" dirty="0">
              <a:solidFill>
                <a:srgbClr val="92D050"/>
              </a:solidFill>
              <a:latin typeface="Arial" panose="020B0604020202020204" pitchFamily="34" charset="0"/>
              <a:cs typeface="Arial" panose="020B0604020202020204" pitchFamily="34" charset="0"/>
            </a:rPr>
            <a:t>Quartile 2</a:t>
          </a:r>
        </a:p>
      </dgm:t>
    </dgm:pt>
    <dgm:pt modelId="{F482CDDA-F903-4C88-85F3-F21BC73BC34F}" type="parTrans" cxnId="{B94118C4-C3BE-41CE-AB27-7E57599B33AE}">
      <dgm:prSet/>
      <dgm:spPr/>
      <dgm:t>
        <a:bodyPr/>
        <a:lstStyle/>
        <a:p>
          <a:endParaRPr lang="en-GB">
            <a:latin typeface="Arial" panose="020B0604020202020204" pitchFamily="34" charset="0"/>
            <a:cs typeface="Arial" panose="020B0604020202020204" pitchFamily="34" charset="0"/>
          </a:endParaRPr>
        </a:p>
      </dgm:t>
    </dgm:pt>
    <dgm:pt modelId="{0E7E1A56-D815-434C-997C-46D2FE3AEECC}" type="sibTrans" cxnId="{B94118C4-C3BE-41CE-AB27-7E57599B33AE}">
      <dgm:prSet/>
      <dgm:spPr/>
      <dgm:t>
        <a:bodyPr/>
        <a:lstStyle/>
        <a:p>
          <a:endParaRPr lang="en-GB">
            <a:latin typeface="Arial" panose="020B0604020202020204" pitchFamily="34" charset="0"/>
            <a:cs typeface="Arial" panose="020B0604020202020204" pitchFamily="34" charset="0"/>
          </a:endParaRPr>
        </a:p>
      </dgm:t>
    </dgm:pt>
    <dgm:pt modelId="{3B9C8D76-65AA-45D2-8C14-5479628CDE35}">
      <dgm:prSet custT="1"/>
      <dgm:spPr/>
      <dgm:t>
        <a:bodyPr/>
        <a:lstStyle/>
        <a:p>
          <a:pPr algn="ctr"/>
          <a:r>
            <a:rPr lang="en-GB" sz="1800" dirty="0">
              <a:solidFill>
                <a:srgbClr val="FFC000"/>
              </a:solidFill>
              <a:latin typeface="Arial" panose="020B0604020202020204" pitchFamily="34" charset="0"/>
              <a:cs typeface="Arial" panose="020B0604020202020204" pitchFamily="34" charset="0"/>
            </a:rPr>
            <a:t>Quartile 3</a:t>
          </a:r>
        </a:p>
      </dgm:t>
    </dgm:pt>
    <dgm:pt modelId="{F05D4120-A117-49DD-B37B-A47EA35C0D9C}" type="parTrans" cxnId="{0C7D95DE-4D93-4D81-B347-254812149DC7}">
      <dgm:prSet/>
      <dgm:spPr/>
      <dgm:t>
        <a:bodyPr/>
        <a:lstStyle/>
        <a:p>
          <a:endParaRPr lang="en-GB">
            <a:latin typeface="Arial" panose="020B0604020202020204" pitchFamily="34" charset="0"/>
            <a:cs typeface="Arial" panose="020B0604020202020204" pitchFamily="34" charset="0"/>
          </a:endParaRPr>
        </a:p>
      </dgm:t>
    </dgm:pt>
    <dgm:pt modelId="{ADC1B0EB-B99C-428A-A931-9312EB799CAD}" type="sibTrans" cxnId="{0C7D95DE-4D93-4D81-B347-254812149DC7}">
      <dgm:prSet/>
      <dgm:spPr/>
      <dgm:t>
        <a:bodyPr/>
        <a:lstStyle/>
        <a:p>
          <a:endParaRPr lang="en-GB">
            <a:latin typeface="Arial" panose="020B0604020202020204" pitchFamily="34" charset="0"/>
            <a:cs typeface="Arial" panose="020B0604020202020204" pitchFamily="34" charset="0"/>
          </a:endParaRPr>
        </a:p>
      </dgm:t>
    </dgm:pt>
    <dgm:pt modelId="{2C899908-79CA-43D8-9CE6-5FB2400BBE34}">
      <dgm:prSet custT="1"/>
      <dgm:spPr/>
      <dgm:t>
        <a:bodyPr/>
        <a:lstStyle/>
        <a:p>
          <a:pPr algn="ctr"/>
          <a:r>
            <a:rPr lang="en-GB" sz="1800" dirty="0">
              <a:solidFill>
                <a:srgbClr val="FF0000"/>
              </a:solidFill>
              <a:latin typeface="Arial" panose="020B0604020202020204" pitchFamily="34" charset="0"/>
              <a:cs typeface="Arial" panose="020B0604020202020204" pitchFamily="34" charset="0"/>
            </a:rPr>
            <a:t>Quartile 4</a:t>
          </a:r>
        </a:p>
      </dgm:t>
    </dgm:pt>
    <dgm:pt modelId="{AC1AAFBA-2A94-44D2-9417-9E972F6591DB}" type="parTrans" cxnId="{E85BB519-6D39-4EBA-9B51-2C63C3642B64}">
      <dgm:prSet/>
      <dgm:spPr/>
      <dgm:t>
        <a:bodyPr/>
        <a:lstStyle/>
        <a:p>
          <a:endParaRPr lang="en-GB">
            <a:latin typeface="Arial" panose="020B0604020202020204" pitchFamily="34" charset="0"/>
            <a:cs typeface="Arial" panose="020B0604020202020204" pitchFamily="34" charset="0"/>
          </a:endParaRPr>
        </a:p>
      </dgm:t>
    </dgm:pt>
    <dgm:pt modelId="{DCE83E7E-A742-4AA7-8052-37938E81209C}" type="sibTrans" cxnId="{E85BB519-6D39-4EBA-9B51-2C63C3642B64}">
      <dgm:prSet/>
      <dgm:spPr/>
      <dgm:t>
        <a:bodyPr/>
        <a:lstStyle/>
        <a:p>
          <a:endParaRPr lang="en-GB">
            <a:latin typeface="Arial" panose="020B0604020202020204" pitchFamily="34" charset="0"/>
            <a:cs typeface="Arial" panose="020B0604020202020204" pitchFamily="34" charset="0"/>
          </a:endParaRPr>
        </a:p>
      </dgm:t>
    </dgm:pt>
    <dgm:pt modelId="{DBF46504-BE0D-4F7D-A11D-9B0674EFCB36}">
      <dgm:prSet custT="1"/>
      <dgm:spPr/>
      <dgm:t>
        <a:bodyPr/>
        <a:lstStyle/>
        <a:p>
          <a:pPr algn="ctr"/>
          <a:r>
            <a:rPr lang="en-GB" sz="1800">
              <a:solidFill>
                <a:srgbClr val="92D050"/>
              </a:solidFill>
              <a:latin typeface="Arial" panose="020B0604020202020204" pitchFamily="34" charset="0"/>
              <a:cs typeface="Arial" panose="020B0604020202020204" pitchFamily="34" charset="0"/>
            </a:rPr>
            <a:t>Quartile 2</a:t>
          </a:r>
          <a:endParaRPr lang="en-GB" sz="1800" dirty="0">
            <a:solidFill>
              <a:srgbClr val="92D050"/>
            </a:solidFill>
            <a:latin typeface="Arial" panose="020B0604020202020204" pitchFamily="34" charset="0"/>
            <a:cs typeface="Arial" panose="020B0604020202020204" pitchFamily="34" charset="0"/>
          </a:endParaRPr>
        </a:p>
      </dgm:t>
    </dgm:pt>
    <dgm:pt modelId="{84A1B0CE-8736-4789-9A5B-C5EEFC865F52}" type="parTrans" cxnId="{4DEBE9D8-7A5E-4DB1-B428-0CB7541D289A}">
      <dgm:prSet/>
      <dgm:spPr/>
      <dgm:t>
        <a:bodyPr/>
        <a:lstStyle/>
        <a:p>
          <a:endParaRPr lang="en-GB">
            <a:latin typeface="Arial" panose="020B0604020202020204" pitchFamily="34" charset="0"/>
            <a:cs typeface="Arial" panose="020B0604020202020204" pitchFamily="34" charset="0"/>
          </a:endParaRPr>
        </a:p>
      </dgm:t>
    </dgm:pt>
    <dgm:pt modelId="{3FBC42E8-A48E-4132-85EE-5F113EF41661}" type="sibTrans" cxnId="{4DEBE9D8-7A5E-4DB1-B428-0CB7541D289A}">
      <dgm:prSet/>
      <dgm:spPr/>
      <dgm:t>
        <a:bodyPr/>
        <a:lstStyle/>
        <a:p>
          <a:endParaRPr lang="en-GB">
            <a:latin typeface="Arial" panose="020B0604020202020204" pitchFamily="34" charset="0"/>
            <a:cs typeface="Arial" panose="020B0604020202020204" pitchFamily="34" charset="0"/>
          </a:endParaRPr>
        </a:p>
      </dgm:t>
    </dgm:pt>
    <dgm:pt modelId="{F2D9894C-1573-401D-B233-EBBF93A5B98B}">
      <dgm:prSet custT="1"/>
      <dgm:spPr/>
      <dgm:t>
        <a:bodyPr/>
        <a:lstStyle/>
        <a:p>
          <a:pPr algn="ctr"/>
          <a:r>
            <a:rPr lang="en-GB" sz="1800" dirty="0">
              <a:solidFill>
                <a:srgbClr val="FFC000"/>
              </a:solidFill>
              <a:latin typeface="Arial" panose="020B0604020202020204" pitchFamily="34" charset="0"/>
              <a:cs typeface="Arial" panose="020B0604020202020204" pitchFamily="34" charset="0"/>
            </a:rPr>
            <a:t>Quartile 3</a:t>
          </a:r>
        </a:p>
      </dgm:t>
    </dgm:pt>
    <dgm:pt modelId="{B32EA1DE-A6CC-4B56-BE3E-034334F0CD44}" type="parTrans" cxnId="{2E88BF93-186D-4238-A3DC-518FCBB0F773}">
      <dgm:prSet/>
      <dgm:spPr/>
      <dgm:t>
        <a:bodyPr/>
        <a:lstStyle/>
        <a:p>
          <a:endParaRPr lang="en-GB">
            <a:latin typeface="Arial" panose="020B0604020202020204" pitchFamily="34" charset="0"/>
            <a:cs typeface="Arial" panose="020B0604020202020204" pitchFamily="34" charset="0"/>
          </a:endParaRPr>
        </a:p>
      </dgm:t>
    </dgm:pt>
    <dgm:pt modelId="{56D83F3F-3372-49B2-94AE-E8EA0EFD859F}" type="sibTrans" cxnId="{2E88BF93-186D-4238-A3DC-518FCBB0F773}">
      <dgm:prSet/>
      <dgm:spPr/>
      <dgm:t>
        <a:bodyPr/>
        <a:lstStyle/>
        <a:p>
          <a:endParaRPr lang="en-GB">
            <a:latin typeface="Arial" panose="020B0604020202020204" pitchFamily="34" charset="0"/>
            <a:cs typeface="Arial" panose="020B0604020202020204" pitchFamily="34" charset="0"/>
          </a:endParaRPr>
        </a:p>
      </dgm:t>
    </dgm:pt>
    <dgm:pt modelId="{D2C4354E-1B40-45BD-90CE-81F41366B135}">
      <dgm:prSet custT="1"/>
      <dgm:spPr/>
      <dgm:t>
        <a:bodyPr/>
        <a:lstStyle/>
        <a:p>
          <a:pPr algn="ctr"/>
          <a:r>
            <a:rPr lang="en-GB" sz="1800" dirty="0">
              <a:solidFill>
                <a:srgbClr val="FF0000"/>
              </a:solidFill>
              <a:latin typeface="Arial" panose="020B0604020202020204" pitchFamily="34" charset="0"/>
              <a:cs typeface="Arial" panose="020B0604020202020204" pitchFamily="34" charset="0"/>
            </a:rPr>
            <a:t>Quartile 4</a:t>
          </a:r>
        </a:p>
      </dgm:t>
    </dgm:pt>
    <dgm:pt modelId="{D91DBC6B-7FEC-4209-BFBA-D5EDBF8F27AB}" type="parTrans" cxnId="{579345CD-3FAE-4B0D-B65F-B8DB695051C4}">
      <dgm:prSet/>
      <dgm:spPr/>
      <dgm:t>
        <a:bodyPr/>
        <a:lstStyle/>
        <a:p>
          <a:endParaRPr lang="en-GB">
            <a:latin typeface="Arial" panose="020B0604020202020204" pitchFamily="34" charset="0"/>
            <a:cs typeface="Arial" panose="020B0604020202020204" pitchFamily="34" charset="0"/>
          </a:endParaRPr>
        </a:p>
      </dgm:t>
    </dgm:pt>
    <dgm:pt modelId="{9294E397-5C7F-4386-A557-1B71BC08B7B6}" type="sibTrans" cxnId="{579345CD-3FAE-4B0D-B65F-B8DB695051C4}">
      <dgm:prSet/>
      <dgm:spPr/>
      <dgm:t>
        <a:bodyPr/>
        <a:lstStyle/>
        <a:p>
          <a:endParaRPr lang="en-GB">
            <a:latin typeface="Arial" panose="020B0604020202020204" pitchFamily="34" charset="0"/>
            <a:cs typeface="Arial" panose="020B0604020202020204" pitchFamily="34" charset="0"/>
          </a:endParaRPr>
        </a:p>
      </dgm:t>
    </dgm:pt>
    <dgm:pt modelId="{1F4B773F-2CB7-4D6B-9C81-E59F1B465D4A}" type="pres">
      <dgm:prSet presAssocID="{129A46DE-B395-4550-8E95-6FC6BB4CFAC7}" presName="Name0" presStyleCnt="0">
        <dgm:presLayoutVars>
          <dgm:dir/>
          <dgm:animLvl val="lvl"/>
          <dgm:resizeHandles val="exact"/>
        </dgm:presLayoutVars>
      </dgm:prSet>
      <dgm:spPr/>
    </dgm:pt>
    <dgm:pt modelId="{CB79CC0B-056F-4222-A5E3-88E0EC6382AC}" type="pres">
      <dgm:prSet presAssocID="{DF48C09C-E6D4-48B8-B8D8-F6879AE36739}" presName="composite" presStyleCnt="0"/>
      <dgm:spPr/>
    </dgm:pt>
    <dgm:pt modelId="{365371CA-C78E-4926-A2DB-A1B6DF9AB240}" type="pres">
      <dgm:prSet presAssocID="{DF48C09C-E6D4-48B8-B8D8-F6879AE36739}" presName="parTx" presStyleLbl="alignNode1" presStyleIdx="0" presStyleCnt="5">
        <dgm:presLayoutVars>
          <dgm:chMax val="0"/>
          <dgm:chPref val="0"/>
          <dgm:bulletEnabled val="1"/>
        </dgm:presLayoutVars>
      </dgm:prSet>
      <dgm:spPr/>
    </dgm:pt>
    <dgm:pt modelId="{422E2BB3-E447-48C2-87A8-A8C7B3711B6F}" type="pres">
      <dgm:prSet presAssocID="{DF48C09C-E6D4-48B8-B8D8-F6879AE36739}" presName="desTx" presStyleLbl="alignAccFollowNode1" presStyleIdx="0" presStyleCnt="5">
        <dgm:presLayoutVars>
          <dgm:bulletEnabled val="1"/>
        </dgm:presLayoutVars>
      </dgm:prSet>
      <dgm:spPr/>
    </dgm:pt>
    <dgm:pt modelId="{F0EA99E1-C5C1-4701-A54A-98DEBA1EC813}" type="pres">
      <dgm:prSet presAssocID="{13C48B01-AD61-4694-9FC0-246FFE757925}" presName="space" presStyleCnt="0"/>
      <dgm:spPr/>
    </dgm:pt>
    <dgm:pt modelId="{9BD739F6-0B65-4EDF-A306-7791F100A263}" type="pres">
      <dgm:prSet presAssocID="{BCD79222-1146-4AB9-99E4-79CBC3C04B3E}" presName="composite" presStyleCnt="0"/>
      <dgm:spPr/>
    </dgm:pt>
    <dgm:pt modelId="{CEA6BFC6-3EEA-41E5-BFD1-7BFA162004D7}" type="pres">
      <dgm:prSet presAssocID="{BCD79222-1146-4AB9-99E4-79CBC3C04B3E}" presName="parTx" presStyleLbl="alignNode1" presStyleIdx="1" presStyleCnt="5">
        <dgm:presLayoutVars>
          <dgm:chMax val="0"/>
          <dgm:chPref val="0"/>
          <dgm:bulletEnabled val="1"/>
        </dgm:presLayoutVars>
      </dgm:prSet>
      <dgm:spPr/>
    </dgm:pt>
    <dgm:pt modelId="{BBFB4BE5-1DD4-43DF-8D24-08F412C27F94}" type="pres">
      <dgm:prSet presAssocID="{BCD79222-1146-4AB9-99E4-79CBC3C04B3E}" presName="desTx" presStyleLbl="alignAccFollowNode1" presStyleIdx="1" presStyleCnt="5">
        <dgm:presLayoutVars>
          <dgm:bulletEnabled val="1"/>
        </dgm:presLayoutVars>
      </dgm:prSet>
      <dgm:spPr/>
    </dgm:pt>
    <dgm:pt modelId="{D5DA8A89-9CD3-4915-BC31-A976EC537CC3}" type="pres">
      <dgm:prSet presAssocID="{068FE043-0314-4311-8A30-8AFF78CC1BAF}" presName="space" presStyleCnt="0"/>
      <dgm:spPr/>
    </dgm:pt>
    <dgm:pt modelId="{23B4D75F-94C4-4750-8D8B-6C06B24BE04F}" type="pres">
      <dgm:prSet presAssocID="{A1E1C347-95BB-4D53-8F83-ACB627E82191}" presName="composite" presStyleCnt="0"/>
      <dgm:spPr/>
    </dgm:pt>
    <dgm:pt modelId="{89E38156-7D2E-4C42-9D1C-B50D22C4D4F5}" type="pres">
      <dgm:prSet presAssocID="{A1E1C347-95BB-4D53-8F83-ACB627E82191}" presName="parTx" presStyleLbl="alignNode1" presStyleIdx="2" presStyleCnt="5">
        <dgm:presLayoutVars>
          <dgm:chMax val="0"/>
          <dgm:chPref val="0"/>
          <dgm:bulletEnabled val="1"/>
        </dgm:presLayoutVars>
      </dgm:prSet>
      <dgm:spPr/>
    </dgm:pt>
    <dgm:pt modelId="{77D45E12-74EB-45FC-B779-DE7FBBB82892}" type="pres">
      <dgm:prSet presAssocID="{A1E1C347-95BB-4D53-8F83-ACB627E82191}" presName="desTx" presStyleLbl="alignAccFollowNode1" presStyleIdx="2" presStyleCnt="5">
        <dgm:presLayoutVars>
          <dgm:bulletEnabled val="1"/>
        </dgm:presLayoutVars>
      </dgm:prSet>
      <dgm:spPr/>
    </dgm:pt>
    <dgm:pt modelId="{6B074F71-8C94-4837-A38D-6387BA4C8958}" type="pres">
      <dgm:prSet presAssocID="{FF15A0A1-92CB-4225-86FD-A07AEF7DB8D0}" presName="space" presStyleCnt="0"/>
      <dgm:spPr/>
    </dgm:pt>
    <dgm:pt modelId="{808CD57C-DDB1-484A-A2BE-33D288A63C23}" type="pres">
      <dgm:prSet presAssocID="{E6F1FAEA-A5CB-4A34-B00A-52E042BD0A0F}" presName="composite" presStyleCnt="0"/>
      <dgm:spPr/>
    </dgm:pt>
    <dgm:pt modelId="{5ED306F9-13B5-4F93-B6E6-242F43D9FDC8}" type="pres">
      <dgm:prSet presAssocID="{E6F1FAEA-A5CB-4A34-B00A-52E042BD0A0F}" presName="parTx" presStyleLbl="alignNode1" presStyleIdx="3" presStyleCnt="5">
        <dgm:presLayoutVars>
          <dgm:chMax val="0"/>
          <dgm:chPref val="0"/>
          <dgm:bulletEnabled val="1"/>
        </dgm:presLayoutVars>
      </dgm:prSet>
      <dgm:spPr/>
    </dgm:pt>
    <dgm:pt modelId="{002DAAAD-3E4E-4211-B273-44CEFCDCC1E7}" type="pres">
      <dgm:prSet presAssocID="{E6F1FAEA-A5CB-4A34-B00A-52E042BD0A0F}" presName="desTx" presStyleLbl="alignAccFollowNode1" presStyleIdx="3" presStyleCnt="5">
        <dgm:presLayoutVars>
          <dgm:bulletEnabled val="1"/>
        </dgm:presLayoutVars>
      </dgm:prSet>
      <dgm:spPr/>
    </dgm:pt>
    <dgm:pt modelId="{190A3250-8633-42F2-85BD-F0238772E5F3}" type="pres">
      <dgm:prSet presAssocID="{A7BBD4D8-B1FE-4800-92EA-70BF0EC57379}" presName="space" presStyleCnt="0"/>
      <dgm:spPr/>
    </dgm:pt>
    <dgm:pt modelId="{78AA9F8E-EF29-4586-B8FD-4AB89A2D1D6A}" type="pres">
      <dgm:prSet presAssocID="{81773E13-99ED-417C-B6AE-A64DC0636EF6}" presName="composite" presStyleCnt="0"/>
      <dgm:spPr/>
    </dgm:pt>
    <dgm:pt modelId="{BE5FFF71-DA11-4A0C-8DC0-6B7D98D87C19}" type="pres">
      <dgm:prSet presAssocID="{81773E13-99ED-417C-B6AE-A64DC0636EF6}" presName="parTx" presStyleLbl="alignNode1" presStyleIdx="4" presStyleCnt="5">
        <dgm:presLayoutVars>
          <dgm:chMax val="0"/>
          <dgm:chPref val="0"/>
          <dgm:bulletEnabled val="1"/>
        </dgm:presLayoutVars>
      </dgm:prSet>
      <dgm:spPr/>
    </dgm:pt>
    <dgm:pt modelId="{2B19946D-513B-4406-BDCA-4265F8B714F3}" type="pres">
      <dgm:prSet presAssocID="{81773E13-99ED-417C-B6AE-A64DC0636EF6}" presName="desTx" presStyleLbl="alignAccFollowNode1" presStyleIdx="4" presStyleCnt="5">
        <dgm:presLayoutVars>
          <dgm:bulletEnabled val="1"/>
        </dgm:presLayoutVars>
      </dgm:prSet>
      <dgm:spPr/>
    </dgm:pt>
  </dgm:ptLst>
  <dgm:cxnLst>
    <dgm:cxn modelId="{43B0B101-44E2-49AE-B34A-A4F4B5C2D545}" srcId="{129A46DE-B395-4550-8E95-6FC6BB4CFAC7}" destId="{BCD79222-1146-4AB9-99E4-79CBC3C04B3E}" srcOrd="1" destOrd="0" parTransId="{7D80686F-A1AB-4D43-AA2B-04524D51E961}" sibTransId="{068FE043-0314-4311-8A30-8AFF78CC1BAF}"/>
    <dgm:cxn modelId="{961A4306-4952-47A7-A9EF-615AC030D626}" srcId="{E6F1FAEA-A5CB-4A34-B00A-52E042BD0A0F}" destId="{E95AF8E5-356E-4B83-8357-87D0E635CCA4}" srcOrd="0" destOrd="0" parTransId="{9D0F192C-8CA1-4051-AB3A-4FED63A89CB8}" sibTransId="{18110D3C-E4E8-44F7-B309-543389AD4472}"/>
    <dgm:cxn modelId="{5F3EC809-98A9-4D0D-9461-2B821854CDC7}" type="presOf" srcId="{C9B62183-397F-4C2E-999B-C201D9D72292}" destId="{422E2BB3-E447-48C2-87A8-A8C7B3711B6F}" srcOrd="0" destOrd="3" presId="urn:microsoft.com/office/officeart/2005/8/layout/hList1"/>
    <dgm:cxn modelId="{A598E913-4BC8-4E69-A69F-88E82484D466}" type="presOf" srcId="{8BC97FE5-54CC-41ED-B49D-648BB3FA4E25}" destId="{002DAAAD-3E4E-4211-B273-44CEFCDCC1E7}" srcOrd="0" destOrd="1" presId="urn:microsoft.com/office/officeart/2005/8/layout/hList1"/>
    <dgm:cxn modelId="{E85BB519-6D39-4EBA-9B51-2C63C3642B64}" srcId="{E6F1FAEA-A5CB-4A34-B00A-52E042BD0A0F}" destId="{2C899908-79CA-43D8-9CE6-5FB2400BBE34}" srcOrd="3" destOrd="0" parTransId="{AC1AAFBA-2A94-44D2-9417-9E972F6591DB}" sibTransId="{DCE83E7E-A742-4AA7-8052-37938E81209C}"/>
    <dgm:cxn modelId="{F88FEB1A-3221-4CF9-93DA-A19977820C28}" type="presOf" srcId="{129A46DE-B395-4550-8E95-6FC6BB4CFAC7}" destId="{1F4B773F-2CB7-4D6B-9C81-E59F1B465D4A}" srcOrd="0" destOrd="0" presId="urn:microsoft.com/office/officeart/2005/8/layout/hList1"/>
    <dgm:cxn modelId="{54712A1E-A948-46D0-881F-1A900FC48E8B}" type="presOf" srcId="{F2D9894C-1573-401D-B233-EBBF93A5B98B}" destId="{2B19946D-513B-4406-BDCA-4265F8B714F3}" srcOrd="0" destOrd="2" presId="urn:microsoft.com/office/officeart/2005/8/layout/hList1"/>
    <dgm:cxn modelId="{4C7E471E-3040-48C4-854C-776FCE8516AB}" type="presOf" srcId="{1B3E6B1E-76DC-4F2E-B601-5DD6CF1AB32F}" destId="{BBFB4BE5-1DD4-43DF-8D24-08F412C27F94}" srcOrd="0" destOrd="3" presId="urn:microsoft.com/office/officeart/2005/8/layout/hList1"/>
    <dgm:cxn modelId="{A7BF0727-275E-4D92-9012-7B79609F6F0F}" type="presOf" srcId="{BCD79222-1146-4AB9-99E4-79CBC3C04B3E}" destId="{CEA6BFC6-3EEA-41E5-BFD1-7BFA162004D7}" srcOrd="0" destOrd="0" presId="urn:microsoft.com/office/officeart/2005/8/layout/hList1"/>
    <dgm:cxn modelId="{F21D8F29-5801-4AFB-B0E5-6C99A4480E9C}" srcId="{DF48C09C-E6D4-48B8-B8D8-F6879AE36739}" destId="{C9B62183-397F-4C2E-999B-C201D9D72292}" srcOrd="3" destOrd="0" parTransId="{71EE147D-4FA2-4226-9104-AC9CE18415EB}" sibTransId="{FD01ABF0-E889-43AD-BC37-3282E3BE786D}"/>
    <dgm:cxn modelId="{A608302E-4A20-49A1-A72F-93628A22EF9A}" type="presOf" srcId="{F303AFBF-1905-443D-B23D-0F671E47D6F4}" destId="{BBFB4BE5-1DD4-43DF-8D24-08F412C27F94}" srcOrd="0" destOrd="2" presId="urn:microsoft.com/office/officeart/2005/8/layout/hList1"/>
    <dgm:cxn modelId="{6F614F3D-EF85-49F0-BD30-72B6557620BB}" srcId="{129A46DE-B395-4550-8E95-6FC6BB4CFAC7}" destId="{DF48C09C-E6D4-48B8-B8D8-F6879AE36739}" srcOrd="0" destOrd="0" parTransId="{CF23FC06-FD06-4FC4-8453-871B063F8FAB}" sibTransId="{13C48B01-AD61-4694-9FC0-246FFE757925}"/>
    <dgm:cxn modelId="{B3EBCC3F-F798-4215-86CD-1EFA652AAE8E}" type="presOf" srcId="{DBF46504-BE0D-4F7D-A11D-9B0674EFCB36}" destId="{2B19946D-513B-4406-BDCA-4265F8B714F3}" srcOrd="0" destOrd="1" presId="urn:microsoft.com/office/officeart/2005/8/layout/hList1"/>
    <dgm:cxn modelId="{B624185C-C139-4A13-A55E-588F477BF73F}" srcId="{129A46DE-B395-4550-8E95-6FC6BB4CFAC7}" destId="{A1E1C347-95BB-4D53-8F83-ACB627E82191}" srcOrd="2" destOrd="0" parTransId="{F93410F4-FC36-46FC-ABB4-3105CC0DFC9F}" sibTransId="{FF15A0A1-92CB-4225-86FD-A07AEF7DB8D0}"/>
    <dgm:cxn modelId="{322F8B47-7D5F-436D-BCB4-B8A58DF49E2E}" srcId="{129A46DE-B395-4550-8E95-6FC6BB4CFAC7}" destId="{81773E13-99ED-417C-B6AE-A64DC0636EF6}" srcOrd="4" destOrd="0" parTransId="{4A13AEBB-4B7B-4317-BF50-6B48D00B29A2}" sibTransId="{57012508-56E3-408C-BB30-2C8CAE744D94}"/>
    <dgm:cxn modelId="{2764A66A-0D57-4195-83DC-3939A7DBAE4F}" type="presOf" srcId="{742D3B76-5E32-4E99-AC5D-C232786AAD27}" destId="{422E2BB3-E447-48C2-87A8-A8C7B3711B6F}" srcOrd="0" destOrd="2" presId="urn:microsoft.com/office/officeart/2005/8/layout/hList1"/>
    <dgm:cxn modelId="{3D4B794B-BD8A-4D38-B1F5-A85D1B9BFB7B}" srcId="{DF48C09C-E6D4-48B8-B8D8-F6879AE36739}" destId="{2B7201E6-E8A4-4F2A-AB4B-0E5F7D553D47}" srcOrd="1" destOrd="0" parTransId="{410BF90F-D561-464B-8626-9620DB684B9A}" sibTransId="{B40FFC3E-A9B0-40CB-A67A-442CFA7BB564}"/>
    <dgm:cxn modelId="{1720476D-2A11-4ABC-96C9-27DB8BA08233}" type="presOf" srcId="{EB4C6ECC-C85A-465C-9ABF-1D2E5D4E7B34}" destId="{422E2BB3-E447-48C2-87A8-A8C7B3711B6F}" srcOrd="0" destOrd="0" presId="urn:microsoft.com/office/officeart/2005/8/layout/hList1"/>
    <dgm:cxn modelId="{E9FD9C6E-3CA7-4AEA-AD24-39F12D922BAD}" srcId="{129A46DE-B395-4550-8E95-6FC6BB4CFAC7}" destId="{E6F1FAEA-A5CB-4A34-B00A-52E042BD0A0F}" srcOrd="3" destOrd="0" parTransId="{0B4B3181-B581-4204-B3CC-DF9CAE2654BA}" sibTransId="{A7BBD4D8-B1FE-4800-92EA-70BF0EC57379}"/>
    <dgm:cxn modelId="{F66D586F-EA80-4654-9058-8EA756E16F8C}" type="presOf" srcId="{E6F1FAEA-A5CB-4A34-B00A-52E042BD0A0F}" destId="{5ED306F9-13B5-4F93-B6E6-242F43D9FDC8}" srcOrd="0" destOrd="0" presId="urn:microsoft.com/office/officeart/2005/8/layout/hList1"/>
    <dgm:cxn modelId="{A9A9E06F-12E8-4D1D-9499-B67BB1F720DF}" srcId="{BCD79222-1146-4AB9-99E4-79CBC3C04B3E}" destId="{F303AFBF-1905-443D-B23D-0F671E47D6F4}" srcOrd="2" destOrd="0" parTransId="{ACBB0444-C958-4437-9DCC-552FA0E1761F}" sibTransId="{31828B5F-839A-41F8-B17B-7C529B74B3F0}"/>
    <dgm:cxn modelId="{94BA9A70-2AA5-4E57-A76B-34EFC46A4C1A}" srcId="{A1E1C347-95BB-4D53-8F83-ACB627E82191}" destId="{DC16384E-F31F-49A1-8121-959FACC7D38B}" srcOrd="0" destOrd="0" parTransId="{8C0B2C8E-6B96-48E8-B1D0-3A5CC401A12A}" sibTransId="{D82483D9-D867-4009-A7EC-DC1FD795DD95}"/>
    <dgm:cxn modelId="{7C83BD59-84FB-4DDB-9FE1-164B38F85B7A}" srcId="{81773E13-99ED-417C-B6AE-A64DC0636EF6}" destId="{04EE70B7-AB03-4CF1-BF7B-95530097A70C}" srcOrd="0" destOrd="0" parTransId="{B73A82A3-2579-417C-975C-D0480434DCDC}" sibTransId="{23D45A43-3DEC-44B7-AB97-84AA747B09E3}"/>
    <dgm:cxn modelId="{C3DBD08D-8AE9-43D3-A55C-9086669EDCF8}" type="presOf" srcId="{C8C4E6D1-6D6C-4A41-9D97-625597532B06}" destId="{77D45E12-74EB-45FC-B779-DE7FBBB82892}" srcOrd="0" destOrd="3" presId="urn:microsoft.com/office/officeart/2005/8/layout/hList1"/>
    <dgm:cxn modelId="{2E88BF93-186D-4238-A3DC-518FCBB0F773}" srcId="{81773E13-99ED-417C-B6AE-A64DC0636EF6}" destId="{F2D9894C-1573-401D-B233-EBBF93A5B98B}" srcOrd="2" destOrd="0" parTransId="{B32EA1DE-A6CC-4B56-BE3E-034334F0CD44}" sibTransId="{56D83F3F-3372-49B2-94AE-E8EA0EFD859F}"/>
    <dgm:cxn modelId="{05327295-272B-423A-9158-130B95D69868}" type="presOf" srcId="{4A2DAF9B-3386-4425-95D2-148B473F7173}" destId="{BBFB4BE5-1DD4-43DF-8D24-08F412C27F94}" srcOrd="0" destOrd="0" presId="urn:microsoft.com/office/officeart/2005/8/layout/hList1"/>
    <dgm:cxn modelId="{812C149A-9484-4AD8-9847-940ED91D3912}" srcId="{A1E1C347-95BB-4D53-8F83-ACB627E82191}" destId="{E1589106-AF32-4B87-BCF1-93DB7B17F5B9}" srcOrd="2" destOrd="0" parTransId="{42CACE3C-D3E6-4D0B-B9A2-D25C12573BD9}" sibTransId="{6B4FEBC9-7876-4E6F-865F-AA33398796BF}"/>
    <dgm:cxn modelId="{D82A849C-B03D-4E2F-B654-C109B3F8E21B}" type="presOf" srcId="{AFE177FE-6DFD-4063-BED6-45EEAB7D33E6}" destId="{BBFB4BE5-1DD4-43DF-8D24-08F412C27F94}" srcOrd="0" destOrd="1" presId="urn:microsoft.com/office/officeart/2005/8/layout/hList1"/>
    <dgm:cxn modelId="{E1FCE09C-CBCF-423E-9812-51DC27013427}" type="presOf" srcId="{3B9C8D76-65AA-45D2-8C14-5479628CDE35}" destId="{002DAAAD-3E4E-4211-B273-44CEFCDCC1E7}" srcOrd="0" destOrd="2" presId="urn:microsoft.com/office/officeart/2005/8/layout/hList1"/>
    <dgm:cxn modelId="{F5C7B89D-26C1-41B3-B8E3-29D104C6A982}" srcId="{DF48C09C-E6D4-48B8-B8D8-F6879AE36739}" destId="{EB4C6ECC-C85A-465C-9ABF-1D2E5D4E7B34}" srcOrd="0" destOrd="0" parTransId="{BAB97DCE-FBEE-400B-B26B-825A7697617E}" sibTransId="{8F2E1B90-3994-4A8A-A9D7-C58C8FBEA561}"/>
    <dgm:cxn modelId="{4BE89C9F-3F78-492D-8DEF-5D8ACF99E83E}" srcId="{BCD79222-1146-4AB9-99E4-79CBC3C04B3E}" destId="{4A2DAF9B-3386-4425-95D2-148B473F7173}" srcOrd="0" destOrd="0" parTransId="{E5B1344B-901C-421F-BE42-93D86332169A}" sibTransId="{5A556AA7-B82D-499E-B20E-C73DFD137867}"/>
    <dgm:cxn modelId="{B55035A4-3C3C-4259-8642-6BACFDCF46D9}" type="presOf" srcId="{04EE70B7-AB03-4CF1-BF7B-95530097A70C}" destId="{2B19946D-513B-4406-BDCA-4265F8B714F3}" srcOrd="0" destOrd="0" presId="urn:microsoft.com/office/officeart/2005/8/layout/hList1"/>
    <dgm:cxn modelId="{26F350A7-6999-4E2C-BCE5-602B98DFC5DC}" srcId="{BCD79222-1146-4AB9-99E4-79CBC3C04B3E}" destId="{AFE177FE-6DFD-4063-BED6-45EEAB7D33E6}" srcOrd="1" destOrd="0" parTransId="{38DE3104-8820-4B5B-8698-DB769861D06F}" sibTransId="{4B402708-AA92-4D36-90FB-43382EDCBE65}"/>
    <dgm:cxn modelId="{363F51AE-8959-492D-8714-378D0CFD2755}" type="presOf" srcId="{2B7201E6-E8A4-4F2A-AB4B-0E5F7D553D47}" destId="{422E2BB3-E447-48C2-87A8-A8C7B3711B6F}" srcOrd="0" destOrd="1" presId="urn:microsoft.com/office/officeart/2005/8/layout/hList1"/>
    <dgm:cxn modelId="{73C89DAE-093E-45B4-84EE-9166C34C0FCC}" srcId="{DF48C09C-E6D4-48B8-B8D8-F6879AE36739}" destId="{742D3B76-5E32-4E99-AC5D-C232786AAD27}" srcOrd="2" destOrd="0" parTransId="{286765F8-48AD-42CA-9A10-0D8D83932752}" sibTransId="{89CFD247-C1DE-4516-B8EA-6727C5A1ADFC}"/>
    <dgm:cxn modelId="{F4DB11AF-741E-4687-AE57-6D6CF9CD9A58}" type="presOf" srcId="{E95AF8E5-356E-4B83-8357-87D0E635CCA4}" destId="{002DAAAD-3E4E-4211-B273-44CEFCDCC1E7}" srcOrd="0" destOrd="0" presId="urn:microsoft.com/office/officeart/2005/8/layout/hList1"/>
    <dgm:cxn modelId="{127BD9B0-F5CF-4FB1-A76D-578490BDAE03}" type="presOf" srcId="{DF48C09C-E6D4-48B8-B8D8-F6879AE36739}" destId="{365371CA-C78E-4926-A2DB-A1B6DF9AB240}" srcOrd="0" destOrd="0" presId="urn:microsoft.com/office/officeart/2005/8/layout/hList1"/>
    <dgm:cxn modelId="{F462E4B8-F736-49DB-9C02-32DCD98FB39F}" type="presOf" srcId="{A1E1C347-95BB-4D53-8F83-ACB627E82191}" destId="{89E38156-7D2E-4C42-9D1C-B50D22C4D4F5}" srcOrd="0" destOrd="0" presId="urn:microsoft.com/office/officeart/2005/8/layout/hList1"/>
    <dgm:cxn modelId="{8B6A75BB-1F6E-40D1-A48C-F2C2DE31C05B}" type="presOf" srcId="{E1589106-AF32-4B87-BCF1-93DB7B17F5B9}" destId="{77D45E12-74EB-45FC-B779-DE7FBBB82892}" srcOrd="0" destOrd="2" presId="urn:microsoft.com/office/officeart/2005/8/layout/hList1"/>
    <dgm:cxn modelId="{10E08CBB-DD18-46E5-8141-080F7FE30C01}" type="presOf" srcId="{90CE6847-507B-4B22-AF89-6E43B6B5960E}" destId="{77D45E12-74EB-45FC-B779-DE7FBBB82892}" srcOrd="0" destOrd="1" presId="urn:microsoft.com/office/officeart/2005/8/layout/hList1"/>
    <dgm:cxn modelId="{818520BC-C160-4A27-82FD-30EB57C49D09}" srcId="{A1E1C347-95BB-4D53-8F83-ACB627E82191}" destId="{90CE6847-507B-4B22-AF89-6E43B6B5960E}" srcOrd="1" destOrd="0" parTransId="{72FEBB62-9021-433E-93C2-2CEE5CD0F839}" sibTransId="{327644E9-3759-4419-A7FB-1F8F83011BAC}"/>
    <dgm:cxn modelId="{B94118C4-C3BE-41CE-AB27-7E57599B33AE}" srcId="{E6F1FAEA-A5CB-4A34-B00A-52E042BD0A0F}" destId="{8BC97FE5-54CC-41ED-B49D-648BB3FA4E25}" srcOrd="1" destOrd="0" parTransId="{F482CDDA-F903-4C88-85F3-F21BC73BC34F}" sibTransId="{0E7E1A56-D815-434C-997C-46D2FE3AEECC}"/>
    <dgm:cxn modelId="{579345CD-3FAE-4B0D-B65F-B8DB695051C4}" srcId="{81773E13-99ED-417C-B6AE-A64DC0636EF6}" destId="{D2C4354E-1B40-45BD-90CE-81F41366B135}" srcOrd="3" destOrd="0" parTransId="{D91DBC6B-7FEC-4209-BFBA-D5EDBF8F27AB}" sibTransId="{9294E397-5C7F-4386-A557-1B71BC08B7B6}"/>
    <dgm:cxn modelId="{4DEBE9D8-7A5E-4DB1-B428-0CB7541D289A}" srcId="{81773E13-99ED-417C-B6AE-A64DC0636EF6}" destId="{DBF46504-BE0D-4F7D-A11D-9B0674EFCB36}" srcOrd="1" destOrd="0" parTransId="{84A1B0CE-8736-4789-9A5B-C5EEFC865F52}" sibTransId="{3FBC42E8-A48E-4132-85EE-5F113EF41661}"/>
    <dgm:cxn modelId="{B0EED6D9-80F0-4F46-BE56-55BB6A7A2DE4}" type="presOf" srcId="{D2C4354E-1B40-45BD-90CE-81F41366B135}" destId="{2B19946D-513B-4406-BDCA-4265F8B714F3}" srcOrd="0" destOrd="3" presId="urn:microsoft.com/office/officeart/2005/8/layout/hList1"/>
    <dgm:cxn modelId="{B51792DB-9CDA-4588-8F62-479F32712F5E}" type="presOf" srcId="{2C899908-79CA-43D8-9CE6-5FB2400BBE34}" destId="{002DAAAD-3E4E-4211-B273-44CEFCDCC1E7}" srcOrd="0" destOrd="3" presId="urn:microsoft.com/office/officeart/2005/8/layout/hList1"/>
    <dgm:cxn modelId="{BE5D93DC-8058-42B7-A8EE-442D04BF6AA4}" srcId="{BCD79222-1146-4AB9-99E4-79CBC3C04B3E}" destId="{1B3E6B1E-76DC-4F2E-B601-5DD6CF1AB32F}" srcOrd="3" destOrd="0" parTransId="{6544EF00-01E3-47D8-A302-3192FCB73664}" sibTransId="{319E9C79-E0AD-4190-ACA8-B158CFFA5137}"/>
    <dgm:cxn modelId="{0C7D95DE-4D93-4D81-B347-254812149DC7}" srcId="{E6F1FAEA-A5CB-4A34-B00A-52E042BD0A0F}" destId="{3B9C8D76-65AA-45D2-8C14-5479628CDE35}" srcOrd="2" destOrd="0" parTransId="{F05D4120-A117-49DD-B37B-A47EA35C0D9C}" sibTransId="{ADC1B0EB-B99C-428A-A931-9312EB799CAD}"/>
    <dgm:cxn modelId="{8CE52FE0-E4DD-4F06-B3B8-407BF8978E4D}" srcId="{A1E1C347-95BB-4D53-8F83-ACB627E82191}" destId="{C8C4E6D1-6D6C-4A41-9D97-625597532B06}" srcOrd="3" destOrd="0" parTransId="{7CC928A7-A57C-42A3-92F0-6EA73E7AE1F3}" sibTransId="{4704BFFA-0A66-44E5-881E-4AC91A6A56B3}"/>
    <dgm:cxn modelId="{699EE1F5-19D0-4581-9544-0A5AF56052D7}" type="presOf" srcId="{81773E13-99ED-417C-B6AE-A64DC0636EF6}" destId="{BE5FFF71-DA11-4A0C-8DC0-6B7D98D87C19}" srcOrd="0" destOrd="0" presId="urn:microsoft.com/office/officeart/2005/8/layout/hList1"/>
    <dgm:cxn modelId="{0D6713FE-5C8B-41EB-9E97-9B5426CE5163}" type="presOf" srcId="{DC16384E-F31F-49A1-8121-959FACC7D38B}" destId="{77D45E12-74EB-45FC-B779-DE7FBBB82892}" srcOrd="0" destOrd="0" presId="urn:microsoft.com/office/officeart/2005/8/layout/hList1"/>
    <dgm:cxn modelId="{7E76F074-AA10-4784-89B5-BBA686E33968}" type="presParOf" srcId="{1F4B773F-2CB7-4D6B-9C81-E59F1B465D4A}" destId="{CB79CC0B-056F-4222-A5E3-88E0EC6382AC}" srcOrd="0" destOrd="0" presId="urn:microsoft.com/office/officeart/2005/8/layout/hList1"/>
    <dgm:cxn modelId="{4882085F-0626-464A-A27D-CB4811873F05}" type="presParOf" srcId="{CB79CC0B-056F-4222-A5E3-88E0EC6382AC}" destId="{365371CA-C78E-4926-A2DB-A1B6DF9AB240}" srcOrd="0" destOrd="0" presId="urn:microsoft.com/office/officeart/2005/8/layout/hList1"/>
    <dgm:cxn modelId="{C8F3F180-9F31-499A-A958-4B985A0D78D7}" type="presParOf" srcId="{CB79CC0B-056F-4222-A5E3-88E0EC6382AC}" destId="{422E2BB3-E447-48C2-87A8-A8C7B3711B6F}" srcOrd="1" destOrd="0" presId="urn:microsoft.com/office/officeart/2005/8/layout/hList1"/>
    <dgm:cxn modelId="{860D5D18-5B29-4224-B312-0DD065388206}" type="presParOf" srcId="{1F4B773F-2CB7-4D6B-9C81-E59F1B465D4A}" destId="{F0EA99E1-C5C1-4701-A54A-98DEBA1EC813}" srcOrd="1" destOrd="0" presId="urn:microsoft.com/office/officeart/2005/8/layout/hList1"/>
    <dgm:cxn modelId="{BBC014EA-65CA-451F-98AA-D4FC4246F0BA}" type="presParOf" srcId="{1F4B773F-2CB7-4D6B-9C81-E59F1B465D4A}" destId="{9BD739F6-0B65-4EDF-A306-7791F100A263}" srcOrd="2" destOrd="0" presId="urn:microsoft.com/office/officeart/2005/8/layout/hList1"/>
    <dgm:cxn modelId="{ACB9666A-7A67-43FD-BE2C-945D51CE2D73}" type="presParOf" srcId="{9BD739F6-0B65-4EDF-A306-7791F100A263}" destId="{CEA6BFC6-3EEA-41E5-BFD1-7BFA162004D7}" srcOrd="0" destOrd="0" presId="urn:microsoft.com/office/officeart/2005/8/layout/hList1"/>
    <dgm:cxn modelId="{8361EF06-DD6D-422F-AC50-CB239C39C3A7}" type="presParOf" srcId="{9BD739F6-0B65-4EDF-A306-7791F100A263}" destId="{BBFB4BE5-1DD4-43DF-8D24-08F412C27F94}" srcOrd="1" destOrd="0" presId="urn:microsoft.com/office/officeart/2005/8/layout/hList1"/>
    <dgm:cxn modelId="{3DE679A8-4510-4952-88AB-A384B86560E8}" type="presParOf" srcId="{1F4B773F-2CB7-4D6B-9C81-E59F1B465D4A}" destId="{D5DA8A89-9CD3-4915-BC31-A976EC537CC3}" srcOrd="3" destOrd="0" presId="urn:microsoft.com/office/officeart/2005/8/layout/hList1"/>
    <dgm:cxn modelId="{56F20573-7F70-424A-90EE-B2960120DDFC}" type="presParOf" srcId="{1F4B773F-2CB7-4D6B-9C81-E59F1B465D4A}" destId="{23B4D75F-94C4-4750-8D8B-6C06B24BE04F}" srcOrd="4" destOrd="0" presId="urn:microsoft.com/office/officeart/2005/8/layout/hList1"/>
    <dgm:cxn modelId="{6EC766FA-B3BB-43D5-8D39-3082413A88CE}" type="presParOf" srcId="{23B4D75F-94C4-4750-8D8B-6C06B24BE04F}" destId="{89E38156-7D2E-4C42-9D1C-B50D22C4D4F5}" srcOrd="0" destOrd="0" presId="urn:microsoft.com/office/officeart/2005/8/layout/hList1"/>
    <dgm:cxn modelId="{1E3588A7-45A6-4647-917E-9DB95AA8ADC3}" type="presParOf" srcId="{23B4D75F-94C4-4750-8D8B-6C06B24BE04F}" destId="{77D45E12-74EB-45FC-B779-DE7FBBB82892}" srcOrd="1" destOrd="0" presId="urn:microsoft.com/office/officeart/2005/8/layout/hList1"/>
    <dgm:cxn modelId="{E0683CC4-7349-4431-95F4-C410564B2DCF}" type="presParOf" srcId="{1F4B773F-2CB7-4D6B-9C81-E59F1B465D4A}" destId="{6B074F71-8C94-4837-A38D-6387BA4C8958}" srcOrd="5" destOrd="0" presId="urn:microsoft.com/office/officeart/2005/8/layout/hList1"/>
    <dgm:cxn modelId="{79807E02-F849-49C0-A1B7-2922D63277AC}" type="presParOf" srcId="{1F4B773F-2CB7-4D6B-9C81-E59F1B465D4A}" destId="{808CD57C-DDB1-484A-A2BE-33D288A63C23}" srcOrd="6" destOrd="0" presId="urn:microsoft.com/office/officeart/2005/8/layout/hList1"/>
    <dgm:cxn modelId="{9E4ED5BE-66A6-4EAF-8F8B-ABE097AA0FE1}" type="presParOf" srcId="{808CD57C-DDB1-484A-A2BE-33D288A63C23}" destId="{5ED306F9-13B5-4F93-B6E6-242F43D9FDC8}" srcOrd="0" destOrd="0" presId="urn:microsoft.com/office/officeart/2005/8/layout/hList1"/>
    <dgm:cxn modelId="{F45C15CC-266E-4FC7-8CEB-C477A0CC5446}" type="presParOf" srcId="{808CD57C-DDB1-484A-A2BE-33D288A63C23}" destId="{002DAAAD-3E4E-4211-B273-44CEFCDCC1E7}" srcOrd="1" destOrd="0" presId="urn:microsoft.com/office/officeart/2005/8/layout/hList1"/>
    <dgm:cxn modelId="{596778E1-A639-40B2-9165-637FE5F1E714}" type="presParOf" srcId="{1F4B773F-2CB7-4D6B-9C81-E59F1B465D4A}" destId="{190A3250-8633-42F2-85BD-F0238772E5F3}" srcOrd="7" destOrd="0" presId="urn:microsoft.com/office/officeart/2005/8/layout/hList1"/>
    <dgm:cxn modelId="{34E1D230-AF4C-49EF-A708-25E0301D1A7F}" type="presParOf" srcId="{1F4B773F-2CB7-4D6B-9C81-E59F1B465D4A}" destId="{78AA9F8E-EF29-4586-B8FD-4AB89A2D1D6A}" srcOrd="8" destOrd="0" presId="urn:microsoft.com/office/officeart/2005/8/layout/hList1"/>
    <dgm:cxn modelId="{5D484C0A-02C0-4652-B002-663C92E42C51}" type="presParOf" srcId="{78AA9F8E-EF29-4586-B8FD-4AB89A2D1D6A}" destId="{BE5FFF71-DA11-4A0C-8DC0-6B7D98D87C19}" srcOrd="0" destOrd="0" presId="urn:microsoft.com/office/officeart/2005/8/layout/hList1"/>
    <dgm:cxn modelId="{D36FA500-4EC8-403F-AC95-B154C0734A04}" type="presParOf" srcId="{78AA9F8E-EF29-4586-B8FD-4AB89A2D1D6A}" destId="{2B19946D-513B-4406-BDCA-4265F8B714F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9A46DE-B395-4550-8E95-6FC6BB4CFAC7}"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GB"/>
        </a:p>
      </dgm:t>
    </dgm:pt>
    <dgm:pt modelId="{DF48C09C-E6D4-48B8-B8D8-F6879AE36739}">
      <dgm:prSet phldrT="[Text]" custT="1"/>
      <dgm:spPr>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GB" sz="2200" b="1" dirty="0"/>
            <a:t>Domain 1</a:t>
          </a:r>
        </a:p>
      </dgm:t>
    </dgm:pt>
    <dgm:pt modelId="{CF23FC06-FD06-4FC4-8453-871B063F8FAB}" type="parTrans" cxnId="{6F614F3D-EF85-49F0-BD30-72B6557620BB}">
      <dgm:prSet/>
      <dgm:spPr/>
      <dgm:t>
        <a:bodyPr/>
        <a:lstStyle/>
        <a:p>
          <a:endParaRPr lang="en-GB"/>
        </a:p>
      </dgm:t>
    </dgm:pt>
    <dgm:pt modelId="{13C48B01-AD61-4694-9FC0-246FFE757925}" type="sibTrans" cxnId="{6F614F3D-EF85-49F0-BD30-72B6557620BB}">
      <dgm:prSet/>
      <dgm:spPr/>
      <dgm:t>
        <a:bodyPr/>
        <a:lstStyle/>
        <a:p>
          <a:endParaRPr lang="en-GB"/>
        </a:p>
      </dgm:t>
    </dgm:pt>
    <dgm:pt modelId="{EB4C6ECC-C85A-465C-9ABF-1D2E5D4E7B34}">
      <dgm:prSet phldrT="[Text]" custT="1"/>
      <dgm:spPr/>
      <dgm:t>
        <a:bodyPr/>
        <a:lstStyle/>
        <a:p>
          <a:pPr algn="ctr"/>
          <a:r>
            <a:rPr lang="en-GB" sz="1800" dirty="0">
              <a:solidFill>
                <a:srgbClr val="00B050"/>
              </a:solidFill>
            </a:rPr>
            <a:t>Quartile 1</a:t>
          </a:r>
        </a:p>
      </dgm:t>
    </dgm:pt>
    <dgm:pt modelId="{BAB97DCE-FBEE-400B-B26B-825A7697617E}" type="parTrans" cxnId="{F5C7B89D-26C1-41B3-B8E3-29D104C6A982}">
      <dgm:prSet/>
      <dgm:spPr/>
      <dgm:t>
        <a:bodyPr/>
        <a:lstStyle/>
        <a:p>
          <a:endParaRPr lang="en-GB"/>
        </a:p>
      </dgm:t>
    </dgm:pt>
    <dgm:pt modelId="{8F2E1B90-3994-4A8A-A9D7-C58C8FBEA561}" type="sibTrans" cxnId="{F5C7B89D-26C1-41B3-B8E3-29D104C6A982}">
      <dgm:prSet/>
      <dgm:spPr/>
      <dgm:t>
        <a:bodyPr/>
        <a:lstStyle/>
        <a:p>
          <a:endParaRPr lang="en-GB"/>
        </a:p>
      </dgm:t>
    </dgm:pt>
    <dgm:pt modelId="{BCD79222-1146-4AB9-99E4-79CBC3C04B3E}">
      <dgm:prSet phldrT="[Text]"/>
      <dgm:spPr>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GB" b="1" dirty="0"/>
            <a:t>Domain 2</a:t>
          </a:r>
        </a:p>
      </dgm:t>
    </dgm:pt>
    <dgm:pt modelId="{7D80686F-A1AB-4D43-AA2B-04524D51E961}" type="parTrans" cxnId="{43B0B101-44E2-49AE-B34A-A4F4B5C2D545}">
      <dgm:prSet/>
      <dgm:spPr/>
      <dgm:t>
        <a:bodyPr/>
        <a:lstStyle/>
        <a:p>
          <a:endParaRPr lang="en-GB"/>
        </a:p>
      </dgm:t>
    </dgm:pt>
    <dgm:pt modelId="{068FE043-0314-4311-8A30-8AFF78CC1BAF}" type="sibTrans" cxnId="{43B0B101-44E2-49AE-B34A-A4F4B5C2D545}">
      <dgm:prSet/>
      <dgm:spPr/>
      <dgm:t>
        <a:bodyPr/>
        <a:lstStyle/>
        <a:p>
          <a:endParaRPr lang="en-GB"/>
        </a:p>
      </dgm:t>
    </dgm:pt>
    <dgm:pt modelId="{4A2DAF9B-3386-4425-95D2-148B473F7173}">
      <dgm:prSet phldrT="[Text]" custT="1"/>
      <dgm:spPr/>
      <dgm:t>
        <a:bodyPr/>
        <a:lstStyle/>
        <a:p>
          <a:pPr algn="ctr"/>
          <a:r>
            <a:rPr lang="en-GB" sz="1800" dirty="0">
              <a:solidFill>
                <a:srgbClr val="00B050"/>
              </a:solidFill>
            </a:rPr>
            <a:t>Quartile 1</a:t>
          </a:r>
        </a:p>
      </dgm:t>
    </dgm:pt>
    <dgm:pt modelId="{E5B1344B-901C-421F-BE42-93D86332169A}" type="parTrans" cxnId="{4BE89C9F-3F78-492D-8DEF-5D8ACF99E83E}">
      <dgm:prSet/>
      <dgm:spPr/>
      <dgm:t>
        <a:bodyPr/>
        <a:lstStyle/>
        <a:p>
          <a:endParaRPr lang="en-GB"/>
        </a:p>
      </dgm:t>
    </dgm:pt>
    <dgm:pt modelId="{5A556AA7-B82D-499E-B20E-C73DFD137867}" type="sibTrans" cxnId="{4BE89C9F-3F78-492D-8DEF-5D8ACF99E83E}">
      <dgm:prSet/>
      <dgm:spPr/>
      <dgm:t>
        <a:bodyPr/>
        <a:lstStyle/>
        <a:p>
          <a:endParaRPr lang="en-GB"/>
        </a:p>
      </dgm:t>
    </dgm:pt>
    <dgm:pt modelId="{A1E1C347-95BB-4D53-8F83-ACB627E82191}">
      <dgm:prSet phldrT="[Text]"/>
      <dgm:spPr>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GB" b="1" dirty="0"/>
            <a:t>Domain 3</a:t>
          </a:r>
        </a:p>
      </dgm:t>
    </dgm:pt>
    <dgm:pt modelId="{F93410F4-FC36-46FC-ABB4-3105CC0DFC9F}" type="parTrans" cxnId="{B624185C-C139-4A13-A55E-588F477BF73F}">
      <dgm:prSet/>
      <dgm:spPr/>
      <dgm:t>
        <a:bodyPr/>
        <a:lstStyle/>
        <a:p>
          <a:endParaRPr lang="en-GB"/>
        </a:p>
      </dgm:t>
    </dgm:pt>
    <dgm:pt modelId="{FF15A0A1-92CB-4225-86FD-A07AEF7DB8D0}" type="sibTrans" cxnId="{B624185C-C139-4A13-A55E-588F477BF73F}">
      <dgm:prSet/>
      <dgm:spPr/>
      <dgm:t>
        <a:bodyPr/>
        <a:lstStyle/>
        <a:p>
          <a:endParaRPr lang="en-GB"/>
        </a:p>
      </dgm:t>
    </dgm:pt>
    <dgm:pt modelId="{E6F1FAEA-A5CB-4A34-B00A-52E042BD0A0F}">
      <dgm:prSet phldrT="[Text]"/>
      <dgm:spPr>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GB" b="1" dirty="0"/>
            <a:t>Domain 4</a:t>
          </a:r>
        </a:p>
      </dgm:t>
    </dgm:pt>
    <dgm:pt modelId="{0B4B3181-B581-4204-B3CC-DF9CAE2654BA}" type="parTrans" cxnId="{E9FD9C6E-3CA7-4AEA-AD24-39F12D922BAD}">
      <dgm:prSet/>
      <dgm:spPr/>
      <dgm:t>
        <a:bodyPr/>
        <a:lstStyle/>
        <a:p>
          <a:endParaRPr lang="en-GB"/>
        </a:p>
      </dgm:t>
    </dgm:pt>
    <dgm:pt modelId="{A7BBD4D8-B1FE-4800-92EA-70BF0EC57379}" type="sibTrans" cxnId="{E9FD9C6E-3CA7-4AEA-AD24-39F12D922BAD}">
      <dgm:prSet/>
      <dgm:spPr/>
      <dgm:t>
        <a:bodyPr/>
        <a:lstStyle/>
        <a:p>
          <a:endParaRPr lang="en-GB"/>
        </a:p>
      </dgm:t>
    </dgm:pt>
    <dgm:pt modelId="{E95AF8E5-356E-4B83-8357-87D0E635CCA4}">
      <dgm:prSet phldrT="[Text]" custT="1"/>
      <dgm:spPr/>
      <dgm:t>
        <a:bodyPr/>
        <a:lstStyle/>
        <a:p>
          <a:pPr algn="ctr"/>
          <a:r>
            <a:rPr lang="en-GB" sz="1800" dirty="0">
              <a:solidFill>
                <a:srgbClr val="00B050"/>
              </a:solidFill>
            </a:rPr>
            <a:t>Quartile 1</a:t>
          </a:r>
        </a:p>
      </dgm:t>
    </dgm:pt>
    <dgm:pt modelId="{9D0F192C-8CA1-4051-AB3A-4FED63A89CB8}" type="parTrans" cxnId="{961A4306-4952-47A7-A9EF-615AC030D626}">
      <dgm:prSet/>
      <dgm:spPr/>
      <dgm:t>
        <a:bodyPr/>
        <a:lstStyle/>
        <a:p>
          <a:endParaRPr lang="en-GB"/>
        </a:p>
      </dgm:t>
    </dgm:pt>
    <dgm:pt modelId="{18110D3C-E4E8-44F7-B309-543389AD4472}" type="sibTrans" cxnId="{961A4306-4952-47A7-A9EF-615AC030D626}">
      <dgm:prSet/>
      <dgm:spPr/>
      <dgm:t>
        <a:bodyPr/>
        <a:lstStyle/>
        <a:p>
          <a:endParaRPr lang="en-GB"/>
        </a:p>
      </dgm:t>
    </dgm:pt>
    <dgm:pt modelId="{DC16384E-F31F-49A1-8121-959FACC7D38B}">
      <dgm:prSet phldrT="[Text]" custT="1"/>
      <dgm:spPr/>
      <dgm:t>
        <a:bodyPr/>
        <a:lstStyle/>
        <a:p>
          <a:pPr algn="ctr"/>
          <a:r>
            <a:rPr lang="en-GB" sz="1800" dirty="0">
              <a:solidFill>
                <a:srgbClr val="00B050"/>
              </a:solidFill>
            </a:rPr>
            <a:t>Quartile 1</a:t>
          </a:r>
        </a:p>
      </dgm:t>
    </dgm:pt>
    <dgm:pt modelId="{8C0B2C8E-6B96-48E8-B1D0-3A5CC401A12A}" type="parTrans" cxnId="{94BA9A70-2AA5-4E57-A76B-34EFC46A4C1A}">
      <dgm:prSet/>
      <dgm:spPr/>
      <dgm:t>
        <a:bodyPr/>
        <a:lstStyle/>
        <a:p>
          <a:endParaRPr lang="en-GB"/>
        </a:p>
      </dgm:t>
    </dgm:pt>
    <dgm:pt modelId="{D82483D9-D867-4009-A7EC-DC1FD795DD95}" type="sibTrans" cxnId="{94BA9A70-2AA5-4E57-A76B-34EFC46A4C1A}">
      <dgm:prSet/>
      <dgm:spPr/>
      <dgm:t>
        <a:bodyPr/>
        <a:lstStyle/>
        <a:p>
          <a:endParaRPr lang="en-GB"/>
        </a:p>
      </dgm:t>
    </dgm:pt>
    <dgm:pt modelId="{81773E13-99ED-417C-B6AE-A64DC0636EF6}">
      <dgm:prSet/>
      <dgm:spPr>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GB" b="1" dirty="0"/>
            <a:t>Domain 5</a:t>
          </a:r>
        </a:p>
      </dgm:t>
    </dgm:pt>
    <dgm:pt modelId="{4A13AEBB-4B7B-4317-BF50-6B48D00B29A2}" type="parTrans" cxnId="{322F8B47-7D5F-436D-BCB4-B8A58DF49E2E}">
      <dgm:prSet/>
      <dgm:spPr/>
      <dgm:t>
        <a:bodyPr/>
        <a:lstStyle/>
        <a:p>
          <a:endParaRPr lang="en-GB"/>
        </a:p>
      </dgm:t>
    </dgm:pt>
    <dgm:pt modelId="{57012508-56E3-408C-BB30-2C8CAE744D94}" type="sibTrans" cxnId="{322F8B47-7D5F-436D-BCB4-B8A58DF49E2E}">
      <dgm:prSet/>
      <dgm:spPr/>
      <dgm:t>
        <a:bodyPr/>
        <a:lstStyle/>
        <a:p>
          <a:endParaRPr lang="en-GB"/>
        </a:p>
      </dgm:t>
    </dgm:pt>
    <dgm:pt modelId="{04EE70B7-AB03-4CF1-BF7B-95530097A70C}">
      <dgm:prSet custT="1"/>
      <dgm:spPr/>
      <dgm:t>
        <a:bodyPr/>
        <a:lstStyle/>
        <a:p>
          <a:pPr algn="ctr"/>
          <a:r>
            <a:rPr lang="en-GB" sz="1800" dirty="0">
              <a:solidFill>
                <a:srgbClr val="00B050"/>
              </a:solidFill>
            </a:rPr>
            <a:t>Quartile 1</a:t>
          </a:r>
          <a:endParaRPr lang="en-GB" sz="1800" dirty="0"/>
        </a:p>
      </dgm:t>
    </dgm:pt>
    <dgm:pt modelId="{B73A82A3-2579-417C-975C-D0480434DCDC}" type="parTrans" cxnId="{7C83BD59-84FB-4DDB-9FE1-164B38F85B7A}">
      <dgm:prSet/>
      <dgm:spPr/>
      <dgm:t>
        <a:bodyPr/>
        <a:lstStyle/>
        <a:p>
          <a:endParaRPr lang="en-GB"/>
        </a:p>
      </dgm:t>
    </dgm:pt>
    <dgm:pt modelId="{23D45A43-3DEC-44B7-AB97-84AA747B09E3}" type="sibTrans" cxnId="{7C83BD59-84FB-4DDB-9FE1-164B38F85B7A}">
      <dgm:prSet/>
      <dgm:spPr/>
      <dgm:t>
        <a:bodyPr/>
        <a:lstStyle/>
        <a:p>
          <a:endParaRPr lang="en-GB"/>
        </a:p>
      </dgm:t>
    </dgm:pt>
    <dgm:pt modelId="{B238157B-DAD7-45AC-B854-EBF73E410A64}">
      <dgm:prSet phldrT="[Text]" custT="1"/>
      <dgm:spPr/>
      <dgm:t>
        <a:bodyPr/>
        <a:lstStyle/>
        <a:p>
          <a:pPr algn="ctr"/>
          <a:r>
            <a:rPr lang="en-GB" sz="1800" dirty="0">
              <a:solidFill>
                <a:srgbClr val="92D050"/>
              </a:solidFill>
            </a:rPr>
            <a:t>Quartile 2</a:t>
          </a:r>
        </a:p>
      </dgm:t>
    </dgm:pt>
    <dgm:pt modelId="{A96EF909-510E-42CF-B046-205B9B4932D0}" type="parTrans" cxnId="{586131B1-304B-4640-84D1-DB1EEF1682C9}">
      <dgm:prSet/>
      <dgm:spPr/>
      <dgm:t>
        <a:bodyPr/>
        <a:lstStyle/>
        <a:p>
          <a:endParaRPr lang="en-GB"/>
        </a:p>
      </dgm:t>
    </dgm:pt>
    <dgm:pt modelId="{B316ED7C-A5E8-4627-8EA6-8682E48320AC}" type="sibTrans" cxnId="{586131B1-304B-4640-84D1-DB1EEF1682C9}">
      <dgm:prSet/>
      <dgm:spPr/>
      <dgm:t>
        <a:bodyPr/>
        <a:lstStyle/>
        <a:p>
          <a:endParaRPr lang="en-GB"/>
        </a:p>
      </dgm:t>
    </dgm:pt>
    <dgm:pt modelId="{9D6726A3-5666-41F5-AE01-35C136BDACF8}">
      <dgm:prSet phldrT="[Text]" custT="1"/>
      <dgm:spPr/>
      <dgm:t>
        <a:bodyPr/>
        <a:lstStyle/>
        <a:p>
          <a:pPr algn="ctr"/>
          <a:r>
            <a:rPr lang="en-GB" sz="1800" dirty="0">
              <a:solidFill>
                <a:srgbClr val="FFC000"/>
              </a:solidFill>
            </a:rPr>
            <a:t>Quartile 3</a:t>
          </a:r>
        </a:p>
      </dgm:t>
    </dgm:pt>
    <dgm:pt modelId="{FD6F42DF-B305-498F-A406-901F64ED0C90}" type="parTrans" cxnId="{C14D4DA6-4159-469E-8087-D9DE8CE4C165}">
      <dgm:prSet/>
      <dgm:spPr/>
      <dgm:t>
        <a:bodyPr/>
        <a:lstStyle/>
        <a:p>
          <a:endParaRPr lang="en-GB"/>
        </a:p>
      </dgm:t>
    </dgm:pt>
    <dgm:pt modelId="{1D2B09EC-7822-4BEC-A44C-EAAC7F7B8A31}" type="sibTrans" cxnId="{C14D4DA6-4159-469E-8087-D9DE8CE4C165}">
      <dgm:prSet/>
      <dgm:spPr/>
      <dgm:t>
        <a:bodyPr/>
        <a:lstStyle/>
        <a:p>
          <a:endParaRPr lang="en-GB"/>
        </a:p>
      </dgm:t>
    </dgm:pt>
    <dgm:pt modelId="{FAAAF2EB-DD23-478E-B4CB-BAB36EA7EEEA}">
      <dgm:prSet phldrT="[Text]" custT="1"/>
      <dgm:spPr/>
      <dgm:t>
        <a:bodyPr/>
        <a:lstStyle/>
        <a:p>
          <a:pPr algn="ctr"/>
          <a:r>
            <a:rPr lang="en-GB" sz="1800" dirty="0">
              <a:solidFill>
                <a:srgbClr val="92D050"/>
              </a:solidFill>
            </a:rPr>
            <a:t>Quartile 2</a:t>
          </a:r>
        </a:p>
      </dgm:t>
    </dgm:pt>
    <dgm:pt modelId="{BB4F6C49-AE19-4950-A0AB-59DA17B64A93}" type="parTrans" cxnId="{3F03F57F-123B-4D48-ACB1-3440CF81B60D}">
      <dgm:prSet/>
      <dgm:spPr/>
      <dgm:t>
        <a:bodyPr/>
        <a:lstStyle/>
        <a:p>
          <a:endParaRPr lang="en-GB"/>
        </a:p>
      </dgm:t>
    </dgm:pt>
    <dgm:pt modelId="{6F14BEFE-07D2-4EA0-9E83-A7C9A84C3294}" type="sibTrans" cxnId="{3F03F57F-123B-4D48-ACB1-3440CF81B60D}">
      <dgm:prSet/>
      <dgm:spPr/>
      <dgm:t>
        <a:bodyPr/>
        <a:lstStyle/>
        <a:p>
          <a:endParaRPr lang="en-GB"/>
        </a:p>
      </dgm:t>
    </dgm:pt>
    <dgm:pt modelId="{B9443CB0-1E39-4F84-9940-96356BAD52FD}">
      <dgm:prSet phldrT="[Text]" custT="1"/>
      <dgm:spPr/>
      <dgm:t>
        <a:bodyPr/>
        <a:lstStyle/>
        <a:p>
          <a:pPr algn="ctr"/>
          <a:r>
            <a:rPr lang="en-GB" sz="1800" dirty="0">
              <a:solidFill>
                <a:srgbClr val="FFC000"/>
              </a:solidFill>
            </a:rPr>
            <a:t>Quartile 3</a:t>
          </a:r>
        </a:p>
      </dgm:t>
    </dgm:pt>
    <dgm:pt modelId="{05580388-2E85-4309-ADDF-1097E2F06288}" type="parTrans" cxnId="{0A019592-7952-4ED4-84DA-417BA40CC591}">
      <dgm:prSet/>
      <dgm:spPr/>
      <dgm:t>
        <a:bodyPr/>
        <a:lstStyle/>
        <a:p>
          <a:endParaRPr lang="en-GB"/>
        </a:p>
      </dgm:t>
    </dgm:pt>
    <dgm:pt modelId="{3C7ABD18-0E4D-47DC-B0ED-518FB679EBDA}" type="sibTrans" cxnId="{0A019592-7952-4ED4-84DA-417BA40CC591}">
      <dgm:prSet/>
      <dgm:spPr/>
      <dgm:t>
        <a:bodyPr/>
        <a:lstStyle/>
        <a:p>
          <a:endParaRPr lang="en-GB"/>
        </a:p>
      </dgm:t>
    </dgm:pt>
    <dgm:pt modelId="{63FE49D4-F18B-497F-862D-F6859678BE84}">
      <dgm:prSet phldrT="[Text]" custT="1"/>
      <dgm:spPr/>
      <dgm:t>
        <a:bodyPr/>
        <a:lstStyle/>
        <a:p>
          <a:pPr algn="ctr"/>
          <a:r>
            <a:rPr lang="en-GB" sz="1800" dirty="0">
              <a:solidFill>
                <a:srgbClr val="92D050"/>
              </a:solidFill>
            </a:rPr>
            <a:t>Quartile 2</a:t>
          </a:r>
        </a:p>
      </dgm:t>
    </dgm:pt>
    <dgm:pt modelId="{1A3653A2-B0BE-46C2-B3AD-B702193CD24A}" type="parTrans" cxnId="{A46536EE-D454-40A4-9472-13678A4EFC1B}">
      <dgm:prSet/>
      <dgm:spPr/>
      <dgm:t>
        <a:bodyPr/>
        <a:lstStyle/>
        <a:p>
          <a:endParaRPr lang="en-GB"/>
        </a:p>
      </dgm:t>
    </dgm:pt>
    <dgm:pt modelId="{96F8973D-379A-4B12-9258-B93976FBC355}" type="sibTrans" cxnId="{A46536EE-D454-40A4-9472-13678A4EFC1B}">
      <dgm:prSet/>
      <dgm:spPr/>
      <dgm:t>
        <a:bodyPr/>
        <a:lstStyle/>
        <a:p>
          <a:endParaRPr lang="en-GB"/>
        </a:p>
      </dgm:t>
    </dgm:pt>
    <dgm:pt modelId="{5497A39F-BCE9-40B6-B4A6-4A436CF3D67E}">
      <dgm:prSet phldrT="[Text]" custT="1"/>
      <dgm:spPr/>
      <dgm:t>
        <a:bodyPr/>
        <a:lstStyle/>
        <a:p>
          <a:pPr algn="ctr"/>
          <a:r>
            <a:rPr lang="en-GB" sz="1800" dirty="0">
              <a:solidFill>
                <a:srgbClr val="FFC000"/>
              </a:solidFill>
            </a:rPr>
            <a:t>Quartile 3</a:t>
          </a:r>
        </a:p>
      </dgm:t>
    </dgm:pt>
    <dgm:pt modelId="{1C102918-2CC4-490F-9CC5-E713C5A6A9BA}" type="parTrans" cxnId="{542EB0CC-2C69-4777-9F67-7674A9E2E362}">
      <dgm:prSet/>
      <dgm:spPr/>
      <dgm:t>
        <a:bodyPr/>
        <a:lstStyle/>
        <a:p>
          <a:endParaRPr lang="en-GB"/>
        </a:p>
      </dgm:t>
    </dgm:pt>
    <dgm:pt modelId="{DC66BEE8-CFD7-4A99-AF54-3E8D61FD67B3}" type="sibTrans" cxnId="{542EB0CC-2C69-4777-9F67-7674A9E2E362}">
      <dgm:prSet/>
      <dgm:spPr/>
      <dgm:t>
        <a:bodyPr/>
        <a:lstStyle/>
        <a:p>
          <a:endParaRPr lang="en-GB"/>
        </a:p>
      </dgm:t>
    </dgm:pt>
    <dgm:pt modelId="{AC4117F1-5F65-4F20-91B9-F8A61EE7258A}">
      <dgm:prSet phldrT="[Text]" custT="1"/>
      <dgm:spPr/>
      <dgm:t>
        <a:bodyPr/>
        <a:lstStyle/>
        <a:p>
          <a:pPr algn="ctr"/>
          <a:r>
            <a:rPr lang="en-GB" sz="1800" dirty="0">
              <a:solidFill>
                <a:srgbClr val="92D050"/>
              </a:solidFill>
            </a:rPr>
            <a:t>Quartile 2</a:t>
          </a:r>
        </a:p>
      </dgm:t>
    </dgm:pt>
    <dgm:pt modelId="{CDF7AEAC-55E8-4FCB-96FE-D0F7EE11A87E}" type="parTrans" cxnId="{377BF583-4D8E-41C7-952A-FAA2212BAE69}">
      <dgm:prSet/>
      <dgm:spPr/>
      <dgm:t>
        <a:bodyPr/>
        <a:lstStyle/>
        <a:p>
          <a:endParaRPr lang="en-GB"/>
        </a:p>
      </dgm:t>
    </dgm:pt>
    <dgm:pt modelId="{17DDCA3F-1C96-422A-A9EB-3232C55CB979}" type="sibTrans" cxnId="{377BF583-4D8E-41C7-952A-FAA2212BAE69}">
      <dgm:prSet/>
      <dgm:spPr/>
      <dgm:t>
        <a:bodyPr/>
        <a:lstStyle/>
        <a:p>
          <a:endParaRPr lang="en-GB"/>
        </a:p>
      </dgm:t>
    </dgm:pt>
    <dgm:pt modelId="{A710A7CD-EF8C-4B77-A5BB-0776438530DB}">
      <dgm:prSet phldrT="[Text]" custT="1"/>
      <dgm:spPr/>
      <dgm:t>
        <a:bodyPr/>
        <a:lstStyle/>
        <a:p>
          <a:pPr algn="ctr"/>
          <a:r>
            <a:rPr lang="en-GB" sz="1800" dirty="0">
              <a:solidFill>
                <a:srgbClr val="FFC000"/>
              </a:solidFill>
            </a:rPr>
            <a:t>Quartile 3</a:t>
          </a:r>
        </a:p>
      </dgm:t>
    </dgm:pt>
    <dgm:pt modelId="{14E4ADD6-67F4-447F-8A86-9DABD5F24395}" type="parTrans" cxnId="{F232B351-1677-487B-9344-CE8E404F4894}">
      <dgm:prSet/>
      <dgm:spPr/>
      <dgm:t>
        <a:bodyPr/>
        <a:lstStyle/>
        <a:p>
          <a:endParaRPr lang="en-GB"/>
        </a:p>
      </dgm:t>
    </dgm:pt>
    <dgm:pt modelId="{6CA8093C-B86B-4A64-AD62-5E523A21CCB8}" type="sibTrans" cxnId="{F232B351-1677-487B-9344-CE8E404F4894}">
      <dgm:prSet/>
      <dgm:spPr/>
      <dgm:t>
        <a:bodyPr/>
        <a:lstStyle/>
        <a:p>
          <a:endParaRPr lang="en-GB"/>
        </a:p>
      </dgm:t>
    </dgm:pt>
    <dgm:pt modelId="{86F5C459-3A40-4AA3-A19A-26E82CE323FC}">
      <dgm:prSet custT="1"/>
      <dgm:spPr/>
      <dgm:t>
        <a:bodyPr/>
        <a:lstStyle/>
        <a:p>
          <a:pPr algn="ctr"/>
          <a:r>
            <a:rPr lang="en-GB" sz="1800" dirty="0">
              <a:solidFill>
                <a:srgbClr val="92D050"/>
              </a:solidFill>
            </a:rPr>
            <a:t>Quartile 2</a:t>
          </a:r>
        </a:p>
      </dgm:t>
    </dgm:pt>
    <dgm:pt modelId="{249C6FA2-3246-4F0B-9E77-04571C71D7B6}" type="parTrans" cxnId="{CD15BD6C-C2B7-4A3B-A18C-A81E8D298694}">
      <dgm:prSet/>
      <dgm:spPr/>
      <dgm:t>
        <a:bodyPr/>
        <a:lstStyle/>
        <a:p>
          <a:endParaRPr lang="en-GB"/>
        </a:p>
      </dgm:t>
    </dgm:pt>
    <dgm:pt modelId="{EF3CE368-1C4E-4CB6-90B3-D97372E7EE4E}" type="sibTrans" cxnId="{CD15BD6C-C2B7-4A3B-A18C-A81E8D298694}">
      <dgm:prSet/>
      <dgm:spPr/>
      <dgm:t>
        <a:bodyPr/>
        <a:lstStyle/>
        <a:p>
          <a:endParaRPr lang="en-GB"/>
        </a:p>
      </dgm:t>
    </dgm:pt>
    <dgm:pt modelId="{5D060A5F-E13B-4B7B-8693-C12B2BB97ADE}">
      <dgm:prSet custT="1"/>
      <dgm:spPr/>
      <dgm:t>
        <a:bodyPr/>
        <a:lstStyle/>
        <a:p>
          <a:pPr algn="ctr"/>
          <a:r>
            <a:rPr lang="en-GB" sz="1800" dirty="0">
              <a:solidFill>
                <a:srgbClr val="FFC000"/>
              </a:solidFill>
            </a:rPr>
            <a:t>Quartile 3</a:t>
          </a:r>
        </a:p>
      </dgm:t>
    </dgm:pt>
    <dgm:pt modelId="{C753EE6B-8767-4F5E-9FAC-C876F567F6B7}" type="parTrans" cxnId="{F58C0CDE-4D2E-4C0C-95F2-FAFB137247AE}">
      <dgm:prSet/>
      <dgm:spPr/>
      <dgm:t>
        <a:bodyPr/>
        <a:lstStyle/>
        <a:p>
          <a:endParaRPr lang="en-GB"/>
        </a:p>
      </dgm:t>
    </dgm:pt>
    <dgm:pt modelId="{AA3C5441-0B15-4285-B284-B4EA9BB2F88B}" type="sibTrans" cxnId="{F58C0CDE-4D2E-4C0C-95F2-FAFB137247AE}">
      <dgm:prSet/>
      <dgm:spPr/>
      <dgm:t>
        <a:bodyPr/>
        <a:lstStyle/>
        <a:p>
          <a:endParaRPr lang="en-GB"/>
        </a:p>
      </dgm:t>
    </dgm:pt>
    <dgm:pt modelId="{1F4B773F-2CB7-4D6B-9C81-E59F1B465D4A}" type="pres">
      <dgm:prSet presAssocID="{129A46DE-B395-4550-8E95-6FC6BB4CFAC7}" presName="Name0" presStyleCnt="0">
        <dgm:presLayoutVars>
          <dgm:dir/>
          <dgm:animLvl val="lvl"/>
          <dgm:resizeHandles val="exact"/>
        </dgm:presLayoutVars>
      </dgm:prSet>
      <dgm:spPr/>
    </dgm:pt>
    <dgm:pt modelId="{CB79CC0B-056F-4222-A5E3-88E0EC6382AC}" type="pres">
      <dgm:prSet presAssocID="{DF48C09C-E6D4-48B8-B8D8-F6879AE36739}" presName="composite" presStyleCnt="0"/>
      <dgm:spPr/>
    </dgm:pt>
    <dgm:pt modelId="{365371CA-C78E-4926-A2DB-A1B6DF9AB240}" type="pres">
      <dgm:prSet presAssocID="{DF48C09C-E6D4-48B8-B8D8-F6879AE36739}" presName="parTx" presStyleLbl="alignNode1" presStyleIdx="0" presStyleCnt="5">
        <dgm:presLayoutVars>
          <dgm:chMax val="0"/>
          <dgm:chPref val="0"/>
          <dgm:bulletEnabled val="1"/>
        </dgm:presLayoutVars>
      </dgm:prSet>
      <dgm:spPr/>
    </dgm:pt>
    <dgm:pt modelId="{422E2BB3-E447-48C2-87A8-A8C7B3711B6F}" type="pres">
      <dgm:prSet presAssocID="{DF48C09C-E6D4-48B8-B8D8-F6879AE36739}" presName="desTx" presStyleLbl="alignAccFollowNode1" presStyleIdx="0" presStyleCnt="5">
        <dgm:presLayoutVars>
          <dgm:bulletEnabled val="1"/>
        </dgm:presLayoutVars>
      </dgm:prSet>
      <dgm:spPr/>
    </dgm:pt>
    <dgm:pt modelId="{F0EA99E1-C5C1-4701-A54A-98DEBA1EC813}" type="pres">
      <dgm:prSet presAssocID="{13C48B01-AD61-4694-9FC0-246FFE757925}" presName="space" presStyleCnt="0"/>
      <dgm:spPr/>
    </dgm:pt>
    <dgm:pt modelId="{9BD739F6-0B65-4EDF-A306-7791F100A263}" type="pres">
      <dgm:prSet presAssocID="{BCD79222-1146-4AB9-99E4-79CBC3C04B3E}" presName="composite" presStyleCnt="0"/>
      <dgm:spPr/>
    </dgm:pt>
    <dgm:pt modelId="{CEA6BFC6-3EEA-41E5-BFD1-7BFA162004D7}" type="pres">
      <dgm:prSet presAssocID="{BCD79222-1146-4AB9-99E4-79CBC3C04B3E}" presName="parTx" presStyleLbl="alignNode1" presStyleIdx="1" presStyleCnt="5">
        <dgm:presLayoutVars>
          <dgm:chMax val="0"/>
          <dgm:chPref val="0"/>
          <dgm:bulletEnabled val="1"/>
        </dgm:presLayoutVars>
      </dgm:prSet>
      <dgm:spPr/>
    </dgm:pt>
    <dgm:pt modelId="{BBFB4BE5-1DD4-43DF-8D24-08F412C27F94}" type="pres">
      <dgm:prSet presAssocID="{BCD79222-1146-4AB9-99E4-79CBC3C04B3E}" presName="desTx" presStyleLbl="alignAccFollowNode1" presStyleIdx="1" presStyleCnt="5">
        <dgm:presLayoutVars>
          <dgm:bulletEnabled val="1"/>
        </dgm:presLayoutVars>
      </dgm:prSet>
      <dgm:spPr/>
    </dgm:pt>
    <dgm:pt modelId="{D5DA8A89-9CD3-4915-BC31-A976EC537CC3}" type="pres">
      <dgm:prSet presAssocID="{068FE043-0314-4311-8A30-8AFF78CC1BAF}" presName="space" presStyleCnt="0"/>
      <dgm:spPr/>
    </dgm:pt>
    <dgm:pt modelId="{23B4D75F-94C4-4750-8D8B-6C06B24BE04F}" type="pres">
      <dgm:prSet presAssocID="{A1E1C347-95BB-4D53-8F83-ACB627E82191}" presName="composite" presStyleCnt="0"/>
      <dgm:spPr/>
    </dgm:pt>
    <dgm:pt modelId="{89E38156-7D2E-4C42-9D1C-B50D22C4D4F5}" type="pres">
      <dgm:prSet presAssocID="{A1E1C347-95BB-4D53-8F83-ACB627E82191}" presName="parTx" presStyleLbl="alignNode1" presStyleIdx="2" presStyleCnt="5">
        <dgm:presLayoutVars>
          <dgm:chMax val="0"/>
          <dgm:chPref val="0"/>
          <dgm:bulletEnabled val="1"/>
        </dgm:presLayoutVars>
      </dgm:prSet>
      <dgm:spPr/>
    </dgm:pt>
    <dgm:pt modelId="{77D45E12-74EB-45FC-B779-DE7FBBB82892}" type="pres">
      <dgm:prSet presAssocID="{A1E1C347-95BB-4D53-8F83-ACB627E82191}" presName="desTx" presStyleLbl="alignAccFollowNode1" presStyleIdx="2" presStyleCnt="5">
        <dgm:presLayoutVars>
          <dgm:bulletEnabled val="1"/>
        </dgm:presLayoutVars>
      </dgm:prSet>
      <dgm:spPr/>
    </dgm:pt>
    <dgm:pt modelId="{6B074F71-8C94-4837-A38D-6387BA4C8958}" type="pres">
      <dgm:prSet presAssocID="{FF15A0A1-92CB-4225-86FD-A07AEF7DB8D0}" presName="space" presStyleCnt="0"/>
      <dgm:spPr/>
    </dgm:pt>
    <dgm:pt modelId="{808CD57C-DDB1-484A-A2BE-33D288A63C23}" type="pres">
      <dgm:prSet presAssocID="{E6F1FAEA-A5CB-4A34-B00A-52E042BD0A0F}" presName="composite" presStyleCnt="0"/>
      <dgm:spPr/>
    </dgm:pt>
    <dgm:pt modelId="{5ED306F9-13B5-4F93-B6E6-242F43D9FDC8}" type="pres">
      <dgm:prSet presAssocID="{E6F1FAEA-A5CB-4A34-B00A-52E042BD0A0F}" presName="parTx" presStyleLbl="alignNode1" presStyleIdx="3" presStyleCnt="5">
        <dgm:presLayoutVars>
          <dgm:chMax val="0"/>
          <dgm:chPref val="0"/>
          <dgm:bulletEnabled val="1"/>
        </dgm:presLayoutVars>
      </dgm:prSet>
      <dgm:spPr/>
    </dgm:pt>
    <dgm:pt modelId="{002DAAAD-3E4E-4211-B273-44CEFCDCC1E7}" type="pres">
      <dgm:prSet presAssocID="{E6F1FAEA-A5CB-4A34-B00A-52E042BD0A0F}" presName="desTx" presStyleLbl="alignAccFollowNode1" presStyleIdx="3" presStyleCnt="5">
        <dgm:presLayoutVars>
          <dgm:bulletEnabled val="1"/>
        </dgm:presLayoutVars>
      </dgm:prSet>
      <dgm:spPr/>
    </dgm:pt>
    <dgm:pt modelId="{190A3250-8633-42F2-85BD-F0238772E5F3}" type="pres">
      <dgm:prSet presAssocID="{A7BBD4D8-B1FE-4800-92EA-70BF0EC57379}" presName="space" presStyleCnt="0"/>
      <dgm:spPr/>
    </dgm:pt>
    <dgm:pt modelId="{78AA9F8E-EF29-4586-B8FD-4AB89A2D1D6A}" type="pres">
      <dgm:prSet presAssocID="{81773E13-99ED-417C-B6AE-A64DC0636EF6}" presName="composite" presStyleCnt="0"/>
      <dgm:spPr/>
    </dgm:pt>
    <dgm:pt modelId="{BE5FFF71-DA11-4A0C-8DC0-6B7D98D87C19}" type="pres">
      <dgm:prSet presAssocID="{81773E13-99ED-417C-B6AE-A64DC0636EF6}" presName="parTx" presStyleLbl="alignNode1" presStyleIdx="4" presStyleCnt="5">
        <dgm:presLayoutVars>
          <dgm:chMax val="0"/>
          <dgm:chPref val="0"/>
          <dgm:bulletEnabled val="1"/>
        </dgm:presLayoutVars>
      </dgm:prSet>
      <dgm:spPr/>
    </dgm:pt>
    <dgm:pt modelId="{2B19946D-513B-4406-BDCA-4265F8B714F3}" type="pres">
      <dgm:prSet presAssocID="{81773E13-99ED-417C-B6AE-A64DC0636EF6}" presName="desTx" presStyleLbl="alignAccFollowNode1" presStyleIdx="4" presStyleCnt="5">
        <dgm:presLayoutVars>
          <dgm:bulletEnabled val="1"/>
        </dgm:presLayoutVars>
      </dgm:prSet>
      <dgm:spPr/>
    </dgm:pt>
  </dgm:ptLst>
  <dgm:cxnLst>
    <dgm:cxn modelId="{D4BE6700-04D1-4F53-B507-A781FCEEB5C6}" type="presOf" srcId="{A1E1C347-95BB-4D53-8F83-ACB627E82191}" destId="{89E38156-7D2E-4C42-9D1C-B50D22C4D4F5}" srcOrd="0" destOrd="0" presId="urn:microsoft.com/office/officeart/2005/8/layout/hList1"/>
    <dgm:cxn modelId="{43B0B101-44E2-49AE-B34A-A4F4B5C2D545}" srcId="{129A46DE-B395-4550-8E95-6FC6BB4CFAC7}" destId="{BCD79222-1146-4AB9-99E4-79CBC3C04B3E}" srcOrd="1" destOrd="0" parTransId="{7D80686F-A1AB-4D43-AA2B-04524D51E961}" sibTransId="{068FE043-0314-4311-8A30-8AFF78CC1BAF}"/>
    <dgm:cxn modelId="{961A4306-4952-47A7-A9EF-615AC030D626}" srcId="{E6F1FAEA-A5CB-4A34-B00A-52E042BD0A0F}" destId="{E95AF8E5-356E-4B83-8357-87D0E635CCA4}" srcOrd="0" destOrd="0" parTransId="{9D0F192C-8CA1-4051-AB3A-4FED63A89CB8}" sibTransId="{18110D3C-E4E8-44F7-B309-543389AD4472}"/>
    <dgm:cxn modelId="{F7166D14-24F5-4373-96A5-42102235C3B4}" type="presOf" srcId="{63FE49D4-F18B-497F-862D-F6859678BE84}" destId="{77D45E12-74EB-45FC-B779-DE7FBBB82892}" srcOrd="0" destOrd="1" presId="urn:microsoft.com/office/officeart/2005/8/layout/hList1"/>
    <dgm:cxn modelId="{235C4C33-08C9-4244-95A3-E73574D9C2E2}" type="presOf" srcId="{A710A7CD-EF8C-4B77-A5BB-0776438530DB}" destId="{002DAAAD-3E4E-4211-B273-44CEFCDCC1E7}" srcOrd="0" destOrd="2" presId="urn:microsoft.com/office/officeart/2005/8/layout/hList1"/>
    <dgm:cxn modelId="{71A2CC35-E936-464E-A660-A55937B28EF7}" type="presOf" srcId="{B9443CB0-1E39-4F84-9940-96356BAD52FD}" destId="{BBFB4BE5-1DD4-43DF-8D24-08F412C27F94}" srcOrd="0" destOrd="2" presId="urn:microsoft.com/office/officeart/2005/8/layout/hList1"/>
    <dgm:cxn modelId="{6F614F3D-EF85-49F0-BD30-72B6557620BB}" srcId="{129A46DE-B395-4550-8E95-6FC6BB4CFAC7}" destId="{DF48C09C-E6D4-48B8-B8D8-F6879AE36739}" srcOrd="0" destOrd="0" parTransId="{CF23FC06-FD06-4FC4-8453-871B063F8FAB}" sibTransId="{13C48B01-AD61-4694-9FC0-246FFE757925}"/>
    <dgm:cxn modelId="{B624185C-C139-4A13-A55E-588F477BF73F}" srcId="{129A46DE-B395-4550-8E95-6FC6BB4CFAC7}" destId="{A1E1C347-95BB-4D53-8F83-ACB627E82191}" srcOrd="2" destOrd="0" parTransId="{F93410F4-FC36-46FC-ABB4-3105CC0DFC9F}" sibTransId="{FF15A0A1-92CB-4225-86FD-A07AEF7DB8D0}"/>
    <dgm:cxn modelId="{06B9BF5C-141B-4A43-938F-8D1346462668}" type="presOf" srcId="{E95AF8E5-356E-4B83-8357-87D0E635CCA4}" destId="{002DAAAD-3E4E-4211-B273-44CEFCDCC1E7}" srcOrd="0" destOrd="0" presId="urn:microsoft.com/office/officeart/2005/8/layout/hList1"/>
    <dgm:cxn modelId="{B6910760-0A09-450F-B96F-F4E64437BE45}" type="presOf" srcId="{EB4C6ECC-C85A-465C-9ABF-1D2E5D4E7B34}" destId="{422E2BB3-E447-48C2-87A8-A8C7B3711B6F}" srcOrd="0" destOrd="0" presId="urn:microsoft.com/office/officeart/2005/8/layout/hList1"/>
    <dgm:cxn modelId="{322F8B47-7D5F-436D-BCB4-B8A58DF49E2E}" srcId="{129A46DE-B395-4550-8E95-6FC6BB4CFAC7}" destId="{81773E13-99ED-417C-B6AE-A64DC0636EF6}" srcOrd="4" destOrd="0" parTransId="{4A13AEBB-4B7B-4317-BF50-6B48D00B29A2}" sibTransId="{57012508-56E3-408C-BB30-2C8CAE744D94}"/>
    <dgm:cxn modelId="{CD15BD6C-C2B7-4A3B-A18C-A81E8D298694}" srcId="{81773E13-99ED-417C-B6AE-A64DC0636EF6}" destId="{86F5C459-3A40-4AA3-A19A-26E82CE323FC}" srcOrd="1" destOrd="0" parTransId="{249C6FA2-3246-4F0B-9E77-04571C71D7B6}" sibTransId="{EF3CE368-1C4E-4CB6-90B3-D97372E7EE4E}"/>
    <dgm:cxn modelId="{348BDB6D-A0AF-4642-939B-FB4B2F9A3585}" type="presOf" srcId="{AC4117F1-5F65-4F20-91B9-F8A61EE7258A}" destId="{002DAAAD-3E4E-4211-B273-44CEFCDCC1E7}" srcOrd="0" destOrd="1" presId="urn:microsoft.com/office/officeart/2005/8/layout/hList1"/>
    <dgm:cxn modelId="{E9FD9C6E-3CA7-4AEA-AD24-39F12D922BAD}" srcId="{129A46DE-B395-4550-8E95-6FC6BB4CFAC7}" destId="{E6F1FAEA-A5CB-4A34-B00A-52E042BD0A0F}" srcOrd="3" destOrd="0" parTransId="{0B4B3181-B581-4204-B3CC-DF9CAE2654BA}" sibTransId="{A7BBD4D8-B1FE-4800-92EA-70BF0EC57379}"/>
    <dgm:cxn modelId="{94BA9A70-2AA5-4E57-A76B-34EFC46A4C1A}" srcId="{A1E1C347-95BB-4D53-8F83-ACB627E82191}" destId="{DC16384E-F31F-49A1-8121-959FACC7D38B}" srcOrd="0" destOrd="0" parTransId="{8C0B2C8E-6B96-48E8-B1D0-3A5CC401A12A}" sibTransId="{D82483D9-D867-4009-A7EC-DC1FD795DD95}"/>
    <dgm:cxn modelId="{F232B351-1677-487B-9344-CE8E404F4894}" srcId="{E6F1FAEA-A5CB-4A34-B00A-52E042BD0A0F}" destId="{A710A7CD-EF8C-4B77-A5BB-0776438530DB}" srcOrd="2" destOrd="0" parTransId="{14E4ADD6-67F4-447F-8A86-9DABD5F24395}" sibTransId="{6CA8093C-B86B-4A64-AD62-5E523A21CCB8}"/>
    <dgm:cxn modelId="{4D372D54-9FDA-44A7-A277-1522AFCD13F9}" type="presOf" srcId="{86F5C459-3A40-4AA3-A19A-26E82CE323FC}" destId="{2B19946D-513B-4406-BDCA-4265F8B714F3}" srcOrd="0" destOrd="1" presId="urn:microsoft.com/office/officeart/2005/8/layout/hList1"/>
    <dgm:cxn modelId="{9343A477-E7C8-48AB-BA69-F73F735AF7A8}" type="presOf" srcId="{DF48C09C-E6D4-48B8-B8D8-F6879AE36739}" destId="{365371CA-C78E-4926-A2DB-A1B6DF9AB240}" srcOrd="0" destOrd="0" presId="urn:microsoft.com/office/officeart/2005/8/layout/hList1"/>
    <dgm:cxn modelId="{7C83BD59-84FB-4DDB-9FE1-164B38F85B7A}" srcId="{81773E13-99ED-417C-B6AE-A64DC0636EF6}" destId="{04EE70B7-AB03-4CF1-BF7B-95530097A70C}" srcOrd="0" destOrd="0" parTransId="{B73A82A3-2579-417C-975C-D0480434DCDC}" sibTransId="{23D45A43-3DEC-44B7-AB97-84AA747B09E3}"/>
    <dgm:cxn modelId="{3F03F57F-123B-4D48-ACB1-3440CF81B60D}" srcId="{BCD79222-1146-4AB9-99E4-79CBC3C04B3E}" destId="{FAAAF2EB-DD23-478E-B4CB-BAB36EA7EEEA}" srcOrd="1" destOrd="0" parTransId="{BB4F6C49-AE19-4950-A0AB-59DA17B64A93}" sibTransId="{6F14BEFE-07D2-4EA0-9E83-A7C9A84C3294}"/>
    <dgm:cxn modelId="{377BF583-4D8E-41C7-952A-FAA2212BAE69}" srcId="{E6F1FAEA-A5CB-4A34-B00A-52E042BD0A0F}" destId="{AC4117F1-5F65-4F20-91B9-F8A61EE7258A}" srcOrd="1" destOrd="0" parTransId="{CDF7AEAC-55E8-4FCB-96FE-D0F7EE11A87E}" sibTransId="{17DDCA3F-1C96-422A-A9EB-3232C55CB979}"/>
    <dgm:cxn modelId="{0A019592-7952-4ED4-84DA-417BA40CC591}" srcId="{BCD79222-1146-4AB9-99E4-79CBC3C04B3E}" destId="{B9443CB0-1E39-4F84-9940-96356BAD52FD}" srcOrd="2" destOrd="0" parTransId="{05580388-2E85-4309-ADDF-1097E2F06288}" sibTransId="{3C7ABD18-0E4D-47DC-B0ED-518FB679EBDA}"/>
    <dgm:cxn modelId="{CB45D092-7F36-466D-B5F2-1290424D8516}" type="presOf" srcId="{04EE70B7-AB03-4CF1-BF7B-95530097A70C}" destId="{2B19946D-513B-4406-BDCA-4265F8B714F3}" srcOrd="0" destOrd="0" presId="urn:microsoft.com/office/officeart/2005/8/layout/hList1"/>
    <dgm:cxn modelId="{1F8C8A96-E547-4EC6-B967-43A5BE5C76AB}" type="presOf" srcId="{E6F1FAEA-A5CB-4A34-B00A-52E042BD0A0F}" destId="{5ED306F9-13B5-4F93-B6E6-242F43D9FDC8}" srcOrd="0" destOrd="0" presId="urn:microsoft.com/office/officeart/2005/8/layout/hList1"/>
    <dgm:cxn modelId="{F5C7B89D-26C1-41B3-B8E3-29D104C6A982}" srcId="{DF48C09C-E6D4-48B8-B8D8-F6879AE36739}" destId="{EB4C6ECC-C85A-465C-9ABF-1D2E5D4E7B34}" srcOrd="0" destOrd="0" parTransId="{BAB97DCE-FBEE-400B-B26B-825A7697617E}" sibTransId="{8F2E1B90-3994-4A8A-A9D7-C58C8FBEA561}"/>
    <dgm:cxn modelId="{4BE89C9F-3F78-492D-8DEF-5D8ACF99E83E}" srcId="{BCD79222-1146-4AB9-99E4-79CBC3C04B3E}" destId="{4A2DAF9B-3386-4425-95D2-148B473F7173}" srcOrd="0" destOrd="0" parTransId="{E5B1344B-901C-421F-BE42-93D86332169A}" sibTransId="{5A556AA7-B82D-499E-B20E-C73DFD137867}"/>
    <dgm:cxn modelId="{37D135A0-15AE-42CD-A3EF-97A4DAB81560}" type="presOf" srcId="{81773E13-99ED-417C-B6AE-A64DC0636EF6}" destId="{BE5FFF71-DA11-4A0C-8DC0-6B7D98D87C19}" srcOrd="0" destOrd="0" presId="urn:microsoft.com/office/officeart/2005/8/layout/hList1"/>
    <dgm:cxn modelId="{60D431A1-717F-4CD3-B96E-A6518A86C1F1}" type="presOf" srcId="{4A2DAF9B-3386-4425-95D2-148B473F7173}" destId="{BBFB4BE5-1DD4-43DF-8D24-08F412C27F94}" srcOrd="0" destOrd="0" presId="urn:microsoft.com/office/officeart/2005/8/layout/hList1"/>
    <dgm:cxn modelId="{8EB54EA2-8BB2-47CE-B20B-1420EA38DDE7}" type="presOf" srcId="{9D6726A3-5666-41F5-AE01-35C136BDACF8}" destId="{422E2BB3-E447-48C2-87A8-A8C7B3711B6F}" srcOrd="0" destOrd="2" presId="urn:microsoft.com/office/officeart/2005/8/layout/hList1"/>
    <dgm:cxn modelId="{C14D4DA6-4159-469E-8087-D9DE8CE4C165}" srcId="{DF48C09C-E6D4-48B8-B8D8-F6879AE36739}" destId="{9D6726A3-5666-41F5-AE01-35C136BDACF8}" srcOrd="2" destOrd="0" parTransId="{FD6F42DF-B305-498F-A406-901F64ED0C90}" sibTransId="{1D2B09EC-7822-4BEC-A44C-EAAC7F7B8A31}"/>
    <dgm:cxn modelId="{F684CAAC-D3B6-4D75-9E67-937E99427447}" type="presOf" srcId="{5D060A5F-E13B-4B7B-8693-C12B2BB97ADE}" destId="{2B19946D-513B-4406-BDCA-4265F8B714F3}" srcOrd="0" destOrd="2" presId="urn:microsoft.com/office/officeart/2005/8/layout/hList1"/>
    <dgm:cxn modelId="{DFF9FEAC-990C-4931-971D-090C0CF114E1}" type="presOf" srcId="{FAAAF2EB-DD23-478E-B4CB-BAB36EA7EEEA}" destId="{BBFB4BE5-1DD4-43DF-8D24-08F412C27F94}" srcOrd="0" destOrd="1" presId="urn:microsoft.com/office/officeart/2005/8/layout/hList1"/>
    <dgm:cxn modelId="{586131B1-304B-4640-84D1-DB1EEF1682C9}" srcId="{DF48C09C-E6D4-48B8-B8D8-F6879AE36739}" destId="{B238157B-DAD7-45AC-B854-EBF73E410A64}" srcOrd="1" destOrd="0" parTransId="{A96EF909-510E-42CF-B046-205B9B4932D0}" sibTransId="{B316ED7C-A5E8-4627-8EA6-8682E48320AC}"/>
    <dgm:cxn modelId="{9534F2B2-F38F-43D5-BE79-02782E8A4639}" type="presOf" srcId="{129A46DE-B395-4550-8E95-6FC6BB4CFAC7}" destId="{1F4B773F-2CB7-4D6B-9C81-E59F1B465D4A}" srcOrd="0" destOrd="0" presId="urn:microsoft.com/office/officeart/2005/8/layout/hList1"/>
    <dgm:cxn modelId="{9D6320B3-68C3-48CB-9B55-636F10A6B5DD}" type="presOf" srcId="{5497A39F-BCE9-40B6-B4A6-4A436CF3D67E}" destId="{77D45E12-74EB-45FC-B779-DE7FBBB82892}" srcOrd="0" destOrd="2" presId="urn:microsoft.com/office/officeart/2005/8/layout/hList1"/>
    <dgm:cxn modelId="{003633C9-9B71-47AA-AA06-20246C98C7B6}" type="presOf" srcId="{B238157B-DAD7-45AC-B854-EBF73E410A64}" destId="{422E2BB3-E447-48C2-87A8-A8C7B3711B6F}" srcOrd="0" destOrd="1" presId="urn:microsoft.com/office/officeart/2005/8/layout/hList1"/>
    <dgm:cxn modelId="{542EB0CC-2C69-4777-9F67-7674A9E2E362}" srcId="{A1E1C347-95BB-4D53-8F83-ACB627E82191}" destId="{5497A39F-BCE9-40B6-B4A6-4A436CF3D67E}" srcOrd="2" destOrd="0" parTransId="{1C102918-2CC4-490F-9CC5-E713C5A6A9BA}" sibTransId="{DC66BEE8-CFD7-4A99-AF54-3E8D61FD67B3}"/>
    <dgm:cxn modelId="{DE47DBD5-5011-4BED-BF50-17FD9184FB05}" type="presOf" srcId="{DC16384E-F31F-49A1-8121-959FACC7D38B}" destId="{77D45E12-74EB-45FC-B779-DE7FBBB82892}" srcOrd="0" destOrd="0" presId="urn:microsoft.com/office/officeart/2005/8/layout/hList1"/>
    <dgm:cxn modelId="{F58C0CDE-4D2E-4C0C-95F2-FAFB137247AE}" srcId="{81773E13-99ED-417C-B6AE-A64DC0636EF6}" destId="{5D060A5F-E13B-4B7B-8693-C12B2BB97ADE}" srcOrd="2" destOrd="0" parTransId="{C753EE6B-8767-4F5E-9FAC-C876F567F6B7}" sibTransId="{AA3C5441-0B15-4285-B284-B4EA9BB2F88B}"/>
    <dgm:cxn modelId="{50A6B1E1-3D6C-4123-B5D0-B908BE21DE83}" type="presOf" srcId="{BCD79222-1146-4AB9-99E4-79CBC3C04B3E}" destId="{CEA6BFC6-3EEA-41E5-BFD1-7BFA162004D7}" srcOrd="0" destOrd="0" presId="urn:microsoft.com/office/officeart/2005/8/layout/hList1"/>
    <dgm:cxn modelId="{A46536EE-D454-40A4-9472-13678A4EFC1B}" srcId="{A1E1C347-95BB-4D53-8F83-ACB627E82191}" destId="{63FE49D4-F18B-497F-862D-F6859678BE84}" srcOrd="1" destOrd="0" parTransId="{1A3653A2-B0BE-46C2-B3AD-B702193CD24A}" sibTransId="{96F8973D-379A-4B12-9258-B93976FBC355}"/>
    <dgm:cxn modelId="{0051B434-098E-4204-AE2B-7F682B2A37F8}" type="presParOf" srcId="{1F4B773F-2CB7-4D6B-9C81-E59F1B465D4A}" destId="{CB79CC0B-056F-4222-A5E3-88E0EC6382AC}" srcOrd="0" destOrd="0" presId="urn:microsoft.com/office/officeart/2005/8/layout/hList1"/>
    <dgm:cxn modelId="{28DF8362-9029-434C-A8E7-DA5034B44287}" type="presParOf" srcId="{CB79CC0B-056F-4222-A5E3-88E0EC6382AC}" destId="{365371CA-C78E-4926-A2DB-A1B6DF9AB240}" srcOrd="0" destOrd="0" presId="urn:microsoft.com/office/officeart/2005/8/layout/hList1"/>
    <dgm:cxn modelId="{FAFC4C5A-77E5-4B14-979A-68A9C9ED64EE}" type="presParOf" srcId="{CB79CC0B-056F-4222-A5E3-88E0EC6382AC}" destId="{422E2BB3-E447-48C2-87A8-A8C7B3711B6F}" srcOrd="1" destOrd="0" presId="urn:microsoft.com/office/officeart/2005/8/layout/hList1"/>
    <dgm:cxn modelId="{54CFC046-512F-46D4-89DA-AEBCA283ACA3}" type="presParOf" srcId="{1F4B773F-2CB7-4D6B-9C81-E59F1B465D4A}" destId="{F0EA99E1-C5C1-4701-A54A-98DEBA1EC813}" srcOrd="1" destOrd="0" presId="urn:microsoft.com/office/officeart/2005/8/layout/hList1"/>
    <dgm:cxn modelId="{E1B9BC80-E3B9-49B6-AE38-FB1CE2239FF5}" type="presParOf" srcId="{1F4B773F-2CB7-4D6B-9C81-E59F1B465D4A}" destId="{9BD739F6-0B65-4EDF-A306-7791F100A263}" srcOrd="2" destOrd="0" presId="urn:microsoft.com/office/officeart/2005/8/layout/hList1"/>
    <dgm:cxn modelId="{39F4F8BE-1748-4F0E-8813-232F0FDE8F2D}" type="presParOf" srcId="{9BD739F6-0B65-4EDF-A306-7791F100A263}" destId="{CEA6BFC6-3EEA-41E5-BFD1-7BFA162004D7}" srcOrd="0" destOrd="0" presId="urn:microsoft.com/office/officeart/2005/8/layout/hList1"/>
    <dgm:cxn modelId="{15733FC3-0220-4F8F-ADFC-CC7A2A255FD6}" type="presParOf" srcId="{9BD739F6-0B65-4EDF-A306-7791F100A263}" destId="{BBFB4BE5-1DD4-43DF-8D24-08F412C27F94}" srcOrd="1" destOrd="0" presId="urn:microsoft.com/office/officeart/2005/8/layout/hList1"/>
    <dgm:cxn modelId="{ED82E070-B778-483F-BABE-C481AB091C55}" type="presParOf" srcId="{1F4B773F-2CB7-4D6B-9C81-E59F1B465D4A}" destId="{D5DA8A89-9CD3-4915-BC31-A976EC537CC3}" srcOrd="3" destOrd="0" presId="urn:microsoft.com/office/officeart/2005/8/layout/hList1"/>
    <dgm:cxn modelId="{6C4145ED-9DC7-4916-B947-FA6724F84F86}" type="presParOf" srcId="{1F4B773F-2CB7-4D6B-9C81-E59F1B465D4A}" destId="{23B4D75F-94C4-4750-8D8B-6C06B24BE04F}" srcOrd="4" destOrd="0" presId="urn:microsoft.com/office/officeart/2005/8/layout/hList1"/>
    <dgm:cxn modelId="{78AAE3FE-B9E3-482B-8F69-36E190011C92}" type="presParOf" srcId="{23B4D75F-94C4-4750-8D8B-6C06B24BE04F}" destId="{89E38156-7D2E-4C42-9D1C-B50D22C4D4F5}" srcOrd="0" destOrd="0" presId="urn:microsoft.com/office/officeart/2005/8/layout/hList1"/>
    <dgm:cxn modelId="{271D7AA4-F8B5-4F6D-BFDC-50CEB0C10849}" type="presParOf" srcId="{23B4D75F-94C4-4750-8D8B-6C06B24BE04F}" destId="{77D45E12-74EB-45FC-B779-DE7FBBB82892}" srcOrd="1" destOrd="0" presId="urn:microsoft.com/office/officeart/2005/8/layout/hList1"/>
    <dgm:cxn modelId="{89CDC63F-CDC5-4935-BBFF-E0A83242CF39}" type="presParOf" srcId="{1F4B773F-2CB7-4D6B-9C81-E59F1B465D4A}" destId="{6B074F71-8C94-4837-A38D-6387BA4C8958}" srcOrd="5" destOrd="0" presId="urn:microsoft.com/office/officeart/2005/8/layout/hList1"/>
    <dgm:cxn modelId="{89543450-8A85-4F55-B4D9-403F02580472}" type="presParOf" srcId="{1F4B773F-2CB7-4D6B-9C81-E59F1B465D4A}" destId="{808CD57C-DDB1-484A-A2BE-33D288A63C23}" srcOrd="6" destOrd="0" presId="urn:microsoft.com/office/officeart/2005/8/layout/hList1"/>
    <dgm:cxn modelId="{D82B3814-2FE2-4AB1-9796-DA08422329B1}" type="presParOf" srcId="{808CD57C-DDB1-484A-A2BE-33D288A63C23}" destId="{5ED306F9-13B5-4F93-B6E6-242F43D9FDC8}" srcOrd="0" destOrd="0" presId="urn:microsoft.com/office/officeart/2005/8/layout/hList1"/>
    <dgm:cxn modelId="{B1A4737A-0E15-4A92-B3FA-BF961653B0B3}" type="presParOf" srcId="{808CD57C-DDB1-484A-A2BE-33D288A63C23}" destId="{002DAAAD-3E4E-4211-B273-44CEFCDCC1E7}" srcOrd="1" destOrd="0" presId="urn:microsoft.com/office/officeart/2005/8/layout/hList1"/>
    <dgm:cxn modelId="{41B8804D-107D-4F67-8BB8-B796A52ED09F}" type="presParOf" srcId="{1F4B773F-2CB7-4D6B-9C81-E59F1B465D4A}" destId="{190A3250-8633-42F2-85BD-F0238772E5F3}" srcOrd="7" destOrd="0" presId="urn:microsoft.com/office/officeart/2005/8/layout/hList1"/>
    <dgm:cxn modelId="{D3CD3586-87C2-4259-89D7-5D8A63913AE6}" type="presParOf" srcId="{1F4B773F-2CB7-4D6B-9C81-E59F1B465D4A}" destId="{78AA9F8E-EF29-4586-B8FD-4AB89A2D1D6A}" srcOrd="8" destOrd="0" presId="urn:microsoft.com/office/officeart/2005/8/layout/hList1"/>
    <dgm:cxn modelId="{335E53E7-3057-46A6-8A15-D84F81638196}" type="presParOf" srcId="{78AA9F8E-EF29-4586-B8FD-4AB89A2D1D6A}" destId="{BE5FFF71-DA11-4A0C-8DC0-6B7D98D87C19}" srcOrd="0" destOrd="0" presId="urn:microsoft.com/office/officeart/2005/8/layout/hList1"/>
    <dgm:cxn modelId="{0975C053-4B95-4F20-BBBD-BCEECE12A576}" type="presParOf" srcId="{78AA9F8E-EF29-4586-B8FD-4AB89A2D1D6A}" destId="{2B19946D-513B-4406-BDCA-4265F8B714F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29A46DE-B395-4550-8E95-6FC6BB4CFAC7}"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GB"/>
        </a:p>
      </dgm:t>
    </dgm:pt>
    <dgm:pt modelId="{DF48C09C-E6D4-48B8-B8D8-F6879AE36739}">
      <dgm:prSet phldrT="[Text]" custT="1"/>
      <dgm:spPr>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GB" sz="2200" b="1" dirty="0"/>
            <a:t>Domain 1</a:t>
          </a:r>
        </a:p>
      </dgm:t>
    </dgm:pt>
    <dgm:pt modelId="{CF23FC06-FD06-4FC4-8453-871B063F8FAB}" type="parTrans" cxnId="{6F614F3D-EF85-49F0-BD30-72B6557620BB}">
      <dgm:prSet/>
      <dgm:spPr/>
      <dgm:t>
        <a:bodyPr/>
        <a:lstStyle/>
        <a:p>
          <a:endParaRPr lang="en-GB"/>
        </a:p>
      </dgm:t>
    </dgm:pt>
    <dgm:pt modelId="{13C48B01-AD61-4694-9FC0-246FFE757925}" type="sibTrans" cxnId="{6F614F3D-EF85-49F0-BD30-72B6557620BB}">
      <dgm:prSet/>
      <dgm:spPr/>
      <dgm:t>
        <a:bodyPr/>
        <a:lstStyle/>
        <a:p>
          <a:endParaRPr lang="en-GB"/>
        </a:p>
      </dgm:t>
    </dgm:pt>
    <dgm:pt modelId="{EB4C6ECC-C85A-465C-9ABF-1D2E5D4E7B34}">
      <dgm:prSet phldrT="[Text]" custT="1"/>
      <dgm:spPr/>
      <dgm:t>
        <a:bodyPr/>
        <a:lstStyle/>
        <a:p>
          <a:pPr algn="ctr"/>
          <a:r>
            <a:rPr lang="en-GB" sz="1800" dirty="0">
              <a:solidFill>
                <a:srgbClr val="FF0000"/>
              </a:solidFill>
            </a:rPr>
            <a:t>Quartile 4</a:t>
          </a:r>
          <a:endParaRPr lang="en-GB" sz="1800" dirty="0">
            <a:solidFill>
              <a:srgbClr val="00B050"/>
            </a:solidFill>
          </a:endParaRPr>
        </a:p>
      </dgm:t>
    </dgm:pt>
    <dgm:pt modelId="{BAB97DCE-FBEE-400B-B26B-825A7697617E}" type="parTrans" cxnId="{F5C7B89D-26C1-41B3-B8E3-29D104C6A982}">
      <dgm:prSet/>
      <dgm:spPr/>
      <dgm:t>
        <a:bodyPr/>
        <a:lstStyle/>
        <a:p>
          <a:endParaRPr lang="en-GB"/>
        </a:p>
      </dgm:t>
    </dgm:pt>
    <dgm:pt modelId="{8F2E1B90-3994-4A8A-A9D7-C58C8FBEA561}" type="sibTrans" cxnId="{F5C7B89D-26C1-41B3-B8E3-29D104C6A982}">
      <dgm:prSet/>
      <dgm:spPr/>
      <dgm:t>
        <a:bodyPr/>
        <a:lstStyle/>
        <a:p>
          <a:endParaRPr lang="en-GB"/>
        </a:p>
      </dgm:t>
    </dgm:pt>
    <dgm:pt modelId="{BCD79222-1146-4AB9-99E4-79CBC3C04B3E}">
      <dgm:prSet phldrT="[Text]"/>
      <dgm:spPr>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GB" b="1" dirty="0"/>
            <a:t>Domain 2</a:t>
          </a:r>
        </a:p>
      </dgm:t>
    </dgm:pt>
    <dgm:pt modelId="{7D80686F-A1AB-4D43-AA2B-04524D51E961}" type="parTrans" cxnId="{43B0B101-44E2-49AE-B34A-A4F4B5C2D545}">
      <dgm:prSet/>
      <dgm:spPr/>
      <dgm:t>
        <a:bodyPr/>
        <a:lstStyle/>
        <a:p>
          <a:endParaRPr lang="en-GB"/>
        </a:p>
      </dgm:t>
    </dgm:pt>
    <dgm:pt modelId="{068FE043-0314-4311-8A30-8AFF78CC1BAF}" type="sibTrans" cxnId="{43B0B101-44E2-49AE-B34A-A4F4B5C2D545}">
      <dgm:prSet/>
      <dgm:spPr/>
      <dgm:t>
        <a:bodyPr/>
        <a:lstStyle/>
        <a:p>
          <a:endParaRPr lang="en-GB"/>
        </a:p>
      </dgm:t>
    </dgm:pt>
    <dgm:pt modelId="{4A2DAF9B-3386-4425-95D2-148B473F7173}">
      <dgm:prSet phldrT="[Text]" custT="1"/>
      <dgm:spPr/>
      <dgm:t>
        <a:bodyPr/>
        <a:lstStyle/>
        <a:p>
          <a:pPr algn="ctr"/>
          <a:r>
            <a:rPr lang="en-GB" sz="1800" dirty="0">
              <a:solidFill>
                <a:srgbClr val="FF0000"/>
              </a:solidFill>
            </a:rPr>
            <a:t>Quartile 4</a:t>
          </a:r>
          <a:endParaRPr lang="en-GB" sz="1800" dirty="0">
            <a:solidFill>
              <a:srgbClr val="00B050"/>
            </a:solidFill>
          </a:endParaRPr>
        </a:p>
      </dgm:t>
    </dgm:pt>
    <dgm:pt modelId="{E5B1344B-901C-421F-BE42-93D86332169A}" type="parTrans" cxnId="{4BE89C9F-3F78-492D-8DEF-5D8ACF99E83E}">
      <dgm:prSet/>
      <dgm:spPr/>
      <dgm:t>
        <a:bodyPr/>
        <a:lstStyle/>
        <a:p>
          <a:endParaRPr lang="en-GB"/>
        </a:p>
      </dgm:t>
    </dgm:pt>
    <dgm:pt modelId="{5A556AA7-B82D-499E-B20E-C73DFD137867}" type="sibTrans" cxnId="{4BE89C9F-3F78-492D-8DEF-5D8ACF99E83E}">
      <dgm:prSet/>
      <dgm:spPr/>
      <dgm:t>
        <a:bodyPr/>
        <a:lstStyle/>
        <a:p>
          <a:endParaRPr lang="en-GB"/>
        </a:p>
      </dgm:t>
    </dgm:pt>
    <dgm:pt modelId="{A1E1C347-95BB-4D53-8F83-ACB627E82191}">
      <dgm:prSet phldrT="[Text]"/>
      <dgm:spPr>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GB" b="1" dirty="0"/>
            <a:t>Domain 3</a:t>
          </a:r>
        </a:p>
      </dgm:t>
    </dgm:pt>
    <dgm:pt modelId="{F93410F4-FC36-46FC-ABB4-3105CC0DFC9F}" type="parTrans" cxnId="{B624185C-C139-4A13-A55E-588F477BF73F}">
      <dgm:prSet/>
      <dgm:spPr/>
      <dgm:t>
        <a:bodyPr/>
        <a:lstStyle/>
        <a:p>
          <a:endParaRPr lang="en-GB"/>
        </a:p>
      </dgm:t>
    </dgm:pt>
    <dgm:pt modelId="{FF15A0A1-92CB-4225-86FD-A07AEF7DB8D0}" type="sibTrans" cxnId="{B624185C-C139-4A13-A55E-588F477BF73F}">
      <dgm:prSet/>
      <dgm:spPr/>
      <dgm:t>
        <a:bodyPr/>
        <a:lstStyle/>
        <a:p>
          <a:endParaRPr lang="en-GB"/>
        </a:p>
      </dgm:t>
    </dgm:pt>
    <dgm:pt modelId="{E6F1FAEA-A5CB-4A34-B00A-52E042BD0A0F}">
      <dgm:prSet phldrT="[Text]"/>
      <dgm:spPr>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GB" b="1" dirty="0"/>
            <a:t>Domain 4</a:t>
          </a:r>
        </a:p>
      </dgm:t>
    </dgm:pt>
    <dgm:pt modelId="{0B4B3181-B581-4204-B3CC-DF9CAE2654BA}" type="parTrans" cxnId="{E9FD9C6E-3CA7-4AEA-AD24-39F12D922BAD}">
      <dgm:prSet/>
      <dgm:spPr/>
      <dgm:t>
        <a:bodyPr/>
        <a:lstStyle/>
        <a:p>
          <a:endParaRPr lang="en-GB"/>
        </a:p>
      </dgm:t>
    </dgm:pt>
    <dgm:pt modelId="{A7BBD4D8-B1FE-4800-92EA-70BF0EC57379}" type="sibTrans" cxnId="{E9FD9C6E-3CA7-4AEA-AD24-39F12D922BAD}">
      <dgm:prSet/>
      <dgm:spPr/>
      <dgm:t>
        <a:bodyPr/>
        <a:lstStyle/>
        <a:p>
          <a:endParaRPr lang="en-GB"/>
        </a:p>
      </dgm:t>
    </dgm:pt>
    <dgm:pt modelId="{E95AF8E5-356E-4B83-8357-87D0E635CCA4}">
      <dgm:prSet phldrT="[Text]" custT="1"/>
      <dgm:spPr/>
      <dgm:t>
        <a:bodyPr/>
        <a:lstStyle/>
        <a:p>
          <a:pPr algn="ctr"/>
          <a:r>
            <a:rPr lang="en-GB" sz="1800" dirty="0">
              <a:solidFill>
                <a:srgbClr val="FF0000"/>
              </a:solidFill>
            </a:rPr>
            <a:t>Quartile 4</a:t>
          </a:r>
          <a:endParaRPr lang="en-GB" sz="1800" dirty="0">
            <a:solidFill>
              <a:srgbClr val="00B050"/>
            </a:solidFill>
          </a:endParaRPr>
        </a:p>
      </dgm:t>
    </dgm:pt>
    <dgm:pt modelId="{9D0F192C-8CA1-4051-AB3A-4FED63A89CB8}" type="parTrans" cxnId="{961A4306-4952-47A7-A9EF-615AC030D626}">
      <dgm:prSet/>
      <dgm:spPr/>
      <dgm:t>
        <a:bodyPr/>
        <a:lstStyle/>
        <a:p>
          <a:endParaRPr lang="en-GB"/>
        </a:p>
      </dgm:t>
    </dgm:pt>
    <dgm:pt modelId="{18110D3C-E4E8-44F7-B309-543389AD4472}" type="sibTrans" cxnId="{961A4306-4952-47A7-A9EF-615AC030D626}">
      <dgm:prSet/>
      <dgm:spPr/>
      <dgm:t>
        <a:bodyPr/>
        <a:lstStyle/>
        <a:p>
          <a:endParaRPr lang="en-GB"/>
        </a:p>
      </dgm:t>
    </dgm:pt>
    <dgm:pt modelId="{DC16384E-F31F-49A1-8121-959FACC7D38B}">
      <dgm:prSet phldrT="[Text]" custT="1"/>
      <dgm:spPr/>
      <dgm:t>
        <a:bodyPr/>
        <a:lstStyle/>
        <a:p>
          <a:pPr algn="ctr"/>
          <a:r>
            <a:rPr lang="en-GB" sz="1800" dirty="0">
              <a:solidFill>
                <a:srgbClr val="FF0000"/>
              </a:solidFill>
            </a:rPr>
            <a:t>Quartile 4</a:t>
          </a:r>
          <a:endParaRPr lang="en-GB" sz="1800" dirty="0">
            <a:solidFill>
              <a:srgbClr val="00B050"/>
            </a:solidFill>
          </a:endParaRPr>
        </a:p>
      </dgm:t>
    </dgm:pt>
    <dgm:pt modelId="{8C0B2C8E-6B96-48E8-B1D0-3A5CC401A12A}" type="parTrans" cxnId="{94BA9A70-2AA5-4E57-A76B-34EFC46A4C1A}">
      <dgm:prSet/>
      <dgm:spPr/>
      <dgm:t>
        <a:bodyPr/>
        <a:lstStyle/>
        <a:p>
          <a:endParaRPr lang="en-GB"/>
        </a:p>
      </dgm:t>
    </dgm:pt>
    <dgm:pt modelId="{D82483D9-D867-4009-A7EC-DC1FD795DD95}" type="sibTrans" cxnId="{94BA9A70-2AA5-4E57-A76B-34EFC46A4C1A}">
      <dgm:prSet/>
      <dgm:spPr/>
      <dgm:t>
        <a:bodyPr/>
        <a:lstStyle/>
        <a:p>
          <a:endParaRPr lang="en-GB"/>
        </a:p>
      </dgm:t>
    </dgm:pt>
    <dgm:pt modelId="{81773E13-99ED-417C-B6AE-A64DC0636EF6}">
      <dgm:prSet/>
      <dgm:spPr>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GB" b="1" dirty="0"/>
            <a:t>Domain 5</a:t>
          </a:r>
        </a:p>
      </dgm:t>
    </dgm:pt>
    <dgm:pt modelId="{4A13AEBB-4B7B-4317-BF50-6B48D00B29A2}" type="parTrans" cxnId="{322F8B47-7D5F-436D-BCB4-B8A58DF49E2E}">
      <dgm:prSet/>
      <dgm:spPr/>
      <dgm:t>
        <a:bodyPr/>
        <a:lstStyle/>
        <a:p>
          <a:endParaRPr lang="en-GB"/>
        </a:p>
      </dgm:t>
    </dgm:pt>
    <dgm:pt modelId="{57012508-56E3-408C-BB30-2C8CAE744D94}" type="sibTrans" cxnId="{322F8B47-7D5F-436D-BCB4-B8A58DF49E2E}">
      <dgm:prSet/>
      <dgm:spPr/>
      <dgm:t>
        <a:bodyPr/>
        <a:lstStyle/>
        <a:p>
          <a:endParaRPr lang="en-GB"/>
        </a:p>
      </dgm:t>
    </dgm:pt>
    <dgm:pt modelId="{04EE70B7-AB03-4CF1-BF7B-95530097A70C}">
      <dgm:prSet custT="1"/>
      <dgm:spPr/>
      <dgm:t>
        <a:bodyPr/>
        <a:lstStyle/>
        <a:p>
          <a:pPr algn="ctr"/>
          <a:r>
            <a:rPr lang="en-GB" sz="1800" dirty="0">
              <a:solidFill>
                <a:srgbClr val="FF0000"/>
              </a:solidFill>
            </a:rPr>
            <a:t>Quartile 4</a:t>
          </a:r>
          <a:endParaRPr lang="en-GB" sz="1800" dirty="0"/>
        </a:p>
      </dgm:t>
    </dgm:pt>
    <dgm:pt modelId="{B73A82A3-2579-417C-975C-D0480434DCDC}" type="parTrans" cxnId="{7C83BD59-84FB-4DDB-9FE1-164B38F85B7A}">
      <dgm:prSet/>
      <dgm:spPr/>
      <dgm:t>
        <a:bodyPr/>
        <a:lstStyle/>
        <a:p>
          <a:endParaRPr lang="en-GB"/>
        </a:p>
      </dgm:t>
    </dgm:pt>
    <dgm:pt modelId="{23D45A43-3DEC-44B7-AB97-84AA747B09E3}" type="sibTrans" cxnId="{7C83BD59-84FB-4DDB-9FE1-164B38F85B7A}">
      <dgm:prSet/>
      <dgm:spPr/>
      <dgm:t>
        <a:bodyPr/>
        <a:lstStyle/>
        <a:p>
          <a:endParaRPr lang="en-GB"/>
        </a:p>
      </dgm:t>
    </dgm:pt>
    <dgm:pt modelId="{1F4B773F-2CB7-4D6B-9C81-E59F1B465D4A}" type="pres">
      <dgm:prSet presAssocID="{129A46DE-B395-4550-8E95-6FC6BB4CFAC7}" presName="Name0" presStyleCnt="0">
        <dgm:presLayoutVars>
          <dgm:dir/>
          <dgm:animLvl val="lvl"/>
          <dgm:resizeHandles val="exact"/>
        </dgm:presLayoutVars>
      </dgm:prSet>
      <dgm:spPr/>
    </dgm:pt>
    <dgm:pt modelId="{CB79CC0B-056F-4222-A5E3-88E0EC6382AC}" type="pres">
      <dgm:prSet presAssocID="{DF48C09C-E6D4-48B8-B8D8-F6879AE36739}" presName="composite" presStyleCnt="0"/>
      <dgm:spPr/>
    </dgm:pt>
    <dgm:pt modelId="{365371CA-C78E-4926-A2DB-A1B6DF9AB240}" type="pres">
      <dgm:prSet presAssocID="{DF48C09C-E6D4-48B8-B8D8-F6879AE36739}" presName="parTx" presStyleLbl="alignNode1" presStyleIdx="0" presStyleCnt="5">
        <dgm:presLayoutVars>
          <dgm:chMax val="0"/>
          <dgm:chPref val="0"/>
          <dgm:bulletEnabled val="1"/>
        </dgm:presLayoutVars>
      </dgm:prSet>
      <dgm:spPr/>
    </dgm:pt>
    <dgm:pt modelId="{422E2BB3-E447-48C2-87A8-A8C7B3711B6F}" type="pres">
      <dgm:prSet presAssocID="{DF48C09C-E6D4-48B8-B8D8-F6879AE36739}" presName="desTx" presStyleLbl="alignAccFollowNode1" presStyleIdx="0" presStyleCnt="5">
        <dgm:presLayoutVars>
          <dgm:bulletEnabled val="1"/>
        </dgm:presLayoutVars>
      </dgm:prSet>
      <dgm:spPr/>
    </dgm:pt>
    <dgm:pt modelId="{F0EA99E1-C5C1-4701-A54A-98DEBA1EC813}" type="pres">
      <dgm:prSet presAssocID="{13C48B01-AD61-4694-9FC0-246FFE757925}" presName="space" presStyleCnt="0"/>
      <dgm:spPr/>
    </dgm:pt>
    <dgm:pt modelId="{9BD739F6-0B65-4EDF-A306-7791F100A263}" type="pres">
      <dgm:prSet presAssocID="{BCD79222-1146-4AB9-99E4-79CBC3C04B3E}" presName="composite" presStyleCnt="0"/>
      <dgm:spPr/>
    </dgm:pt>
    <dgm:pt modelId="{CEA6BFC6-3EEA-41E5-BFD1-7BFA162004D7}" type="pres">
      <dgm:prSet presAssocID="{BCD79222-1146-4AB9-99E4-79CBC3C04B3E}" presName="parTx" presStyleLbl="alignNode1" presStyleIdx="1" presStyleCnt="5">
        <dgm:presLayoutVars>
          <dgm:chMax val="0"/>
          <dgm:chPref val="0"/>
          <dgm:bulletEnabled val="1"/>
        </dgm:presLayoutVars>
      </dgm:prSet>
      <dgm:spPr/>
    </dgm:pt>
    <dgm:pt modelId="{BBFB4BE5-1DD4-43DF-8D24-08F412C27F94}" type="pres">
      <dgm:prSet presAssocID="{BCD79222-1146-4AB9-99E4-79CBC3C04B3E}" presName="desTx" presStyleLbl="alignAccFollowNode1" presStyleIdx="1" presStyleCnt="5">
        <dgm:presLayoutVars>
          <dgm:bulletEnabled val="1"/>
        </dgm:presLayoutVars>
      </dgm:prSet>
      <dgm:spPr/>
    </dgm:pt>
    <dgm:pt modelId="{D5DA8A89-9CD3-4915-BC31-A976EC537CC3}" type="pres">
      <dgm:prSet presAssocID="{068FE043-0314-4311-8A30-8AFF78CC1BAF}" presName="space" presStyleCnt="0"/>
      <dgm:spPr/>
    </dgm:pt>
    <dgm:pt modelId="{23B4D75F-94C4-4750-8D8B-6C06B24BE04F}" type="pres">
      <dgm:prSet presAssocID="{A1E1C347-95BB-4D53-8F83-ACB627E82191}" presName="composite" presStyleCnt="0"/>
      <dgm:spPr/>
    </dgm:pt>
    <dgm:pt modelId="{89E38156-7D2E-4C42-9D1C-B50D22C4D4F5}" type="pres">
      <dgm:prSet presAssocID="{A1E1C347-95BB-4D53-8F83-ACB627E82191}" presName="parTx" presStyleLbl="alignNode1" presStyleIdx="2" presStyleCnt="5">
        <dgm:presLayoutVars>
          <dgm:chMax val="0"/>
          <dgm:chPref val="0"/>
          <dgm:bulletEnabled val="1"/>
        </dgm:presLayoutVars>
      </dgm:prSet>
      <dgm:spPr/>
    </dgm:pt>
    <dgm:pt modelId="{77D45E12-74EB-45FC-B779-DE7FBBB82892}" type="pres">
      <dgm:prSet presAssocID="{A1E1C347-95BB-4D53-8F83-ACB627E82191}" presName="desTx" presStyleLbl="alignAccFollowNode1" presStyleIdx="2" presStyleCnt="5">
        <dgm:presLayoutVars>
          <dgm:bulletEnabled val="1"/>
        </dgm:presLayoutVars>
      </dgm:prSet>
      <dgm:spPr/>
    </dgm:pt>
    <dgm:pt modelId="{6B074F71-8C94-4837-A38D-6387BA4C8958}" type="pres">
      <dgm:prSet presAssocID="{FF15A0A1-92CB-4225-86FD-A07AEF7DB8D0}" presName="space" presStyleCnt="0"/>
      <dgm:spPr/>
    </dgm:pt>
    <dgm:pt modelId="{808CD57C-DDB1-484A-A2BE-33D288A63C23}" type="pres">
      <dgm:prSet presAssocID="{E6F1FAEA-A5CB-4A34-B00A-52E042BD0A0F}" presName="composite" presStyleCnt="0"/>
      <dgm:spPr/>
    </dgm:pt>
    <dgm:pt modelId="{5ED306F9-13B5-4F93-B6E6-242F43D9FDC8}" type="pres">
      <dgm:prSet presAssocID="{E6F1FAEA-A5CB-4A34-B00A-52E042BD0A0F}" presName="parTx" presStyleLbl="alignNode1" presStyleIdx="3" presStyleCnt="5">
        <dgm:presLayoutVars>
          <dgm:chMax val="0"/>
          <dgm:chPref val="0"/>
          <dgm:bulletEnabled val="1"/>
        </dgm:presLayoutVars>
      </dgm:prSet>
      <dgm:spPr/>
    </dgm:pt>
    <dgm:pt modelId="{002DAAAD-3E4E-4211-B273-44CEFCDCC1E7}" type="pres">
      <dgm:prSet presAssocID="{E6F1FAEA-A5CB-4A34-B00A-52E042BD0A0F}" presName="desTx" presStyleLbl="alignAccFollowNode1" presStyleIdx="3" presStyleCnt="5">
        <dgm:presLayoutVars>
          <dgm:bulletEnabled val="1"/>
        </dgm:presLayoutVars>
      </dgm:prSet>
      <dgm:spPr/>
    </dgm:pt>
    <dgm:pt modelId="{190A3250-8633-42F2-85BD-F0238772E5F3}" type="pres">
      <dgm:prSet presAssocID="{A7BBD4D8-B1FE-4800-92EA-70BF0EC57379}" presName="space" presStyleCnt="0"/>
      <dgm:spPr/>
    </dgm:pt>
    <dgm:pt modelId="{78AA9F8E-EF29-4586-B8FD-4AB89A2D1D6A}" type="pres">
      <dgm:prSet presAssocID="{81773E13-99ED-417C-B6AE-A64DC0636EF6}" presName="composite" presStyleCnt="0"/>
      <dgm:spPr/>
    </dgm:pt>
    <dgm:pt modelId="{BE5FFF71-DA11-4A0C-8DC0-6B7D98D87C19}" type="pres">
      <dgm:prSet presAssocID="{81773E13-99ED-417C-B6AE-A64DC0636EF6}" presName="parTx" presStyleLbl="alignNode1" presStyleIdx="4" presStyleCnt="5">
        <dgm:presLayoutVars>
          <dgm:chMax val="0"/>
          <dgm:chPref val="0"/>
          <dgm:bulletEnabled val="1"/>
        </dgm:presLayoutVars>
      </dgm:prSet>
      <dgm:spPr/>
    </dgm:pt>
    <dgm:pt modelId="{2B19946D-513B-4406-BDCA-4265F8B714F3}" type="pres">
      <dgm:prSet presAssocID="{81773E13-99ED-417C-B6AE-A64DC0636EF6}" presName="desTx" presStyleLbl="alignAccFollowNode1" presStyleIdx="4" presStyleCnt="5">
        <dgm:presLayoutVars>
          <dgm:bulletEnabled val="1"/>
        </dgm:presLayoutVars>
      </dgm:prSet>
      <dgm:spPr/>
    </dgm:pt>
  </dgm:ptLst>
  <dgm:cxnLst>
    <dgm:cxn modelId="{43B0B101-44E2-49AE-B34A-A4F4B5C2D545}" srcId="{129A46DE-B395-4550-8E95-6FC6BB4CFAC7}" destId="{BCD79222-1146-4AB9-99E4-79CBC3C04B3E}" srcOrd="1" destOrd="0" parTransId="{7D80686F-A1AB-4D43-AA2B-04524D51E961}" sibTransId="{068FE043-0314-4311-8A30-8AFF78CC1BAF}"/>
    <dgm:cxn modelId="{961A4306-4952-47A7-A9EF-615AC030D626}" srcId="{E6F1FAEA-A5CB-4A34-B00A-52E042BD0A0F}" destId="{E95AF8E5-356E-4B83-8357-87D0E635CCA4}" srcOrd="0" destOrd="0" parTransId="{9D0F192C-8CA1-4051-AB3A-4FED63A89CB8}" sibTransId="{18110D3C-E4E8-44F7-B309-543389AD4472}"/>
    <dgm:cxn modelId="{EB9D4906-79A4-4FD5-982A-22B63B85C932}" type="presOf" srcId="{BCD79222-1146-4AB9-99E4-79CBC3C04B3E}" destId="{CEA6BFC6-3EEA-41E5-BFD1-7BFA162004D7}" srcOrd="0" destOrd="0" presId="urn:microsoft.com/office/officeart/2005/8/layout/hList1"/>
    <dgm:cxn modelId="{9DA6110C-8013-4F2E-AF96-C85ADAD773C2}" type="presOf" srcId="{129A46DE-B395-4550-8E95-6FC6BB4CFAC7}" destId="{1F4B773F-2CB7-4D6B-9C81-E59F1B465D4A}" srcOrd="0" destOrd="0" presId="urn:microsoft.com/office/officeart/2005/8/layout/hList1"/>
    <dgm:cxn modelId="{5CE6501F-5755-492B-8EFA-73A31A38B9D6}" type="presOf" srcId="{4A2DAF9B-3386-4425-95D2-148B473F7173}" destId="{BBFB4BE5-1DD4-43DF-8D24-08F412C27F94}" srcOrd="0" destOrd="0" presId="urn:microsoft.com/office/officeart/2005/8/layout/hList1"/>
    <dgm:cxn modelId="{6F614F3D-EF85-49F0-BD30-72B6557620BB}" srcId="{129A46DE-B395-4550-8E95-6FC6BB4CFAC7}" destId="{DF48C09C-E6D4-48B8-B8D8-F6879AE36739}" srcOrd="0" destOrd="0" parTransId="{CF23FC06-FD06-4FC4-8453-871B063F8FAB}" sibTransId="{13C48B01-AD61-4694-9FC0-246FFE757925}"/>
    <dgm:cxn modelId="{B624185C-C139-4A13-A55E-588F477BF73F}" srcId="{129A46DE-B395-4550-8E95-6FC6BB4CFAC7}" destId="{A1E1C347-95BB-4D53-8F83-ACB627E82191}" srcOrd="2" destOrd="0" parTransId="{F93410F4-FC36-46FC-ABB4-3105CC0DFC9F}" sibTransId="{FF15A0A1-92CB-4225-86FD-A07AEF7DB8D0}"/>
    <dgm:cxn modelId="{E0787947-7557-4A49-BC95-8BB1B240A4F2}" type="presOf" srcId="{E6F1FAEA-A5CB-4A34-B00A-52E042BD0A0F}" destId="{5ED306F9-13B5-4F93-B6E6-242F43D9FDC8}" srcOrd="0" destOrd="0" presId="urn:microsoft.com/office/officeart/2005/8/layout/hList1"/>
    <dgm:cxn modelId="{322F8B47-7D5F-436D-BCB4-B8A58DF49E2E}" srcId="{129A46DE-B395-4550-8E95-6FC6BB4CFAC7}" destId="{81773E13-99ED-417C-B6AE-A64DC0636EF6}" srcOrd="4" destOrd="0" parTransId="{4A13AEBB-4B7B-4317-BF50-6B48D00B29A2}" sibTransId="{57012508-56E3-408C-BB30-2C8CAE744D94}"/>
    <dgm:cxn modelId="{E9FD9C6E-3CA7-4AEA-AD24-39F12D922BAD}" srcId="{129A46DE-B395-4550-8E95-6FC6BB4CFAC7}" destId="{E6F1FAEA-A5CB-4A34-B00A-52E042BD0A0F}" srcOrd="3" destOrd="0" parTransId="{0B4B3181-B581-4204-B3CC-DF9CAE2654BA}" sibTransId="{A7BBD4D8-B1FE-4800-92EA-70BF0EC57379}"/>
    <dgm:cxn modelId="{94BA9A70-2AA5-4E57-A76B-34EFC46A4C1A}" srcId="{A1E1C347-95BB-4D53-8F83-ACB627E82191}" destId="{DC16384E-F31F-49A1-8121-959FACC7D38B}" srcOrd="0" destOrd="0" parTransId="{8C0B2C8E-6B96-48E8-B1D0-3A5CC401A12A}" sibTransId="{D82483D9-D867-4009-A7EC-DC1FD795DD95}"/>
    <dgm:cxn modelId="{FCF03053-886B-497D-80EC-F6B10857E042}" type="presOf" srcId="{E95AF8E5-356E-4B83-8357-87D0E635CCA4}" destId="{002DAAAD-3E4E-4211-B273-44CEFCDCC1E7}" srcOrd="0" destOrd="0" presId="urn:microsoft.com/office/officeart/2005/8/layout/hList1"/>
    <dgm:cxn modelId="{24F4A358-D47A-4218-B436-95ED8065D264}" type="presOf" srcId="{EB4C6ECC-C85A-465C-9ABF-1D2E5D4E7B34}" destId="{422E2BB3-E447-48C2-87A8-A8C7B3711B6F}" srcOrd="0" destOrd="0" presId="urn:microsoft.com/office/officeart/2005/8/layout/hList1"/>
    <dgm:cxn modelId="{F6883079-BD46-4E5E-9AB5-43D4C2679B23}" type="presOf" srcId="{81773E13-99ED-417C-B6AE-A64DC0636EF6}" destId="{BE5FFF71-DA11-4A0C-8DC0-6B7D98D87C19}" srcOrd="0" destOrd="0" presId="urn:microsoft.com/office/officeart/2005/8/layout/hList1"/>
    <dgm:cxn modelId="{7C83BD59-84FB-4DDB-9FE1-164B38F85B7A}" srcId="{81773E13-99ED-417C-B6AE-A64DC0636EF6}" destId="{04EE70B7-AB03-4CF1-BF7B-95530097A70C}" srcOrd="0" destOrd="0" parTransId="{B73A82A3-2579-417C-975C-D0480434DCDC}" sibTransId="{23D45A43-3DEC-44B7-AB97-84AA747B09E3}"/>
    <dgm:cxn modelId="{F5C7B89D-26C1-41B3-B8E3-29D104C6A982}" srcId="{DF48C09C-E6D4-48B8-B8D8-F6879AE36739}" destId="{EB4C6ECC-C85A-465C-9ABF-1D2E5D4E7B34}" srcOrd="0" destOrd="0" parTransId="{BAB97DCE-FBEE-400B-B26B-825A7697617E}" sibTransId="{8F2E1B90-3994-4A8A-A9D7-C58C8FBEA561}"/>
    <dgm:cxn modelId="{6E5CD29D-01F7-41D0-A455-508A31B69B3D}" type="presOf" srcId="{04EE70B7-AB03-4CF1-BF7B-95530097A70C}" destId="{2B19946D-513B-4406-BDCA-4265F8B714F3}" srcOrd="0" destOrd="0" presId="urn:microsoft.com/office/officeart/2005/8/layout/hList1"/>
    <dgm:cxn modelId="{4BE89C9F-3F78-492D-8DEF-5D8ACF99E83E}" srcId="{BCD79222-1146-4AB9-99E4-79CBC3C04B3E}" destId="{4A2DAF9B-3386-4425-95D2-148B473F7173}" srcOrd="0" destOrd="0" parTransId="{E5B1344B-901C-421F-BE42-93D86332169A}" sibTransId="{5A556AA7-B82D-499E-B20E-C73DFD137867}"/>
    <dgm:cxn modelId="{36586BC5-77A7-4600-9D21-96EA50B85050}" type="presOf" srcId="{A1E1C347-95BB-4D53-8F83-ACB627E82191}" destId="{89E38156-7D2E-4C42-9D1C-B50D22C4D4F5}" srcOrd="0" destOrd="0" presId="urn:microsoft.com/office/officeart/2005/8/layout/hList1"/>
    <dgm:cxn modelId="{351FB5DA-CD1F-4C0B-8611-716BF83B9015}" type="presOf" srcId="{DF48C09C-E6D4-48B8-B8D8-F6879AE36739}" destId="{365371CA-C78E-4926-A2DB-A1B6DF9AB240}" srcOrd="0" destOrd="0" presId="urn:microsoft.com/office/officeart/2005/8/layout/hList1"/>
    <dgm:cxn modelId="{48278CF8-6ED5-4C53-B200-6D93F711128D}" type="presOf" srcId="{DC16384E-F31F-49A1-8121-959FACC7D38B}" destId="{77D45E12-74EB-45FC-B779-DE7FBBB82892}" srcOrd="0" destOrd="0" presId="urn:microsoft.com/office/officeart/2005/8/layout/hList1"/>
    <dgm:cxn modelId="{504168B7-ACE1-42A1-AD1E-ECE55A3D0F0F}" type="presParOf" srcId="{1F4B773F-2CB7-4D6B-9C81-E59F1B465D4A}" destId="{CB79CC0B-056F-4222-A5E3-88E0EC6382AC}" srcOrd="0" destOrd="0" presId="urn:microsoft.com/office/officeart/2005/8/layout/hList1"/>
    <dgm:cxn modelId="{D92BF863-406D-4ADB-BDDE-FF8615913D62}" type="presParOf" srcId="{CB79CC0B-056F-4222-A5E3-88E0EC6382AC}" destId="{365371CA-C78E-4926-A2DB-A1B6DF9AB240}" srcOrd="0" destOrd="0" presId="urn:microsoft.com/office/officeart/2005/8/layout/hList1"/>
    <dgm:cxn modelId="{B7AE4EBC-1820-4FE3-A239-4B46CBDB4976}" type="presParOf" srcId="{CB79CC0B-056F-4222-A5E3-88E0EC6382AC}" destId="{422E2BB3-E447-48C2-87A8-A8C7B3711B6F}" srcOrd="1" destOrd="0" presId="urn:microsoft.com/office/officeart/2005/8/layout/hList1"/>
    <dgm:cxn modelId="{6F2F8366-FEE9-4EC8-9B75-CA1909594F12}" type="presParOf" srcId="{1F4B773F-2CB7-4D6B-9C81-E59F1B465D4A}" destId="{F0EA99E1-C5C1-4701-A54A-98DEBA1EC813}" srcOrd="1" destOrd="0" presId="urn:microsoft.com/office/officeart/2005/8/layout/hList1"/>
    <dgm:cxn modelId="{8C7BB7AB-A662-42D7-9512-65245C4FDA4D}" type="presParOf" srcId="{1F4B773F-2CB7-4D6B-9C81-E59F1B465D4A}" destId="{9BD739F6-0B65-4EDF-A306-7791F100A263}" srcOrd="2" destOrd="0" presId="urn:microsoft.com/office/officeart/2005/8/layout/hList1"/>
    <dgm:cxn modelId="{DB6D9433-865D-47C1-B4EE-DE53B6BF8412}" type="presParOf" srcId="{9BD739F6-0B65-4EDF-A306-7791F100A263}" destId="{CEA6BFC6-3EEA-41E5-BFD1-7BFA162004D7}" srcOrd="0" destOrd="0" presId="urn:microsoft.com/office/officeart/2005/8/layout/hList1"/>
    <dgm:cxn modelId="{5AE8B60C-8189-4290-A62E-91E707D67B58}" type="presParOf" srcId="{9BD739F6-0B65-4EDF-A306-7791F100A263}" destId="{BBFB4BE5-1DD4-43DF-8D24-08F412C27F94}" srcOrd="1" destOrd="0" presId="urn:microsoft.com/office/officeart/2005/8/layout/hList1"/>
    <dgm:cxn modelId="{631F63E5-548D-4192-8DA3-68F64A7F2AF7}" type="presParOf" srcId="{1F4B773F-2CB7-4D6B-9C81-E59F1B465D4A}" destId="{D5DA8A89-9CD3-4915-BC31-A976EC537CC3}" srcOrd="3" destOrd="0" presId="urn:microsoft.com/office/officeart/2005/8/layout/hList1"/>
    <dgm:cxn modelId="{1794D290-4169-4617-91C8-6B149F853643}" type="presParOf" srcId="{1F4B773F-2CB7-4D6B-9C81-E59F1B465D4A}" destId="{23B4D75F-94C4-4750-8D8B-6C06B24BE04F}" srcOrd="4" destOrd="0" presId="urn:microsoft.com/office/officeart/2005/8/layout/hList1"/>
    <dgm:cxn modelId="{27B44D81-9EF2-4320-B8BE-21ED6451E97C}" type="presParOf" srcId="{23B4D75F-94C4-4750-8D8B-6C06B24BE04F}" destId="{89E38156-7D2E-4C42-9D1C-B50D22C4D4F5}" srcOrd="0" destOrd="0" presId="urn:microsoft.com/office/officeart/2005/8/layout/hList1"/>
    <dgm:cxn modelId="{D65F6AA1-E916-4455-AD82-9302F4918ED1}" type="presParOf" srcId="{23B4D75F-94C4-4750-8D8B-6C06B24BE04F}" destId="{77D45E12-74EB-45FC-B779-DE7FBBB82892}" srcOrd="1" destOrd="0" presId="urn:microsoft.com/office/officeart/2005/8/layout/hList1"/>
    <dgm:cxn modelId="{E64026AF-2BDE-4C17-934F-5A41B523B98D}" type="presParOf" srcId="{1F4B773F-2CB7-4D6B-9C81-E59F1B465D4A}" destId="{6B074F71-8C94-4837-A38D-6387BA4C8958}" srcOrd="5" destOrd="0" presId="urn:microsoft.com/office/officeart/2005/8/layout/hList1"/>
    <dgm:cxn modelId="{4C2735A7-619E-4318-85D9-DE4582FAFA90}" type="presParOf" srcId="{1F4B773F-2CB7-4D6B-9C81-E59F1B465D4A}" destId="{808CD57C-DDB1-484A-A2BE-33D288A63C23}" srcOrd="6" destOrd="0" presId="urn:microsoft.com/office/officeart/2005/8/layout/hList1"/>
    <dgm:cxn modelId="{02570F16-9167-4015-B08E-6AA2BDFBF97E}" type="presParOf" srcId="{808CD57C-DDB1-484A-A2BE-33D288A63C23}" destId="{5ED306F9-13B5-4F93-B6E6-242F43D9FDC8}" srcOrd="0" destOrd="0" presId="urn:microsoft.com/office/officeart/2005/8/layout/hList1"/>
    <dgm:cxn modelId="{090B1F01-2EA5-4AC6-B974-C720F20F6191}" type="presParOf" srcId="{808CD57C-DDB1-484A-A2BE-33D288A63C23}" destId="{002DAAAD-3E4E-4211-B273-44CEFCDCC1E7}" srcOrd="1" destOrd="0" presId="urn:microsoft.com/office/officeart/2005/8/layout/hList1"/>
    <dgm:cxn modelId="{39DE5E0D-A35C-4735-81F0-7C41EAF16B1A}" type="presParOf" srcId="{1F4B773F-2CB7-4D6B-9C81-E59F1B465D4A}" destId="{190A3250-8633-42F2-85BD-F0238772E5F3}" srcOrd="7" destOrd="0" presId="urn:microsoft.com/office/officeart/2005/8/layout/hList1"/>
    <dgm:cxn modelId="{F4DB47C7-1AE0-4E24-9BD5-7B374F6C8DF9}" type="presParOf" srcId="{1F4B773F-2CB7-4D6B-9C81-E59F1B465D4A}" destId="{78AA9F8E-EF29-4586-B8FD-4AB89A2D1D6A}" srcOrd="8" destOrd="0" presId="urn:microsoft.com/office/officeart/2005/8/layout/hList1"/>
    <dgm:cxn modelId="{2517A742-32C1-48E6-95BE-FEF29F96301A}" type="presParOf" srcId="{78AA9F8E-EF29-4586-B8FD-4AB89A2D1D6A}" destId="{BE5FFF71-DA11-4A0C-8DC0-6B7D98D87C19}" srcOrd="0" destOrd="0" presId="urn:microsoft.com/office/officeart/2005/8/layout/hList1"/>
    <dgm:cxn modelId="{AB9A738B-EE30-459E-86BD-D954BC873A59}" type="presParOf" srcId="{78AA9F8E-EF29-4586-B8FD-4AB89A2D1D6A}" destId="{2B19946D-513B-4406-BDCA-4265F8B714F3}" srcOrd="1" destOrd="0" presId="urn:microsoft.com/office/officeart/2005/8/layout/h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5371CA-C78E-4926-A2DB-A1B6DF9AB240}">
      <dsp:nvSpPr>
        <dsp:cNvPr id="0" name=""/>
        <dsp:cNvSpPr/>
      </dsp:nvSpPr>
      <dsp:spPr>
        <a:xfrm>
          <a:off x="3819" y="34190"/>
          <a:ext cx="1464192" cy="585677"/>
        </a:xfrm>
        <a:prstGeom prst="rect">
          <a:avLst/>
        </a:prstGeom>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GB" sz="2000" b="1" kern="1200" dirty="0">
              <a:latin typeface="Arial" panose="020B0604020202020204" pitchFamily="34" charset="0"/>
              <a:cs typeface="Arial" panose="020B0604020202020204" pitchFamily="34" charset="0"/>
            </a:rPr>
            <a:t>Domain 1</a:t>
          </a:r>
        </a:p>
      </dsp:txBody>
      <dsp:txXfrm>
        <a:off x="3819" y="34190"/>
        <a:ext cx="1464192" cy="585677"/>
      </dsp:txXfrm>
    </dsp:sp>
    <dsp:sp modelId="{422E2BB3-E447-48C2-87A8-A8C7B3711B6F}">
      <dsp:nvSpPr>
        <dsp:cNvPr id="0" name=""/>
        <dsp:cNvSpPr/>
      </dsp:nvSpPr>
      <dsp:spPr>
        <a:xfrm>
          <a:off x="3819" y="619868"/>
          <a:ext cx="1464192" cy="285480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GB" sz="2000" kern="1200" dirty="0">
              <a:solidFill>
                <a:srgbClr val="00B050"/>
              </a:solidFill>
              <a:latin typeface="Arial" panose="020B0604020202020204" pitchFamily="34" charset="0"/>
              <a:cs typeface="Arial" panose="020B0604020202020204" pitchFamily="34" charset="0"/>
            </a:rPr>
            <a:t>Most likely to respond</a:t>
          </a:r>
        </a:p>
        <a:p>
          <a:pPr marL="228600" lvl="1" indent="-228600" algn="l" defTabSz="889000">
            <a:lnSpc>
              <a:spcPct val="90000"/>
            </a:lnSpc>
            <a:spcBef>
              <a:spcPct val="0"/>
            </a:spcBef>
            <a:spcAft>
              <a:spcPct val="15000"/>
            </a:spcAft>
            <a:buChar char="•"/>
          </a:pPr>
          <a:r>
            <a:rPr lang="en-GB" sz="2000" kern="1200" dirty="0">
              <a:solidFill>
                <a:srgbClr val="92D050"/>
              </a:solidFill>
              <a:latin typeface="Arial" panose="020B0604020202020204" pitchFamily="34" charset="0"/>
              <a:cs typeface="Arial" panose="020B0604020202020204" pitchFamily="34" charset="0"/>
            </a:rPr>
            <a:t>..........</a:t>
          </a:r>
        </a:p>
        <a:p>
          <a:pPr marL="228600" lvl="1" indent="-228600" algn="l" defTabSz="889000">
            <a:lnSpc>
              <a:spcPct val="90000"/>
            </a:lnSpc>
            <a:spcBef>
              <a:spcPct val="0"/>
            </a:spcBef>
            <a:spcAft>
              <a:spcPct val="15000"/>
            </a:spcAft>
            <a:buChar char="•"/>
          </a:pPr>
          <a:r>
            <a:rPr lang="en-GB" sz="2000" kern="1200" dirty="0">
              <a:solidFill>
                <a:srgbClr val="FFC000"/>
              </a:solidFill>
              <a:latin typeface="Arial" panose="020B0604020202020204" pitchFamily="34" charset="0"/>
              <a:cs typeface="Arial" panose="020B0604020202020204" pitchFamily="34" charset="0"/>
            </a:rPr>
            <a:t>..........</a:t>
          </a:r>
        </a:p>
        <a:p>
          <a:pPr marL="228600" lvl="1" indent="-228600" algn="l" defTabSz="889000">
            <a:lnSpc>
              <a:spcPct val="90000"/>
            </a:lnSpc>
            <a:spcBef>
              <a:spcPct val="0"/>
            </a:spcBef>
            <a:spcAft>
              <a:spcPct val="15000"/>
            </a:spcAft>
            <a:buChar char="•"/>
          </a:pPr>
          <a:r>
            <a:rPr lang="en-GB" sz="2000" kern="1200" dirty="0">
              <a:solidFill>
                <a:srgbClr val="FF0000"/>
              </a:solidFill>
              <a:latin typeface="Arial" panose="020B0604020202020204" pitchFamily="34" charset="0"/>
              <a:cs typeface="Arial" panose="020B0604020202020204" pitchFamily="34" charset="0"/>
            </a:rPr>
            <a:t>Least likely to respond</a:t>
          </a:r>
        </a:p>
      </dsp:txBody>
      <dsp:txXfrm>
        <a:off x="3819" y="619868"/>
        <a:ext cx="1464192" cy="2854800"/>
      </dsp:txXfrm>
    </dsp:sp>
    <dsp:sp modelId="{CEA6BFC6-3EEA-41E5-BFD1-7BFA162004D7}">
      <dsp:nvSpPr>
        <dsp:cNvPr id="0" name=""/>
        <dsp:cNvSpPr/>
      </dsp:nvSpPr>
      <dsp:spPr>
        <a:xfrm>
          <a:off x="1672999" y="34190"/>
          <a:ext cx="1464192" cy="585677"/>
        </a:xfrm>
        <a:prstGeom prst="rect">
          <a:avLst/>
        </a:prstGeom>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GB" sz="2000" b="1" kern="1200" dirty="0">
              <a:latin typeface="Arial" panose="020B0604020202020204" pitchFamily="34" charset="0"/>
              <a:cs typeface="Arial" panose="020B0604020202020204" pitchFamily="34" charset="0"/>
            </a:rPr>
            <a:t>Domain 2</a:t>
          </a:r>
        </a:p>
      </dsp:txBody>
      <dsp:txXfrm>
        <a:off x="1672999" y="34190"/>
        <a:ext cx="1464192" cy="585677"/>
      </dsp:txXfrm>
    </dsp:sp>
    <dsp:sp modelId="{BBFB4BE5-1DD4-43DF-8D24-08F412C27F94}">
      <dsp:nvSpPr>
        <dsp:cNvPr id="0" name=""/>
        <dsp:cNvSpPr/>
      </dsp:nvSpPr>
      <dsp:spPr>
        <a:xfrm>
          <a:off x="1672999" y="619868"/>
          <a:ext cx="1464192" cy="285480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GB" sz="2000" kern="1200" dirty="0">
              <a:solidFill>
                <a:srgbClr val="00B050"/>
              </a:solidFill>
              <a:latin typeface="Arial" panose="020B0604020202020204" pitchFamily="34" charset="0"/>
              <a:cs typeface="Arial" panose="020B0604020202020204" pitchFamily="34" charset="0"/>
            </a:rPr>
            <a:t>Most likely to respond</a:t>
          </a:r>
        </a:p>
        <a:p>
          <a:pPr marL="228600" lvl="1" indent="-228600" algn="l" defTabSz="889000">
            <a:lnSpc>
              <a:spcPct val="90000"/>
            </a:lnSpc>
            <a:spcBef>
              <a:spcPct val="0"/>
            </a:spcBef>
            <a:spcAft>
              <a:spcPct val="15000"/>
            </a:spcAft>
            <a:buChar char="•"/>
          </a:pPr>
          <a:r>
            <a:rPr lang="en-GB" sz="2000" kern="1200" dirty="0">
              <a:solidFill>
                <a:srgbClr val="92D050"/>
              </a:solidFill>
              <a:latin typeface="Arial" panose="020B0604020202020204" pitchFamily="34" charset="0"/>
              <a:cs typeface="Arial" panose="020B0604020202020204" pitchFamily="34" charset="0"/>
            </a:rPr>
            <a:t>..........</a:t>
          </a:r>
        </a:p>
        <a:p>
          <a:pPr marL="228600" lvl="1" indent="-228600" algn="l" defTabSz="889000">
            <a:lnSpc>
              <a:spcPct val="90000"/>
            </a:lnSpc>
            <a:spcBef>
              <a:spcPct val="0"/>
            </a:spcBef>
            <a:spcAft>
              <a:spcPct val="15000"/>
            </a:spcAft>
            <a:buChar char="•"/>
          </a:pPr>
          <a:r>
            <a:rPr lang="en-GB" sz="2000" kern="1200" dirty="0">
              <a:solidFill>
                <a:srgbClr val="FFC000"/>
              </a:solidFill>
              <a:latin typeface="Arial" panose="020B0604020202020204" pitchFamily="34" charset="0"/>
              <a:cs typeface="Arial" panose="020B0604020202020204" pitchFamily="34" charset="0"/>
            </a:rPr>
            <a:t>..........</a:t>
          </a:r>
        </a:p>
        <a:p>
          <a:pPr marL="228600" lvl="1" indent="-228600" algn="l" defTabSz="889000">
            <a:lnSpc>
              <a:spcPct val="90000"/>
            </a:lnSpc>
            <a:spcBef>
              <a:spcPct val="0"/>
            </a:spcBef>
            <a:spcAft>
              <a:spcPct val="15000"/>
            </a:spcAft>
            <a:buChar char="•"/>
          </a:pPr>
          <a:r>
            <a:rPr lang="en-GB" sz="2000" kern="1200" dirty="0">
              <a:solidFill>
                <a:srgbClr val="FF0000"/>
              </a:solidFill>
              <a:latin typeface="Arial" panose="020B0604020202020204" pitchFamily="34" charset="0"/>
              <a:cs typeface="Arial" panose="020B0604020202020204" pitchFamily="34" charset="0"/>
            </a:rPr>
            <a:t>Least likely to respond</a:t>
          </a:r>
        </a:p>
      </dsp:txBody>
      <dsp:txXfrm>
        <a:off x="1672999" y="619868"/>
        <a:ext cx="1464192" cy="2854800"/>
      </dsp:txXfrm>
    </dsp:sp>
    <dsp:sp modelId="{89E38156-7D2E-4C42-9D1C-B50D22C4D4F5}">
      <dsp:nvSpPr>
        <dsp:cNvPr id="0" name=""/>
        <dsp:cNvSpPr/>
      </dsp:nvSpPr>
      <dsp:spPr>
        <a:xfrm>
          <a:off x="3342179" y="34190"/>
          <a:ext cx="1464192" cy="585677"/>
        </a:xfrm>
        <a:prstGeom prst="rect">
          <a:avLst/>
        </a:prstGeom>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GB" sz="2000" b="1" kern="1200" dirty="0">
              <a:latin typeface="Arial" panose="020B0604020202020204" pitchFamily="34" charset="0"/>
              <a:cs typeface="Arial" panose="020B0604020202020204" pitchFamily="34" charset="0"/>
            </a:rPr>
            <a:t>Domain 3</a:t>
          </a:r>
        </a:p>
      </dsp:txBody>
      <dsp:txXfrm>
        <a:off x="3342179" y="34190"/>
        <a:ext cx="1464192" cy="585677"/>
      </dsp:txXfrm>
    </dsp:sp>
    <dsp:sp modelId="{77D45E12-74EB-45FC-B779-DE7FBBB82892}">
      <dsp:nvSpPr>
        <dsp:cNvPr id="0" name=""/>
        <dsp:cNvSpPr/>
      </dsp:nvSpPr>
      <dsp:spPr>
        <a:xfrm>
          <a:off x="3342179" y="619868"/>
          <a:ext cx="1464192" cy="285480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GB" sz="2000" kern="1200" dirty="0">
              <a:solidFill>
                <a:srgbClr val="00B050"/>
              </a:solidFill>
              <a:latin typeface="Arial" panose="020B0604020202020204" pitchFamily="34" charset="0"/>
              <a:cs typeface="Arial" panose="020B0604020202020204" pitchFamily="34" charset="0"/>
            </a:rPr>
            <a:t>Most likely to respond</a:t>
          </a:r>
        </a:p>
        <a:p>
          <a:pPr marL="228600" lvl="1" indent="-228600" algn="l" defTabSz="889000">
            <a:lnSpc>
              <a:spcPct val="90000"/>
            </a:lnSpc>
            <a:spcBef>
              <a:spcPct val="0"/>
            </a:spcBef>
            <a:spcAft>
              <a:spcPct val="15000"/>
            </a:spcAft>
            <a:buChar char="•"/>
          </a:pPr>
          <a:r>
            <a:rPr lang="en-GB" sz="2000" kern="1200" dirty="0">
              <a:solidFill>
                <a:srgbClr val="92D050"/>
              </a:solidFill>
              <a:latin typeface="Arial" panose="020B0604020202020204" pitchFamily="34" charset="0"/>
              <a:cs typeface="Arial" panose="020B0604020202020204" pitchFamily="34" charset="0"/>
            </a:rPr>
            <a:t>..........</a:t>
          </a:r>
        </a:p>
        <a:p>
          <a:pPr marL="228600" lvl="1" indent="-228600" algn="l" defTabSz="889000">
            <a:lnSpc>
              <a:spcPct val="90000"/>
            </a:lnSpc>
            <a:spcBef>
              <a:spcPct val="0"/>
            </a:spcBef>
            <a:spcAft>
              <a:spcPct val="15000"/>
            </a:spcAft>
            <a:buChar char="•"/>
          </a:pPr>
          <a:r>
            <a:rPr lang="en-GB" sz="2000" kern="1200" dirty="0">
              <a:solidFill>
                <a:srgbClr val="FFC000"/>
              </a:solidFill>
              <a:latin typeface="Arial" panose="020B0604020202020204" pitchFamily="34" charset="0"/>
              <a:cs typeface="Arial" panose="020B0604020202020204" pitchFamily="34" charset="0"/>
            </a:rPr>
            <a:t>...........</a:t>
          </a:r>
        </a:p>
        <a:p>
          <a:pPr marL="228600" lvl="1" indent="-228600" algn="l" defTabSz="889000">
            <a:lnSpc>
              <a:spcPct val="90000"/>
            </a:lnSpc>
            <a:spcBef>
              <a:spcPct val="0"/>
            </a:spcBef>
            <a:spcAft>
              <a:spcPct val="15000"/>
            </a:spcAft>
            <a:buChar char="•"/>
          </a:pPr>
          <a:r>
            <a:rPr lang="en-GB" sz="2000" kern="1200" dirty="0">
              <a:solidFill>
                <a:srgbClr val="FF0000"/>
              </a:solidFill>
              <a:latin typeface="Arial" panose="020B0604020202020204" pitchFamily="34" charset="0"/>
              <a:cs typeface="Arial" panose="020B0604020202020204" pitchFamily="34" charset="0"/>
            </a:rPr>
            <a:t>Least likely to respond</a:t>
          </a:r>
        </a:p>
      </dsp:txBody>
      <dsp:txXfrm>
        <a:off x="3342179" y="619868"/>
        <a:ext cx="1464192" cy="2854800"/>
      </dsp:txXfrm>
    </dsp:sp>
    <dsp:sp modelId="{5ED306F9-13B5-4F93-B6E6-242F43D9FDC8}">
      <dsp:nvSpPr>
        <dsp:cNvPr id="0" name=""/>
        <dsp:cNvSpPr/>
      </dsp:nvSpPr>
      <dsp:spPr>
        <a:xfrm>
          <a:off x="5011358" y="34190"/>
          <a:ext cx="1464192" cy="585677"/>
        </a:xfrm>
        <a:prstGeom prst="rect">
          <a:avLst/>
        </a:prstGeom>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GB" sz="2000" b="1" kern="1200" dirty="0">
              <a:latin typeface="Arial" panose="020B0604020202020204" pitchFamily="34" charset="0"/>
              <a:cs typeface="Arial" panose="020B0604020202020204" pitchFamily="34" charset="0"/>
            </a:rPr>
            <a:t>Domain 4</a:t>
          </a:r>
        </a:p>
      </dsp:txBody>
      <dsp:txXfrm>
        <a:off x="5011358" y="34190"/>
        <a:ext cx="1464192" cy="585677"/>
      </dsp:txXfrm>
    </dsp:sp>
    <dsp:sp modelId="{002DAAAD-3E4E-4211-B273-44CEFCDCC1E7}">
      <dsp:nvSpPr>
        <dsp:cNvPr id="0" name=""/>
        <dsp:cNvSpPr/>
      </dsp:nvSpPr>
      <dsp:spPr>
        <a:xfrm>
          <a:off x="5011358" y="619868"/>
          <a:ext cx="1464192" cy="285480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GB" sz="2000" kern="1200" dirty="0">
              <a:solidFill>
                <a:srgbClr val="00B050"/>
              </a:solidFill>
              <a:latin typeface="Arial" panose="020B0604020202020204" pitchFamily="34" charset="0"/>
              <a:cs typeface="Arial" panose="020B0604020202020204" pitchFamily="34" charset="0"/>
            </a:rPr>
            <a:t>Most likely to respond</a:t>
          </a:r>
        </a:p>
        <a:p>
          <a:pPr marL="228600" lvl="1" indent="-228600" algn="l" defTabSz="889000">
            <a:lnSpc>
              <a:spcPct val="90000"/>
            </a:lnSpc>
            <a:spcBef>
              <a:spcPct val="0"/>
            </a:spcBef>
            <a:spcAft>
              <a:spcPct val="15000"/>
            </a:spcAft>
            <a:buChar char="•"/>
          </a:pPr>
          <a:r>
            <a:rPr lang="en-GB" sz="2000" kern="1200" dirty="0">
              <a:solidFill>
                <a:srgbClr val="92D050"/>
              </a:solidFill>
              <a:latin typeface="Arial" panose="020B0604020202020204" pitchFamily="34" charset="0"/>
              <a:cs typeface="Arial" panose="020B0604020202020204" pitchFamily="34" charset="0"/>
            </a:rPr>
            <a:t>...........</a:t>
          </a:r>
        </a:p>
        <a:p>
          <a:pPr marL="228600" lvl="1" indent="-228600" algn="l" defTabSz="889000">
            <a:lnSpc>
              <a:spcPct val="90000"/>
            </a:lnSpc>
            <a:spcBef>
              <a:spcPct val="0"/>
            </a:spcBef>
            <a:spcAft>
              <a:spcPct val="15000"/>
            </a:spcAft>
            <a:buChar char="•"/>
          </a:pPr>
          <a:r>
            <a:rPr lang="en-GB" sz="2000" kern="1200" dirty="0">
              <a:solidFill>
                <a:srgbClr val="FFC000"/>
              </a:solidFill>
              <a:latin typeface="Arial" panose="020B0604020202020204" pitchFamily="34" charset="0"/>
              <a:cs typeface="Arial" panose="020B0604020202020204" pitchFamily="34" charset="0"/>
            </a:rPr>
            <a:t>...........</a:t>
          </a:r>
        </a:p>
        <a:p>
          <a:pPr marL="228600" lvl="1" indent="-228600" algn="l" defTabSz="889000">
            <a:lnSpc>
              <a:spcPct val="90000"/>
            </a:lnSpc>
            <a:spcBef>
              <a:spcPct val="0"/>
            </a:spcBef>
            <a:spcAft>
              <a:spcPct val="15000"/>
            </a:spcAft>
            <a:buChar char="•"/>
          </a:pPr>
          <a:r>
            <a:rPr lang="en-GB" sz="2000" kern="1200" dirty="0">
              <a:solidFill>
                <a:srgbClr val="FF0000"/>
              </a:solidFill>
              <a:latin typeface="Arial" panose="020B0604020202020204" pitchFamily="34" charset="0"/>
              <a:cs typeface="Arial" panose="020B0604020202020204" pitchFamily="34" charset="0"/>
            </a:rPr>
            <a:t>Least likely to respond</a:t>
          </a:r>
          <a:endParaRPr lang="en-GB" sz="2000" kern="1200" dirty="0">
            <a:solidFill>
              <a:srgbClr val="FFC000"/>
            </a:solidFill>
            <a:latin typeface="Arial" panose="020B0604020202020204" pitchFamily="34" charset="0"/>
            <a:cs typeface="Arial" panose="020B0604020202020204" pitchFamily="34" charset="0"/>
          </a:endParaRPr>
        </a:p>
      </dsp:txBody>
      <dsp:txXfrm>
        <a:off x="5011358" y="619868"/>
        <a:ext cx="1464192" cy="2854800"/>
      </dsp:txXfrm>
    </dsp:sp>
    <dsp:sp modelId="{BE5FFF71-DA11-4A0C-8DC0-6B7D98D87C19}">
      <dsp:nvSpPr>
        <dsp:cNvPr id="0" name=""/>
        <dsp:cNvSpPr/>
      </dsp:nvSpPr>
      <dsp:spPr>
        <a:xfrm>
          <a:off x="6680538" y="34190"/>
          <a:ext cx="1464192" cy="585677"/>
        </a:xfrm>
        <a:prstGeom prst="rect">
          <a:avLst/>
        </a:prstGeom>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GB" sz="2000" b="1" kern="1200" dirty="0">
              <a:latin typeface="Arial" panose="020B0604020202020204" pitchFamily="34" charset="0"/>
              <a:cs typeface="Arial" panose="020B0604020202020204" pitchFamily="34" charset="0"/>
            </a:rPr>
            <a:t>Domain 5</a:t>
          </a:r>
        </a:p>
      </dsp:txBody>
      <dsp:txXfrm>
        <a:off x="6680538" y="34190"/>
        <a:ext cx="1464192" cy="585677"/>
      </dsp:txXfrm>
    </dsp:sp>
    <dsp:sp modelId="{2B19946D-513B-4406-BDCA-4265F8B714F3}">
      <dsp:nvSpPr>
        <dsp:cNvPr id="0" name=""/>
        <dsp:cNvSpPr/>
      </dsp:nvSpPr>
      <dsp:spPr>
        <a:xfrm>
          <a:off x="6680538" y="619868"/>
          <a:ext cx="1464192" cy="285480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GB" sz="2000" kern="1200" dirty="0">
              <a:solidFill>
                <a:srgbClr val="00B050"/>
              </a:solidFill>
              <a:latin typeface="Arial" panose="020B0604020202020204" pitchFamily="34" charset="0"/>
              <a:cs typeface="Arial" panose="020B0604020202020204" pitchFamily="34" charset="0"/>
            </a:rPr>
            <a:t>Most likely to respond</a:t>
          </a:r>
          <a:endParaRPr lang="en-GB" sz="2000" kern="1200" dirty="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r>
            <a:rPr lang="en-GB" sz="2000" kern="1200">
              <a:solidFill>
                <a:srgbClr val="92D050"/>
              </a:solidFill>
              <a:latin typeface="Arial" panose="020B0604020202020204" pitchFamily="34" charset="0"/>
              <a:cs typeface="Arial" panose="020B0604020202020204" pitchFamily="34" charset="0"/>
            </a:rPr>
            <a:t>...........</a:t>
          </a:r>
          <a:endParaRPr lang="en-GB" sz="2000" kern="1200" dirty="0">
            <a:solidFill>
              <a:srgbClr val="92D050"/>
            </a:solidFill>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r>
            <a:rPr lang="en-GB" sz="2000" kern="1200">
              <a:solidFill>
                <a:srgbClr val="FFC000"/>
              </a:solidFill>
              <a:latin typeface="Arial" panose="020B0604020202020204" pitchFamily="34" charset="0"/>
              <a:cs typeface="Arial" panose="020B0604020202020204" pitchFamily="34" charset="0"/>
            </a:rPr>
            <a:t>...........</a:t>
          </a:r>
          <a:endParaRPr lang="en-GB" sz="2000" kern="1200" dirty="0">
            <a:solidFill>
              <a:srgbClr val="FFC000"/>
            </a:solidFill>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r>
            <a:rPr lang="en-GB" sz="2000" kern="1200" dirty="0">
              <a:solidFill>
                <a:srgbClr val="FF0000"/>
              </a:solidFill>
              <a:latin typeface="Arial" panose="020B0604020202020204" pitchFamily="34" charset="0"/>
              <a:cs typeface="Arial" panose="020B0604020202020204" pitchFamily="34" charset="0"/>
            </a:rPr>
            <a:t>Least likely to respond</a:t>
          </a:r>
          <a:endParaRPr lang="en-GB" sz="2000" kern="1200" dirty="0">
            <a:solidFill>
              <a:srgbClr val="FFC000"/>
            </a:solidFill>
            <a:latin typeface="Arial" panose="020B0604020202020204" pitchFamily="34" charset="0"/>
            <a:cs typeface="Arial" panose="020B0604020202020204" pitchFamily="34" charset="0"/>
          </a:endParaRPr>
        </a:p>
      </dsp:txBody>
      <dsp:txXfrm>
        <a:off x="6680538" y="619868"/>
        <a:ext cx="1464192" cy="28548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5371CA-C78E-4926-A2DB-A1B6DF9AB240}">
      <dsp:nvSpPr>
        <dsp:cNvPr id="0" name=""/>
        <dsp:cNvSpPr/>
      </dsp:nvSpPr>
      <dsp:spPr>
        <a:xfrm>
          <a:off x="4221" y="666925"/>
          <a:ext cx="1618416" cy="633600"/>
        </a:xfrm>
        <a:prstGeom prst="rect">
          <a:avLst/>
        </a:prstGeom>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GB" sz="2200" b="1" kern="1200" dirty="0">
              <a:latin typeface="Arial" panose="020B0604020202020204" pitchFamily="34" charset="0"/>
              <a:cs typeface="Arial" panose="020B0604020202020204" pitchFamily="34" charset="0"/>
            </a:rPr>
            <a:t>Domain 1</a:t>
          </a:r>
        </a:p>
      </dsp:txBody>
      <dsp:txXfrm>
        <a:off x="4221" y="666925"/>
        <a:ext cx="1618416" cy="633600"/>
      </dsp:txXfrm>
    </dsp:sp>
    <dsp:sp modelId="{422E2BB3-E447-48C2-87A8-A8C7B3711B6F}">
      <dsp:nvSpPr>
        <dsp:cNvPr id="0" name=""/>
        <dsp:cNvSpPr/>
      </dsp:nvSpPr>
      <dsp:spPr>
        <a:xfrm>
          <a:off x="4221" y="1300525"/>
          <a:ext cx="1618416" cy="132857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a:lnSpc>
              <a:spcPct val="90000"/>
            </a:lnSpc>
            <a:spcBef>
              <a:spcPct val="0"/>
            </a:spcBef>
            <a:spcAft>
              <a:spcPct val="15000"/>
            </a:spcAft>
            <a:buChar char="•"/>
          </a:pPr>
          <a:r>
            <a:rPr lang="en-GB" sz="1800" kern="1200" dirty="0">
              <a:solidFill>
                <a:srgbClr val="00B050"/>
              </a:solidFill>
              <a:latin typeface="Arial" panose="020B0604020202020204" pitchFamily="34" charset="0"/>
              <a:cs typeface="Arial" panose="020B0604020202020204" pitchFamily="34" charset="0"/>
            </a:rPr>
            <a:t>Quartile 1</a:t>
          </a:r>
        </a:p>
        <a:p>
          <a:pPr marL="171450" lvl="1" indent="-171450" algn="ctr" defTabSz="800100">
            <a:lnSpc>
              <a:spcPct val="90000"/>
            </a:lnSpc>
            <a:spcBef>
              <a:spcPct val="0"/>
            </a:spcBef>
            <a:spcAft>
              <a:spcPct val="15000"/>
            </a:spcAft>
            <a:buChar char="•"/>
          </a:pPr>
          <a:r>
            <a:rPr lang="en-GB" sz="1800" kern="1200" dirty="0">
              <a:solidFill>
                <a:srgbClr val="92D050"/>
              </a:solidFill>
              <a:latin typeface="Arial" panose="020B0604020202020204" pitchFamily="34" charset="0"/>
              <a:cs typeface="Arial" panose="020B0604020202020204" pitchFamily="34" charset="0"/>
            </a:rPr>
            <a:t>Quartile 2</a:t>
          </a:r>
        </a:p>
        <a:p>
          <a:pPr marL="171450" lvl="1" indent="-171450" algn="ctr" defTabSz="800100">
            <a:lnSpc>
              <a:spcPct val="90000"/>
            </a:lnSpc>
            <a:spcBef>
              <a:spcPct val="0"/>
            </a:spcBef>
            <a:spcAft>
              <a:spcPct val="15000"/>
            </a:spcAft>
            <a:buChar char="•"/>
          </a:pPr>
          <a:r>
            <a:rPr lang="en-GB" sz="1800" kern="1200" dirty="0">
              <a:solidFill>
                <a:srgbClr val="FFC000"/>
              </a:solidFill>
              <a:latin typeface="Arial" panose="020B0604020202020204" pitchFamily="34" charset="0"/>
              <a:cs typeface="Arial" panose="020B0604020202020204" pitchFamily="34" charset="0"/>
            </a:rPr>
            <a:t>Quartile 3</a:t>
          </a:r>
        </a:p>
        <a:p>
          <a:pPr marL="171450" lvl="1" indent="-171450" algn="ctr" defTabSz="800100">
            <a:lnSpc>
              <a:spcPct val="90000"/>
            </a:lnSpc>
            <a:spcBef>
              <a:spcPct val="0"/>
            </a:spcBef>
            <a:spcAft>
              <a:spcPct val="15000"/>
            </a:spcAft>
            <a:buChar char="•"/>
          </a:pPr>
          <a:r>
            <a:rPr lang="en-GB" sz="1800" kern="1200" dirty="0">
              <a:solidFill>
                <a:srgbClr val="FF0000"/>
              </a:solidFill>
              <a:latin typeface="Arial" panose="020B0604020202020204" pitchFamily="34" charset="0"/>
              <a:cs typeface="Arial" panose="020B0604020202020204" pitchFamily="34" charset="0"/>
            </a:rPr>
            <a:t>Quartile 4</a:t>
          </a:r>
        </a:p>
      </dsp:txBody>
      <dsp:txXfrm>
        <a:off x="4221" y="1300525"/>
        <a:ext cx="1618416" cy="1328579"/>
      </dsp:txXfrm>
    </dsp:sp>
    <dsp:sp modelId="{CEA6BFC6-3EEA-41E5-BFD1-7BFA162004D7}">
      <dsp:nvSpPr>
        <dsp:cNvPr id="0" name=""/>
        <dsp:cNvSpPr/>
      </dsp:nvSpPr>
      <dsp:spPr>
        <a:xfrm>
          <a:off x="1849216" y="666925"/>
          <a:ext cx="1618416" cy="633600"/>
        </a:xfrm>
        <a:prstGeom prst="rect">
          <a:avLst/>
        </a:prstGeom>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GB" sz="2200" b="1" kern="1200" dirty="0">
              <a:latin typeface="Arial" panose="020B0604020202020204" pitchFamily="34" charset="0"/>
              <a:cs typeface="Arial" panose="020B0604020202020204" pitchFamily="34" charset="0"/>
            </a:rPr>
            <a:t>Domain 2</a:t>
          </a:r>
        </a:p>
      </dsp:txBody>
      <dsp:txXfrm>
        <a:off x="1849216" y="666925"/>
        <a:ext cx="1618416" cy="633600"/>
      </dsp:txXfrm>
    </dsp:sp>
    <dsp:sp modelId="{BBFB4BE5-1DD4-43DF-8D24-08F412C27F94}">
      <dsp:nvSpPr>
        <dsp:cNvPr id="0" name=""/>
        <dsp:cNvSpPr/>
      </dsp:nvSpPr>
      <dsp:spPr>
        <a:xfrm>
          <a:off x="1849216" y="1300525"/>
          <a:ext cx="1618416" cy="132857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a:lnSpc>
              <a:spcPct val="90000"/>
            </a:lnSpc>
            <a:spcBef>
              <a:spcPct val="0"/>
            </a:spcBef>
            <a:spcAft>
              <a:spcPct val="15000"/>
            </a:spcAft>
            <a:buChar char="•"/>
          </a:pPr>
          <a:r>
            <a:rPr lang="en-GB" sz="1800" kern="1200" dirty="0">
              <a:solidFill>
                <a:srgbClr val="00B050"/>
              </a:solidFill>
              <a:latin typeface="Arial" panose="020B0604020202020204" pitchFamily="34" charset="0"/>
              <a:cs typeface="Arial" panose="020B0604020202020204" pitchFamily="34" charset="0"/>
            </a:rPr>
            <a:t>Quartile 1</a:t>
          </a:r>
        </a:p>
        <a:p>
          <a:pPr marL="171450" lvl="1" indent="-171450" algn="ctr" defTabSz="800100">
            <a:lnSpc>
              <a:spcPct val="90000"/>
            </a:lnSpc>
            <a:spcBef>
              <a:spcPct val="0"/>
            </a:spcBef>
            <a:spcAft>
              <a:spcPct val="15000"/>
            </a:spcAft>
            <a:buChar char="•"/>
          </a:pPr>
          <a:r>
            <a:rPr lang="en-GB" sz="1800" kern="1200" dirty="0">
              <a:solidFill>
                <a:srgbClr val="92D050"/>
              </a:solidFill>
              <a:latin typeface="Arial" panose="020B0604020202020204" pitchFamily="34" charset="0"/>
              <a:cs typeface="Arial" panose="020B0604020202020204" pitchFamily="34" charset="0"/>
            </a:rPr>
            <a:t>Quartile 2</a:t>
          </a:r>
        </a:p>
        <a:p>
          <a:pPr marL="171450" lvl="1" indent="-171450" algn="ctr" defTabSz="800100">
            <a:lnSpc>
              <a:spcPct val="90000"/>
            </a:lnSpc>
            <a:spcBef>
              <a:spcPct val="0"/>
            </a:spcBef>
            <a:spcAft>
              <a:spcPct val="15000"/>
            </a:spcAft>
            <a:buChar char="•"/>
          </a:pPr>
          <a:r>
            <a:rPr lang="en-GB" sz="1800" kern="1200" dirty="0">
              <a:solidFill>
                <a:srgbClr val="FFC000"/>
              </a:solidFill>
              <a:latin typeface="Arial" panose="020B0604020202020204" pitchFamily="34" charset="0"/>
              <a:cs typeface="Arial" panose="020B0604020202020204" pitchFamily="34" charset="0"/>
            </a:rPr>
            <a:t>Quartile 3</a:t>
          </a:r>
        </a:p>
        <a:p>
          <a:pPr marL="171450" lvl="1" indent="-171450" algn="ctr" defTabSz="800100">
            <a:lnSpc>
              <a:spcPct val="90000"/>
            </a:lnSpc>
            <a:spcBef>
              <a:spcPct val="0"/>
            </a:spcBef>
            <a:spcAft>
              <a:spcPct val="15000"/>
            </a:spcAft>
            <a:buChar char="•"/>
          </a:pPr>
          <a:r>
            <a:rPr lang="en-GB" sz="1800" kern="1200" dirty="0">
              <a:solidFill>
                <a:srgbClr val="FF0000"/>
              </a:solidFill>
              <a:latin typeface="Arial" panose="020B0604020202020204" pitchFamily="34" charset="0"/>
              <a:cs typeface="Arial" panose="020B0604020202020204" pitchFamily="34" charset="0"/>
            </a:rPr>
            <a:t>Quartile 4</a:t>
          </a:r>
        </a:p>
      </dsp:txBody>
      <dsp:txXfrm>
        <a:off x="1849216" y="1300525"/>
        <a:ext cx="1618416" cy="1328579"/>
      </dsp:txXfrm>
    </dsp:sp>
    <dsp:sp modelId="{89E38156-7D2E-4C42-9D1C-B50D22C4D4F5}">
      <dsp:nvSpPr>
        <dsp:cNvPr id="0" name=""/>
        <dsp:cNvSpPr/>
      </dsp:nvSpPr>
      <dsp:spPr>
        <a:xfrm>
          <a:off x="3694211" y="666925"/>
          <a:ext cx="1618416" cy="633600"/>
        </a:xfrm>
        <a:prstGeom prst="rect">
          <a:avLst/>
        </a:prstGeom>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GB" sz="2200" b="1" kern="1200" dirty="0">
              <a:latin typeface="Arial" panose="020B0604020202020204" pitchFamily="34" charset="0"/>
              <a:cs typeface="Arial" panose="020B0604020202020204" pitchFamily="34" charset="0"/>
            </a:rPr>
            <a:t>Domain 3</a:t>
          </a:r>
        </a:p>
      </dsp:txBody>
      <dsp:txXfrm>
        <a:off x="3694211" y="666925"/>
        <a:ext cx="1618416" cy="633600"/>
      </dsp:txXfrm>
    </dsp:sp>
    <dsp:sp modelId="{77D45E12-74EB-45FC-B779-DE7FBBB82892}">
      <dsp:nvSpPr>
        <dsp:cNvPr id="0" name=""/>
        <dsp:cNvSpPr/>
      </dsp:nvSpPr>
      <dsp:spPr>
        <a:xfrm>
          <a:off x="3694211" y="1300525"/>
          <a:ext cx="1618416" cy="132857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a:lnSpc>
              <a:spcPct val="90000"/>
            </a:lnSpc>
            <a:spcBef>
              <a:spcPct val="0"/>
            </a:spcBef>
            <a:spcAft>
              <a:spcPct val="15000"/>
            </a:spcAft>
            <a:buChar char="•"/>
          </a:pPr>
          <a:r>
            <a:rPr lang="en-GB" sz="1800" kern="1200" dirty="0">
              <a:solidFill>
                <a:srgbClr val="00B050"/>
              </a:solidFill>
              <a:latin typeface="Arial" panose="020B0604020202020204" pitchFamily="34" charset="0"/>
              <a:cs typeface="Arial" panose="020B0604020202020204" pitchFamily="34" charset="0"/>
            </a:rPr>
            <a:t>Quartile 1</a:t>
          </a:r>
        </a:p>
        <a:p>
          <a:pPr marL="171450" lvl="1" indent="-171450" algn="ctr" defTabSz="800100">
            <a:lnSpc>
              <a:spcPct val="90000"/>
            </a:lnSpc>
            <a:spcBef>
              <a:spcPct val="0"/>
            </a:spcBef>
            <a:spcAft>
              <a:spcPct val="15000"/>
            </a:spcAft>
            <a:buChar char="•"/>
          </a:pPr>
          <a:r>
            <a:rPr lang="en-GB" sz="1800" kern="1200" dirty="0">
              <a:solidFill>
                <a:srgbClr val="92D050"/>
              </a:solidFill>
              <a:latin typeface="Arial" panose="020B0604020202020204" pitchFamily="34" charset="0"/>
              <a:cs typeface="Arial" panose="020B0604020202020204" pitchFamily="34" charset="0"/>
            </a:rPr>
            <a:t>Quartile 2</a:t>
          </a:r>
        </a:p>
        <a:p>
          <a:pPr marL="171450" lvl="1" indent="-171450" algn="ctr" defTabSz="800100">
            <a:lnSpc>
              <a:spcPct val="90000"/>
            </a:lnSpc>
            <a:spcBef>
              <a:spcPct val="0"/>
            </a:spcBef>
            <a:spcAft>
              <a:spcPct val="15000"/>
            </a:spcAft>
            <a:buChar char="•"/>
          </a:pPr>
          <a:r>
            <a:rPr lang="en-GB" sz="1800" kern="1200">
              <a:solidFill>
                <a:srgbClr val="FFC000"/>
              </a:solidFill>
              <a:latin typeface="Arial" panose="020B0604020202020204" pitchFamily="34" charset="0"/>
              <a:cs typeface="Arial" panose="020B0604020202020204" pitchFamily="34" charset="0"/>
            </a:rPr>
            <a:t>Quartile 3</a:t>
          </a:r>
          <a:endParaRPr lang="en-GB" sz="1800" kern="1200" dirty="0">
            <a:solidFill>
              <a:srgbClr val="FFC000"/>
            </a:solidFill>
            <a:latin typeface="Arial" panose="020B0604020202020204" pitchFamily="34" charset="0"/>
            <a:cs typeface="Arial" panose="020B0604020202020204" pitchFamily="34" charset="0"/>
          </a:endParaRPr>
        </a:p>
        <a:p>
          <a:pPr marL="171450" lvl="1" indent="-171450" algn="ctr" defTabSz="800100">
            <a:lnSpc>
              <a:spcPct val="90000"/>
            </a:lnSpc>
            <a:spcBef>
              <a:spcPct val="0"/>
            </a:spcBef>
            <a:spcAft>
              <a:spcPct val="15000"/>
            </a:spcAft>
            <a:buChar char="•"/>
          </a:pPr>
          <a:r>
            <a:rPr lang="en-GB" sz="1800" kern="1200" dirty="0">
              <a:solidFill>
                <a:srgbClr val="FF0000"/>
              </a:solidFill>
              <a:latin typeface="Arial" panose="020B0604020202020204" pitchFamily="34" charset="0"/>
              <a:cs typeface="Arial" panose="020B0604020202020204" pitchFamily="34" charset="0"/>
            </a:rPr>
            <a:t>Quartile 4</a:t>
          </a:r>
        </a:p>
      </dsp:txBody>
      <dsp:txXfrm>
        <a:off x="3694211" y="1300525"/>
        <a:ext cx="1618416" cy="1328579"/>
      </dsp:txXfrm>
    </dsp:sp>
    <dsp:sp modelId="{5ED306F9-13B5-4F93-B6E6-242F43D9FDC8}">
      <dsp:nvSpPr>
        <dsp:cNvPr id="0" name=""/>
        <dsp:cNvSpPr/>
      </dsp:nvSpPr>
      <dsp:spPr>
        <a:xfrm>
          <a:off x="5539206" y="666925"/>
          <a:ext cx="1618416" cy="633600"/>
        </a:xfrm>
        <a:prstGeom prst="rect">
          <a:avLst/>
        </a:prstGeom>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GB" sz="2200" b="1" kern="1200" dirty="0">
              <a:latin typeface="Arial" panose="020B0604020202020204" pitchFamily="34" charset="0"/>
              <a:cs typeface="Arial" panose="020B0604020202020204" pitchFamily="34" charset="0"/>
            </a:rPr>
            <a:t>Domain 4</a:t>
          </a:r>
        </a:p>
      </dsp:txBody>
      <dsp:txXfrm>
        <a:off x="5539206" y="666925"/>
        <a:ext cx="1618416" cy="633600"/>
      </dsp:txXfrm>
    </dsp:sp>
    <dsp:sp modelId="{002DAAAD-3E4E-4211-B273-44CEFCDCC1E7}">
      <dsp:nvSpPr>
        <dsp:cNvPr id="0" name=""/>
        <dsp:cNvSpPr/>
      </dsp:nvSpPr>
      <dsp:spPr>
        <a:xfrm>
          <a:off x="5539206" y="1300525"/>
          <a:ext cx="1618416" cy="132857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a:lnSpc>
              <a:spcPct val="90000"/>
            </a:lnSpc>
            <a:spcBef>
              <a:spcPct val="0"/>
            </a:spcBef>
            <a:spcAft>
              <a:spcPct val="15000"/>
            </a:spcAft>
            <a:buChar char="•"/>
          </a:pPr>
          <a:r>
            <a:rPr lang="en-GB" sz="1800" kern="1200" dirty="0">
              <a:solidFill>
                <a:srgbClr val="00B050"/>
              </a:solidFill>
              <a:latin typeface="Arial" panose="020B0604020202020204" pitchFamily="34" charset="0"/>
              <a:cs typeface="Arial" panose="020B0604020202020204" pitchFamily="34" charset="0"/>
            </a:rPr>
            <a:t>Quartile 1</a:t>
          </a:r>
        </a:p>
        <a:p>
          <a:pPr marL="171450" lvl="1" indent="-171450" algn="ctr" defTabSz="800100">
            <a:lnSpc>
              <a:spcPct val="90000"/>
            </a:lnSpc>
            <a:spcBef>
              <a:spcPct val="0"/>
            </a:spcBef>
            <a:spcAft>
              <a:spcPct val="15000"/>
            </a:spcAft>
            <a:buChar char="•"/>
          </a:pPr>
          <a:r>
            <a:rPr lang="en-GB" sz="1800" kern="1200" dirty="0">
              <a:solidFill>
                <a:srgbClr val="92D050"/>
              </a:solidFill>
              <a:latin typeface="Arial" panose="020B0604020202020204" pitchFamily="34" charset="0"/>
              <a:cs typeface="Arial" panose="020B0604020202020204" pitchFamily="34" charset="0"/>
            </a:rPr>
            <a:t>Quartile 2</a:t>
          </a:r>
        </a:p>
        <a:p>
          <a:pPr marL="171450" lvl="1" indent="-171450" algn="ctr" defTabSz="800100">
            <a:lnSpc>
              <a:spcPct val="90000"/>
            </a:lnSpc>
            <a:spcBef>
              <a:spcPct val="0"/>
            </a:spcBef>
            <a:spcAft>
              <a:spcPct val="15000"/>
            </a:spcAft>
            <a:buChar char="•"/>
          </a:pPr>
          <a:r>
            <a:rPr lang="en-GB" sz="1800" kern="1200" dirty="0">
              <a:solidFill>
                <a:srgbClr val="FFC000"/>
              </a:solidFill>
              <a:latin typeface="Arial" panose="020B0604020202020204" pitchFamily="34" charset="0"/>
              <a:cs typeface="Arial" panose="020B0604020202020204" pitchFamily="34" charset="0"/>
            </a:rPr>
            <a:t>Quartile 3</a:t>
          </a:r>
        </a:p>
        <a:p>
          <a:pPr marL="171450" lvl="1" indent="-171450" algn="ctr" defTabSz="800100">
            <a:lnSpc>
              <a:spcPct val="90000"/>
            </a:lnSpc>
            <a:spcBef>
              <a:spcPct val="0"/>
            </a:spcBef>
            <a:spcAft>
              <a:spcPct val="15000"/>
            </a:spcAft>
            <a:buChar char="•"/>
          </a:pPr>
          <a:r>
            <a:rPr lang="en-GB" sz="1800" kern="1200" dirty="0">
              <a:solidFill>
                <a:srgbClr val="FF0000"/>
              </a:solidFill>
              <a:latin typeface="Arial" panose="020B0604020202020204" pitchFamily="34" charset="0"/>
              <a:cs typeface="Arial" panose="020B0604020202020204" pitchFamily="34" charset="0"/>
            </a:rPr>
            <a:t>Quartile 4</a:t>
          </a:r>
        </a:p>
      </dsp:txBody>
      <dsp:txXfrm>
        <a:off x="5539206" y="1300525"/>
        <a:ext cx="1618416" cy="1328579"/>
      </dsp:txXfrm>
    </dsp:sp>
    <dsp:sp modelId="{BE5FFF71-DA11-4A0C-8DC0-6B7D98D87C19}">
      <dsp:nvSpPr>
        <dsp:cNvPr id="0" name=""/>
        <dsp:cNvSpPr/>
      </dsp:nvSpPr>
      <dsp:spPr>
        <a:xfrm>
          <a:off x="7384201" y="666925"/>
          <a:ext cx="1618416" cy="633600"/>
        </a:xfrm>
        <a:prstGeom prst="rect">
          <a:avLst/>
        </a:prstGeom>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GB" sz="2200" b="1" kern="1200" dirty="0">
              <a:latin typeface="Arial" panose="020B0604020202020204" pitchFamily="34" charset="0"/>
              <a:cs typeface="Arial" panose="020B0604020202020204" pitchFamily="34" charset="0"/>
            </a:rPr>
            <a:t>Domain 5</a:t>
          </a:r>
        </a:p>
      </dsp:txBody>
      <dsp:txXfrm>
        <a:off x="7384201" y="666925"/>
        <a:ext cx="1618416" cy="633600"/>
      </dsp:txXfrm>
    </dsp:sp>
    <dsp:sp modelId="{2B19946D-513B-4406-BDCA-4265F8B714F3}">
      <dsp:nvSpPr>
        <dsp:cNvPr id="0" name=""/>
        <dsp:cNvSpPr/>
      </dsp:nvSpPr>
      <dsp:spPr>
        <a:xfrm>
          <a:off x="7384201" y="1300525"/>
          <a:ext cx="1618416" cy="132857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a:lnSpc>
              <a:spcPct val="90000"/>
            </a:lnSpc>
            <a:spcBef>
              <a:spcPct val="0"/>
            </a:spcBef>
            <a:spcAft>
              <a:spcPct val="15000"/>
            </a:spcAft>
            <a:buChar char="•"/>
          </a:pPr>
          <a:r>
            <a:rPr lang="en-GB" sz="1800" kern="1200" dirty="0">
              <a:solidFill>
                <a:srgbClr val="00B050"/>
              </a:solidFill>
              <a:latin typeface="Arial" panose="020B0604020202020204" pitchFamily="34" charset="0"/>
              <a:cs typeface="Arial" panose="020B0604020202020204" pitchFamily="34" charset="0"/>
            </a:rPr>
            <a:t>Quartile 1</a:t>
          </a:r>
          <a:endParaRPr lang="en-GB" sz="1800" kern="1200" dirty="0">
            <a:latin typeface="Arial" panose="020B0604020202020204" pitchFamily="34" charset="0"/>
            <a:cs typeface="Arial" panose="020B0604020202020204" pitchFamily="34" charset="0"/>
          </a:endParaRPr>
        </a:p>
        <a:p>
          <a:pPr marL="171450" lvl="1" indent="-171450" algn="ctr" defTabSz="800100">
            <a:lnSpc>
              <a:spcPct val="90000"/>
            </a:lnSpc>
            <a:spcBef>
              <a:spcPct val="0"/>
            </a:spcBef>
            <a:spcAft>
              <a:spcPct val="15000"/>
            </a:spcAft>
            <a:buChar char="•"/>
          </a:pPr>
          <a:r>
            <a:rPr lang="en-GB" sz="1800" kern="1200">
              <a:solidFill>
                <a:srgbClr val="92D050"/>
              </a:solidFill>
              <a:latin typeface="Arial" panose="020B0604020202020204" pitchFamily="34" charset="0"/>
              <a:cs typeface="Arial" panose="020B0604020202020204" pitchFamily="34" charset="0"/>
            </a:rPr>
            <a:t>Quartile 2</a:t>
          </a:r>
          <a:endParaRPr lang="en-GB" sz="1800" kern="1200" dirty="0">
            <a:solidFill>
              <a:srgbClr val="92D050"/>
            </a:solidFill>
            <a:latin typeface="Arial" panose="020B0604020202020204" pitchFamily="34" charset="0"/>
            <a:cs typeface="Arial" panose="020B0604020202020204" pitchFamily="34" charset="0"/>
          </a:endParaRPr>
        </a:p>
        <a:p>
          <a:pPr marL="171450" lvl="1" indent="-171450" algn="ctr" defTabSz="800100">
            <a:lnSpc>
              <a:spcPct val="90000"/>
            </a:lnSpc>
            <a:spcBef>
              <a:spcPct val="0"/>
            </a:spcBef>
            <a:spcAft>
              <a:spcPct val="15000"/>
            </a:spcAft>
            <a:buChar char="•"/>
          </a:pPr>
          <a:r>
            <a:rPr lang="en-GB" sz="1800" kern="1200" dirty="0">
              <a:solidFill>
                <a:srgbClr val="FFC000"/>
              </a:solidFill>
              <a:latin typeface="Arial" panose="020B0604020202020204" pitchFamily="34" charset="0"/>
              <a:cs typeface="Arial" panose="020B0604020202020204" pitchFamily="34" charset="0"/>
            </a:rPr>
            <a:t>Quartile 3</a:t>
          </a:r>
        </a:p>
        <a:p>
          <a:pPr marL="171450" lvl="1" indent="-171450" algn="ctr" defTabSz="800100">
            <a:lnSpc>
              <a:spcPct val="90000"/>
            </a:lnSpc>
            <a:spcBef>
              <a:spcPct val="0"/>
            </a:spcBef>
            <a:spcAft>
              <a:spcPct val="15000"/>
            </a:spcAft>
            <a:buChar char="•"/>
          </a:pPr>
          <a:r>
            <a:rPr lang="en-GB" sz="1800" kern="1200" dirty="0">
              <a:solidFill>
                <a:srgbClr val="FF0000"/>
              </a:solidFill>
              <a:latin typeface="Arial" panose="020B0604020202020204" pitchFamily="34" charset="0"/>
              <a:cs typeface="Arial" panose="020B0604020202020204" pitchFamily="34" charset="0"/>
            </a:rPr>
            <a:t>Quartile 4</a:t>
          </a:r>
        </a:p>
      </dsp:txBody>
      <dsp:txXfrm>
        <a:off x="7384201" y="1300525"/>
        <a:ext cx="1618416" cy="13285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5371CA-C78E-4926-A2DB-A1B6DF9AB240}">
      <dsp:nvSpPr>
        <dsp:cNvPr id="0" name=""/>
        <dsp:cNvSpPr/>
      </dsp:nvSpPr>
      <dsp:spPr>
        <a:xfrm>
          <a:off x="3847" y="43326"/>
          <a:ext cx="1475038" cy="590015"/>
        </a:xfrm>
        <a:prstGeom prst="rect">
          <a:avLst/>
        </a:prstGeom>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GB" sz="2200" b="1" kern="1200" dirty="0"/>
            <a:t>Domain 1</a:t>
          </a:r>
        </a:p>
      </dsp:txBody>
      <dsp:txXfrm>
        <a:off x="3847" y="43326"/>
        <a:ext cx="1475038" cy="590015"/>
      </dsp:txXfrm>
    </dsp:sp>
    <dsp:sp modelId="{422E2BB3-E447-48C2-87A8-A8C7B3711B6F}">
      <dsp:nvSpPr>
        <dsp:cNvPr id="0" name=""/>
        <dsp:cNvSpPr/>
      </dsp:nvSpPr>
      <dsp:spPr>
        <a:xfrm>
          <a:off x="3847" y="633341"/>
          <a:ext cx="1475038" cy="108701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a:lnSpc>
              <a:spcPct val="90000"/>
            </a:lnSpc>
            <a:spcBef>
              <a:spcPct val="0"/>
            </a:spcBef>
            <a:spcAft>
              <a:spcPct val="15000"/>
            </a:spcAft>
            <a:buChar char="•"/>
          </a:pPr>
          <a:r>
            <a:rPr lang="en-GB" sz="1800" kern="1200" dirty="0">
              <a:solidFill>
                <a:srgbClr val="00B050"/>
              </a:solidFill>
            </a:rPr>
            <a:t>Quartile 1</a:t>
          </a:r>
        </a:p>
        <a:p>
          <a:pPr marL="171450" lvl="1" indent="-171450" algn="ctr" defTabSz="800100">
            <a:lnSpc>
              <a:spcPct val="90000"/>
            </a:lnSpc>
            <a:spcBef>
              <a:spcPct val="0"/>
            </a:spcBef>
            <a:spcAft>
              <a:spcPct val="15000"/>
            </a:spcAft>
            <a:buChar char="•"/>
          </a:pPr>
          <a:r>
            <a:rPr lang="en-GB" sz="1800" kern="1200" dirty="0">
              <a:solidFill>
                <a:srgbClr val="92D050"/>
              </a:solidFill>
            </a:rPr>
            <a:t>Quartile 2</a:t>
          </a:r>
        </a:p>
        <a:p>
          <a:pPr marL="171450" lvl="1" indent="-171450" algn="ctr" defTabSz="800100">
            <a:lnSpc>
              <a:spcPct val="90000"/>
            </a:lnSpc>
            <a:spcBef>
              <a:spcPct val="0"/>
            </a:spcBef>
            <a:spcAft>
              <a:spcPct val="15000"/>
            </a:spcAft>
            <a:buChar char="•"/>
          </a:pPr>
          <a:r>
            <a:rPr lang="en-GB" sz="1800" kern="1200" dirty="0">
              <a:solidFill>
                <a:srgbClr val="FFC000"/>
              </a:solidFill>
            </a:rPr>
            <a:t>Quartile 3</a:t>
          </a:r>
        </a:p>
      </dsp:txBody>
      <dsp:txXfrm>
        <a:off x="3847" y="633341"/>
        <a:ext cx="1475038" cy="1087019"/>
      </dsp:txXfrm>
    </dsp:sp>
    <dsp:sp modelId="{CEA6BFC6-3EEA-41E5-BFD1-7BFA162004D7}">
      <dsp:nvSpPr>
        <dsp:cNvPr id="0" name=""/>
        <dsp:cNvSpPr/>
      </dsp:nvSpPr>
      <dsp:spPr>
        <a:xfrm>
          <a:off x="1685392" y="43326"/>
          <a:ext cx="1475038" cy="590015"/>
        </a:xfrm>
        <a:prstGeom prst="rect">
          <a:avLst/>
        </a:prstGeom>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GB" sz="2200" b="1" kern="1200" dirty="0"/>
            <a:t>Domain 2</a:t>
          </a:r>
        </a:p>
      </dsp:txBody>
      <dsp:txXfrm>
        <a:off x="1685392" y="43326"/>
        <a:ext cx="1475038" cy="590015"/>
      </dsp:txXfrm>
    </dsp:sp>
    <dsp:sp modelId="{BBFB4BE5-1DD4-43DF-8D24-08F412C27F94}">
      <dsp:nvSpPr>
        <dsp:cNvPr id="0" name=""/>
        <dsp:cNvSpPr/>
      </dsp:nvSpPr>
      <dsp:spPr>
        <a:xfrm>
          <a:off x="1685392" y="633341"/>
          <a:ext cx="1475038" cy="108701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a:lnSpc>
              <a:spcPct val="90000"/>
            </a:lnSpc>
            <a:spcBef>
              <a:spcPct val="0"/>
            </a:spcBef>
            <a:spcAft>
              <a:spcPct val="15000"/>
            </a:spcAft>
            <a:buChar char="•"/>
          </a:pPr>
          <a:r>
            <a:rPr lang="en-GB" sz="1800" kern="1200" dirty="0">
              <a:solidFill>
                <a:srgbClr val="00B050"/>
              </a:solidFill>
            </a:rPr>
            <a:t>Quartile 1</a:t>
          </a:r>
        </a:p>
        <a:p>
          <a:pPr marL="171450" lvl="1" indent="-171450" algn="ctr" defTabSz="800100">
            <a:lnSpc>
              <a:spcPct val="90000"/>
            </a:lnSpc>
            <a:spcBef>
              <a:spcPct val="0"/>
            </a:spcBef>
            <a:spcAft>
              <a:spcPct val="15000"/>
            </a:spcAft>
            <a:buChar char="•"/>
          </a:pPr>
          <a:r>
            <a:rPr lang="en-GB" sz="1800" kern="1200" dirty="0">
              <a:solidFill>
                <a:srgbClr val="92D050"/>
              </a:solidFill>
            </a:rPr>
            <a:t>Quartile 2</a:t>
          </a:r>
        </a:p>
        <a:p>
          <a:pPr marL="171450" lvl="1" indent="-171450" algn="ctr" defTabSz="800100">
            <a:lnSpc>
              <a:spcPct val="90000"/>
            </a:lnSpc>
            <a:spcBef>
              <a:spcPct val="0"/>
            </a:spcBef>
            <a:spcAft>
              <a:spcPct val="15000"/>
            </a:spcAft>
            <a:buChar char="•"/>
          </a:pPr>
          <a:r>
            <a:rPr lang="en-GB" sz="1800" kern="1200" dirty="0">
              <a:solidFill>
                <a:srgbClr val="FFC000"/>
              </a:solidFill>
            </a:rPr>
            <a:t>Quartile 3</a:t>
          </a:r>
        </a:p>
      </dsp:txBody>
      <dsp:txXfrm>
        <a:off x="1685392" y="633341"/>
        <a:ext cx="1475038" cy="1087019"/>
      </dsp:txXfrm>
    </dsp:sp>
    <dsp:sp modelId="{89E38156-7D2E-4C42-9D1C-B50D22C4D4F5}">
      <dsp:nvSpPr>
        <dsp:cNvPr id="0" name=""/>
        <dsp:cNvSpPr/>
      </dsp:nvSpPr>
      <dsp:spPr>
        <a:xfrm>
          <a:off x="3366936" y="43326"/>
          <a:ext cx="1475038" cy="590015"/>
        </a:xfrm>
        <a:prstGeom prst="rect">
          <a:avLst/>
        </a:prstGeom>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GB" sz="2200" b="1" kern="1200" dirty="0"/>
            <a:t>Domain 3</a:t>
          </a:r>
        </a:p>
      </dsp:txBody>
      <dsp:txXfrm>
        <a:off x="3366936" y="43326"/>
        <a:ext cx="1475038" cy="590015"/>
      </dsp:txXfrm>
    </dsp:sp>
    <dsp:sp modelId="{77D45E12-74EB-45FC-B779-DE7FBBB82892}">
      <dsp:nvSpPr>
        <dsp:cNvPr id="0" name=""/>
        <dsp:cNvSpPr/>
      </dsp:nvSpPr>
      <dsp:spPr>
        <a:xfrm>
          <a:off x="3366936" y="633341"/>
          <a:ext cx="1475038" cy="108701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a:lnSpc>
              <a:spcPct val="90000"/>
            </a:lnSpc>
            <a:spcBef>
              <a:spcPct val="0"/>
            </a:spcBef>
            <a:spcAft>
              <a:spcPct val="15000"/>
            </a:spcAft>
            <a:buChar char="•"/>
          </a:pPr>
          <a:r>
            <a:rPr lang="en-GB" sz="1800" kern="1200" dirty="0">
              <a:solidFill>
                <a:srgbClr val="00B050"/>
              </a:solidFill>
            </a:rPr>
            <a:t>Quartile 1</a:t>
          </a:r>
        </a:p>
        <a:p>
          <a:pPr marL="171450" lvl="1" indent="-171450" algn="ctr" defTabSz="800100">
            <a:lnSpc>
              <a:spcPct val="90000"/>
            </a:lnSpc>
            <a:spcBef>
              <a:spcPct val="0"/>
            </a:spcBef>
            <a:spcAft>
              <a:spcPct val="15000"/>
            </a:spcAft>
            <a:buChar char="•"/>
          </a:pPr>
          <a:r>
            <a:rPr lang="en-GB" sz="1800" kern="1200" dirty="0">
              <a:solidFill>
                <a:srgbClr val="92D050"/>
              </a:solidFill>
            </a:rPr>
            <a:t>Quartile 2</a:t>
          </a:r>
        </a:p>
        <a:p>
          <a:pPr marL="171450" lvl="1" indent="-171450" algn="ctr" defTabSz="800100">
            <a:lnSpc>
              <a:spcPct val="90000"/>
            </a:lnSpc>
            <a:spcBef>
              <a:spcPct val="0"/>
            </a:spcBef>
            <a:spcAft>
              <a:spcPct val="15000"/>
            </a:spcAft>
            <a:buChar char="•"/>
          </a:pPr>
          <a:r>
            <a:rPr lang="en-GB" sz="1800" kern="1200" dirty="0">
              <a:solidFill>
                <a:srgbClr val="FFC000"/>
              </a:solidFill>
            </a:rPr>
            <a:t>Quartile 3</a:t>
          </a:r>
        </a:p>
      </dsp:txBody>
      <dsp:txXfrm>
        <a:off x="3366936" y="633341"/>
        <a:ext cx="1475038" cy="1087019"/>
      </dsp:txXfrm>
    </dsp:sp>
    <dsp:sp modelId="{5ED306F9-13B5-4F93-B6E6-242F43D9FDC8}">
      <dsp:nvSpPr>
        <dsp:cNvPr id="0" name=""/>
        <dsp:cNvSpPr/>
      </dsp:nvSpPr>
      <dsp:spPr>
        <a:xfrm>
          <a:off x="5048480" y="43326"/>
          <a:ext cx="1475038" cy="590015"/>
        </a:xfrm>
        <a:prstGeom prst="rect">
          <a:avLst/>
        </a:prstGeom>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GB" sz="2200" b="1" kern="1200" dirty="0"/>
            <a:t>Domain 4</a:t>
          </a:r>
        </a:p>
      </dsp:txBody>
      <dsp:txXfrm>
        <a:off x="5048480" y="43326"/>
        <a:ext cx="1475038" cy="590015"/>
      </dsp:txXfrm>
    </dsp:sp>
    <dsp:sp modelId="{002DAAAD-3E4E-4211-B273-44CEFCDCC1E7}">
      <dsp:nvSpPr>
        <dsp:cNvPr id="0" name=""/>
        <dsp:cNvSpPr/>
      </dsp:nvSpPr>
      <dsp:spPr>
        <a:xfrm>
          <a:off x="5048480" y="633341"/>
          <a:ext cx="1475038" cy="108701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a:lnSpc>
              <a:spcPct val="90000"/>
            </a:lnSpc>
            <a:spcBef>
              <a:spcPct val="0"/>
            </a:spcBef>
            <a:spcAft>
              <a:spcPct val="15000"/>
            </a:spcAft>
            <a:buChar char="•"/>
          </a:pPr>
          <a:r>
            <a:rPr lang="en-GB" sz="1800" kern="1200" dirty="0">
              <a:solidFill>
                <a:srgbClr val="00B050"/>
              </a:solidFill>
            </a:rPr>
            <a:t>Quartile 1</a:t>
          </a:r>
        </a:p>
        <a:p>
          <a:pPr marL="171450" lvl="1" indent="-171450" algn="ctr" defTabSz="800100">
            <a:lnSpc>
              <a:spcPct val="90000"/>
            </a:lnSpc>
            <a:spcBef>
              <a:spcPct val="0"/>
            </a:spcBef>
            <a:spcAft>
              <a:spcPct val="15000"/>
            </a:spcAft>
            <a:buChar char="•"/>
          </a:pPr>
          <a:r>
            <a:rPr lang="en-GB" sz="1800" kern="1200" dirty="0">
              <a:solidFill>
                <a:srgbClr val="92D050"/>
              </a:solidFill>
            </a:rPr>
            <a:t>Quartile 2</a:t>
          </a:r>
        </a:p>
        <a:p>
          <a:pPr marL="171450" lvl="1" indent="-171450" algn="ctr" defTabSz="800100">
            <a:lnSpc>
              <a:spcPct val="90000"/>
            </a:lnSpc>
            <a:spcBef>
              <a:spcPct val="0"/>
            </a:spcBef>
            <a:spcAft>
              <a:spcPct val="15000"/>
            </a:spcAft>
            <a:buChar char="•"/>
          </a:pPr>
          <a:r>
            <a:rPr lang="en-GB" sz="1800" kern="1200" dirty="0">
              <a:solidFill>
                <a:srgbClr val="FFC000"/>
              </a:solidFill>
            </a:rPr>
            <a:t>Quartile 3</a:t>
          </a:r>
        </a:p>
      </dsp:txBody>
      <dsp:txXfrm>
        <a:off x="5048480" y="633341"/>
        <a:ext cx="1475038" cy="1087019"/>
      </dsp:txXfrm>
    </dsp:sp>
    <dsp:sp modelId="{BE5FFF71-DA11-4A0C-8DC0-6B7D98D87C19}">
      <dsp:nvSpPr>
        <dsp:cNvPr id="0" name=""/>
        <dsp:cNvSpPr/>
      </dsp:nvSpPr>
      <dsp:spPr>
        <a:xfrm>
          <a:off x="6730025" y="43326"/>
          <a:ext cx="1475038" cy="590015"/>
        </a:xfrm>
        <a:prstGeom prst="rect">
          <a:avLst/>
        </a:prstGeom>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GB" sz="2200" b="1" kern="1200" dirty="0"/>
            <a:t>Domain 5</a:t>
          </a:r>
        </a:p>
      </dsp:txBody>
      <dsp:txXfrm>
        <a:off x="6730025" y="43326"/>
        <a:ext cx="1475038" cy="590015"/>
      </dsp:txXfrm>
    </dsp:sp>
    <dsp:sp modelId="{2B19946D-513B-4406-BDCA-4265F8B714F3}">
      <dsp:nvSpPr>
        <dsp:cNvPr id="0" name=""/>
        <dsp:cNvSpPr/>
      </dsp:nvSpPr>
      <dsp:spPr>
        <a:xfrm>
          <a:off x="6730025" y="633341"/>
          <a:ext cx="1475038" cy="108701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a:lnSpc>
              <a:spcPct val="90000"/>
            </a:lnSpc>
            <a:spcBef>
              <a:spcPct val="0"/>
            </a:spcBef>
            <a:spcAft>
              <a:spcPct val="15000"/>
            </a:spcAft>
            <a:buChar char="•"/>
          </a:pPr>
          <a:r>
            <a:rPr lang="en-GB" sz="1800" kern="1200" dirty="0">
              <a:solidFill>
                <a:srgbClr val="00B050"/>
              </a:solidFill>
            </a:rPr>
            <a:t>Quartile 1</a:t>
          </a:r>
          <a:endParaRPr lang="en-GB" sz="1800" kern="1200" dirty="0"/>
        </a:p>
        <a:p>
          <a:pPr marL="171450" lvl="1" indent="-171450" algn="ctr" defTabSz="800100">
            <a:lnSpc>
              <a:spcPct val="90000"/>
            </a:lnSpc>
            <a:spcBef>
              <a:spcPct val="0"/>
            </a:spcBef>
            <a:spcAft>
              <a:spcPct val="15000"/>
            </a:spcAft>
            <a:buChar char="•"/>
          </a:pPr>
          <a:r>
            <a:rPr lang="en-GB" sz="1800" kern="1200" dirty="0">
              <a:solidFill>
                <a:srgbClr val="92D050"/>
              </a:solidFill>
            </a:rPr>
            <a:t>Quartile 2</a:t>
          </a:r>
        </a:p>
        <a:p>
          <a:pPr marL="171450" lvl="1" indent="-171450" algn="ctr" defTabSz="800100">
            <a:lnSpc>
              <a:spcPct val="90000"/>
            </a:lnSpc>
            <a:spcBef>
              <a:spcPct val="0"/>
            </a:spcBef>
            <a:spcAft>
              <a:spcPct val="15000"/>
            </a:spcAft>
            <a:buChar char="•"/>
          </a:pPr>
          <a:r>
            <a:rPr lang="en-GB" sz="1800" kern="1200" dirty="0">
              <a:solidFill>
                <a:srgbClr val="FFC000"/>
              </a:solidFill>
            </a:rPr>
            <a:t>Quartile 3</a:t>
          </a:r>
        </a:p>
      </dsp:txBody>
      <dsp:txXfrm>
        <a:off x="6730025" y="633341"/>
        <a:ext cx="1475038" cy="10870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5371CA-C78E-4926-A2DB-A1B6DF9AB240}">
      <dsp:nvSpPr>
        <dsp:cNvPr id="0" name=""/>
        <dsp:cNvSpPr/>
      </dsp:nvSpPr>
      <dsp:spPr>
        <a:xfrm>
          <a:off x="3857" y="209670"/>
          <a:ext cx="1478756" cy="591502"/>
        </a:xfrm>
        <a:prstGeom prst="rect">
          <a:avLst/>
        </a:prstGeom>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GB" sz="2200" b="1" kern="1200" dirty="0"/>
            <a:t>Domain 1</a:t>
          </a:r>
        </a:p>
      </dsp:txBody>
      <dsp:txXfrm>
        <a:off x="3857" y="209670"/>
        <a:ext cx="1478756" cy="591502"/>
      </dsp:txXfrm>
    </dsp:sp>
    <dsp:sp modelId="{422E2BB3-E447-48C2-87A8-A8C7B3711B6F}">
      <dsp:nvSpPr>
        <dsp:cNvPr id="0" name=""/>
        <dsp:cNvSpPr/>
      </dsp:nvSpPr>
      <dsp:spPr>
        <a:xfrm>
          <a:off x="3857" y="801172"/>
          <a:ext cx="1478756" cy="96624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a:lnSpc>
              <a:spcPct val="90000"/>
            </a:lnSpc>
            <a:spcBef>
              <a:spcPct val="0"/>
            </a:spcBef>
            <a:spcAft>
              <a:spcPct val="15000"/>
            </a:spcAft>
            <a:buChar char="•"/>
          </a:pPr>
          <a:r>
            <a:rPr lang="en-GB" sz="1800" kern="1200" dirty="0">
              <a:solidFill>
                <a:srgbClr val="FF0000"/>
              </a:solidFill>
            </a:rPr>
            <a:t>Quartile 4</a:t>
          </a:r>
          <a:endParaRPr lang="en-GB" sz="1800" kern="1200" dirty="0">
            <a:solidFill>
              <a:srgbClr val="00B050"/>
            </a:solidFill>
          </a:endParaRPr>
        </a:p>
      </dsp:txBody>
      <dsp:txXfrm>
        <a:off x="3857" y="801172"/>
        <a:ext cx="1478756" cy="966240"/>
      </dsp:txXfrm>
    </dsp:sp>
    <dsp:sp modelId="{CEA6BFC6-3EEA-41E5-BFD1-7BFA162004D7}">
      <dsp:nvSpPr>
        <dsp:cNvPr id="0" name=""/>
        <dsp:cNvSpPr/>
      </dsp:nvSpPr>
      <dsp:spPr>
        <a:xfrm>
          <a:off x="1689639" y="209670"/>
          <a:ext cx="1478756" cy="591502"/>
        </a:xfrm>
        <a:prstGeom prst="rect">
          <a:avLst/>
        </a:prstGeom>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GB" sz="2200" b="1" kern="1200" dirty="0"/>
            <a:t>Domain 2</a:t>
          </a:r>
        </a:p>
      </dsp:txBody>
      <dsp:txXfrm>
        <a:off x="1689639" y="209670"/>
        <a:ext cx="1478756" cy="591502"/>
      </dsp:txXfrm>
    </dsp:sp>
    <dsp:sp modelId="{BBFB4BE5-1DD4-43DF-8D24-08F412C27F94}">
      <dsp:nvSpPr>
        <dsp:cNvPr id="0" name=""/>
        <dsp:cNvSpPr/>
      </dsp:nvSpPr>
      <dsp:spPr>
        <a:xfrm>
          <a:off x="1689639" y="801172"/>
          <a:ext cx="1478756" cy="96624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a:lnSpc>
              <a:spcPct val="90000"/>
            </a:lnSpc>
            <a:spcBef>
              <a:spcPct val="0"/>
            </a:spcBef>
            <a:spcAft>
              <a:spcPct val="15000"/>
            </a:spcAft>
            <a:buChar char="•"/>
          </a:pPr>
          <a:r>
            <a:rPr lang="en-GB" sz="1800" kern="1200" dirty="0">
              <a:solidFill>
                <a:srgbClr val="FF0000"/>
              </a:solidFill>
            </a:rPr>
            <a:t>Quartile 4</a:t>
          </a:r>
          <a:endParaRPr lang="en-GB" sz="1800" kern="1200" dirty="0">
            <a:solidFill>
              <a:srgbClr val="00B050"/>
            </a:solidFill>
          </a:endParaRPr>
        </a:p>
      </dsp:txBody>
      <dsp:txXfrm>
        <a:off x="1689639" y="801172"/>
        <a:ext cx="1478756" cy="966240"/>
      </dsp:txXfrm>
    </dsp:sp>
    <dsp:sp modelId="{89E38156-7D2E-4C42-9D1C-B50D22C4D4F5}">
      <dsp:nvSpPr>
        <dsp:cNvPr id="0" name=""/>
        <dsp:cNvSpPr/>
      </dsp:nvSpPr>
      <dsp:spPr>
        <a:xfrm>
          <a:off x="3375421" y="209670"/>
          <a:ext cx="1478756" cy="591502"/>
        </a:xfrm>
        <a:prstGeom prst="rect">
          <a:avLst/>
        </a:prstGeom>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GB" sz="2200" b="1" kern="1200" dirty="0"/>
            <a:t>Domain 3</a:t>
          </a:r>
        </a:p>
      </dsp:txBody>
      <dsp:txXfrm>
        <a:off x="3375421" y="209670"/>
        <a:ext cx="1478756" cy="591502"/>
      </dsp:txXfrm>
    </dsp:sp>
    <dsp:sp modelId="{77D45E12-74EB-45FC-B779-DE7FBBB82892}">
      <dsp:nvSpPr>
        <dsp:cNvPr id="0" name=""/>
        <dsp:cNvSpPr/>
      </dsp:nvSpPr>
      <dsp:spPr>
        <a:xfrm>
          <a:off x="3375421" y="801172"/>
          <a:ext cx="1478756" cy="96624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a:lnSpc>
              <a:spcPct val="90000"/>
            </a:lnSpc>
            <a:spcBef>
              <a:spcPct val="0"/>
            </a:spcBef>
            <a:spcAft>
              <a:spcPct val="15000"/>
            </a:spcAft>
            <a:buChar char="•"/>
          </a:pPr>
          <a:r>
            <a:rPr lang="en-GB" sz="1800" kern="1200" dirty="0">
              <a:solidFill>
                <a:srgbClr val="FF0000"/>
              </a:solidFill>
            </a:rPr>
            <a:t>Quartile 4</a:t>
          </a:r>
          <a:endParaRPr lang="en-GB" sz="1800" kern="1200" dirty="0">
            <a:solidFill>
              <a:srgbClr val="00B050"/>
            </a:solidFill>
          </a:endParaRPr>
        </a:p>
      </dsp:txBody>
      <dsp:txXfrm>
        <a:off x="3375421" y="801172"/>
        <a:ext cx="1478756" cy="966240"/>
      </dsp:txXfrm>
    </dsp:sp>
    <dsp:sp modelId="{5ED306F9-13B5-4F93-B6E6-242F43D9FDC8}">
      <dsp:nvSpPr>
        <dsp:cNvPr id="0" name=""/>
        <dsp:cNvSpPr/>
      </dsp:nvSpPr>
      <dsp:spPr>
        <a:xfrm>
          <a:off x="5061204" y="209670"/>
          <a:ext cx="1478756" cy="591502"/>
        </a:xfrm>
        <a:prstGeom prst="rect">
          <a:avLst/>
        </a:prstGeom>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GB" sz="2200" b="1" kern="1200" dirty="0"/>
            <a:t>Domain 4</a:t>
          </a:r>
        </a:p>
      </dsp:txBody>
      <dsp:txXfrm>
        <a:off x="5061204" y="209670"/>
        <a:ext cx="1478756" cy="591502"/>
      </dsp:txXfrm>
    </dsp:sp>
    <dsp:sp modelId="{002DAAAD-3E4E-4211-B273-44CEFCDCC1E7}">
      <dsp:nvSpPr>
        <dsp:cNvPr id="0" name=""/>
        <dsp:cNvSpPr/>
      </dsp:nvSpPr>
      <dsp:spPr>
        <a:xfrm>
          <a:off x="5061204" y="801172"/>
          <a:ext cx="1478756" cy="96624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a:lnSpc>
              <a:spcPct val="90000"/>
            </a:lnSpc>
            <a:spcBef>
              <a:spcPct val="0"/>
            </a:spcBef>
            <a:spcAft>
              <a:spcPct val="15000"/>
            </a:spcAft>
            <a:buChar char="•"/>
          </a:pPr>
          <a:r>
            <a:rPr lang="en-GB" sz="1800" kern="1200" dirty="0">
              <a:solidFill>
                <a:srgbClr val="FF0000"/>
              </a:solidFill>
            </a:rPr>
            <a:t>Quartile 4</a:t>
          </a:r>
          <a:endParaRPr lang="en-GB" sz="1800" kern="1200" dirty="0">
            <a:solidFill>
              <a:srgbClr val="00B050"/>
            </a:solidFill>
          </a:endParaRPr>
        </a:p>
      </dsp:txBody>
      <dsp:txXfrm>
        <a:off x="5061204" y="801172"/>
        <a:ext cx="1478756" cy="966240"/>
      </dsp:txXfrm>
    </dsp:sp>
    <dsp:sp modelId="{BE5FFF71-DA11-4A0C-8DC0-6B7D98D87C19}">
      <dsp:nvSpPr>
        <dsp:cNvPr id="0" name=""/>
        <dsp:cNvSpPr/>
      </dsp:nvSpPr>
      <dsp:spPr>
        <a:xfrm>
          <a:off x="6746986" y="209670"/>
          <a:ext cx="1478756" cy="591502"/>
        </a:xfrm>
        <a:prstGeom prst="rect">
          <a:avLst/>
        </a:prstGeom>
        <a:gradFill rotWithShape="0">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GB" sz="2200" b="1" kern="1200" dirty="0"/>
            <a:t>Domain 5</a:t>
          </a:r>
        </a:p>
      </dsp:txBody>
      <dsp:txXfrm>
        <a:off x="6746986" y="209670"/>
        <a:ext cx="1478756" cy="591502"/>
      </dsp:txXfrm>
    </dsp:sp>
    <dsp:sp modelId="{2B19946D-513B-4406-BDCA-4265F8B714F3}">
      <dsp:nvSpPr>
        <dsp:cNvPr id="0" name=""/>
        <dsp:cNvSpPr/>
      </dsp:nvSpPr>
      <dsp:spPr>
        <a:xfrm>
          <a:off x="6746986" y="801172"/>
          <a:ext cx="1478756" cy="96624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a:lnSpc>
              <a:spcPct val="90000"/>
            </a:lnSpc>
            <a:spcBef>
              <a:spcPct val="0"/>
            </a:spcBef>
            <a:spcAft>
              <a:spcPct val="15000"/>
            </a:spcAft>
            <a:buChar char="•"/>
          </a:pPr>
          <a:r>
            <a:rPr lang="en-GB" sz="1800" kern="1200" dirty="0">
              <a:solidFill>
                <a:srgbClr val="FF0000"/>
              </a:solidFill>
            </a:rPr>
            <a:t>Quartile 4</a:t>
          </a:r>
          <a:endParaRPr lang="en-GB" sz="1800" kern="1200" dirty="0"/>
        </a:p>
      </dsp:txBody>
      <dsp:txXfrm>
        <a:off x="6746986" y="801172"/>
        <a:ext cx="1478756" cy="96624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756CF1-1FCD-E243-925E-A75B8B4E667B}" type="datetimeFigureOut">
              <a:rPr lang="en-US" smtClean="0"/>
              <a:t>5/14/2019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895EDB-6B5D-864C-AC6A-318791A1A935}" type="slidenum">
              <a:rPr lang="en-US" smtClean="0"/>
              <a:t>‹#›</a:t>
            </a:fld>
            <a:endParaRPr lang="en-US"/>
          </a:p>
        </p:txBody>
      </p:sp>
    </p:spTree>
    <p:extLst>
      <p:ext uri="{BB962C8B-B14F-4D97-AF65-F5344CB8AC3E}">
        <p14:creationId xmlns:p14="http://schemas.microsoft.com/office/powerpoint/2010/main" val="4238315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endParaRPr lang="en-GB" dirty="0"/>
          </a:p>
        </p:txBody>
      </p:sp>
      <p:sp>
        <p:nvSpPr>
          <p:cNvPr id="4" name="Slide Number Placeholder 3"/>
          <p:cNvSpPr>
            <a:spLocks noGrp="1"/>
          </p:cNvSpPr>
          <p:nvPr>
            <p:ph type="sldNum" sz="quarter" idx="10"/>
          </p:nvPr>
        </p:nvSpPr>
        <p:spPr/>
        <p:txBody>
          <a:bodyPr/>
          <a:lstStyle/>
          <a:p>
            <a:fld id="{13895EDB-6B5D-864C-AC6A-318791A1A935}" type="slidenum">
              <a:rPr lang="en-US" smtClean="0"/>
              <a:t>1</a:t>
            </a:fld>
            <a:endParaRPr lang="en-US"/>
          </a:p>
        </p:txBody>
      </p:sp>
    </p:spTree>
    <p:extLst>
      <p:ext uri="{BB962C8B-B14F-4D97-AF65-F5344CB8AC3E}">
        <p14:creationId xmlns:p14="http://schemas.microsoft.com/office/powerpoint/2010/main" val="2629873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895EDB-6B5D-864C-AC6A-318791A1A935}" type="slidenum">
              <a:rPr lang="en-US" smtClean="0"/>
              <a:t>2</a:t>
            </a:fld>
            <a:endParaRPr lang="en-US"/>
          </a:p>
        </p:txBody>
      </p:sp>
    </p:spTree>
    <p:extLst>
      <p:ext uri="{BB962C8B-B14F-4D97-AF65-F5344CB8AC3E}">
        <p14:creationId xmlns:p14="http://schemas.microsoft.com/office/powerpoint/2010/main" val="3976529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Changes here</a:t>
            </a:r>
          </a:p>
        </p:txBody>
      </p:sp>
      <p:sp>
        <p:nvSpPr>
          <p:cNvPr id="4" name="Slide Number Placeholder 3"/>
          <p:cNvSpPr>
            <a:spLocks noGrp="1"/>
          </p:cNvSpPr>
          <p:nvPr>
            <p:ph type="sldNum" sz="quarter" idx="10"/>
          </p:nvPr>
        </p:nvSpPr>
        <p:spPr/>
        <p:txBody>
          <a:bodyPr/>
          <a:lstStyle/>
          <a:p>
            <a:fld id="{13895EDB-6B5D-864C-AC6A-318791A1A935}" type="slidenum">
              <a:rPr lang="en-US" smtClean="0"/>
              <a:t>3</a:t>
            </a:fld>
            <a:endParaRPr lang="en-US"/>
          </a:p>
        </p:txBody>
      </p:sp>
    </p:spTree>
    <p:extLst>
      <p:ext uri="{BB962C8B-B14F-4D97-AF65-F5344CB8AC3E}">
        <p14:creationId xmlns:p14="http://schemas.microsoft.com/office/powerpoint/2010/main" val="3845314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That is, all the cases interviewed are not treated the same during the period that the responsive design is in place as the cases are treated differently. </a:t>
            </a:r>
          </a:p>
        </p:txBody>
      </p:sp>
      <p:sp>
        <p:nvSpPr>
          <p:cNvPr id="4" name="Slide Number Placeholder 3"/>
          <p:cNvSpPr>
            <a:spLocks noGrp="1"/>
          </p:cNvSpPr>
          <p:nvPr>
            <p:ph type="sldNum" sz="quarter" idx="10"/>
          </p:nvPr>
        </p:nvSpPr>
        <p:spPr/>
        <p:txBody>
          <a:bodyPr/>
          <a:lstStyle/>
          <a:p>
            <a:fld id="{13895EDB-6B5D-864C-AC6A-318791A1A935}" type="slidenum">
              <a:rPr lang="en-US" smtClean="0"/>
              <a:t>4</a:t>
            </a:fld>
            <a:endParaRPr lang="en-US"/>
          </a:p>
        </p:txBody>
      </p:sp>
    </p:spTree>
    <p:extLst>
      <p:ext uri="{BB962C8B-B14F-4D97-AF65-F5344CB8AC3E}">
        <p14:creationId xmlns:p14="http://schemas.microsoft.com/office/powerpoint/2010/main" val="937100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3895EDB-6B5D-864C-AC6A-318791A1A935}" type="slidenum">
              <a:rPr lang="en-US" smtClean="0"/>
              <a:t>5</a:t>
            </a:fld>
            <a:endParaRPr lang="en-US"/>
          </a:p>
        </p:txBody>
      </p:sp>
    </p:spTree>
    <p:extLst>
      <p:ext uri="{BB962C8B-B14F-4D97-AF65-F5344CB8AC3E}">
        <p14:creationId xmlns:p14="http://schemas.microsoft.com/office/powerpoint/2010/main" val="1836021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Focus resources more effectively which could in turn lead to cost-savings for the office or free-up interviewer resource.</a:t>
            </a:r>
          </a:p>
          <a:p>
            <a:endParaRPr lang="en-GB" dirty="0"/>
          </a:p>
          <a:p>
            <a:endParaRPr lang="en-GB" dirty="0"/>
          </a:p>
        </p:txBody>
      </p:sp>
      <p:sp>
        <p:nvSpPr>
          <p:cNvPr id="4" name="Slide Number Placeholder 3"/>
          <p:cNvSpPr>
            <a:spLocks noGrp="1"/>
          </p:cNvSpPr>
          <p:nvPr>
            <p:ph type="sldNum" sz="quarter" idx="10"/>
          </p:nvPr>
        </p:nvSpPr>
        <p:spPr/>
        <p:txBody>
          <a:bodyPr/>
          <a:lstStyle/>
          <a:p>
            <a:fld id="{A5359D8E-2A04-7648-BB99-EC53D2571000}" type="slidenum">
              <a:rPr lang="en-US" smtClean="0"/>
              <a:t>6</a:t>
            </a:fld>
            <a:endParaRPr lang="en-US"/>
          </a:p>
        </p:txBody>
      </p:sp>
    </p:spTree>
    <p:extLst>
      <p:ext uri="{BB962C8B-B14F-4D97-AF65-F5344CB8AC3E}">
        <p14:creationId xmlns:p14="http://schemas.microsoft.com/office/powerpoint/2010/main" val="2262462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3895EDB-6B5D-864C-AC6A-318791A1A935}" type="slidenum">
              <a:rPr lang="en-US" smtClean="0"/>
              <a:t>7</a:t>
            </a:fld>
            <a:endParaRPr lang="en-US"/>
          </a:p>
        </p:txBody>
      </p:sp>
    </p:spTree>
    <p:extLst>
      <p:ext uri="{BB962C8B-B14F-4D97-AF65-F5344CB8AC3E}">
        <p14:creationId xmlns:p14="http://schemas.microsoft.com/office/powerpoint/2010/main" val="2361117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Focus resources more effectively which could in turn lead to cost-savings for the office or free-up interviewer resource.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 a responsive design uses information available from BEFORE and DURING data collection. It was seen as optimal to trial it in the TO as information from wave 1 could be used, where the data is collected face-to-face. And during the telephone data collection in the following waves.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fld id="{A5359D8E-2A04-7648-BB99-EC53D2571000}" type="slidenum">
              <a:rPr lang="en-US" smtClean="0"/>
              <a:t>8</a:t>
            </a:fld>
            <a:endParaRPr lang="en-US"/>
          </a:p>
        </p:txBody>
      </p:sp>
    </p:spTree>
    <p:extLst>
      <p:ext uri="{BB962C8B-B14F-4D97-AF65-F5344CB8AC3E}">
        <p14:creationId xmlns:p14="http://schemas.microsoft.com/office/powerpoint/2010/main" val="3690164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3895EDB-6B5D-864C-AC6A-318791A1A935}" type="slidenum">
              <a:rPr lang="en-US" smtClean="0"/>
              <a:t>9</a:t>
            </a:fld>
            <a:endParaRPr lang="en-US"/>
          </a:p>
        </p:txBody>
      </p:sp>
    </p:spTree>
    <p:extLst>
      <p:ext uri="{BB962C8B-B14F-4D97-AF65-F5344CB8AC3E}">
        <p14:creationId xmlns:p14="http://schemas.microsoft.com/office/powerpoint/2010/main" val="1410295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data collection period of LFS is just over two weeks (2weeks &amp; 2days). For each week there will be 3 weeks of data collection proceeding at the same time for different cases.  </a:t>
            </a:r>
          </a:p>
          <a:p>
            <a:endParaRPr lang="en-GB" dirty="0"/>
          </a:p>
        </p:txBody>
      </p:sp>
      <p:sp>
        <p:nvSpPr>
          <p:cNvPr id="4" name="Slide Number Placeholder 3"/>
          <p:cNvSpPr>
            <a:spLocks noGrp="1"/>
          </p:cNvSpPr>
          <p:nvPr>
            <p:ph type="sldNum" sz="quarter" idx="10"/>
          </p:nvPr>
        </p:nvSpPr>
        <p:spPr/>
        <p:txBody>
          <a:bodyPr/>
          <a:lstStyle/>
          <a:p>
            <a:fld id="{13895EDB-6B5D-864C-AC6A-318791A1A935}" type="slidenum">
              <a:rPr lang="en-US" smtClean="0"/>
              <a:t>10</a:t>
            </a:fld>
            <a:endParaRPr lang="en-US"/>
          </a:p>
        </p:txBody>
      </p:sp>
    </p:spTree>
    <p:extLst>
      <p:ext uri="{BB962C8B-B14F-4D97-AF65-F5344CB8AC3E}">
        <p14:creationId xmlns:p14="http://schemas.microsoft.com/office/powerpoint/2010/main" val="29901537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responsive design is implemented in week 2, where cases not yet contacted in week one is included in the responsive design. Implementing the responsive design for the second week would also let the responsive design account for information gathered from the first week of the cases in the telephone operations.</a:t>
            </a:r>
          </a:p>
          <a:p>
            <a:endParaRPr lang="en-GB" dirty="0"/>
          </a:p>
        </p:txBody>
      </p:sp>
      <p:sp>
        <p:nvSpPr>
          <p:cNvPr id="4" name="Slide Number Placeholder 3"/>
          <p:cNvSpPr>
            <a:spLocks noGrp="1"/>
          </p:cNvSpPr>
          <p:nvPr>
            <p:ph type="sldNum" sz="quarter" idx="10"/>
          </p:nvPr>
        </p:nvSpPr>
        <p:spPr/>
        <p:txBody>
          <a:bodyPr/>
          <a:lstStyle/>
          <a:p>
            <a:fld id="{13895EDB-6B5D-864C-AC6A-318791A1A935}" type="slidenum">
              <a:rPr lang="en-US" smtClean="0"/>
              <a:t>11</a:t>
            </a:fld>
            <a:endParaRPr lang="en-US"/>
          </a:p>
        </p:txBody>
      </p:sp>
    </p:spTree>
    <p:extLst>
      <p:ext uri="{BB962C8B-B14F-4D97-AF65-F5344CB8AC3E}">
        <p14:creationId xmlns:p14="http://schemas.microsoft.com/office/powerpoint/2010/main" val="3236983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3895EDB-6B5D-864C-AC6A-318791A1A935}" type="slidenum">
              <a:rPr lang="en-US" smtClean="0"/>
              <a:t>12</a:t>
            </a:fld>
            <a:endParaRPr lang="en-US"/>
          </a:p>
        </p:txBody>
      </p:sp>
    </p:spTree>
    <p:extLst>
      <p:ext uri="{BB962C8B-B14F-4D97-AF65-F5344CB8AC3E}">
        <p14:creationId xmlns:p14="http://schemas.microsoft.com/office/powerpoint/2010/main" val="2673326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3895EDB-6B5D-864C-AC6A-318791A1A935}" type="slidenum">
              <a:rPr lang="en-US" smtClean="0"/>
              <a:t>13</a:t>
            </a:fld>
            <a:endParaRPr lang="en-US"/>
          </a:p>
        </p:txBody>
      </p:sp>
    </p:spTree>
    <p:extLst>
      <p:ext uri="{BB962C8B-B14F-4D97-AF65-F5344CB8AC3E}">
        <p14:creationId xmlns:p14="http://schemas.microsoft.com/office/powerpoint/2010/main" val="25797921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used a generalised estimating equations model on the data which predicted probabilities of response</a:t>
            </a:r>
          </a:p>
          <a:p>
            <a:endParaRPr lang="en-GB" dirty="0"/>
          </a:p>
          <a:p>
            <a:endParaRPr lang="en-GB" dirty="0"/>
          </a:p>
          <a:p>
            <a:r>
              <a:rPr lang="en-GB" sz="1200" i="1" kern="1200" dirty="0">
                <a:solidFill>
                  <a:schemeClr val="tx1"/>
                </a:solidFill>
                <a:effectLst/>
                <a:latin typeface="+mn-lt"/>
                <a:ea typeface="+mn-ea"/>
                <a:cs typeface="+mn-cs"/>
              </a:rPr>
              <a:t>(A GEE approach with a logistic link function was fit to the data from the previous wave(s).</a:t>
            </a:r>
          </a:p>
          <a:p>
            <a:endParaRPr lang="en-GB"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Eligible cases (LFS W2+, that have no contact from an interviewer in the first week of the field period) were then selected, then the inverse logit function using the estimate values was applied to calculate the probabilities.)</a:t>
            </a:r>
          </a:p>
          <a:p>
            <a:endParaRPr lang="en-GB" dirty="0"/>
          </a:p>
        </p:txBody>
      </p:sp>
      <p:sp>
        <p:nvSpPr>
          <p:cNvPr id="4" name="Slide Number Placeholder 3"/>
          <p:cNvSpPr>
            <a:spLocks noGrp="1"/>
          </p:cNvSpPr>
          <p:nvPr>
            <p:ph type="sldNum" sz="quarter" idx="10"/>
          </p:nvPr>
        </p:nvSpPr>
        <p:spPr/>
        <p:txBody>
          <a:bodyPr/>
          <a:lstStyle/>
          <a:p>
            <a:fld id="{13895EDB-6B5D-864C-AC6A-318791A1A935}" type="slidenum">
              <a:rPr lang="en-US" smtClean="0"/>
              <a:t>14</a:t>
            </a:fld>
            <a:endParaRPr lang="en-US"/>
          </a:p>
        </p:txBody>
      </p:sp>
    </p:spTree>
    <p:extLst>
      <p:ext uri="{BB962C8B-B14F-4D97-AF65-F5344CB8AC3E}">
        <p14:creationId xmlns:p14="http://schemas.microsoft.com/office/powerpoint/2010/main" val="4289452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the responsive design would only look at response propensities then characteristics associated with non-response would be lost, which is why we ensure that the responsive design controlled for that.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This was done looking at a Non-Response Link Study that linked Census data to wave 1 LFS data to find out information about the non-responders, which allowed us to identify and control for under-representation in our responsive design.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The responsive design that we developed ensured that groups associated with low-response was equally represented so that it wouldn’t increase non-response bias during the data collection.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13895EDB-6B5D-864C-AC6A-318791A1A935}" type="slidenum">
              <a:rPr lang="en-US" smtClean="0"/>
              <a:t>15</a:t>
            </a:fld>
            <a:endParaRPr lang="en-US"/>
          </a:p>
        </p:txBody>
      </p:sp>
    </p:spTree>
    <p:extLst>
      <p:ext uri="{BB962C8B-B14F-4D97-AF65-F5344CB8AC3E}">
        <p14:creationId xmlns:p14="http://schemas.microsoft.com/office/powerpoint/2010/main" val="27536843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you can see the domains developed based on information that we have about their response patterns. </a:t>
            </a:r>
          </a:p>
          <a:p>
            <a:endParaRPr lang="en-GB" dirty="0"/>
          </a:p>
          <a:p>
            <a:r>
              <a:rPr lang="en-GB" dirty="0"/>
              <a:t>Lowest 25% of cases associated with low-response, then we would miss out domain 1-4 completely. This is why we wanted to control for that. </a:t>
            </a:r>
          </a:p>
        </p:txBody>
      </p:sp>
      <p:sp>
        <p:nvSpPr>
          <p:cNvPr id="4" name="Slide Number Placeholder 3"/>
          <p:cNvSpPr>
            <a:spLocks noGrp="1"/>
          </p:cNvSpPr>
          <p:nvPr>
            <p:ph type="sldNum" sz="quarter" idx="10"/>
          </p:nvPr>
        </p:nvSpPr>
        <p:spPr/>
        <p:txBody>
          <a:bodyPr/>
          <a:lstStyle/>
          <a:p>
            <a:fld id="{13895EDB-6B5D-864C-AC6A-318791A1A935}" type="slidenum">
              <a:rPr lang="en-US" smtClean="0"/>
              <a:t>16</a:t>
            </a:fld>
            <a:endParaRPr lang="en-US"/>
          </a:p>
        </p:txBody>
      </p:sp>
    </p:spTree>
    <p:extLst>
      <p:ext uri="{BB962C8B-B14F-4D97-AF65-F5344CB8AC3E}">
        <p14:creationId xmlns:p14="http://schemas.microsoft.com/office/powerpoint/2010/main" val="27850088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b="1" dirty="0">
                <a:solidFill>
                  <a:srgbClr val="00B050"/>
                </a:solidFill>
                <a:latin typeface="Arial" panose="020B0604020202020204" pitchFamily="34" charset="0"/>
                <a:cs typeface="Arial" panose="020B0604020202020204" pitchFamily="34" charset="0"/>
              </a:rPr>
              <a:t>Putting these together</a:t>
            </a:r>
          </a:p>
          <a:p>
            <a:pPr lvl="0">
              <a:buFont typeface="Arial" pitchFamily="34" charset="0"/>
              <a:buChar char="•"/>
              <a:defRPr/>
            </a:pPr>
            <a:r>
              <a:rPr lang="en-GB" dirty="0">
                <a:latin typeface="Arial" panose="020B0604020202020204" pitchFamily="34" charset="0"/>
                <a:cs typeface="Arial" panose="020B0604020202020204" pitchFamily="34" charset="0"/>
              </a:rPr>
              <a:t>Using propensities to rank within domains</a:t>
            </a:r>
          </a:p>
          <a:p>
            <a:pPr lvl="0">
              <a:buFont typeface="Arial" pitchFamily="34" charset="0"/>
              <a:buChar char="•"/>
              <a:defRPr/>
            </a:pPr>
            <a:endParaRPr lang="en-GB" dirty="0">
              <a:latin typeface="Arial" panose="020B0604020202020204" pitchFamily="34" charset="0"/>
              <a:cs typeface="Arial" panose="020B0604020202020204" pitchFamily="34" charset="0"/>
            </a:endParaRPr>
          </a:p>
          <a:p>
            <a:pPr lvl="0">
              <a:buFont typeface="Arial" pitchFamily="34" charset="0"/>
              <a:buChar char="•"/>
              <a:defRPr/>
            </a:pPr>
            <a:r>
              <a:rPr lang="en-GB" dirty="0">
                <a:latin typeface="Arial" panose="020B0604020202020204" pitchFamily="34" charset="0"/>
                <a:cs typeface="Arial" panose="020B0604020202020204" pitchFamily="34" charset="0"/>
              </a:rPr>
              <a:t>Domains weighted equally</a:t>
            </a:r>
          </a:p>
          <a:p>
            <a:pPr lvl="0">
              <a:buFont typeface="Arial" pitchFamily="34" charset="0"/>
              <a:buChar char="•"/>
              <a:defRPr/>
            </a:pPr>
            <a:endParaRPr lang="en-GB" dirty="0">
              <a:latin typeface="Arial" panose="020B0604020202020204" pitchFamily="34" charset="0"/>
              <a:cs typeface="Arial" panose="020B0604020202020204" pitchFamily="34" charset="0"/>
            </a:endParaRPr>
          </a:p>
          <a:p>
            <a:pPr lvl="0">
              <a:buFont typeface="Arial" pitchFamily="34" charset="0"/>
              <a:buChar char="•"/>
              <a:defRPr/>
            </a:pPr>
            <a:r>
              <a:rPr lang="en-GB" dirty="0">
                <a:latin typeface="Arial" panose="020B0604020202020204" pitchFamily="34" charset="0"/>
                <a:cs typeface="Arial" panose="020B0604020202020204" pitchFamily="34" charset="0"/>
              </a:rPr>
              <a:t>A case most likely to respond within domain 1 is given the same priority as a case most likely to respond within domain 2, even if they actually have very different absolute likelihoods of responding</a:t>
            </a:r>
          </a:p>
          <a:p>
            <a:pPr lvl="0">
              <a:buFont typeface="Arial" pitchFamily="34" charset="0"/>
              <a:buChar char="•"/>
              <a:defRPr/>
            </a:pPr>
            <a:endParaRPr lang="en-GB" dirty="0">
              <a:latin typeface="Arial" panose="020B0604020202020204" pitchFamily="34" charset="0"/>
              <a:cs typeface="Arial" panose="020B0604020202020204" pitchFamily="34" charset="0"/>
            </a:endParaRPr>
          </a:p>
          <a:p>
            <a:pPr lvl="0">
              <a:buFont typeface="Arial" pitchFamily="34" charset="0"/>
              <a:buChar char="•"/>
              <a:defRPr/>
            </a:pPr>
            <a:r>
              <a:rPr lang="en-GB" dirty="0">
                <a:latin typeface="Arial" panose="020B0604020202020204" pitchFamily="34" charset="0"/>
                <a:cs typeface="Arial" panose="020B0604020202020204" pitchFamily="34" charset="0"/>
              </a:rPr>
              <a:t>Resources will be focused on those most likely to respond within each domain</a:t>
            </a:r>
            <a:endParaRPr lang="en-GB" b="1" dirty="0">
              <a:solidFill>
                <a:srgbClr val="92D050"/>
              </a:solidFill>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13895EDB-6B5D-864C-AC6A-318791A1A935}" type="slidenum">
              <a:rPr lang="en-US" smtClean="0"/>
              <a:t>17</a:t>
            </a:fld>
            <a:endParaRPr lang="en-US"/>
          </a:p>
        </p:txBody>
      </p:sp>
    </p:spTree>
    <p:extLst>
      <p:ext uri="{BB962C8B-B14F-4D97-AF65-F5344CB8AC3E}">
        <p14:creationId xmlns:p14="http://schemas.microsoft.com/office/powerpoint/2010/main" val="13907623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895EDB-6B5D-864C-AC6A-318791A1A935}" type="slidenum">
              <a:rPr lang="en-US" smtClean="0"/>
              <a:t>18</a:t>
            </a:fld>
            <a:endParaRPr lang="en-US"/>
          </a:p>
        </p:txBody>
      </p:sp>
    </p:spTree>
    <p:extLst>
      <p:ext uri="{BB962C8B-B14F-4D97-AF65-F5344CB8AC3E}">
        <p14:creationId xmlns:p14="http://schemas.microsoft.com/office/powerpoint/2010/main" val="12403766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the second week of data collection in the TO, the cases assigned to the forth quartile in each domain will not be called. These cases will be rotated out of the call scheduler and will be tried again in the next LFS wave (that is, in 3months time). </a:t>
            </a:r>
          </a:p>
          <a:p>
            <a:endParaRPr lang="en-GB" dirty="0"/>
          </a:p>
          <a:p>
            <a:r>
              <a:rPr lang="en-GB" dirty="0"/>
              <a:t>By removing the forth quartile from each domain in the second week of data collection ensure that resources are spent on the units most likely to end in success, whilst still ensuring that there is no more non-response bias when introducing a responsive design in TO.</a:t>
            </a:r>
          </a:p>
          <a:p>
            <a:endParaRPr lang="en-GB" dirty="0"/>
          </a:p>
          <a:p>
            <a:r>
              <a:rPr lang="en-GB" sz="1200" kern="1200" dirty="0">
                <a:solidFill>
                  <a:schemeClr val="tx1"/>
                </a:solidFill>
                <a:effectLst/>
                <a:latin typeface="+mn-lt"/>
                <a:ea typeface="+mn-ea"/>
                <a:cs typeface="+mn-cs"/>
              </a:rPr>
              <a:t>Having to re-calculate the thresholds each week was necessary in order to achieve the 25% of cases in the rank 4 group (bottom 25</a:t>
            </a:r>
            <a:r>
              <a:rPr lang="en-GB" sz="1200" kern="1200" baseline="30000" dirty="0">
                <a:solidFill>
                  <a:schemeClr val="tx1"/>
                </a:solidFill>
                <a:effectLst/>
                <a:latin typeface="+mn-lt"/>
                <a:ea typeface="+mn-ea"/>
                <a:cs typeface="+mn-cs"/>
              </a:rPr>
              <a:t>th </a:t>
            </a:r>
            <a:r>
              <a:rPr lang="en-GB" sz="1200" kern="1200" dirty="0">
                <a:solidFill>
                  <a:schemeClr val="tx1"/>
                </a:solidFill>
                <a:effectLst/>
                <a:latin typeface="+mn-lt"/>
                <a:ea typeface="+mn-ea"/>
                <a:cs typeface="+mn-cs"/>
              </a:rPr>
              <a:t>percentile) as weekly the data probability distribution was seen to be too volatile in order to use pre-set probability boundaries from the modelled data. </a:t>
            </a:r>
            <a:endParaRPr lang="en-GB" dirty="0"/>
          </a:p>
        </p:txBody>
      </p:sp>
      <p:sp>
        <p:nvSpPr>
          <p:cNvPr id="4" name="Slide Number Placeholder 3"/>
          <p:cNvSpPr>
            <a:spLocks noGrp="1"/>
          </p:cNvSpPr>
          <p:nvPr>
            <p:ph type="sldNum" sz="quarter" idx="10"/>
          </p:nvPr>
        </p:nvSpPr>
        <p:spPr/>
        <p:txBody>
          <a:bodyPr/>
          <a:lstStyle/>
          <a:p>
            <a:fld id="{13895EDB-6B5D-864C-AC6A-318791A1A935}" type="slidenum">
              <a:rPr lang="en-US" smtClean="0"/>
              <a:t>19</a:t>
            </a:fld>
            <a:endParaRPr lang="en-US"/>
          </a:p>
        </p:txBody>
      </p:sp>
    </p:spTree>
    <p:extLst>
      <p:ext uri="{BB962C8B-B14F-4D97-AF65-F5344CB8AC3E}">
        <p14:creationId xmlns:p14="http://schemas.microsoft.com/office/powerpoint/2010/main" val="16231200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TOCS- Telephone Operations Call Scheduler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Normal prioritization rules – based on case’s call history in that wave so far, which are used to prioritize calls to cases within that week</a:t>
            </a:r>
          </a:p>
          <a:p>
            <a:pPr marL="285750" indent="-285750">
              <a:buFont typeface="Arial" panose="020B0604020202020204" pitchFamily="34" charset="0"/>
              <a:buChar char="•"/>
            </a:pPr>
            <a:endParaRPr lang="en-US"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Out of scope cases – would include data collection carried out for other surveys that LFS in the TO for example</a:t>
            </a:r>
            <a:endParaRPr lang="en-GB" dirty="0"/>
          </a:p>
          <a:p>
            <a:pPr marL="285750" indent="-2857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13895EDB-6B5D-864C-AC6A-318791A1A935}" type="slidenum">
              <a:rPr lang="en-US" smtClean="0"/>
              <a:t>20</a:t>
            </a:fld>
            <a:endParaRPr lang="en-US"/>
          </a:p>
        </p:txBody>
      </p:sp>
    </p:spTree>
    <p:extLst>
      <p:ext uri="{BB962C8B-B14F-4D97-AF65-F5344CB8AC3E}">
        <p14:creationId xmlns:p14="http://schemas.microsoft.com/office/powerpoint/2010/main" val="16767418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evaluated the trial by looking at 5months worth of data collected from August 2018 to January 2019 when the RD was in place, and comparing it to the same time period a year earlier. </a:t>
            </a:r>
          </a:p>
        </p:txBody>
      </p:sp>
      <p:sp>
        <p:nvSpPr>
          <p:cNvPr id="4" name="Slide Number Placeholder 3"/>
          <p:cNvSpPr>
            <a:spLocks noGrp="1"/>
          </p:cNvSpPr>
          <p:nvPr>
            <p:ph type="sldNum" sz="quarter" idx="5"/>
          </p:nvPr>
        </p:nvSpPr>
        <p:spPr/>
        <p:txBody>
          <a:bodyPr/>
          <a:lstStyle/>
          <a:p>
            <a:fld id="{13895EDB-6B5D-864C-AC6A-318791A1A935}" type="slidenum">
              <a:rPr lang="en-US" smtClean="0"/>
              <a:t>21</a:t>
            </a:fld>
            <a:endParaRPr lang="en-US"/>
          </a:p>
        </p:txBody>
      </p:sp>
    </p:spTree>
    <p:extLst>
      <p:ext uri="{BB962C8B-B14F-4D97-AF65-F5344CB8AC3E}">
        <p14:creationId xmlns:p14="http://schemas.microsoft.com/office/powerpoint/2010/main" val="19970821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Response remained stable and this is a success – the primary aim of the project was to improve how efficient we are at collecting data, not to achieve higher response (response improvement was more of a secondary ambitious aim).</a:t>
            </a:r>
          </a:p>
          <a:p>
            <a:endParaRPr lang="en-GB" dirty="0"/>
          </a:p>
        </p:txBody>
      </p:sp>
      <p:sp>
        <p:nvSpPr>
          <p:cNvPr id="4" name="Slide Number Placeholder 3"/>
          <p:cNvSpPr>
            <a:spLocks noGrp="1"/>
          </p:cNvSpPr>
          <p:nvPr>
            <p:ph type="sldNum" sz="quarter" idx="10"/>
          </p:nvPr>
        </p:nvSpPr>
        <p:spPr/>
        <p:txBody>
          <a:bodyPr/>
          <a:lstStyle/>
          <a:p>
            <a:fld id="{13895EDB-6B5D-864C-AC6A-318791A1A935}" type="slidenum">
              <a:rPr lang="en-US" smtClean="0"/>
              <a:t>22</a:t>
            </a:fld>
            <a:endParaRPr lang="en-US"/>
          </a:p>
        </p:txBody>
      </p:sp>
    </p:spTree>
    <p:extLst>
      <p:ext uri="{BB962C8B-B14F-4D97-AF65-F5344CB8AC3E}">
        <p14:creationId xmlns:p14="http://schemas.microsoft.com/office/powerpoint/2010/main" val="19393343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Higher proportion of all cases between Wednesday and Saturday (during their first week of the field period) are coded out as achieved interviews during the trial period, when compared to the previous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This could be attributed to the responsive design where the week 1 work is prioritised Monday and Tuesday and the old work (cases that are in their second week of the interviewing period) is pushed out by TOCS between Wednesday and Saturday and as a consequence of better prioritisation of the old work more resource was attributed to achieve outcomes for the new work quicker.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p>
          <a:p>
            <a:pPr marL="171450" indent="-171450">
              <a:buFont typeface="Arial" panose="020B0604020202020204" pitchFamily="34" charset="0"/>
              <a:buChar char="•"/>
            </a:pPr>
            <a:r>
              <a:rPr lang="en-GB" sz="1200" kern="1200" dirty="0">
                <a:solidFill>
                  <a:schemeClr val="tx1"/>
                </a:solidFill>
                <a:effectLst/>
                <a:latin typeface="+mn-lt"/>
                <a:ea typeface="+mn-ea"/>
                <a:cs typeface="+mn-cs"/>
              </a:rPr>
              <a:t>Results showed that in the second week the proportion of achieved interviews was almost equal in both trial period and the previous year, hence higher overall response rate on the LFS was not achieved. </a:t>
            </a:r>
            <a:endParaRPr lang="en-GB" dirty="0"/>
          </a:p>
        </p:txBody>
      </p:sp>
      <p:sp>
        <p:nvSpPr>
          <p:cNvPr id="4" name="Slide Number Placeholder 3"/>
          <p:cNvSpPr>
            <a:spLocks noGrp="1"/>
          </p:cNvSpPr>
          <p:nvPr>
            <p:ph type="sldNum" sz="quarter" idx="5"/>
          </p:nvPr>
        </p:nvSpPr>
        <p:spPr/>
        <p:txBody>
          <a:bodyPr/>
          <a:lstStyle/>
          <a:p>
            <a:fld id="{13895EDB-6B5D-864C-AC6A-318791A1A935}" type="slidenum">
              <a:rPr lang="en-US" smtClean="0"/>
              <a:t>23</a:t>
            </a:fld>
            <a:endParaRPr lang="en-US"/>
          </a:p>
        </p:txBody>
      </p:sp>
    </p:spTree>
    <p:extLst>
      <p:ext uri="{BB962C8B-B14F-4D97-AF65-F5344CB8AC3E}">
        <p14:creationId xmlns:p14="http://schemas.microsoft.com/office/powerpoint/2010/main" val="13031859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3895EDB-6B5D-864C-AC6A-318791A1A935}" type="slidenum">
              <a:rPr lang="en-US" smtClean="0"/>
              <a:t>24</a:t>
            </a:fld>
            <a:endParaRPr lang="en-US"/>
          </a:p>
        </p:txBody>
      </p:sp>
    </p:spTree>
    <p:extLst>
      <p:ext uri="{BB962C8B-B14F-4D97-AF65-F5344CB8AC3E}">
        <p14:creationId xmlns:p14="http://schemas.microsoft.com/office/powerpoint/2010/main" val="5373089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Bank holiday- the </a:t>
            </a:r>
            <a:r>
              <a:rPr lang="en-GB" sz="1200" kern="1200" dirty="0">
                <a:solidFill>
                  <a:schemeClr val="tx1"/>
                </a:solidFill>
                <a:effectLst/>
                <a:latin typeface="+mn-lt"/>
                <a:ea typeface="+mn-ea"/>
                <a:cs typeface="+mn-cs"/>
              </a:rPr>
              <a:t>responsive design effectively uses the resource available in shorter working weeks where the same amount of weekly cases would need to be covered.</a:t>
            </a:r>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13895EDB-6B5D-864C-AC6A-318791A1A935}" type="slidenum">
              <a:rPr lang="en-US" smtClean="0"/>
              <a:t>25</a:t>
            </a:fld>
            <a:endParaRPr lang="en-US"/>
          </a:p>
        </p:txBody>
      </p:sp>
    </p:spTree>
    <p:extLst>
      <p:ext uri="{BB962C8B-B14F-4D97-AF65-F5344CB8AC3E}">
        <p14:creationId xmlns:p14="http://schemas.microsoft.com/office/powerpoint/2010/main" val="27363432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895EDB-6B5D-864C-AC6A-318791A1A935}" type="slidenum">
              <a:rPr lang="en-US" smtClean="0"/>
              <a:t>26</a:t>
            </a:fld>
            <a:endParaRPr lang="en-US"/>
          </a:p>
        </p:txBody>
      </p:sp>
    </p:spTree>
    <p:extLst>
      <p:ext uri="{BB962C8B-B14F-4D97-AF65-F5344CB8AC3E}">
        <p14:creationId xmlns:p14="http://schemas.microsoft.com/office/powerpoint/2010/main" val="17068125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Average number of calls/case having taken account of other factors in the analysis. </a:t>
            </a:r>
          </a:p>
          <a:p>
            <a:endParaRPr lang="en-GB" dirty="0"/>
          </a:p>
        </p:txBody>
      </p:sp>
      <p:sp>
        <p:nvSpPr>
          <p:cNvPr id="4" name="Slide Number Placeholder 3"/>
          <p:cNvSpPr>
            <a:spLocks noGrp="1"/>
          </p:cNvSpPr>
          <p:nvPr>
            <p:ph type="sldNum" sz="quarter" idx="5"/>
          </p:nvPr>
        </p:nvSpPr>
        <p:spPr/>
        <p:txBody>
          <a:bodyPr/>
          <a:lstStyle/>
          <a:p>
            <a:fld id="{13895EDB-6B5D-864C-AC6A-318791A1A935}" type="slidenum">
              <a:rPr lang="en-US" smtClean="0"/>
              <a:t>27</a:t>
            </a:fld>
            <a:endParaRPr lang="en-US"/>
          </a:p>
        </p:txBody>
      </p:sp>
    </p:spTree>
    <p:extLst>
      <p:ext uri="{BB962C8B-B14F-4D97-AF65-F5344CB8AC3E}">
        <p14:creationId xmlns:p14="http://schemas.microsoft.com/office/powerpoint/2010/main" val="11489091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3895EDB-6B5D-864C-AC6A-318791A1A935}" type="slidenum">
              <a:rPr lang="en-US" smtClean="0"/>
              <a:t>28</a:t>
            </a:fld>
            <a:endParaRPr lang="en-US"/>
          </a:p>
        </p:txBody>
      </p:sp>
    </p:spTree>
    <p:extLst>
      <p:ext uri="{BB962C8B-B14F-4D97-AF65-F5344CB8AC3E}">
        <p14:creationId xmlns:p14="http://schemas.microsoft.com/office/powerpoint/2010/main" val="3365069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082DD-E81F-4DC4-86EC-20B9D155E4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493B06E-B95C-4B7D-9921-0B79F99AFA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FA288EC-0416-470F-B987-6F7A0342DABC}"/>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87FB7C29-F51B-4705-B7F5-554EFABFE29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3090E5A-E3BE-44F0-965A-AA1EBD74C865}"/>
              </a:ext>
            </a:extLst>
          </p:cNvPr>
          <p:cNvSpPr>
            <a:spLocks noGrp="1"/>
          </p:cNvSpPr>
          <p:nvPr>
            <p:ph type="sldNum" sz="quarter" idx="12"/>
          </p:nvPr>
        </p:nvSpPr>
        <p:spPr/>
        <p:txBody>
          <a:bodyPr/>
          <a:lstStyle/>
          <a:p>
            <a:pPr algn="ctr"/>
            <a:fld id="{232417FB-2EF4-EC49-BC13-97513C37E9E5}" type="slidenum">
              <a:rPr lang="en-US" smtClean="0"/>
              <a:pPr algn="ctr"/>
              <a:t>‹#›</a:t>
            </a:fld>
            <a:endParaRPr lang="en-US" dirty="0"/>
          </a:p>
        </p:txBody>
      </p:sp>
    </p:spTree>
    <p:extLst>
      <p:ext uri="{BB962C8B-B14F-4D97-AF65-F5344CB8AC3E}">
        <p14:creationId xmlns:p14="http://schemas.microsoft.com/office/powerpoint/2010/main" val="1054543173"/>
      </p:ext>
    </p:extLst>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EDCDD-0BF9-42E8-9CDD-BBED4434FDE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003E0BD-8566-4916-978F-A1AC3F1BA86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7432AB-F0C1-4D32-A09E-C0BC94AE5C6F}"/>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D9F9F269-E64C-4546-BCEB-DA950C95F3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E1B9F0-8D22-44F7-B395-63FBC9747D3B}"/>
              </a:ext>
            </a:extLst>
          </p:cNvPr>
          <p:cNvSpPr>
            <a:spLocks noGrp="1"/>
          </p:cNvSpPr>
          <p:nvPr>
            <p:ph type="sldNum" sz="quarter" idx="12"/>
          </p:nvPr>
        </p:nvSpPr>
        <p:spPr/>
        <p:txBody>
          <a:bodyPr/>
          <a:lstStyle/>
          <a:p>
            <a:fld id="{2F8B78AF-1B85-457E-A14A-52749D771DF5}" type="slidenum">
              <a:rPr lang="en-GB" smtClean="0"/>
              <a:pPr/>
              <a:t>‹#›</a:t>
            </a:fld>
            <a:endParaRPr lang="en-GB"/>
          </a:p>
        </p:txBody>
      </p:sp>
    </p:spTree>
    <p:extLst>
      <p:ext uri="{BB962C8B-B14F-4D97-AF65-F5344CB8AC3E}">
        <p14:creationId xmlns:p14="http://schemas.microsoft.com/office/powerpoint/2010/main" val="1934252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43CE3-FDE7-4491-998F-0AEEF81A11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6A133E3-9EFF-415C-8DA9-F88CBF56E9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56B1871-3427-45B9-8F56-E3C823F60627}"/>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5044B460-2101-4F78-8327-B03EBC86E21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1C77FB5-2711-44F8-8C7A-0A0404F0FC33}"/>
              </a:ext>
            </a:extLst>
          </p:cNvPr>
          <p:cNvSpPr>
            <a:spLocks noGrp="1"/>
          </p:cNvSpPr>
          <p:nvPr>
            <p:ph type="sldNum" sz="quarter" idx="12"/>
          </p:nvPr>
        </p:nvSpPr>
        <p:spPr/>
        <p:txBody>
          <a:bodyPr/>
          <a:lstStyle/>
          <a:p>
            <a:pPr algn="ctr"/>
            <a:fld id="{232417FB-2EF4-EC49-BC13-97513C37E9E5}" type="slidenum">
              <a:rPr lang="en-US" smtClean="0"/>
              <a:pPr algn="ctr"/>
              <a:t>‹#›</a:t>
            </a:fld>
            <a:endParaRPr lang="en-US" dirty="0"/>
          </a:p>
        </p:txBody>
      </p:sp>
    </p:spTree>
    <p:extLst>
      <p:ext uri="{BB962C8B-B14F-4D97-AF65-F5344CB8AC3E}">
        <p14:creationId xmlns:p14="http://schemas.microsoft.com/office/powerpoint/2010/main" val="2261374013"/>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853BE-F7E0-4D68-B210-547DD401F72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7337A57-78CD-4E4F-9EBA-36E564AA5A4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F183B09-82FC-4233-86EA-19C6F5AEA22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E9ADA69-A696-4CD6-80E9-6B02E0149A46}"/>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2B41DF11-17AF-4D73-9BBC-925C3C9BF61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BF9858C-716B-4AAF-A877-0E8E2391D20D}"/>
              </a:ext>
            </a:extLst>
          </p:cNvPr>
          <p:cNvSpPr>
            <a:spLocks noGrp="1"/>
          </p:cNvSpPr>
          <p:nvPr>
            <p:ph type="sldNum" sz="quarter" idx="12"/>
          </p:nvPr>
        </p:nvSpPr>
        <p:spPr/>
        <p:txBody>
          <a:bodyPr/>
          <a:lstStyle/>
          <a:p>
            <a:pPr algn="ctr"/>
            <a:fld id="{232417FB-2EF4-EC49-BC13-97513C37E9E5}" type="slidenum">
              <a:rPr lang="en-US" smtClean="0"/>
              <a:pPr algn="ctr"/>
              <a:t>‹#›</a:t>
            </a:fld>
            <a:endParaRPr lang="en-US" dirty="0"/>
          </a:p>
        </p:txBody>
      </p:sp>
    </p:spTree>
    <p:extLst>
      <p:ext uri="{BB962C8B-B14F-4D97-AF65-F5344CB8AC3E}">
        <p14:creationId xmlns:p14="http://schemas.microsoft.com/office/powerpoint/2010/main" val="1465999291"/>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F6EB5-F536-4031-8046-368D5F7B1C2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B98AF82-1EA6-46A1-9173-BA7CBC5611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CE86E74-85D0-4FDD-A9F3-A9DF5CE218A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E073FEF-923D-4551-92F2-69F61E82FA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9A6D5DB-9474-46C0-881F-72333BE5431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088D4C9-8B43-4171-89FB-E388F5113368}"/>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F2B675BD-FFE2-4633-939D-B212932E9DD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D403DEC-AEEC-4606-8B77-9E6F13FE1EED}"/>
              </a:ext>
            </a:extLst>
          </p:cNvPr>
          <p:cNvSpPr>
            <a:spLocks noGrp="1"/>
          </p:cNvSpPr>
          <p:nvPr>
            <p:ph type="sldNum" sz="quarter" idx="12"/>
          </p:nvPr>
        </p:nvSpPr>
        <p:spPr/>
        <p:txBody>
          <a:bodyPr/>
          <a:lstStyle/>
          <a:p>
            <a:pPr algn="ctr"/>
            <a:fld id="{232417FB-2EF4-EC49-BC13-97513C37E9E5}" type="slidenum">
              <a:rPr lang="en-US" smtClean="0"/>
              <a:pPr algn="ctr"/>
              <a:t>‹#›</a:t>
            </a:fld>
            <a:endParaRPr lang="en-US" dirty="0"/>
          </a:p>
        </p:txBody>
      </p:sp>
    </p:spTree>
    <p:extLst>
      <p:ext uri="{BB962C8B-B14F-4D97-AF65-F5344CB8AC3E}">
        <p14:creationId xmlns:p14="http://schemas.microsoft.com/office/powerpoint/2010/main" val="936087667"/>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C624F-C98E-42ED-A2F4-C72E2A8DD13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7AD84BB-FD98-4D65-8A2D-7814A0940A9A}"/>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64D24AEC-430D-4727-BAB7-40CFC788E94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6B95C89-7916-4846-B8B0-FA974F6C7453}"/>
              </a:ext>
            </a:extLst>
          </p:cNvPr>
          <p:cNvSpPr>
            <a:spLocks noGrp="1"/>
          </p:cNvSpPr>
          <p:nvPr>
            <p:ph type="sldNum" sz="quarter" idx="12"/>
          </p:nvPr>
        </p:nvSpPr>
        <p:spPr/>
        <p:txBody>
          <a:bodyPr/>
          <a:lstStyle/>
          <a:p>
            <a:pPr algn="ctr"/>
            <a:fld id="{232417FB-2EF4-EC49-BC13-97513C37E9E5}" type="slidenum">
              <a:rPr lang="en-US" smtClean="0"/>
              <a:pPr algn="ctr"/>
              <a:t>‹#›</a:t>
            </a:fld>
            <a:endParaRPr lang="en-US" dirty="0"/>
          </a:p>
        </p:txBody>
      </p:sp>
    </p:spTree>
    <p:extLst>
      <p:ext uri="{BB962C8B-B14F-4D97-AF65-F5344CB8AC3E}">
        <p14:creationId xmlns:p14="http://schemas.microsoft.com/office/powerpoint/2010/main" val="414961385"/>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C93798-6831-4A72-AD1E-088C19E1A44A}"/>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B28B1A85-DC1C-4FA9-8DAA-D2A2062C7B0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FA3129E-01EB-4D4E-888A-5015E869D017}"/>
              </a:ext>
            </a:extLst>
          </p:cNvPr>
          <p:cNvSpPr>
            <a:spLocks noGrp="1"/>
          </p:cNvSpPr>
          <p:nvPr>
            <p:ph type="sldNum" sz="quarter" idx="12"/>
          </p:nvPr>
        </p:nvSpPr>
        <p:spPr/>
        <p:txBody>
          <a:bodyPr/>
          <a:lstStyle/>
          <a:p>
            <a:pPr algn="ctr"/>
            <a:fld id="{232417FB-2EF4-EC49-BC13-97513C37E9E5}" type="slidenum">
              <a:rPr lang="en-US" smtClean="0"/>
              <a:pPr algn="ctr"/>
              <a:t>‹#›</a:t>
            </a:fld>
            <a:endParaRPr lang="en-US" dirty="0"/>
          </a:p>
        </p:txBody>
      </p:sp>
    </p:spTree>
    <p:extLst>
      <p:ext uri="{BB962C8B-B14F-4D97-AF65-F5344CB8AC3E}">
        <p14:creationId xmlns:p14="http://schemas.microsoft.com/office/powerpoint/2010/main" val="399641341"/>
      </p:ext>
    </p:extLst>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DCD55-B828-4310-8911-C1E774F945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C918554-D3D9-4A9F-8F7B-1A24C8066D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7ED75A9-0D8A-48A9-B93D-6578D1BED9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1029819-7459-407F-A457-513B096949C9}"/>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05473126-1C95-4655-84BE-B37952353F5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C7B0D35-62FC-479E-9044-016376584040}"/>
              </a:ext>
            </a:extLst>
          </p:cNvPr>
          <p:cNvSpPr>
            <a:spLocks noGrp="1"/>
          </p:cNvSpPr>
          <p:nvPr>
            <p:ph type="sldNum" sz="quarter" idx="12"/>
          </p:nvPr>
        </p:nvSpPr>
        <p:spPr/>
        <p:txBody>
          <a:bodyPr/>
          <a:lstStyle/>
          <a:p>
            <a:pPr algn="ctr"/>
            <a:fld id="{232417FB-2EF4-EC49-BC13-97513C37E9E5}" type="slidenum">
              <a:rPr lang="en-US" smtClean="0"/>
              <a:pPr algn="ctr"/>
              <a:t>‹#›</a:t>
            </a:fld>
            <a:endParaRPr lang="en-US" dirty="0"/>
          </a:p>
        </p:txBody>
      </p:sp>
    </p:spTree>
    <p:extLst>
      <p:ext uri="{BB962C8B-B14F-4D97-AF65-F5344CB8AC3E}">
        <p14:creationId xmlns:p14="http://schemas.microsoft.com/office/powerpoint/2010/main" val="1013766621"/>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F8A50-1451-489E-87B3-A40D096B95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1E459CF-56FF-4D1B-A49D-6E491BC6E6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D396DBA-06DA-44DC-BB9F-C6C8F94ED3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6265788-4774-4753-9B06-D8DDE2E79271}"/>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0C9AB073-2B07-4061-86D1-09EA791134C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2954BA3-0D6E-489E-81ED-48F58D9CD5C1}"/>
              </a:ext>
            </a:extLst>
          </p:cNvPr>
          <p:cNvSpPr>
            <a:spLocks noGrp="1"/>
          </p:cNvSpPr>
          <p:nvPr>
            <p:ph type="sldNum" sz="quarter" idx="12"/>
          </p:nvPr>
        </p:nvSpPr>
        <p:spPr/>
        <p:txBody>
          <a:bodyPr/>
          <a:lstStyle/>
          <a:p>
            <a:pPr algn="ctr"/>
            <a:fld id="{232417FB-2EF4-EC49-BC13-97513C37E9E5}" type="slidenum">
              <a:rPr lang="en-US" smtClean="0"/>
              <a:pPr algn="ctr"/>
              <a:t>‹#›</a:t>
            </a:fld>
            <a:endParaRPr lang="en-US" dirty="0"/>
          </a:p>
        </p:txBody>
      </p:sp>
    </p:spTree>
    <p:extLst>
      <p:ext uri="{BB962C8B-B14F-4D97-AF65-F5344CB8AC3E}">
        <p14:creationId xmlns:p14="http://schemas.microsoft.com/office/powerpoint/2010/main" val="4159609817"/>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33EE8-A357-4A1B-8665-065EECE3136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3391A33-9492-45B3-87D7-C767B97AF5F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8A6300-BAB3-4C74-8984-720ECEEB40CC}"/>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A6566C7D-4369-487B-BC07-6EDCA947E8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5F26DE3-9F10-4C28-817E-E4CB8CEC0C06}"/>
              </a:ext>
            </a:extLst>
          </p:cNvPr>
          <p:cNvSpPr>
            <a:spLocks noGrp="1"/>
          </p:cNvSpPr>
          <p:nvPr>
            <p:ph type="sldNum" sz="quarter" idx="12"/>
          </p:nvPr>
        </p:nvSpPr>
        <p:spPr/>
        <p:txBody>
          <a:bodyPr/>
          <a:lstStyle/>
          <a:p>
            <a:pPr algn="ctr"/>
            <a:fld id="{232417FB-2EF4-EC49-BC13-97513C37E9E5}" type="slidenum">
              <a:rPr lang="en-US" smtClean="0"/>
              <a:pPr algn="ctr"/>
              <a:t>‹#›</a:t>
            </a:fld>
            <a:endParaRPr lang="en-US" dirty="0"/>
          </a:p>
        </p:txBody>
      </p:sp>
    </p:spTree>
    <p:extLst>
      <p:ext uri="{BB962C8B-B14F-4D97-AF65-F5344CB8AC3E}">
        <p14:creationId xmlns:p14="http://schemas.microsoft.com/office/powerpoint/2010/main" val="2760802446"/>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8F4758-DE06-4793-9B39-2699531542C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CE784B2-D0EE-44FF-9B4C-2B280A67849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A8F09E-ED7E-4C26-B421-09C45411EEF1}"/>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11BBD1C5-397A-4564-AC46-070FDC86ADC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1CB59D8-B178-472B-87D7-40D746F763C9}"/>
              </a:ext>
            </a:extLst>
          </p:cNvPr>
          <p:cNvSpPr>
            <a:spLocks noGrp="1"/>
          </p:cNvSpPr>
          <p:nvPr>
            <p:ph type="sldNum" sz="quarter" idx="12"/>
          </p:nvPr>
        </p:nvSpPr>
        <p:spPr/>
        <p:txBody>
          <a:bodyPr/>
          <a:lstStyle/>
          <a:p>
            <a:pPr algn="ctr"/>
            <a:fld id="{232417FB-2EF4-EC49-BC13-97513C37E9E5}" type="slidenum">
              <a:rPr lang="en-US" smtClean="0"/>
              <a:pPr algn="ctr"/>
              <a:t>‹#›</a:t>
            </a:fld>
            <a:endParaRPr lang="en-US" dirty="0"/>
          </a:p>
        </p:txBody>
      </p:sp>
    </p:spTree>
    <p:extLst>
      <p:ext uri="{BB962C8B-B14F-4D97-AF65-F5344CB8AC3E}">
        <p14:creationId xmlns:p14="http://schemas.microsoft.com/office/powerpoint/2010/main" val="2570617750"/>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Section slide ONS blue">
    <p:bg>
      <p:bgPr>
        <a:solidFill>
          <a:srgbClr val="003C57"/>
        </a:solidFill>
        <a:effectLst/>
      </p:bgPr>
    </p:bg>
    <p:spTree>
      <p:nvGrpSpPr>
        <p:cNvPr id="1" name=""/>
        <p:cNvGrpSpPr/>
        <p:nvPr/>
      </p:nvGrpSpPr>
      <p:grpSpPr>
        <a:xfrm>
          <a:off x="0" y="0"/>
          <a:ext cx="0" cy="0"/>
          <a:chOff x="0" y="0"/>
          <a:chExt cx="0" cy="0"/>
        </a:xfrm>
      </p:grpSpPr>
      <p:pic>
        <p:nvPicPr>
          <p:cNvPr id="15" name="Picture 14" descr="Office fo National Statistics Logo">
            <a:extLst>
              <a:ext uri="{FF2B5EF4-FFF2-40B4-BE49-F238E27FC236}">
                <a16:creationId xmlns:a16="http://schemas.microsoft.com/office/drawing/2014/main" id="{897A9EDC-56A8-414B-B882-D53DFB417E8F}"/>
              </a:ext>
            </a:extLst>
          </p:cNvPr>
          <p:cNvPicPr>
            <a:picLocks noChangeAspect="1"/>
          </p:cNvPicPr>
          <p:nvPr/>
        </p:nvPicPr>
        <p:blipFill>
          <a:blip r:embed="rId2"/>
          <a:stretch>
            <a:fillRect/>
          </a:stretch>
        </p:blipFill>
        <p:spPr>
          <a:xfrm>
            <a:off x="838200" y="6292113"/>
            <a:ext cx="3325741" cy="282688"/>
          </a:xfrm>
          <a:prstGeom prst="rect">
            <a:avLst/>
          </a:prstGeom>
        </p:spPr>
      </p:pic>
      <p:pic>
        <p:nvPicPr>
          <p:cNvPr id="7" name="Picture 6" descr="Office fo National Statistics Logo">
            <a:extLst>
              <a:ext uri="{FF2B5EF4-FFF2-40B4-BE49-F238E27FC236}">
                <a16:creationId xmlns:a16="http://schemas.microsoft.com/office/drawing/2014/main" id="{F1E49A7E-84FB-9B4F-8BC0-CC6BDC349FD7}"/>
              </a:ext>
            </a:extLst>
          </p:cNvPr>
          <p:cNvPicPr>
            <a:picLocks noChangeAspect="1"/>
          </p:cNvPicPr>
          <p:nvPr userDrawn="1"/>
        </p:nvPicPr>
        <p:blipFill>
          <a:blip r:embed="rId2"/>
          <a:stretch>
            <a:fillRect/>
          </a:stretch>
        </p:blipFill>
        <p:spPr>
          <a:xfrm>
            <a:off x="838200" y="6292113"/>
            <a:ext cx="3325741" cy="282688"/>
          </a:xfrm>
          <a:prstGeom prst="rect">
            <a:avLst/>
          </a:prstGeom>
        </p:spPr>
      </p:pic>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dirty="0"/>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dirty="0"/>
          </a:p>
        </p:txBody>
      </p:sp>
      <p:sp>
        <p:nvSpPr>
          <p:cNvPr id="11" name="Subtitle 2">
            <a:extLst>
              <a:ext uri="{FF2B5EF4-FFF2-40B4-BE49-F238E27FC236}">
                <a16:creationId xmlns:a16="http://schemas.microsoft.com/office/drawing/2014/main" id="{2E0A9FDF-9B76-F147-89B2-16C44BBC7C67}"/>
              </a:ext>
            </a:extLst>
          </p:cNvPr>
          <p:cNvSpPr>
            <a:spLocks noGrp="1"/>
          </p:cNvSpPr>
          <p:nvPr>
            <p:ph type="subTitle" idx="1" hasCustomPrompt="1"/>
          </p:nvPr>
        </p:nvSpPr>
        <p:spPr>
          <a:xfrm>
            <a:off x="838200" y="3916872"/>
            <a:ext cx="10515600" cy="1655762"/>
          </a:xfrm>
        </p:spPr>
        <p:txBody>
          <a:bodyPr anchor="t" anchorCtr="1">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14" name="Title 1">
            <a:extLst>
              <a:ext uri="{FF2B5EF4-FFF2-40B4-BE49-F238E27FC236}">
                <a16:creationId xmlns:a16="http://schemas.microsoft.com/office/drawing/2014/main" id="{EC756F59-E195-5649-BC25-22C062D42E35}"/>
              </a:ext>
            </a:extLst>
          </p:cNvPr>
          <p:cNvSpPr>
            <a:spLocks noGrp="1"/>
          </p:cNvSpPr>
          <p:nvPr>
            <p:ph type="title" hasCustomPrompt="1"/>
          </p:nvPr>
        </p:nvSpPr>
        <p:spPr>
          <a:xfrm>
            <a:off x="838200" y="1858814"/>
            <a:ext cx="10515600" cy="1963310"/>
          </a:xfrm>
          <a:prstGeom prst="rect">
            <a:avLst/>
          </a:prstGeom>
        </p:spPr>
        <p:txBody>
          <a:bodyPr anchor="b" anchorCtr="1">
            <a:noAutofit/>
          </a:bodyPr>
          <a:lstStyle>
            <a:lvl1pPr algn="ctr">
              <a:defRPr sz="7200">
                <a:solidFill>
                  <a:schemeClr val="bg1"/>
                </a:solidFill>
              </a:defRPr>
            </a:lvl1pPr>
          </a:lstStyle>
          <a:p>
            <a:r>
              <a:rPr lang="en-US" dirty="0"/>
              <a:t>Section slide</a:t>
            </a:r>
          </a:p>
        </p:txBody>
      </p:sp>
      <p:cxnSp>
        <p:nvCxnSpPr>
          <p:cNvPr id="17" name="Straight Connector 16">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8011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800" y="5444851"/>
            <a:ext cx="10515600" cy="424732"/>
          </a:xfrm>
        </p:spPr>
        <p:txBody>
          <a:body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A88B48FB-E956-2048-9E74-C69E7CAA26CC}" type="slidenum">
              <a:rPr lang="en-US" smtClean="0"/>
              <a:t>‹#›</a:t>
            </a:fld>
            <a:endParaRPr lang="en-US"/>
          </a:p>
        </p:txBody>
      </p:sp>
    </p:spTree>
    <p:extLst>
      <p:ext uri="{BB962C8B-B14F-4D97-AF65-F5344CB8AC3E}">
        <p14:creationId xmlns:p14="http://schemas.microsoft.com/office/powerpoint/2010/main" val="1446024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Section slide matisse">
    <p:bg>
      <p:bgPr>
        <a:solidFill>
          <a:srgbClr val="206095"/>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838200" y="3916872"/>
            <a:ext cx="10515600" cy="1655762"/>
          </a:xfrm>
        </p:spPr>
        <p:txBody>
          <a:bodyPr anchor="t" anchorCtr="1">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13" name="Title 1">
            <a:extLst>
              <a:ext uri="{FF2B5EF4-FFF2-40B4-BE49-F238E27FC236}">
                <a16:creationId xmlns:a16="http://schemas.microsoft.com/office/drawing/2014/main" id="{7765AB46-E9CE-BE4D-8338-E38ACF018517}"/>
              </a:ext>
            </a:extLst>
          </p:cNvPr>
          <p:cNvSpPr>
            <a:spLocks noGrp="1"/>
          </p:cNvSpPr>
          <p:nvPr>
            <p:ph type="title" hasCustomPrompt="1"/>
          </p:nvPr>
        </p:nvSpPr>
        <p:spPr>
          <a:xfrm>
            <a:off x="838200" y="1858814"/>
            <a:ext cx="10515600" cy="1963310"/>
          </a:xfrm>
          <a:prstGeom prst="rect">
            <a:avLst/>
          </a:prstGeom>
        </p:spPr>
        <p:txBody>
          <a:bodyPr anchor="b" anchorCtr="1">
            <a:noAutofit/>
          </a:bodyPr>
          <a:lstStyle>
            <a:lvl1pPr algn="ctr">
              <a:defRPr sz="7200">
                <a:solidFill>
                  <a:schemeClr val="bg1"/>
                </a:solidFill>
              </a:defRPr>
            </a:lvl1pPr>
          </a:lstStyle>
          <a:p>
            <a:r>
              <a:rPr lang="en-US" dirty="0"/>
              <a:t>Section slide</a:t>
            </a:r>
          </a:p>
        </p:txBody>
      </p:sp>
      <p:pic>
        <p:nvPicPr>
          <p:cNvPr id="7" name="Picture 6" descr="Office fo National Statistics Logo">
            <a:extLst>
              <a:ext uri="{FF2B5EF4-FFF2-40B4-BE49-F238E27FC236}">
                <a16:creationId xmlns:a16="http://schemas.microsoft.com/office/drawing/2014/main" id="{F1E49A7E-84FB-9B4F-8BC0-CC6BDC349FD7}"/>
              </a:ext>
            </a:extLst>
          </p:cNvPr>
          <p:cNvPicPr>
            <a:picLocks noChangeAspect="1"/>
          </p:cNvPicPr>
          <p:nvPr userDrawn="1"/>
        </p:nvPicPr>
        <p:blipFill>
          <a:blip r:embed="rId2"/>
          <a:stretch>
            <a:fillRect/>
          </a:stretch>
        </p:blipFill>
        <p:spPr>
          <a:xfrm>
            <a:off x="838200" y="6292113"/>
            <a:ext cx="3325741" cy="282688"/>
          </a:xfrm>
          <a:prstGeom prst="rect">
            <a:avLst/>
          </a:prstGeom>
        </p:spPr>
      </p:pic>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dirty="0"/>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dirty="0"/>
          </a:p>
        </p:txBody>
      </p:sp>
      <p:cxnSp>
        <p:nvCxnSpPr>
          <p:cNvPr id="10" name="Straight Connector 9">
            <a:extLst>
              <a:ext uri="{FF2B5EF4-FFF2-40B4-BE49-F238E27FC236}">
                <a16:creationId xmlns:a16="http://schemas.microsoft.com/office/drawing/2014/main" id="{05620796-8D76-664C-B761-7F015F0DFF3B}"/>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73573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cSld name="Section slide light blue">
    <p:bg>
      <p:bgPr>
        <a:solidFill>
          <a:srgbClr val="27A0CC"/>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838200" y="3916872"/>
            <a:ext cx="10515600" cy="1655762"/>
          </a:xfrm>
        </p:spPr>
        <p:txBody>
          <a:bodyPr anchor="t" anchorCtr="1">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13" name="Title 1">
            <a:extLst>
              <a:ext uri="{FF2B5EF4-FFF2-40B4-BE49-F238E27FC236}">
                <a16:creationId xmlns:a16="http://schemas.microsoft.com/office/drawing/2014/main" id="{7765AB46-E9CE-BE4D-8338-E38ACF018517}"/>
              </a:ext>
            </a:extLst>
          </p:cNvPr>
          <p:cNvSpPr>
            <a:spLocks noGrp="1"/>
          </p:cNvSpPr>
          <p:nvPr>
            <p:ph type="title" hasCustomPrompt="1"/>
          </p:nvPr>
        </p:nvSpPr>
        <p:spPr>
          <a:xfrm>
            <a:off x="838200" y="1858814"/>
            <a:ext cx="10515600" cy="1963310"/>
          </a:xfrm>
          <a:prstGeom prst="rect">
            <a:avLst/>
          </a:prstGeom>
        </p:spPr>
        <p:txBody>
          <a:bodyPr anchor="b" anchorCtr="1">
            <a:noAutofit/>
          </a:bodyPr>
          <a:lstStyle>
            <a:lvl1pPr algn="ctr">
              <a:defRPr sz="7200">
                <a:solidFill>
                  <a:schemeClr val="bg1"/>
                </a:solidFill>
              </a:defRPr>
            </a:lvl1pPr>
          </a:lstStyle>
          <a:p>
            <a:r>
              <a:rPr lang="en-US" dirty="0"/>
              <a:t>Section slide</a:t>
            </a:r>
          </a:p>
        </p:txBody>
      </p:sp>
      <p:pic>
        <p:nvPicPr>
          <p:cNvPr id="7" name="Picture 6" descr="Office fo National Statistics Logo">
            <a:extLst>
              <a:ext uri="{FF2B5EF4-FFF2-40B4-BE49-F238E27FC236}">
                <a16:creationId xmlns:a16="http://schemas.microsoft.com/office/drawing/2014/main" id="{F1E49A7E-84FB-9B4F-8BC0-CC6BDC349FD7}"/>
              </a:ext>
            </a:extLst>
          </p:cNvPr>
          <p:cNvPicPr>
            <a:picLocks noChangeAspect="1"/>
          </p:cNvPicPr>
          <p:nvPr userDrawn="1"/>
        </p:nvPicPr>
        <p:blipFill>
          <a:blip r:embed="rId2"/>
          <a:stretch>
            <a:fillRect/>
          </a:stretch>
        </p:blipFill>
        <p:spPr>
          <a:xfrm>
            <a:off x="838200" y="6292113"/>
            <a:ext cx="3325741" cy="282688"/>
          </a:xfrm>
          <a:prstGeom prst="rect">
            <a:avLst/>
          </a:prstGeom>
        </p:spPr>
      </p:pic>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dirty="0"/>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dirty="0"/>
          </a:p>
        </p:txBody>
      </p:sp>
      <p:cxnSp>
        <p:nvCxnSpPr>
          <p:cNvPr id="10" name="Straight Connector 9">
            <a:extLst>
              <a:ext uri="{FF2B5EF4-FFF2-40B4-BE49-F238E27FC236}">
                <a16:creationId xmlns:a16="http://schemas.microsoft.com/office/drawing/2014/main" id="{D13A9CD3-E6C3-0344-974D-58215B0ABAAA}"/>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98828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cSld name="Section slide teal">
    <p:bg>
      <p:bgPr>
        <a:solidFill>
          <a:srgbClr val="008080"/>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838200" y="3916872"/>
            <a:ext cx="10515600" cy="1655762"/>
          </a:xfrm>
        </p:spPr>
        <p:txBody>
          <a:bodyPr anchor="t" anchorCtr="1">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13" name="Title 1">
            <a:extLst>
              <a:ext uri="{FF2B5EF4-FFF2-40B4-BE49-F238E27FC236}">
                <a16:creationId xmlns:a16="http://schemas.microsoft.com/office/drawing/2014/main" id="{7765AB46-E9CE-BE4D-8338-E38ACF018517}"/>
              </a:ext>
            </a:extLst>
          </p:cNvPr>
          <p:cNvSpPr>
            <a:spLocks noGrp="1"/>
          </p:cNvSpPr>
          <p:nvPr>
            <p:ph type="title" hasCustomPrompt="1"/>
          </p:nvPr>
        </p:nvSpPr>
        <p:spPr>
          <a:xfrm>
            <a:off x="838200" y="1858814"/>
            <a:ext cx="10515600" cy="1963310"/>
          </a:xfrm>
          <a:prstGeom prst="rect">
            <a:avLst/>
          </a:prstGeom>
        </p:spPr>
        <p:txBody>
          <a:bodyPr anchor="b" anchorCtr="1">
            <a:noAutofit/>
          </a:bodyPr>
          <a:lstStyle>
            <a:lvl1pPr algn="ctr">
              <a:defRPr sz="7200">
                <a:solidFill>
                  <a:schemeClr val="bg1"/>
                </a:solidFill>
              </a:defRPr>
            </a:lvl1pPr>
          </a:lstStyle>
          <a:p>
            <a:r>
              <a:rPr lang="en-US" dirty="0"/>
              <a:t>Section slide</a:t>
            </a:r>
          </a:p>
        </p:txBody>
      </p:sp>
      <p:pic>
        <p:nvPicPr>
          <p:cNvPr id="7" name="Picture 6" descr="Office fo National Statistics Logo">
            <a:extLst>
              <a:ext uri="{FF2B5EF4-FFF2-40B4-BE49-F238E27FC236}">
                <a16:creationId xmlns:a16="http://schemas.microsoft.com/office/drawing/2014/main" id="{F1E49A7E-84FB-9B4F-8BC0-CC6BDC349FD7}"/>
              </a:ext>
            </a:extLst>
          </p:cNvPr>
          <p:cNvPicPr>
            <a:picLocks noChangeAspect="1"/>
          </p:cNvPicPr>
          <p:nvPr userDrawn="1"/>
        </p:nvPicPr>
        <p:blipFill>
          <a:blip r:embed="rId2"/>
          <a:stretch>
            <a:fillRect/>
          </a:stretch>
        </p:blipFill>
        <p:spPr>
          <a:xfrm>
            <a:off x="838200" y="6292113"/>
            <a:ext cx="3325741" cy="282688"/>
          </a:xfrm>
          <a:prstGeom prst="rect">
            <a:avLst/>
          </a:prstGeom>
        </p:spPr>
      </p:pic>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dirty="0"/>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dirty="0"/>
          </a:p>
        </p:txBody>
      </p:sp>
      <p:cxnSp>
        <p:nvCxnSpPr>
          <p:cNvPr id="10" name="Straight Connector 9">
            <a:extLst>
              <a:ext uri="{FF2B5EF4-FFF2-40B4-BE49-F238E27FC236}">
                <a16:creationId xmlns:a16="http://schemas.microsoft.com/office/drawing/2014/main" id="{9BEE2D9E-3E87-ED40-89C2-DBA774F1F211}"/>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32809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sp>
        <p:nvSpPr>
          <p:cNvPr id="20" name="Text Placeholder 2">
            <a:extLst>
              <a:ext uri="{FF2B5EF4-FFF2-40B4-BE49-F238E27FC236}">
                <a16:creationId xmlns:a16="http://schemas.microsoft.com/office/drawing/2014/main" id="{91D3EF3B-1432-514C-B71B-12CE62EFE221}"/>
              </a:ext>
            </a:extLst>
          </p:cNvPr>
          <p:cNvSpPr>
            <a:spLocks noGrp="1"/>
          </p:cNvSpPr>
          <p:nvPr>
            <p:ph idx="1" hasCustomPrompt="1"/>
          </p:nvPr>
        </p:nvSpPr>
        <p:spPr>
          <a:xfrm>
            <a:off x="838200" y="4669254"/>
            <a:ext cx="10515600" cy="1200329"/>
          </a:xfrm>
          <a:prstGeom prst="rect">
            <a:avLst/>
          </a:prstGeom>
        </p:spPr>
        <p:txBody>
          <a:bodyPr vert="horz" lIns="0" tIns="45720" rIns="91440" bIns="45720" rtlCol="0" anchor="b" anchorCtr="0">
            <a:spAutoFit/>
          </a:bodyPr>
          <a:lstStyle>
            <a:lvl1pPr>
              <a:defRPr sz="2400"/>
            </a:lvl1pPr>
          </a:lstStyle>
          <a:p>
            <a:pPr>
              <a:lnSpc>
                <a:spcPct val="100000"/>
              </a:lnSpc>
            </a:pPr>
            <a:r>
              <a:rPr lang="en-US" b="1" dirty="0">
                <a:solidFill>
                  <a:srgbClr val="183E56"/>
                </a:solidFill>
                <a:latin typeface="Arial" panose="020B0604020202020204" pitchFamily="34" charset="0"/>
                <a:cs typeface="Arial" panose="020B0604020202020204" pitchFamily="34" charset="0"/>
              </a:rPr>
              <a:t>Presenter Name</a:t>
            </a:r>
            <a:br>
              <a:rPr lang="en-US" b="1" dirty="0">
                <a:solidFill>
                  <a:srgbClr val="183E56"/>
                </a:solidFill>
                <a:latin typeface="Arial" panose="020B0604020202020204" pitchFamily="34" charset="0"/>
                <a:cs typeface="Arial" panose="020B0604020202020204" pitchFamily="34" charset="0"/>
              </a:rPr>
            </a:br>
            <a:r>
              <a:rPr lang="en-US" dirty="0">
                <a:solidFill>
                  <a:srgbClr val="183E56"/>
                </a:solidFill>
                <a:latin typeface="Arial" panose="020B0604020202020204" pitchFamily="34" charset="0"/>
                <a:cs typeface="Arial" panose="020B0604020202020204" pitchFamily="34" charset="0"/>
              </a:rPr>
              <a:t>Job Title | Department</a:t>
            </a:r>
            <a:br>
              <a:rPr lang="en-US" dirty="0">
                <a:solidFill>
                  <a:srgbClr val="183E56"/>
                </a:solidFill>
                <a:latin typeface="Arial" panose="020B0604020202020204" pitchFamily="34" charset="0"/>
                <a:cs typeface="Arial" panose="020B0604020202020204" pitchFamily="34" charset="0"/>
              </a:rPr>
            </a:br>
            <a:r>
              <a:rPr lang="en-US" dirty="0">
                <a:solidFill>
                  <a:srgbClr val="183E56"/>
                </a:solidFill>
                <a:latin typeface="Arial" panose="020B0604020202020204" pitchFamily="34" charset="0"/>
                <a:cs typeface="Arial" panose="020B0604020202020204" pitchFamily="34" charset="0"/>
              </a:rPr>
              <a:t>@Twitter-handle</a:t>
            </a:r>
          </a:p>
        </p:txBody>
      </p:sp>
      <p:sp>
        <p:nvSpPr>
          <p:cNvPr id="24" name="Date Placeholder 15">
            <a:extLst>
              <a:ext uri="{FF2B5EF4-FFF2-40B4-BE49-F238E27FC236}">
                <a16:creationId xmlns:a16="http://schemas.microsoft.com/office/drawing/2014/main" id="{DFB003DF-C24D-A044-83E5-7964CE1007CE}"/>
              </a:ext>
            </a:extLst>
          </p:cNvPr>
          <p:cNvSpPr>
            <a:spLocks noGrp="1"/>
          </p:cNvSpPr>
          <p:nvPr>
            <p:ph type="dt" sz="half" idx="2"/>
          </p:nvPr>
        </p:nvSpPr>
        <p:spPr>
          <a:xfrm>
            <a:off x="838200" y="6250892"/>
            <a:ext cx="2743200" cy="365125"/>
          </a:xfrm>
          <a:prstGeom prst="rect">
            <a:avLst/>
          </a:prstGeom>
        </p:spPr>
        <p:txBody>
          <a:bodyPr vert="horz" lIns="0" tIns="45720" rIns="90000" bIns="45720" rtlCol="0" anchor="ctr"/>
          <a:lstStyle>
            <a:lvl1pPr algn="l">
              <a:defRPr sz="2000" b="1">
                <a:solidFill>
                  <a:srgbClr val="003C57"/>
                </a:solidFill>
              </a:defRPr>
            </a:lvl1pPr>
          </a:lstStyle>
          <a:p>
            <a:endParaRPr lang="en-US" dirty="0"/>
          </a:p>
        </p:txBody>
      </p:sp>
      <p:sp>
        <p:nvSpPr>
          <p:cNvPr id="10" name="Slide Number Placeholder 5">
            <a:extLst>
              <a:ext uri="{FF2B5EF4-FFF2-40B4-BE49-F238E27FC236}">
                <a16:creationId xmlns:a16="http://schemas.microsoft.com/office/drawing/2014/main" id="{7E3C8DC0-54A4-A146-A12C-27ECC577E977}"/>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dirty="0"/>
          </a:p>
        </p:txBody>
      </p:sp>
      <p:sp>
        <p:nvSpPr>
          <p:cNvPr id="11" name="Footer Placeholder 13">
            <a:extLst>
              <a:ext uri="{FF2B5EF4-FFF2-40B4-BE49-F238E27FC236}">
                <a16:creationId xmlns:a16="http://schemas.microsoft.com/office/drawing/2014/main" id="{BE2F4506-BEEA-784B-B604-6F02F963F9E3}"/>
              </a:ext>
            </a:extLst>
          </p:cNvPr>
          <p:cNvSpPr>
            <a:spLocks noGrp="1"/>
          </p:cNvSpPr>
          <p:nvPr>
            <p:ph type="ftr" sz="quarter" idx="3"/>
          </p:nvPr>
        </p:nvSpPr>
        <p:spPr>
          <a:xfrm>
            <a:off x="7529913" y="6250890"/>
            <a:ext cx="3842030" cy="365125"/>
          </a:xfrm>
          <a:prstGeom prst="rect">
            <a:avLst/>
          </a:prstGeom>
        </p:spPr>
        <p:txBody>
          <a:bodyPr vert="horz" lIns="90000" tIns="45720" rIns="0" bIns="45720" rtlCol="0" anchor="t" anchorCtr="0"/>
          <a:lstStyle>
            <a:lvl1pPr algn="r">
              <a:defRPr sz="2000" b="1">
                <a:solidFill>
                  <a:srgbClr val="003C57"/>
                </a:solidFill>
              </a:defRPr>
            </a:lvl1pPr>
          </a:lstStyle>
          <a:p>
            <a:endParaRPr lang="en-US" dirty="0"/>
          </a:p>
        </p:txBody>
      </p:sp>
      <p:sp>
        <p:nvSpPr>
          <p:cNvPr id="2" name="Title 1">
            <a:extLst>
              <a:ext uri="{FF2B5EF4-FFF2-40B4-BE49-F238E27FC236}">
                <a16:creationId xmlns:a16="http://schemas.microsoft.com/office/drawing/2014/main" id="{2F0BAAC3-A1E9-784F-BE30-C99088DCED33}"/>
              </a:ext>
            </a:extLst>
          </p:cNvPr>
          <p:cNvSpPr>
            <a:spLocks noGrp="1"/>
          </p:cNvSpPr>
          <p:nvPr>
            <p:ph type="title" hasCustomPrompt="1"/>
          </p:nvPr>
        </p:nvSpPr>
        <p:spPr/>
        <p:txBody>
          <a:bodyPr/>
          <a:lstStyle>
            <a:lvl1pPr>
              <a:defRPr/>
            </a:lvl1pPr>
          </a:lstStyle>
          <a:p>
            <a:r>
              <a:rPr lang="en-US" dirty="0"/>
              <a:t>Write your title here</a:t>
            </a:r>
            <a:br>
              <a:rPr lang="en-US" dirty="0"/>
            </a:br>
            <a:r>
              <a:rPr lang="en-US" dirty="0"/>
              <a:t>(in sentence case)</a:t>
            </a:r>
          </a:p>
        </p:txBody>
      </p:sp>
    </p:spTree>
    <p:extLst>
      <p:ext uri="{BB962C8B-B14F-4D97-AF65-F5344CB8AC3E}">
        <p14:creationId xmlns:p14="http://schemas.microsoft.com/office/powerpoint/2010/main" val="27655396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wo column text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75BE5F0-67EC-0641-9E8B-7BC2DE4910BB}"/>
              </a:ext>
            </a:extLst>
          </p:cNvPr>
          <p:cNvSpPr/>
          <p:nvPr userDrawn="1"/>
        </p:nvSpPr>
        <p:spPr>
          <a:xfrm>
            <a:off x="0" y="6037942"/>
            <a:ext cx="12192000" cy="820058"/>
          </a:xfrm>
          <a:prstGeom prst="rect">
            <a:avLst/>
          </a:prstGeom>
          <a:solidFill>
            <a:srgbClr val="183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F5632E3-E91E-8442-8ABA-C41030399038}"/>
              </a:ext>
            </a:extLst>
          </p:cNvPr>
          <p:cNvSpPr/>
          <p:nvPr/>
        </p:nvSpPr>
        <p:spPr>
          <a:xfrm>
            <a:off x="0" y="6037942"/>
            <a:ext cx="12192000" cy="820058"/>
          </a:xfrm>
          <a:prstGeom prst="rect">
            <a:avLst/>
          </a:prstGeom>
          <a:solidFill>
            <a:srgbClr val="183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sz="half" idx="1" hasCustomPrompt="1"/>
          </p:nvPr>
        </p:nvSpPr>
        <p:spPr>
          <a:xfrm>
            <a:off x="838200" y="1923634"/>
            <a:ext cx="5180400" cy="2066207"/>
          </a:xfrm>
        </p:spPr>
        <p:txBody>
          <a:bodyPr anchor="t" anchorCtr="0"/>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2000">
                <a:solidFill>
                  <a:schemeClr val="tx2"/>
                </a:solidFill>
              </a:defRPr>
            </a:lvl5pPr>
          </a:lstStyle>
          <a:p>
            <a:pPr lvl="0"/>
            <a:r>
              <a:rPr lang="en-US" dirty="0"/>
              <a:t>Column one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923634"/>
            <a:ext cx="5181600" cy="2066207"/>
          </a:xfrm>
        </p:spPr>
        <p:txBody>
          <a:bodyPr anchor="t" anchorCtr="0"/>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2000">
                <a:solidFill>
                  <a:schemeClr val="tx2"/>
                </a:solidFill>
              </a:defRPr>
            </a:lvl5pPr>
          </a:lstStyle>
          <a:p>
            <a:pPr lvl="0"/>
            <a:r>
              <a:rPr lang="en-US" dirty="0"/>
              <a:t>Column two</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Office fo National Statistics Logo">
            <a:extLst>
              <a:ext uri="{FF2B5EF4-FFF2-40B4-BE49-F238E27FC236}">
                <a16:creationId xmlns:a16="http://schemas.microsoft.com/office/drawing/2014/main" id="{4269F602-9ED2-AA41-912E-6C0E206DA65B}"/>
              </a:ext>
            </a:extLst>
          </p:cNvPr>
          <p:cNvPicPr>
            <a:picLocks noChangeAspect="1"/>
          </p:cNvPicPr>
          <p:nvPr/>
        </p:nvPicPr>
        <p:blipFill>
          <a:blip r:embed="rId2"/>
          <a:stretch>
            <a:fillRect/>
          </a:stretch>
        </p:blipFill>
        <p:spPr>
          <a:xfrm>
            <a:off x="838200" y="6292113"/>
            <a:ext cx="3325741" cy="282688"/>
          </a:xfrm>
          <a:prstGeom prst="rect">
            <a:avLst/>
          </a:prstGeom>
        </p:spPr>
      </p:pic>
      <p:pic>
        <p:nvPicPr>
          <p:cNvPr id="13" name="Picture 12" descr="Office fo National Statistics Logo">
            <a:extLst>
              <a:ext uri="{FF2B5EF4-FFF2-40B4-BE49-F238E27FC236}">
                <a16:creationId xmlns:a16="http://schemas.microsoft.com/office/drawing/2014/main" id="{F45FD056-94E7-E64A-B074-49E5994B280C}"/>
              </a:ext>
            </a:extLst>
          </p:cNvPr>
          <p:cNvPicPr>
            <a:picLocks noChangeAspect="1"/>
          </p:cNvPicPr>
          <p:nvPr userDrawn="1"/>
        </p:nvPicPr>
        <p:blipFill>
          <a:blip r:embed="rId2"/>
          <a:stretch>
            <a:fillRect/>
          </a:stretch>
        </p:blipFill>
        <p:spPr>
          <a:xfrm>
            <a:off x="838200" y="6292113"/>
            <a:ext cx="3325741" cy="282688"/>
          </a:xfrm>
          <a:prstGeom prst="rect">
            <a:avLst/>
          </a:prstGeom>
        </p:spPr>
      </p:pic>
      <p:sp>
        <p:nvSpPr>
          <p:cNvPr id="14" name="Slide Number Placeholder 5">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dirty="0"/>
          </a:p>
        </p:txBody>
      </p:sp>
      <p:sp>
        <p:nvSpPr>
          <p:cNvPr id="15" name="Footer Placeholder 13">
            <a:extLst>
              <a:ext uri="{FF2B5EF4-FFF2-40B4-BE49-F238E27FC236}">
                <a16:creationId xmlns:a16="http://schemas.microsoft.com/office/drawing/2014/main" id="{EA701F44-73AD-C64B-8322-8400CB324EF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dirty="0"/>
          </a:p>
        </p:txBody>
      </p:sp>
      <p:sp>
        <p:nvSpPr>
          <p:cNvPr id="17" name="Title 1">
            <a:extLst>
              <a:ext uri="{FF2B5EF4-FFF2-40B4-BE49-F238E27FC236}">
                <a16:creationId xmlns:a16="http://schemas.microsoft.com/office/drawing/2014/main" id="{BF8E2729-03F2-4F77-BF33-CCC290F9D763}"/>
              </a:ext>
            </a:extLst>
          </p:cNvPr>
          <p:cNvSpPr>
            <a:spLocks noGrp="1"/>
          </p:cNvSpPr>
          <p:nvPr>
            <p:ph type="title" hasCustomPrompt="1"/>
          </p:nvPr>
        </p:nvSpPr>
        <p:spPr>
          <a:xfrm>
            <a:off x="838200" y="883305"/>
            <a:ext cx="10515600" cy="757130"/>
          </a:xfrm>
          <a:prstGeom prst="rect">
            <a:avLst/>
          </a:prstGeom>
        </p:spPr>
        <p:txBody>
          <a:bodyPr>
            <a:spAutoFit/>
          </a:bodyPr>
          <a:lstStyle>
            <a:lvl1pPr>
              <a:defRPr sz="4800"/>
            </a:lvl1pPr>
          </a:lstStyle>
          <a:p>
            <a:r>
              <a:rPr lang="en-US" dirty="0"/>
              <a:t>Add your heading here</a:t>
            </a:r>
          </a:p>
        </p:txBody>
      </p:sp>
    </p:spTree>
    <p:extLst>
      <p:ext uri="{BB962C8B-B14F-4D97-AF65-F5344CB8AC3E}">
        <p14:creationId xmlns:p14="http://schemas.microsoft.com/office/powerpoint/2010/main" val="11757716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hart pag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75BE5F0-67EC-0641-9E8B-7BC2DE4910BB}"/>
              </a:ext>
            </a:extLst>
          </p:cNvPr>
          <p:cNvSpPr/>
          <p:nvPr userDrawn="1"/>
        </p:nvSpPr>
        <p:spPr>
          <a:xfrm>
            <a:off x="0" y="6037942"/>
            <a:ext cx="12192000" cy="820058"/>
          </a:xfrm>
          <a:prstGeom prst="rect">
            <a:avLst/>
          </a:prstGeom>
          <a:solidFill>
            <a:srgbClr val="183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F5632E3-E91E-8442-8ABA-C41030399038}"/>
              </a:ext>
            </a:extLst>
          </p:cNvPr>
          <p:cNvSpPr/>
          <p:nvPr/>
        </p:nvSpPr>
        <p:spPr>
          <a:xfrm>
            <a:off x="0" y="6037942"/>
            <a:ext cx="12192000" cy="820058"/>
          </a:xfrm>
          <a:prstGeom prst="rect">
            <a:avLst/>
          </a:prstGeom>
          <a:solidFill>
            <a:srgbClr val="183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Office fo National Statistics Logo">
            <a:extLst>
              <a:ext uri="{FF2B5EF4-FFF2-40B4-BE49-F238E27FC236}">
                <a16:creationId xmlns:a16="http://schemas.microsoft.com/office/drawing/2014/main" id="{4269F602-9ED2-AA41-912E-6C0E206DA65B}"/>
              </a:ext>
            </a:extLst>
          </p:cNvPr>
          <p:cNvPicPr>
            <a:picLocks noChangeAspect="1"/>
          </p:cNvPicPr>
          <p:nvPr/>
        </p:nvPicPr>
        <p:blipFill>
          <a:blip r:embed="rId2"/>
          <a:stretch>
            <a:fillRect/>
          </a:stretch>
        </p:blipFill>
        <p:spPr>
          <a:xfrm>
            <a:off x="838200" y="6292113"/>
            <a:ext cx="3325741" cy="282688"/>
          </a:xfrm>
          <a:prstGeom prst="rect">
            <a:avLst/>
          </a:prstGeom>
        </p:spPr>
      </p:pic>
      <p:pic>
        <p:nvPicPr>
          <p:cNvPr id="13" name="Picture 12" descr="Office fo National Statistics Logo">
            <a:extLst>
              <a:ext uri="{FF2B5EF4-FFF2-40B4-BE49-F238E27FC236}">
                <a16:creationId xmlns:a16="http://schemas.microsoft.com/office/drawing/2014/main" id="{F45FD056-94E7-E64A-B074-49E5994B280C}"/>
              </a:ext>
            </a:extLst>
          </p:cNvPr>
          <p:cNvPicPr>
            <a:picLocks noChangeAspect="1"/>
          </p:cNvPicPr>
          <p:nvPr userDrawn="1"/>
        </p:nvPicPr>
        <p:blipFill>
          <a:blip r:embed="rId2"/>
          <a:stretch>
            <a:fillRect/>
          </a:stretch>
        </p:blipFill>
        <p:spPr>
          <a:xfrm>
            <a:off x="838200" y="6292113"/>
            <a:ext cx="3325741" cy="282688"/>
          </a:xfrm>
          <a:prstGeom prst="rect">
            <a:avLst/>
          </a:prstGeom>
        </p:spPr>
      </p:pic>
      <p:sp>
        <p:nvSpPr>
          <p:cNvPr id="14" name="Slide Number Placeholder 5">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dirty="0"/>
          </a:p>
        </p:txBody>
      </p:sp>
      <p:sp>
        <p:nvSpPr>
          <p:cNvPr id="15" name="Footer Placeholder 13">
            <a:extLst>
              <a:ext uri="{FF2B5EF4-FFF2-40B4-BE49-F238E27FC236}">
                <a16:creationId xmlns:a16="http://schemas.microsoft.com/office/drawing/2014/main" id="{EA701F44-73AD-C64B-8322-8400CB324EF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dirty="0"/>
          </a:p>
        </p:txBody>
      </p:sp>
      <p:sp>
        <p:nvSpPr>
          <p:cNvPr id="16" name="Content Placeholder 2">
            <a:extLst>
              <a:ext uri="{FF2B5EF4-FFF2-40B4-BE49-F238E27FC236}">
                <a16:creationId xmlns:a16="http://schemas.microsoft.com/office/drawing/2014/main" id="{8E4E2FF2-096C-C349-8B44-CFA5388E9515}"/>
              </a:ext>
            </a:extLst>
          </p:cNvPr>
          <p:cNvSpPr>
            <a:spLocks noGrp="1"/>
          </p:cNvSpPr>
          <p:nvPr>
            <p:ph idx="1" hasCustomPrompt="1"/>
          </p:nvPr>
        </p:nvSpPr>
        <p:spPr>
          <a:xfrm>
            <a:off x="838200" y="698955"/>
            <a:ext cx="10515600" cy="4774919"/>
          </a:xfrm>
        </p:spPr>
        <p:txBody>
          <a:bodyPr anchor="t" anchorCtr="0"/>
          <a:lstStyle>
            <a:lvl1pPr>
              <a:defRPr sz="3200">
                <a:solidFill>
                  <a:schemeClr val="tx2"/>
                </a:solidFill>
              </a:defRPr>
            </a:lvl1pPr>
            <a:lvl2pPr>
              <a:defRPr sz="2800"/>
            </a:lvl2pPr>
            <a:lvl3pPr>
              <a:defRPr sz="2400"/>
            </a:lvl3pPr>
            <a:lvl4pPr>
              <a:defRPr sz="2000"/>
            </a:lvl4pPr>
            <a:lvl5pPr>
              <a:defRPr sz="2000"/>
            </a:lvl5pPr>
          </a:lstStyle>
          <a:p>
            <a:pPr lvl="0"/>
            <a:r>
              <a:rPr lang="en-US" dirty="0"/>
              <a:t>Add your chart here</a:t>
            </a:r>
          </a:p>
        </p:txBody>
      </p:sp>
    </p:spTree>
    <p:extLst>
      <p:ext uri="{BB962C8B-B14F-4D97-AF65-F5344CB8AC3E}">
        <p14:creationId xmlns:p14="http://schemas.microsoft.com/office/powerpoint/2010/main" val="31715983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Photo slide">
    <p:bg>
      <p:bgPr>
        <a:blipFill dpi="0" rotWithShape="1">
          <a:blip r:embed="rId2">
            <a:lum/>
          </a:blip>
          <a:srcRect/>
          <a:stretch>
            <a:fillRect t="-14000" b="-14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14DE38-8C4D-6F43-8595-E82C3F754B7A}"/>
              </a:ext>
            </a:extLst>
          </p:cNvPr>
          <p:cNvSpPr/>
          <p:nvPr userDrawn="1"/>
        </p:nvSpPr>
        <p:spPr>
          <a:xfrm>
            <a:off x="0" y="0"/>
            <a:ext cx="12192000" cy="6858000"/>
          </a:xfrm>
          <a:prstGeom prst="rect">
            <a:avLst/>
          </a:prstGeom>
          <a:solidFill>
            <a:schemeClr val="tx1">
              <a:alpha val="4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Office fo National Statistics Logo">
            <a:extLst>
              <a:ext uri="{FF2B5EF4-FFF2-40B4-BE49-F238E27FC236}">
                <a16:creationId xmlns:a16="http://schemas.microsoft.com/office/drawing/2014/main" id="{897A9EDC-56A8-414B-B882-D53DFB417E8F}"/>
              </a:ext>
            </a:extLst>
          </p:cNvPr>
          <p:cNvPicPr>
            <a:picLocks noChangeAspect="1"/>
          </p:cNvPicPr>
          <p:nvPr/>
        </p:nvPicPr>
        <p:blipFill>
          <a:blip r:embed="rId3"/>
          <a:stretch>
            <a:fillRect/>
          </a:stretch>
        </p:blipFill>
        <p:spPr>
          <a:xfrm>
            <a:off x="838200" y="6292113"/>
            <a:ext cx="3325741" cy="282688"/>
          </a:xfrm>
          <a:prstGeom prst="rect">
            <a:avLst/>
          </a:prstGeom>
        </p:spPr>
      </p:pic>
      <p:pic>
        <p:nvPicPr>
          <p:cNvPr id="7" name="Picture 6" descr="Office fo National Statistics Logo">
            <a:extLst>
              <a:ext uri="{FF2B5EF4-FFF2-40B4-BE49-F238E27FC236}">
                <a16:creationId xmlns:a16="http://schemas.microsoft.com/office/drawing/2014/main" id="{F1E49A7E-84FB-9B4F-8BC0-CC6BDC349FD7}"/>
              </a:ext>
            </a:extLst>
          </p:cNvPr>
          <p:cNvPicPr>
            <a:picLocks noChangeAspect="1"/>
          </p:cNvPicPr>
          <p:nvPr userDrawn="1"/>
        </p:nvPicPr>
        <p:blipFill>
          <a:blip r:embed="rId3"/>
          <a:stretch>
            <a:fillRect/>
          </a:stretch>
        </p:blipFill>
        <p:spPr>
          <a:xfrm>
            <a:off x="838200" y="6292113"/>
            <a:ext cx="3325741" cy="282688"/>
          </a:xfrm>
          <a:prstGeom prst="rect">
            <a:avLst/>
          </a:prstGeom>
        </p:spPr>
      </p:pic>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dirty="0"/>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wrap="square" lIns="91440" tIns="45720" rIns="0" bIns="45720" rtlCol="0" anchor="t" anchorCtr="0"/>
          <a:lstStyle>
            <a:lvl1pPr algn="r">
              <a:defRPr sz="2000" b="1">
                <a:solidFill>
                  <a:schemeClr val="bg1"/>
                </a:solidFill>
              </a:defRPr>
            </a:lvl1pPr>
          </a:lstStyle>
          <a:p>
            <a:endParaRPr lang="en-US" dirty="0"/>
          </a:p>
        </p:txBody>
      </p:sp>
      <p:sp>
        <p:nvSpPr>
          <p:cNvPr id="11" name="Subtitle 2">
            <a:extLst>
              <a:ext uri="{FF2B5EF4-FFF2-40B4-BE49-F238E27FC236}">
                <a16:creationId xmlns:a16="http://schemas.microsoft.com/office/drawing/2014/main" id="{2E0A9FDF-9B76-F147-89B2-16C44BBC7C67}"/>
              </a:ext>
            </a:extLst>
          </p:cNvPr>
          <p:cNvSpPr>
            <a:spLocks noGrp="1"/>
          </p:cNvSpPr>
          <p:nvPr>
            <p:ph type="subTitle" idx="1" hasCustomPrompt="1"/>
          </p:nvPr>
        </p:nvSpPr>
        <p:spPr>
          <a:xfrm>
            <a:off x="838200" y="3916872"/>
            <a:ext cx="10515600" cy="1655762"/>
          </a:xfrm>
        </p:spPr>
        <p:txBody>
          <a:bodyPr anchor="t" anchorCtr="1">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14" name="Title 1">
            <a:extLst>
              <a:ext uri="{FF2B5EF4-FFF2-40B4-BE49-F238E27FC236}">
                <a16:creationId xmlns:a16="http://schemas.microsoft.com/office/drawing/2014/main" id="{EC756F59-E195-5649-BC25-22C062D42E35}"/>
              </a:ext>
            </a:extLst>
          </p:cNvPr>
          <p:cNvSpPr>
            <a:spLocks noGrp="1"/>
          </p:cNvSpPr>
          <p:nvPr>
            <p:ph type="title" hasCustomPrompt="1"/>
          </p:nvPr>
        </p:nvSpPr>
        <p:spPr>
          <a:xfrm>
            <a:off x="838200" y="1077238"/>
            <a:ext cx="10515600" cy="2744886"/>
          </a:xfrm>
          <a:prstGeom prst="rect">
            <a:avLst/>
          </a:prstGeom>
        </p:spPr>
        <p:txBody>
          <a:bodyPr anchor="b" anchorCtr="1">
            <a:noAutofit/>
          </a:bodyPr>
          <a:lstStyle>
            <a:lvl1pPr algn="ctr">
              <a:defRPr sz="7200">
                <a:ln>
                  <a:noFill/>
                </a:ln>
                <a:solidFill>
                  <a:schemeClr val="bg1"/>
                </a:solidFill>
                <a:effectLst/>
              </a:defRPr>
            </a:lvl1pPr>
          </a:lstStyle>
          <a:p>
            <a:r>
              <a:rPr lang="en-US" dirty="0"/>
              <a:t>Image slide</a:t>
            </a:r>
          </a:p>
        </p:txBody>
      </p:sp>
      <p:cxnSp>
        <p:nvCxnSpPr>
          <p:cNvPr id="17" name="Straight Connector 16">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2129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E2F65F-1ADC-423F-9995-A0F2867D04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D57CF4A-598E-4AA3-B241-0132D2985E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DBC7E9-2000-4078-89CC-F5AA12BFE1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AD6F7C63-09E3-4F7A-8F8B-9F0D05409B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F055547-79E8-47B2-A26D-D0722F21B5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a:fld id="{232417FB-2EF4-EC49-BC13-97513C37E9E5}" type="slidenum">
              <a:rPr lang="en-US" smtClean="0"/>
              <a:pPr algn="ctr"/>
              <a:t>‹#›</a:t>
            </a:fld>
            <a:endParaRPr lang="en-US" dirty="0"/>
          </a:p>
        </p:txBody>
      </p:sp>
      <p:pic>
        <p:nvPicPr>
          <p:cNvPr id="7" name="Picture 6" descr="Office for National Statistics Logo">
            <a:extLst>
              <a:ext uri="{FF2B5EF4-FFF2-40B4-BE49-F238E27FC236}">
                <a16:creationId xmlns:a16="http://schemas.microsoft.com/office/drawing/2014/main" id="{1D77D0AE-DC54-4511-A5ED-FA87A765A562}"/>
              </a:ext>
            </a:extLst>
          </p:cNvPr>
          <p:cNvPicPr>
            <a:picLocks noChangeAspect="1"/>
          </p:cNvPicPr>
          <p:nvPr userDrawn="1"/>
        </p:nvPicPr>
        <p:blipFill>
          <a:blip r:embed="rId22"/>
          <a:stretch>
            <a:fillRect/>
          </a:stretch>
        </p:blipFill>
        <p:spPr>
          <a:xfrm>
            <a:off x="8439750" y="860003"/>
            <a:ext cx="2914650" cy="571500"/>
          </a:xfrm>
          <a:prstGeom prst="rect">
            <a:avLst/>
          </a:prstGeom>
        </p:spPr>
      </p:pic>
      <p:sp>
        <p:nvSpPr>
          <p:cNvPr id="8" name="Title Placeholder 1">
            <a:extLst>
              <a:ext uri="{FF2B5EF4-FFF2-40B4-BE49-F238E27FC236}">
                <a16:creationId xmlns:a16="http://schemas.microsoft.com/office/drawing/2014/main" id="{88E7DA7C-B2FC-41EE-AC06-6F2904D8C218}"/>
              </a:ext>
            </a:extLst>
          </p:cNvPr>
          <p:cNvSpPr txBox="1">
            <a:spLocks/>
          </p:cNvSpPr>
          <p:nvPr userDrawn="1"/>
        </p:nvSpPr>
        <p:spPr>
          <a:xfrm>
            <a:off x="838200" y="714371"/>
            <a:ext cx="6691713" cy="3832846"/>
          </a:xfrm>
          <a:prstGeom prst="rect">
            <a:avLst/>
          </a:prstGeom>
          <a:ln>
            <a:noFill/>
          </a:ln>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b="1" kern="1200" baseline="0">
                <a:solidFill>
                  <a:srgbClr val="003C57"/>
                </a:solidFill>
                <a:latin typeface="+mj-lt"/>
                <a:ea typeface="+mj-ea"/>
                <a:cs typeface="+mj-cs"/>
              </a:defRPr>
            </a:lvl1pPr>
          </a:lstStyle>
          <a:p>
            <a:endParaRPr lang="en-US" sz="4800" dirty="0">
              <a:solidFill>
                <a:srgbClr val="183E56"/>
              </a:solidFill>
              <a:latin typeface="Arial" panose="020B0604020202020204" pitchFamily="34" charset="0"/>
              <a:cs typeface="Arial" panose="020B0604020202020204" pitchFamily="34" charset="0"/>
            </a:endParaRPr>
          </a:p>
        </p:txBody>
      </p:sp>
      <p:cxnSp>
        <p:nvCxnSpPr>
          <p:cNvPr id="9" name="Straight Connector 8">
            <a:extLst>
              <a:ext uri="{FF2B5EF4-FFF2-40B4-BE49-F238E27FC236}">
                <a16:creationId xmlns:a16="http://schemas.microsoft.com/office/drawing/2014/main" id="{D4F44819-BD84-4F37-8600-E2FB2C9644E0}"/>
              </a:ext>
            </a:extLst>
          </p:cNvPr>
          <p:cNvCxnSpPr>
            <a:cxnSpLocks/>
          </p:cNvCxnSpPr>
          <p:nvPr userDrawn="1"/>
        </p:nvCxnSpPr>
        <p:spPr>
          <a:xfrm>
            <a:off x="823943" y="6055339"/>
            <a:ext cx="10548000" cy="0"/>
          </a:xfrm>
          <a:prstGeom prst="line">
            <a:avLst/>
          </a:prstGeom>
          <a:ln w="25400">
            <a:solidFill>
              <a:srgbClr val="003C57"/>
            </a:solidFill>
          </a:ln>
        </p:spPr>
        <p:style>
          <a:lnRef idx="1">
            <a:schemeClr val="accent1"/>
          </a:lnRef>
          <a:fillRef idx="0">
            <a:schemeClr val="accent1"/>
          </a:fillRef>
          <a:effectRef idx="0">
            <a:schemeClr val="accent1"/>
          </a:effectRef>
          <a:fontRef idx="minor">
            <a:schemeClr val="tx1"/>
          </a:fontRef>
        </p:style>
      </p:cxnSp>
      <p:sp>
        <p:nvSpPr>
          <p:cNvPr id="10" name="Title 4">
            <a:extLst>
              <a:ext uri="{FF2B5EF4-FFF2-40B4-BE49-F238E27FC236}">
                <a16:creationId xmlns:a16="http://schemas.microsoft.com/office/drawing/2014/main" id="{B7788623-3CDA-4AEE-88F8-160019C581C9}"/>
              </a:ext>
            </a:extLst>
          </p:cNvPr>
          <p:cNvSpPr txBox="1">
            <a:spLocks/>
          </p:cNvSpPr>
          <p:nvPr userDrawn="1"/>
        </p:nvSpPr>
        <p:spPr>
          <a:xfrm>
            <a:off x="838200" y="644843"/>
            <a:ext cx="7052953" cy="3490605"/>
          </a:xfrm>
          <a:prstGeom prst="rect">
            <a:avLst/>
          </a:prstGeom>
        </p:spPr>
        <p:txBody>
          <a:bodyPr/>
          <a:lstStyle>
            <a:lvl1pPr algn="l" defTabSz="914400" rtl="0" eaLnBrk="1" latinLnBrk="0" hangingPunct="1">
              <a:lnSpc>
                <a:spcPct val="90000"/>
              </a:lnSpc>
              <a:spcBef>
                <a:spcPct val="0"/>
              </a:spcBef>
              <a:buNone/>
              <a:defRPr sz="4800" b="1" kern="1200" baseline="0">
                <a:solidFill>
                  <a:srgbClr val="003C57"/>
                </a:solidFill>
                <a:latin typeface="+mj-lt"/>
                <a:ea typeface="+mj-ea"/>
                <a:cs typeface="+mj-cs"/>
              </a:defRPr>
            </a:lvl1pPr>
          </a:lstStyle>
          <a:p>
            <a:endParaRPr lang="en-US" dirty="0"/>
          </a:p>
        </p:txBody>
      </p:sp>
    </p:spTree>
    <p:extLst>
      <p:ext uri="{BB962C8B-B14F-4D97-AF65-F5344CB8AC3E}">
        <p14:creationId xmlns:p14="http://schemas.microsoft.com/office/powerpoint/2010/main" val="3629002119"/>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1" r:id="rId12"/>
    <p:sldLayoutId id="2147483782" r:id="rId13"/>
    <p:sldLayoutId id="2147483783" r:id="rId14"/>
    <p:sldLayoutId id="2147483784" r:id="rId15"/>
    <p:sldLayoutId id="2147483785" r:id="rId16"/>
    <p:sldLayoutId id="2147483661" r:id="rId17"/>
    <p:sldLayoutId id="2147483673" r:id="rId18"/>
    <p:sldLayoutId id="2147483686" r:id="rId19"/>
    <p:sldLayoutId id="2147483671" r:id="rId20"/>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F66FF5-B941-4A29-9E9E-C39725536D35}"/>
              </a:ext>
            </a:extLst>
          </p:cNvPr>
          <p:cNvSpPr>
            <a:spLocks noGrp="1"/>
          </p:cNvSpPr>
          <p:nvPr>
            <p:ph type="ctrTitle"/>
          </p:nvPr>
        </p:nvSpPr>
        <p:spPr>
          <a:xfrm>
            <a:off x="838200" y="1719343"/>
            <a:ext cx="6910357" cy="3419314"/>
          </a:xfrm>
        </p:spPr>
        <p:txBody>
          <a:bodyPr>
            <a:normAutofit fontScale="90000"/>
          </a:bodyPr>
          <a:lstStyle/>
          <a:p>
            <a:pPr algn="l"/>
            <a:r>
              <a:rPr lang="en-US" sz="4400" b="1" dirty="0">
                <a:latin typeface="Arial" panose="020B0604020202020204" pitchFamily="34" charset="0"/>
                <a:cs typeface="Arial" panose="020B0604020202020204" pitchFamily="34" charset="0"/>
              </a:rPr>
              <a:t>A Responsive Design to Increase Calling Efficiency in a Telephone Survey</a:t>
            </a:r>
            <a:br>
              <a:rPr lang="en-US" sz="4400" dirty="0"/>
            </a:br>
            <a:br>
              <a:rPr lang="en-GB" dirty="0"/>
            </a:br>
            <a:endParaRPr lang="en-GB" dirty="0"/>
          </a:p>
        </p:txBody>
      </p:sp>
      <p:sp>
        <p:nvSpPr>
          <p:cNvPr id="2" name="Content Placeholder 1">
            <a:extLst>
              <a:ext uri="{FF2B5EF4-FFF2-40B4-BE49-F238E27FC236}">
                <a16:creationId xmlns:a16="http://schemas.microsoft.com/office/drawing/2014/main" id="{1F1B7135-CCEE-40AF-A591-F8CC225ED452}"/>
              </a:ext>
            </a:extLst>
          </p:cNvPr>
          <p:cNvSpPr>
            <a:spLocks noGrp="1"/>
          </p:cNvSpPr>
          <p:nvPr>
            <p:ph type="subTitle" idx="1"/>
          </p:nvPr>
        </p:nvSpPr>
        <p:spPr>
          <a:xfrm>
            <a:off x="838200" y="4780054"/>
            <a:ext cx="10515600" cy="1089529"/>
          </a:xfrm>
        </p:spPr>
        <p:txBody>
          <a:bodyPr/>
          <a:lstStyle/>
          <a:p>
            <a:pPr algn="l"/>
            <a:r>
              <a:rPr lang="en-US" b="1" dirty="0">
                <a:latin typeface="Arial" panose="020B0604020202020204" pitchFamily="34" charset="0"/>
                <a:cs typeface="Arial" panose="020B0604020202020204" pitchFamily="34" charset="0"/>
              </a:rPr>
              <a:t>Lina Lloyd</a:t>
            </a:r>
            <a:br>
              <a:rPr lang="en-US" b="1"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ONS Social Survey Operations</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lina.lloyd@ons.gov.uk</a:t>
            </a:r>
          </a:p>
        </p:txBody>
      </p:sp>
      <p:sp>
        <p:nvSpPr>
          <p:cNvPr id="5" name="Date Placeholder 4">
            <a:extLst>
              <a:ext uri="{FF2B5EF4-FFF2-40B4-BE49-F238E27FC236}">
                <a16:creationId xmlns:a16="http://schemas.microsoft.com/office/drawing/2014/main" id="{1B068F5D-5F8E-4F6F-982F-6D5284062EE3}"/>
              </a:ext>
            </a:extLst>
          </p:cNvPr>
          <p:cNvSpPr>
            <a:spLocks noGrp="1"/>
          </p:cNvSpPr>
          <p:nvPr>
            <p:ph type="dt" sz="half" idx="10"/>
          </p:nvPr>
        </p:nvSpPr>
        <p:spPr/>
        <p:txBody>
          <a:bodyPr/>
          <a:lstStyle/>
          <a:p>
            <a:r>
              <a:rPr lang="en-US" dirty="0"/>
              <a:t>May 2019</a:t>
            </a:r>
          </a:p>
        </p:txBody>
      </p:sp>
      <p:sp>
        <p:nvSpPr>
          <p:cNvPr id="3" name="Footer Placeholder 2">
            <a:extLst>
              <a:ext uri="{FF2B5EF4-FFF2-40B4-BE49-F238E27FC236}">
                <a16:creationId xmlns:a16="http://schemas.microsoft.com/office/drawing/2014/main" id="{1DB289BA-00B8-498F-AD84-CACB854807A8}"/>
              </a:ext>
            </a:extLst>
          </p:cNvPr>
          <p:cNvSpPr>
            <a:spLocks noGrp="1"/>
          </p:cNvSpPr>
          <p:nvPr>
            <p:ph type="ftr" sz="quarter" idx="11"/>
          </p:nvPr>
        </p:nvSpPr>
        <p:spPr>
          <a:xfrm>
            <a:off x="7160459" y="6250890"/>
            <a:ext cx="3842030" cy="365125"/>
          </a:xfrm>
        </p:spPr>
        <p:txBody>
          <a:bodyPr/>
          <a:lstStyle/>
          <a:p>
            <a:r>
              <a:rPr lang="en-US" dirty="0"/>
              <a:t>Survey Operations Research</a:t>
            </a:r>
          </a:p>
        </p:txBody>
      </p:sp>
    </p:spTree>
    <p:extLst>
      <p:ext uri="{BB962C8B-B14F-4D97-AF65-F5344CB8AC3E}">
        <p14:creationId xmlns:p14="http://schemas.microsoft.com/office/powerpoint/2010/main" val="2050396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D259A-D6DA-4361-84DF-677D3406542E}"/>
              </a:ext>
            </a:extLst>
          </p:cNvPr>
          <p:cNvSpPr>
            <a:spLocks noGrp="1"/>
          </p:cNvSpPr>
          <p:nvPr>
            <p:ph type="title"/>
          </p:nvPr>
        </p:nvSpPr>
        <p:spPr/>
        <p:txBody>
          <a:bodyPr>
            <a:normAutofit/>
          </a:bodyPr>
          <a:lstStyle/>
          <a:p>
            <a:r>
              <a:rPr lang="en-GB" sz="3300" b="1" dirty="0">
                <a:latin typeface="Arial" panose="020B0604020202020204" pitchFamily="34" charset="0"/>
                <a:cs typeface="Arial" panose="020B0604020202020204" pitchFamily="34" charset="0"/>
              </a:rPr>
              <a:t>Background</a:t>
            </a:r>
          </a:p>
        </p:txBody>
      </p:sp>
      <p:sp>
        <p:nvSpPr>
          <p:cNvPr id="3" name="Content Placeholder 2">
            <a:extLst>
              <a:ext uri="{FF2B5EF4-FFF2-40B4-BE49-F238E27FC236}">
                <a16:creationId xmlns:a16="http://schemas.microsoft.com/office/drawing/2014/main" id="{2472F1C4-1A2A-403A-9A78-0CB3E95F4D85}"/>
              </a:ext>
            </a:extLst>
          </p:cNvPr>
          <p:cNvSpPr>
            <a:spLocks noGrp="1"/>
          </p:cNvSpPr>
          <p:nvPr>
            <p:ph idx="1"/>
          </p:nvPr>
        </p:nvSpPr>
        <p:spPr>
          <a:xfrm>
            <a:off x="838799" y="1690688"/>
            <a:ext cx="10618909" cy="4178895"/>
          </a:xfrm>
        </p:spPr>
        <p:txBody>
          <a:bodyPr>
            <a:normAutofit fontScale="92500" lnSpcReduction="20000"/>
          </a:bodyPr>
          <a:lstStyle/>
          <a:p>
            <a:pPr>
              <a:spcBef>
                <a:spcPts val="1200"/>
              </a:spcBef>
            </a:pPr>
            <a:r>
              <a:rPr lang="en-GB" sz="2400" dirty="0">
                <a:latin typeface="Arial" panose="020B0604020202020204" pitchFamily="34" charset="0"/>
                <a:cs typeface="Arial" panose="020B0604020202020204" pitchFamily="34" charset="0"/>
              </a:rPr>
              <a:t>Social Survey Operations (SSO) are responsible for delivering many of the largest social surveys run across Great Britain. </a:t>
            </a:r>
          </a:p>
          <a:p>
            <a:pPr>
              <a:spcBef>
                <a:spcPts val="1200"/>
              </a:spcBef>
            </a:pPr>
            <a:endParaRPr lang="en-GB" sz="2400" dirty="0">
              <a:latin typeface="Arial" panose="020B0604020202020204" pitchFamily="34" charset="0"/>
              <a:cs typeface="Arial" panose="020B0604020202020204" pitchFamily="34" charset="0"/>
            </a:endParaRPr>
          </a:p>
          <a:p>
            <a:pPr>
              <a:spcBef>
                <a:spcPts val="1200"/>
              </a:spcBef>
            </a:pPr>
            <a:r>
              <a:rPr lang="en-GB" sz="2400" dirty="0">
                <a:latin typeface="Arial" panose="020B0604020202020204" pitchFamily="34" charset="0"/>
                <a:cs typeface="Arial" panose="020B0604020202020204" pitchFamily="34" charset="0"/>
              </a:rPr>
              <a:t>Seven core surveys provide the data that underpins core National Statistics and the wider UK statistical system. </a:t>
            </a:r>
          </a:p>
          <a:p>
            <a:pPr>
              <a:spcBef>
                <a:spcPts val="1200"/>
              </a:spcBef>
            </a:pPr>
            <a:endParaRPr lang="en-GB" sz="2400" dirty="0">
              <a:latin typeface="Arial" panose="020B0604020202020204" pitchFamily="34" charset="0"/>
              <a:cs typeface="Arial" panose="020B0604020202020204" pitchFamily="34" charset="0"/>
            </a:endParaRPr>
          </a:p>
          <a:p>
            <a:pPr>
              <a:spcBef>
                <a:spcPts val="1200"/>
              </a:spcBef>
            </a:pPr>
            <a:r>
              <a:rPr lang="en-GB" sz="2400" dirty="0">
                <a:latin typeface="Arial" panose="020B0604020202020204" pitchFamily="34" charset="0"/>
                <a:cs typeface="Arial" panose="020B0604020202020204" pitchFamily="34" charset="0"/>
              </a:rPr>
              <a:t>Our 700 face-to-face interviewers visit households across the UK and conduct over 250,000 interviews a year</a:t>
            </a:r>
          </a:p>
          <a:p>
            <a:pPr>
              <a:spcBef>
                <a:spcPts val="1200"/>
              </a:spcBef>
            </a:pPr>
            <a:endParaRPr lang="en-GB" sz="2400" dirty="0">
              <a:latin typeface="Arial" panose="020B0604020202020204" pitchFamily="34" charset="0"/>
              <a:cs typeface="Arial" panose="020B0604020202020204" pitchFamily="34" charset="0"/>
            </a:endParaRPr>
          </a:p>
          <a:p>
            <a:pPr>
              <a:spcBef>
                <a:spcPts val="1200"/>
              </a:spcBef>
            </a:pPr>
            <a:r>
              <a:rPr lang="en-GB" sz="2400" dirty="0">
                <a:latin typeface="Arial" panose="020B0604020202020204" pitchFamily="34" charset="0"/>
                <a:cs typeface="Arial" panose="020B0604020202020204" pitchFamily="34" charset="0"/>
              </a:rPr>
              <a:t>We have 200 telephone interviewers who make approximately 1,000,000 phone calls each year re-contacting households for follow-up waves of our Labour Force Survey</a:t>
            </a:r>
          </a:p>
        </p:txBody>
      </p:sp>
    </p:spTree>
    <p:extLst>
      <p:ext uri="{BB962C8B-B14F-4D97-AF65-F5344CB8AC3E}">
        <p14:creationId xmlns:p14="http://schemas.microsoft.com/office/powerpoint/2010/main" val="2629780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CBB0C3E-BD73-FF40-9D26-5EBA77F2FFFA}"/>
              </a:ext>
            </a:extLst>
          </p:cNvPr>
          <p:cNvSpPr>
            <a:spLocks noGrp="1"/>
          </p:cNvSpPr>
          <p:nvPr>
            <p:ph type="ftr" sz="quarter" idx="3"/>
          </p:nvPr>
        </p:nvSpPr>
        <p:spPr/>
        <p:txBody>
          <a:bodyPr/>
          <a:lstStyle/>
          <a:p>
            <a:r>
              <a:rPr lang="en-US" dirty="0"/>
              <a:t>TO Responsive Design</a:t>
            </a:r>
          </a:p>
          <a:p>
            <a:endParaRPr lang="en-US" dirty="0"/>
          </a:p>
        </p:txBody>
      </p:sp>
      <p:sp>
        <p:nvSpPr>
          <p:cNvPr id="4" name="Title 3">
            <a:extLst>
              <a:ext uri="{FF2B5EF4-FFF2-40B4-BE49-F238E27FC236}">
                <a16:creationId xmlns:a16="http://schemas.microsoft.com/office/drawing/2014/main" id="{F3C9D2F2-003A-D34F-8C88-63FE9225BD5A}"/>
              </a:ext>
            </a:extLst>
          </p:cNvPr>
          <p:cNvSpPr>
            <a:spLocks noGrp="1"/>
          </p:cNvSpPr>
          <p:nvPr>
            <p:ph type="title"/>
          </p:nvPr>
        </p:nvSpPr>
        <p:spPr>
          <a:xfrm>
            <a:off x="838200" y="2447345"/>
            <a:ext cx="10515600" cy="1963310"/>
          </a:xfrm>
        </p:spPr>
        <p:txBody>
          <a:bodyPr/>
          <a:lstStyle/>
          <a:p>
            <a:r>
              <a:rPr lang="en-US" b="1" dirty="0">
                <a:latin typeface="Arial" panose="020B0604020202020204" pitchFamily="34" charset="0"/>
                <a:cs typeface="Arial" panose="020B0604020202020204" pitchFamily="34" charset="0"/>
              </a:rPr>
              <a:t>What is a responsive design?</a:t>
            </a:r>
          </a:p>
        </p:txBody>
      </p:sp>
    </p:spTree>
    <p:extLst>
      <p:ext uri="{BB962C8B-B14F-4D97-AF65-F5344CB8AC3E}">
        <p14:creationId xmlns:p14="http://schemas.microsoft.com/office/powerpoint/2010/main" val="29456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BE037-76E5-43EF-B01C-A5FAA1F480DF}"/>
              </a:ext>
            </a:extLst>
          </p:cNvPr>
          <p:cNvSpPr>
            <a:spLocks noGrp="1"/>
          </p:cNvSpPr>
          <p:nvPr>
            <p:ph type="title"/>
          </p:nvPr>
        </p:nvSpPr>
        <p:spPr/>
        <p:txBody>
          <a:bodyPr>
            <a:normAutofit/>
          </a:bodyPr>
          <a:lstStyle/>
          <a:p>
            <a:r>
              <a:rPr lang="en-GB" sz="3300" b="1" dirty="0">
                <a:latin typeface="Arial" panose="020B0604020202020204" pitchFamily="34" charset="0"/>
                <a:cs typeface="Arial" panose="020B0604020202020204" pitchFamily="34" charset="0"/>
              </a:rPr>
              <a:t>Responsive design</a:t>
            </a:r>
          </a:p>
        </p:txBody>
      </p:sp>
      <p:sp>
        <p:nvSpPr>
          <p:cNvPr id="3" name="Content Placeholder 2">
            <a:extLst>
              <a:ext uri="{FF2B5EF4-FFF2-40B4-BE49-F238E27FC236}">
                <a16:creationId xmlns:a16="http://schemas.microsoft.com/office/drawing/2014/main" id="{4C8A9CB7-64C7-4DC1-879D-117544C7C836}"/>
              </a:ext>
            </a:extLst>
          </p:cNvPr>
          <p:cNvSpPr>
            <a:spLocks noGrp="1"/>
          </p:cNvSpPr>
          <p:nvPr>
            <p:ph idx="1"/>
          </p:nvPr>
        </p:nvSpPr>
        <p:spPr>
          <a:xfrm>
            <a:off x="838200" y="2608376"/>
            <a:ext cx="10515600" cy="2116023"/>
          </a:xfrm>
        </p:spPr>
        <p:txBody>
          <a:bodyPr>
            <a:noAutofit/>
          </a:bodyPr>
          <a:lstStyle/>
          <a:p>
            <a:pPr marL="0" indent="0" algn="ctr">
              <a:buNone/>
            </a:pPr>
            <a:r>
              <a:rPr lang="en-GB" sz="3200" i="1" dirty="0">
                <a:latin typeface="Arial" panose="020B0604020202020204" pitchFamily="34" charset="0"/>
                <a:cs typeface="Arial" panose="020B0604020202020204" pitchFamily="34" charset="0"/>
              </a:rPr>
              <a:t>“an adaptive data-collection approach that uses information available, both before and during data collection, to adjust the collection strategy for the remaining cases”.</a:t>
            </a:r>
          </a:p>
          <a:p>
            <a:endParaRPr lang="en-GB" sz="3600" dirty="0"/>
          </a:p>
        </p:txBody>
      </p:sp>
    </p:spTree>
    <p:extLst>
      <p:ext uri="{BB962C8B-B14F-4D97-AF65-F5344CB8AC3E}">
        <p14:creationId xmlns:p14="http://schemas.microsoft.com/office/powerpoint/2010/main" val="50015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CBB0C3E-BD73-FF40-9D26-5EBA77F2FFFA}"/>
              </a:ext>
            </a:extLst>
          </p:cNvPr>
          <p:cNvSpPr>
            <a:spLocks noGrp="1"/>
          </p:cNvSpPr>
          <p:nvPr>
            <p:ph type="ftr" sz="quarter" idx="3"/>
          </p:nvPr>
        </p:nvSpPr>
        <p:spPr/>
        <p:txBody>
          <a:bodyPr/>
          <a:lstStyle/>
          <a:p>
            <a:r>
              <a:rPr lang="en-US" dirty="0"/>
              <a:t>TO Responsive Design</a:t>
            </a:r>
          </a:p>
          <a:p>
            <a:endParaRPr lang="en-US" dirty="0"/>
          </a:p>
        </p:txBody>
      </p:sp>
      <p:sp>
        <p:nvSpPr>
          <p:cNvPr id="4" name="Title 3">
            <a:extLst>
              <a:ext uri="{FF2B5EF4-FFF2-40B4-BE49-F238E27FC236}">
                <a16:creationId xmlns:a16="http://schemas.microsoft.com/office/drawing/2014/main" id="{F3C9D2F2-003A-D34F-8C88-63FE9225BD5A}"/>
              </a:ext>
            </a:extLst>
          </p:cNvPr>
          <p:cNvSpPr>
            <a:spLocks noGrp="1"/>
          </p:cNvSpPr>
          <p:nvPr>
            <p:ph type="title"/>
          </p:nvPr>
        </p:nvSpPr>
        <p:spPr>
          <a:xfrm>
            <a:off x="838200" y="2447345"/>
            <a:ext cx="10515600" cy="1963310"/>
          </a:xfrm>
        </p:spPr>
        <p:txBody>
          <a:bodyPr/>
          <a:lstStyle/>
          <a:p>
            <a:r>
              <a:rPr lang="en-US" b="1" dirty="0">
                <a:latin typeface="Arial" panose="020B0604020202020204" pitchFamily="34" charset="0"/>
                <a:cs typeface="Arial" panose="020B0604020202020204" pitchFamily="34" charset="0"/>
              </a:rPr>
              <a:t>What is the UK </a:t>
            </a:r>
            <a:r>
              <a:rPr lang="en-US" b="1" dirty="0" err="1">
                <a:latin typeface="Arial" panose="020B0604020202020204" pitchFamily="34" charset="0"/>
                <a:cs typeface="Arial" panose="020B0604020202020204" pitchFamily="34" charset="0"/>
              </a:rPr>
              <a:t>Labour</a:t>
            </a:r>
            <a:r>
              <a:rPr lang="en-US" b="1" dirty="0">
                <a:latin typeface="Arial" panose="020B0604020202020204" pitchFamily="34" charset="0"/>
                <a:cs typeface="Arial" panose="020B0604020202020204" pitchFamily="34" charset="0"/>
              </a:rPr>
              <a:t> Force Survey?</a:t>
            </a:r>
          </a:p>
        </p:txBody>
      </p:sp>
    </p:spTree>
    <p:extLst>
      <p:ext uri="{BB962C8B-B14F-4D97-AF65-F5344CB8AC3E}">
        <p14:creationId xmlns:p14="http://schemas.microsoft.com/office/powerpoint/2010/main" val="3231823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343" y="880837"/>
            <a:ext cx="7297130" cy="923900"/>
          </a:xfrm>
        </p:spPr>
        <p:txBody>
          <a:bodyPr>
            <a:noAutofit/>
          </a:bodyPr>
          <a:lstStyle/>
          <a:p>
            <a:r>
              <a:rPr lang="en-GB" sz="3300" b="1" dirty="0">
                <a:latin typeface="Arial" panose="020B0604020202020204" pitchFamily="34" charset="0"/>
                <a:cs typeface="Arial" panose="020B0604020202020204" pitchFamily="34" charset="0"/>
              </a:rPr>
              <a:t>What is the Labour Force Survey?</a:t>
            </a:r>
            <a:endParaRPr sz="3300" b="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5C1EB98-15C8-4331-BF5F-070BC26863DE}"/>
              </a:ext>
            </a:extLst>
          </p:cNvPr>
          <p:cNvSpPr txBox="1"/>
          <p:nvPr/>
        </p:nvSpPr>
        <p:spPr>
          <a:xfrm>
            <a:off x="849342" y="1804737"/>
            <a:ext cx="10702577" cy="4739759"/>
          </a:xfrm>
          <a:prstGeom prst="rect">
            <a:avLst/>
          </a:prstGeom>
          <a:noFill/>
        </p:spPr>
        <p:txBody>
          <a:bodyPr wrap="square" rtlCol="0">
            <a:spAutoFit/>
          </a:bodyPr>
          <a:lstStyle/>
          <a:p>
            <a:pPr marL="342900" indent="-342900">
              <a:buFont typeface="Arial" panose="020B0604020202020204" pitchFamily="34" charset="0"/>
              <a:buChar char="•"/>
            </a:pPr>
            <a:r>
              <a:rPr lang="en-GB" sz="2600" dirty="0">
                <a:latin typeface="Arial" panose="020B0604020202020204" pitchFamily="34" charset="0"/>
                <a:cs typeface="Arial" panose="020B0604020202020204" pitchFamily="34" charset="0"/>
              </a:rPr>
              <a:t>Labour Force Survey (LFS)</a:t>
            </a:r>
          </a:p>
          <a:p>
            <a:pPr marL="800100" lvl="1" indent="-342900">
              <a:buFont typeface="Arial" panose="020B0604020202020204" pitchFamily="34" charset="0"/>
              <a:buChar char="•"/>
            </a:pPr>
            <a:r>
              <a:rPr lang="en-GB" sz="2600" dirty="0">
                <a:latin typeface="Arial" panose="020B0604020202020204" pitchFamily="34" charset="0"/>
                <a:cs typeface="Arial" panose="020B0604020202020204" pitchFamily="34" charset="0"/>
              </a:rPr>
              <a:t>Largest voluntary longitudinal household survey in the UK.</a:t>
            </a:r>
          </a:p>
          <a:p>
            <a:pPr marL="800100" lvl="1" indent="-342900">
              <a:buFont typeface="Arial" panose="020B0604020202020204" pitchFamily="34" charset="0"/>
              <a:buChar char="•"/>
            </a:pPr>
            <a:endParaRPr lang="en-GB" sz="2600"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GB" sz="2600" dirty="0">
                <a:latin typeface="Arial" panose="020B0604020202020204" pitchFamily="34" charset="0"/>
                <a:cs typeface="Arial" panose="020B0604020202020204" pitchFamily="34" charset="0"/>
              </a:rPr>
              <a:t>Survey collects data quarterly</a:t>
            </a:r>
          </a:p>
          <a:p>
            <a:pPr marL="800100" lvl="1" indent="-342900">
              <a:buFont typeface="Arial" panose="020B0604020202020204" pitchFamily="34" charset="0"/>
              <a:buChar char="•"/>
            </a:pPr>
            <a:endParaRPr lang="en-GB" sz="2600"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GB" sz="2600" dirty="0">
                <a:latin typeface="Arial" panose="020B0604020202020204" pitchFamily="34" charset="0"/>
                <a:cs typeface="Arial" panose="020B0604020202020204" pitchFamily="34" charset="0"/>
              </a:rPr>
              <a:t>Wave 1: Face-to-face interview </a:t>
            </a:r>
          </a:p>
          <a:p>
            <a:pPr marL="1257300" lvl="2" indent="-342900">
              <a:buFont typeface="Arial" panose="020B0604020202020204" pitchFamily="34" charset="0"/>
              <a:buChar char="•"/>
            </a:pPr>
            <a:r>
              <a:rPr lang="en-GB" sz="2600" dirty="0">
                <a:latin typeface="Arial" panose="020B0604020202020204" pitchFamily="34" charset="0"/>
                <a:cs typeface="Arial" panose="020B0604020202020204" pitchFamily="34" charset="0"/>
              </a:rPr>
              <a:t>Collecting socio-demographic data in respondents households</a:t>
            </a:r>
          </a:p>
          <a:p>
            <a:pPr marL="1257300" lvl="2" indent="-342900">
              <a:buFont typeface="Arial" panose="020B0604020202020204" pitchFamily="34" charset="0"/>
              <a:buChar char="•"/>
            </a:pPr>
            <a:endParaRPr lang="en-GB" sz="2600"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GB" sz="2600" dirty="0">
                <a:latin typeface="Arial" panose="020B0604020202020204" pitchFamily="34" charset="0"/>
                <a:cs typeface="Arial" panose="020B0604020202020204" pitchFamily="34" charset="0"/>
              </a:rPr>
              <a:t>Wave 2-5: Telephone interview</a:t>
            </a:r>
          </a:p>
          <a:p>
            <a:pPr marL="1257300" lvl="2" indent="-342900">
              <a:buFont typeface="Arial" panose="020B0604020202020204" pitchFamily="34" charset="0"/>
              <a:buChar char="•"/>
            </a:pPr>
            <a:r>
              <a:rPr lang="en-GB" sz="2600" dirty="0">
                <a:latin typeface="Arial" panose="020B0604020202020204" pitchFamily="34" charset="0"/>
                <a:cs typeface="Arial" panose="020B0604020202020204" pitchFamily="34" charset="0"/>
              </a:rPr>
              <a:t>Collecting data over the phone in ONS offices </a:t>
            </a:r>
          </a:p>
          <a:p>
            <a:pPr marL="285750" indent="-285750">
              <a:buFont typeface="Arial" panose="020B0604020202020204" pitchFamily="34" charset="0"/>
              <a:buChar char="•"/>
            </a:pPr>
            <a:endParaRPr lang="en-GB" sz="24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8290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CBB0C3E-BD73-FF40-9D26-5EBA77F2FFFA}"/>
              </a:ext>
            </a:extLst>
          </p:cNvPr>
          <p:cNvSpPr>
            <a:spLocks noGrp="1"/>
          </p:cNvSpPr>
          <p:nvPr>
            <p:ph type="ftr" sz="quarter" idx="3"/>
          </p:nvPr>
        </p:nvSpPr>
        <p:spPr/>
        <p:txBody>
          <a:bodyPr/>
          <a:lstStyle/>
          <a:p>
            <a:r>
              <a:rPr lang="en-US" dirty="0"/>
              <a:t>TO Responsive Design</a:t>
            </a:r>
          </a:p>
          <a:p>
            <a:endParaRPr lang="en-US" dirty="0"/>
          </a:p>
        </p:txBody>
      </p:sp>
      <p:sp>
        <p:nvSpPr>
          <p:cNvPr id="4" name="Title 3">
            <a:extLst>
              <a:ext uri="{FF2B5EF4-FFF2-40B4-BE49-F238E27FC236}">
                <a16:creationId xmlns:a16="http://schemas.microsoft.com/office/drawing/2014/main" id="{F3C9D2F2-003A-D34F-8C88-63FE9225BD5A}"/>
              </a:ext>
            </a:extLst>
          </p:cNvPr>
          <p:cNvSpPr>
            <a:spLocks noGrp="1"/>
          </p:cNvSpPr>
          <p:nvPr>
            <p:ph type="title"/>
          </p:nvPr>
        </p:nvSpPr>
        <p:spPr>
          <a:xfrm>
            <a:off x="838200" y="3264764"/>
            <a:ext cx="10515600" cy="1963310"/>
          </a:xfrm>
        </p:spPr>
        <p:txBody>
          <a:bodyPr/>
          <a:lstStyle/>
          <a:p>
            <a:r>
              <a:rPr lang="en-US" b="1" dirty="0">
                <a:latin typeface="Arial" panose="020B0604020202020204" pitchFamily="34" charset="0"/>
                <a:cs typeface="Arial" panose="020B0604020202020204" pitchFamily="34" charset="0"/>
              </a:rPr>
              <a:t>Why a responsive design in Telephone Operations was implemented?</a:t>
            </a:r>
          </a:p>
        </p:txBody>
      </p:sp>
    </p:spTree>
    <p:extLst>
      <p:ext uri="{BB962C8B-B14F-4D97-AF65-F5344CB8AC3E}">
        <p14:creationId xmlns:p14="http://schemas.microsoft.com/office/powerpoint/2010/main" val="4191619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343" y="880837"/>
            <a:ext cx="6910357" cy="923900"/>
          </a:xfrm>
        </p:spPr>
        <p:txBody>
          <a:bodyPr>
            <a:normAutofit/>
          </a:bodyPr>
          <a:lstStyle/>
          <a:p>
            <a:r>
              <a:rPr lang="en-GB" sz="3300" b="1" dirty="0">
                <a:latin typeface="Arial" panose="020B0604020202020204" pitchFamily="34" charset="0"/>
                <a:cs typeface="Arial" panose="020B0604020202020204" pitchFamily="34" charset="0"/>
              </a:rPr>
              <a:t>Why responsive design?</a:t>
            </a:r>
            <a:endParaRPr sz="3300" b="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5C1EB98-15C8-4331-BF5F-070BC26863DE}"/>
              </a:ext>
            </a:extLst>
          </p:cNvPr>
          <p:cNvSpPr txBox="1"/>
          <p:nvPr/>
        </p:nvSpPr>
        <p:spPr>
          <a:xfrm>
            <a:off x="849342" y="1804737"/>
            <a:ext cx="10702577" cy="3262432"/>
          </a:xfrm>
          <a:prstGeom prst="rect">
            <a:avLst/>
          </a:prstGeom>
          <a:noFill/>
        </p:spPr>
        <p:txBody>
          <a:bodyPr wrap="square" rtlCol="0">
            <a:spAutoFit/>
          </a:bodyPr>
          <a:lstStyle/>
          <a:p>
            <a:pPr marL="285750" indent="-285750">
              <a:buFont typeface="Arial" panose="020B0604020202020204" pitchFamily="34" charset="0"/>
              <a:buChar char="•"/>
            </a:pPr>
            <a:r>
              <a:rPr lang="en-GB" sz="2800" dirty="0">
                <a:latin typeface="Arial" panose="020B0604020202020204" pitchFamily="34" charset="0"/>
                <a:cs typeface="Arial" panose="020B0604020202020204" pitchFamily="34" charset="0"/>
              </a:rPr>
              <a:t>2013 National Statistics Quality review on LFS</a:t>
            </a:r>
          </a:p>
          <a:p>
            <a:pPr lvl="1"/>
            <a:r>
              <a:rPr lang="en-GB" sz="2800" dirty="0">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Explore adaptive fieldwork to focus resource more efficiently</a:t>
            </a:r>
          </a:p>
          <a:p>
            <a:pPr lvl="1"/>
            <a:endParaRPr lang="en-GB" sz="2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800" dirty="0">
                <a:latin typeface="Arial" panose="020B0604020202020204" pitchFamily="34" charset="0"/>
                <a:cs typeface="Arial" panose="020B0604020202020204" pitchFamily="34" charset="0"/>
              </a:rPr>
              <a:t>Most feasible to implement an adaptive design for waves 2-5, where respondent characteristics would have been collected</a:t>
            </a:r>
          </a:p>
          <a:p>
            <a:pPr lvl="1"/>
            <a:r>
              <a:rPr lang="en-GB" sz="2400" dirty="0">
                <a:latin typeface="Arial" panose="020B0604020202020204" pitchFamily="34" charset="0"/>
                <a:cs typeface="Arial" panose="020B0604020202020204" pitchFamily="34" charset="0"/>
              </a:rPr>
              <a:t>- Before the trial, no adaptive design was ever implemented in the Telephone Operations</a:t>
            </a:r>
          </a:p>
          <a:p>
            <a:pPr marL="742950" lvl="1"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3922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CBB0C3E-BD73-FF40-9D26-5EBA77F2FFFA}"/>
              </a:ext>
            </a:extLst>
          </p:cNvPr>
          <p:cNvSpPr>
            <a:spLocks noGrp="1"/>
          </p:cNvSpPr>
          <p:nvPr>
            <p:ph type="ftr" sz="quarter" idx="3"/>
          </p:nvPr>
        </p:nvSpPr>
        <p:spPr/>
        <p:txBody>
          <a:bodyPr/>
          <a:lstStyle/>
          <a:p>
            <a:r>
              <a:rPr lang="en-US" dirty="0"/>
              <a:t>TO Responsive Design</a:t>
            </a:r>
          </a:p>
          <a:p>
            <a:endParaRPr lang="en-US" dirty="0"/>
          </a:p>
        </p:txBody>
      </p:sp>
      <p:sp>
        <p:nvSpPr>
          <p:cNvPr id="4" name="Title 3">
            <a:extLst>
              <a:ext uri="{FF2B5EF4-FFF2-40B4-BE49-F238E27FC236}">
                <a16:creationId xmlns:a16="http://schemas.microsoft.com/office/drawing/2014/main" id="{F3C9D2F2-003A-D34F-8C88-63FE9225BD5A}"/>
              </a:ext>
            </a:extLst>
          </p:cNvPr>
          <p:cNvSpPr>
            <a:spLocks noGrp="1"/>
          </p:cNvSpPr>
          <p:nvPr>
            <p:ph type="title"/>
          </p:nvPr>
        </p:nvSpPr>
        <p:spPr>
          <a:xfrm>
            <a:off x="856343" y="2840469"/>
            <a:ext cx="10515600" cy="1963310"/>
          </a:xfrm>
        </p:spPr>
        <p:txBody>
          <a:bodyPr/>
          <a:lstStyle/>
          <a:p>
            <a:r>
              <a:rPr lang="en-US" b="1" dirty="0">
                <a:latin typeface="Arial" panose="020B0604020202020204" pitchFamily="34" charset="0"/>
                <a:cs typeface="Arial" panose="020B0604020202020204" pitchFamily="34" charset="0"/>
              </a:rPr>
              <a:t>What would a Responsive design for TO look like?</a:t>
            </a:r>
          </a:p>
        </p:txBody>
      </p:sp>
    </p:spTree>
    <p:extLst>
      <p:ext uri="{BB962C8B-B14F-4D97-AF65-F5344CB8AC3E}">
        <p14:creationId xmlns:p14="http://schemas.microsoft.com/office/powerpoint/2010/main" val="4106040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A6FDB-0D49-497B-9CE8-721344AC127C}"/>
              </a:ext>
            </a:extLst>
          </p:cNvPr>
          <p:cNvSpPr>
            <a:spLocks noGrp="1"/>
          </p:cNvSpPr>
          <p:nvPr>
            <p:ph type="title"/>
          </p:nvPr>
        </p:nvSpPr>
        <p:spPr/>
        <p:txBody>
          <a:bodyPr>
            <a:normAutofit/>
          </a:bodyPr>
          <a:lstStyle/>
          <a:p>
            <a:r>
              <a:rPr lang="en-GB" sz="3300" b="1" dirty="0">
                <a:latin typeface="Arial" panose="020B0604020202020204" pitchFamily="34" charset="0"/>
                <a:cs typeface="Arial" panose="020B0604020202020204" pitchFamily="34" charset="0"/>
              </a:rPr>
              <a:t>LFS Telephone Operations schedule</a:t>
            </a:r>
          </a:p>
        </p:txBody>
      </p:sp>
      <p:sp>
        <p:nvSpPr>
          <p:cNvPr id="3" name="Content Placeholder 2">
            <a:extLst>
              <a:ext uri="{FF2B5EF4-FFF2-40B4-BE49-F238E27FC236}">
                <a16:creationId xmlns:a16="http://schemas.microsoft.com/office/drawing/2014/main" id="{561A2D67-71F7-45AB-9DD4-072AB9D48CB3}"/>
              </a:ext>
            </a:extLst>
          </p:cNvPr>
          <p:cNvSpPr>
            <a:spLocks noGrp="1"/>
          </p:cNvSpPr>
          <p:nvPr>
            <p:ph idx="1"/>
          </p:nvPr>
        </p:nvSpPr>
        <p:spPr>
          <a:xfrm>
            <a:off x="983179" y="2169694"/>
            <a:ext cx="10515600" cy="1780674"/>
          </a:xfrm>
        </p:spPr>
        <p:txBody>
          <a:bodyPr>
            <a:noAutofit/>
          </a:bodyPr>
          <a:lstStyle/>
          <a:p>
            <a:pPr marL="0" indent="0">
              <a:buNone/>
            </a:pPr>
            <a:r>
              <a:rPr lang="en-GB" sz="3200" dirty="0">
                <a:latin typeface="Arial" panose="020B0604020202020204" pitchFamily="34" charset="0"/>
                <a:cs typeface="Arial" panose="020B0604020202020204" pitchFamily="34" charset="0"/>
              </a:rPr>
              <a:t>Week 1: Cases that hasn’t been tried since last wave</a:t>
            </a:r>
          </a:p>
          <a:p>
            <a:pPr marL="0" indent="0">
              <a:buNone/>
            </a:pPr>
            <a:endParaRPr lang="en-GB" sz="3200" dirty="0">
              <a:latin typeface="Arial" panose="020B0604020202020204" pitchFamily="34" charset="0"/>
              <a:cs typeface="Arial" panose="020B0604020202020204" pitchFamily="34" charset="0"/>
            </a:endParaRPr>
          </a:p>
          <a:p>
            <a:pPr marL="0" indent="0">
              <a:buNone/>
            </a:pPr>
            <a:r>
              <a:rPr lang="en-GB" sz="3200" dirty="0">
                <a:latin typeface="Arial" panose="020B0604020202020204" pitchFamily="34" charset="0"/>
                <a:cs typeface="Arial" panose="020B0604020202020204" pitchFamily="34" charset="0"/>
              </a:rPr>
              <a:t>Week 2: Cases that have already been tried for one week </a:t>
            </a:r>
          </a:p>
          <a:p>
            <a:pPr marL="0" indent="0">
              <a:buNone/>
            </a:pPr>
            <a:endParaRPr lang="en-GB" sz="3200" dirty="0">
              <a:latin typeface="Arial" panose="020B0604020202020204" pitchFamily="34" charset="0"/>
              <a:cs typeface="Arial" panose="020B0604020202020204" pitchFamily="34" charset="0"/>
            </a:endParaRPr>
          </a:p>
          <a:p>
            <a:pPr marL="0" indent="0">
              <a:buNone/>
            </a:pPr>
            <a:r>
              <a:rPr lang="en-GB" sz="3200" dirty="0">
                <a:latin typeface="Arial" panose="020B0604020202020204" pitchFamily="34" charset="0"/>
                <a:cs typeface="Arial" panose="020B0604020202020204" pitchFamily="34" charset="0"/>
              </a:rPr>
              <a:t>Week 3: Cases that have already been tried for two weeks</a:t>
            </a:r>
          </a:p>
        </p:txBody>
      </p:sp>
    </p:spTree>
    <p:extLst>
      <p:ext uri="{BB962C8B-B14F-4D97-AF65-F5344CB8AC3E}">
        <p14:creationId xmlns:p14="http://schemas.microsoft.com/office/powerpoint/2010/main" val="526089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A6FDB-0D49-497B-9CE8-721344AC127C}"/>
              </a:ext>
            </a:extLst>
          </p:cNvPr>
          <p:cNvSpPr>
            <a:spLocks noGrp="1"/>
          </p:cNvSpPr>
          <p:nvPr>
            <p:ph type="title"/>
          </p:nvPr>
        </p:nvSpPr>
        <p:spPr/>
        <p:txBody>
          <a:bodyPr>
            <a:normAutofit/>
          </a:bodyPr>
          <a:lstStyle/>
          <a:p>
            <a:r>
              <a:rPr lang="en-GB" sz="3300" b="1" dirty="0">
                <a:latin typeface="Arial" panose="020B0604020202020204" pitchFamily="34" charset="0"/>
                <a:cs typeface="Arial" panose="020B0604020202020204" pitchFamily="34" charset="0"/>
              </a:rPr>
              <a:t>How the process would work</a:t>
            </a:r>
          </a:p>
        </p:txBody>
      </p:sp>
      <p:sp>
        <p:nvSpPr>
          <p:cNvPr id="3" name="Content Placeholder 2">
            <a:extLst>
              <a:ext uri="{FF2B5EF4-FFF2-40B4-BE49-F238E27FC236}">
                <a16:creationId xmlns:a16="http://schemas.microsoft.com/office/drawing/2014/main" id="{561A2D67-71F7-45AB-9DD4-072AB9D48CB3}"/>
              </a:ext>
            </a:extLst>
          </p:cNvPr>
          <p:cNvSpPr>
            <a:spLocks noGrp="1"/>
          </p:cNvSpPr>
          <p:nvPr>
            <p:ph idx="1"/>
          </p:nvPr>
        </p:nvSpPr>
        <p:spPr>
          <a:xfrm>
            <a:off x="983179" y="2169694"/>
            <a:ext cx="10515600" cy="1780674"/>
          </a:xfrm>
        </p:spPr>
        <p:txBody>
          <a:bodyPr>
            <a:noAutofit/>
          </a:bodyPr>
          <a:lstStyle/>
          <a:p>
            <a:pPr marL="0" indent="0">
              <a:buNone/>
            </a:pPr>
            <a:r>
              <a:rPr lang="en-GB" sz="3200" dirty="0">
                <a:latin typeface="Arial" panose="020B0604020202020204" pitchFamily="34" charset="0"/>
                <a:cs typeface="Arial" panose="020B0604020202020204" pitchFamily="34" charset="0"/>
              </a:rPr>
              <a:t>Week 1: Cases that hasn’t been tried since last wave</a:t>
            </a:r>
          </a:p>
          <a:p>
            <a:pPr marL="0" indent="0">
              <a:buNone/>
            </a:pPr>
            <a:endParaRPr lang="en-GB" sz="3200" dirty="0">
              <a:latin typeface="Arial" panose="020B0604020202020204" pitchFamily="34" charset="0"/>
              <a:cs typeface="Arial" panose="020B0604020202020204" pitchFamily="34" charset="0"/>
            </a:endParaRPr>
          </a:p>
          <a:p>
            <a:pPr marL="0" indent="0">
              <a:buNone/>
            </a:pPr>
            <a:r>
              <a:rPr lang="en-GB" sz="3200" dirty="0">
                <a:latin typeface="Arial" panose="020B0604020202020204" pitchFamily="34" charset="0"/>
                <a:cs typeface="Arial" panose="020B0604020202020204" pitchFamily="34" charset="0"/>
              </a:rPr>
              <a:t>Week 2: Cases that have already been tried for one week </a:t>
            </a:r>
          </a:p>
          <a:p>
            <a:pPr marL="0" indent="0">
              <a:buNone/>
            </a:pPr>
            <a:endParaRPr lang="en-GB" sz="3200" dirty="0">
              <a:latin typeface="Arial" panose="020B0604020202020204" pitchFamily="34" charset="0"/>
              <a:cs typeface="Arial" panose="020B0604020202020204" pitchFamily="34" charset="0"/>
            </a:endParaRPr>
          </a:p>
          <a:p>
            <a:pPr marL="0" indent="0">
              <a:buNone/>
            </a:pPr>
            <a:r>
              <a:rPr lang="en-GB" sz="3200" dirty="0">
                <a:latin typeface="Arial" panose="020B0604020202020204" pitchFamily="34" charset="0"/>
                <a:cs typeface="Arial" panose="020B0604020202020204" pitchFamily="34" charset="0"/>
              </a:rPr>
              <a:t>Week 3: Cases that have already been tried for two weeks</a:t>
            </a:r>
          </a:p>
        </p:txBody>
      </p:sp>
      <p:sp>
        <p:nvSpPr>
          <p:cNvPr id="4" name="Rectangle: Rounded Corners 3">
            <a:extLst>
              <a:ext uri="{FF2B5EF4-FFF2-40B4-BE49-F238E27FC236}">
                <a16:creationId xmlns:a16="http://schemas.microsoft.com/office/drawing/2014/main" id="{0A678BE2-3D77-4207-A7A8-36BBF58313FA}"/>
              </a:ext>
            </a:extLst>
          </p:cNvPr>
          <p:cNvSpPr/>
          <p:nvPr/>
        </p:nvSpPr>
        <p:spPr>
          <a:xfrm>
            <a:off x="983179" y="3080084"/>
            <a:ext cx="10515600" cy="870284"/>
          </a:xfrm>
          <a:prstGeom prst="roundRect">
            <a:avLst/>
          </a:prstGeom>
          <a:solidFill>
            <a:srgbClr val="00B050">
              <a:alpha val="5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20304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F12084A-D752-44D8-9D33-096DC7BA94B8}"/>
              </a:ext>
            </a:extLst>
          </p:cNvPr>
          <p:cNvSpPr txBox="1"/>
          <p:nvPr/>
        </p:nvSpPr>
        <p:spPr>
          <a:xfrm>
            <a:off x="865829" y="2053239"/>
            <a:ext cx="10460341" cy="3342453"/>
          </a:xfrm>
          <a:prstGeom prst="rect">
            <a:avLst/>
          </a:prstGeom>
          <a:noFill/>
        </p:spPr>
        <p:txBody>
          <a:bodyPr wrap="square" rtlCol="0">
            <a:spAutoFit/>
          </a:bodyPr>
          <a:lstStyle/>
          <a:p>
            <a:pPr marL="342900" lvl="0" indent="-342900" fontAlgn="base">
              <a:spcBef>
                <a:spcPct val="20000"/>
              </a:spcBef>
              <a:spcAft>
                <a:spcPct val="0"/>
              </a:spcAft>
              <a:defRPr/>
            </a:pPr>
            <a:r>
              <a:rPr lang="en-GB" sz="3200" b="1" kern="0" dirty="0">
                <a:solidFill>
                  <a:srgbClr val="00B050"/>
                </a:solidFill>
                <a:latin typeface="Arial" panose="020B0604020202020204" pitchFamily="34" charset="0"/>
                <a:cs typeface="Arial" panose="020B0604020202020204" pitchFamily="34" charset="0"/>
              </a:rPr>
              <a:t>Aim:</a:t>
            </a:r>
          </a:p>
          <a:p>
            <a:pPr marL="1588" lvl="0" indent="-1588" fontAlgn="base">
              <a:spcBef>
                <a:spcPct val="20000"/>
              </a:spcBef>
              <a:spcAft>
                <a:spcPct val="0"/>
              </a:spcAft>
              <a:buClr>
                <a:srgbClr val="00B050"/>
              </a:buClr>
              <a:buSzPct val="120000"/>
              <a:buFont typeface="Wingdings" pitchFamily="2" charset="2"/>
              <a:buChar char="q"/>
              <a:defRPr/>
            </a:pPr>
            <a:r>
              <a:rPr lang="en-GB" sz="3200" kern="0" dirty="0">
                <a:latin typeface="Arial" panose="020B0604020202020204" pitchFamily="34" charset="0"/>
                <a:cs typeface="Arial" panose="020B0604020202020204" pitchFamily="34" charset="0"/>
              </a:rPr>
              <a:t> To achieve the same response rate more efficiently</a:t>
            </a:r>
          </a:p>
          <a:p>
            <a:pPr marL="1588" lvl="0" indent="-1588" fontAlgn="base">
              <a:spcBef>
                <a:spcPct val="20000"/>
              </a:spcBef>
              <a:spcAft>
                <a:spcPct val="0"/>
              </a:spcAft>
              <a:buClr>
                <a:srgbClr val="00B050"/>
              </a:buClr>
              <a:buSzPct val="120000"/>
              <a:buFont typeface="Wingdings" pitchFamily="2" charset="2"/>
              <a:buChar char="q"/>
              <a:defRPr/>
            </a:pPr>
            <a:endParaRPr lang="en-GB" sz="3200" kern="0" dirty="0">
              <a:latin typeface="Arial" panose="020B0604020202020204" pitchFamily="34" charset="0"/>
              <a:cs typeface="Arial" panose="020B0604020202020204" pitchFamily="34" charset="0"/>
            </a:endParaRPr>
          </a:p>
          <a:p>
            <a:pPr marL="1588" lvl="0" indent="-1588" fontAlgn="base">
              <a:spcBef>
                <a:spcPct val="20000"/>
              </a:spcBef>
              <a:spcAft>
                <a:spcPct val="0"/>
              </a:spcAft>
              <a:buClr>
                <a:srgbClr val="00B050"/>
              </a:buClr>
              <a:buSzPct val="120000"/>
              <a:buFont typeface="Wingdings" pitchFamily="2" charset="2"/>
              <a:buChar char="q"/>
              <a:defRPr/>
            </a:pPr>
            <a:r>
              <a:rPr lang="en-GB" sz="3200" kern="0" dirty="0">
                <a:latin typeface="Arial" panose="020B0604020202020204" pitchFamily="34" charset="0"/>
                <a:cs typeface="Arial" panose="020B0604020202020204" pitchFamily="34" charset="0"/>
              </a:rPr>
              <a:t> whilst ensuring representativeness is not negatively affected</a:t>
            </a:r>
          </a:p>
          <a:p>
            <a:pPr marL="742950" lvl="1" indent="-285750">
              <a:buClr>
                <a:srgbClr val="00B050"/>
              </a:buClr>
              <a:buFont typeface="Arial" panose="020B0604020202020204" pitchFamily="34" charset="0"/>
              <a:buChar char="•"/>
            </a:pPr>
            <a:endParaRPr lang="en-GB" sz="32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D421E90F-BCE4-44E4-8294-C948CD9DD6C2}"/>
              </a:ext>
            </a:extLst>
          </p:cNvPr>
          <p:cNvSpPr>
            <a:spLocks noGrp="1"/>
          </p:cNvSpPr>
          <p:nvPr>
            <p:ph type="title"/>
          </p:nvPr>
        </p:nvSpPr>
        <p:spPr>
          <a:xfrm>
            <a:off x="849343" y="880838"/>
            <a:ext cx="6910357" cy="771500"/>
          </a:xfrm>
        </p:spPr>
        <p:txBody>
          <a:bodyPr>
            <a:normAutofit/>
          </a:bodyPr>
          <a:lstStyle/>
          <a:p>
            <a:r>
              <a:rPr lang="en-GB" sz="3300" b="1" dirty="0">
                <a:latin typeface="Arial" panose="020B0604020202020204" pitchFamily="34" charset="0"/>
                <a:cs typeface="Arial" panose="020B0604020202020204" pitchFamily="34" charset="0"/>
              </a:rPr>
              <a:t>Responsive design in TO</a:t>
            </a:r>
          </a:p>
        </p:txBody>
      </p:sp>
    </p:spTree>
    <p:extLst>
      <p:ext uri="{BB962C8B-B14F-4D97-AF65-F5344CB8AC3E}">
        <p14:creationId xmlns:p14="http://schemas.microsoft.com/office/powerpoint/2010/main" val="1640994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CD3257-6E2C-7C4E-BF13-0E0F772296F4}"/>
              </a:ext>
            </a:extLst>
          </p:cNvPr>
          <p:cNvSpPr>
            <a:spLocks noGrp="1"/>
          </p:cNvSpPr>
          <p:nvPr>
            <p:ph type="title"/>
          </p:nvPr>
        </p:nvSpPr>
        <p:spPr>
          <a:xfrm>
            <a:off x="838200" y="1984074"/>
            <a:ext cx="10515600" cy="1963310"/>
          </a:xfrm>
        </p:spPr>
        <p:txBody>
          <a:bodyPr/>
          <a:lstStyle/>
          <a:p>
            <a:r>
              <a:rPr lang="en-US" b="1" dirty="0">
                <a:latin typeface="Arial" panose="020B0604020202020204" pitchFamily="34" charset="0"/>
                <a:cs typeface="Arial" panose="020B0604020202020204" pitchFamily="34" charset="0"/>
              </a:rPr>
              <a:t>Method</a:t>
            </a:r>
          </a:p>
        </p:txBody>
      </p:sp>
      <p:sp>
        <p:nvSpPr>
          <p:cNvPr id="6" name="Footer Placeholder 5">
            <a:extLst>
              <a:ext uri="{FF2B5EF4-FFF2-40B4-BE49-F238E27FC236}">
                <a16:creationId xmlns:a16="http://schemas.microsoft.com/office/drawing/2014/main" id="{C37DF16E-8A9B-764A-A762-830652D962F1}"/>
              </a:ext>
            </a:extLst>
          </p:cNvPr>
          <p:cNvSpPr>
            <a:spLocks noGrp="1"/>
          </p:cNvSpPr>
          <p:nvPr>
            <p:ph type="ftr" sz="quarter" idx="3"/>
          </p:nvPr>
        </p:nvSpPr>
        <p:spPr/>
        <p:txBody>
          <a:bodyPr/>
          <a:lstStyle/>
          <a:p>
            <a:r>
              <a:rPr lang="en-US" dirty="0"/>
              <a:t>TO Responsive Design</a:t>
            </a:r>
          </a:p>
          <a:p>
            <a:endParaRPr lang="en-US" dirty="0"/>
          </a:p>
        </p:txBody>
      </p:sp>
    </p:spTree>
    <p:extLst>
      <p:ext uri="{BB962C8B-B14F-4D97-AF65-F5344CB8AC3E}">
        <p14:creationId xmlns:p14="http://schemas.microsoft.com/office/powerpoint/2010/main" val="3789852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300" b="1" dirty="0">
                <a:latin typeface="Arial" panose="020B0604020202020204" pitchFamily="34" charset="0"/>
                <a:cs typeface="Arial" panose="020B0604020202020204" pitchFamily="34" charset="0"/>
              </a:rPr>
              <a:t>Methodology</a:t>
            </a:r>
          </a:p>
        </p:txBody>
      </p:sp>
      <p:sp>
        <p:nvSpPr>
          <p:cNvPr id="3" name="Content Placeholder 2"/>
          <p:cNvSpPr>
            <a:spLocks noGrp="1"/>
          </p:cNvSpPr>
          <p:nvPr>
            <p:ph idx="1"/>
          </p:nvPr>
        </p:nvSpPr>
        <p:spPr>
          <a:xfrm>
            <a:off x="1262003" y="1732082"/>
            <a:ext cx="8515865" cy="1346010"/>
          </a:xfrm>
        </p:spPr>
        <p:txBody>
          <a:bodyPr/>
          <a:lstStyle/>
          <a:p>
            <a:pPr algn="ctr">
              <a:buClr>
                <a:srgbClr val="00B050"/>
              </a:buClr>
              <a:buSzPct val="120000"/>
              <a:buFont typeface="Wingdings" pitchFamily="2" charset="2"/>
              <a:buChar char="ü"/>
            </a:pPr>
            <a:r>
              <a:rPr lang="en-GB" dirty="0">
                <a:latin typeface="Arial" panose="020B0604020202020204" pitchFamily="34" charset="0"/>
                <a:cs typeface="Arial" panose="020B0604020202020204" pitchFamily="34" charset="0"/>
              </a:rPr>
              <a:t>To achieve the same response rate more efficiently</a:t>
            </a:r>
          </a:p>
          <a:p>
            <a:pPr lvl="0">
              <a:buNone/>
              <a:defRPr/>
            </a:pPr>
            <a:endParaRPr lang="en-GB" dirty="0">
              <a:latin typeface="Arial" panose="020B0604020202020204" pitchFamily="34" charset="0"/>
              <a:cs typeface="Arial" panose="020B0604020202020204" pitchFamily="34" charset="0"/>
            </a:endParaRPr>
          </a:p>
          <a:p>
            <a:pPr algn="ctr">
              <a:buNone/>
            </a:pPr>
            <a:endParaRPr lang="en-GB" dirty="0">
              <a:latin typeface="Arial" panose="020B0604020202020204" pitchFamily="34" charset="0"/>
              <a:cs typeface="Arial" panose="020B0604020202020204" pitchFamily="34" charset="0"/>
            </a:endParaRPr>
          </a:p>
        </p:txBody>
      </p:sp>
      <p:sp>
        <p:nvSpPr>
          <p:cNvPr id="4" name="Rectangle 3"/>
          <p:cNvSpPr/>
          <p:nvPr/>
        </p:nvSpPr>
        <p:spPr>
          <a:xfrm>
            <a:off x="7104112" y="2384233"/>
            <a:ext cx="3456384" cy="3662541"/>
          </a:xfrm>
          <a:prstGeom prst="rect">
            <a:avLst/>
          </a:prstGeom>
          <a:gradFill>
            <a:gsLst>
              <a:gs pos="0">
                <a:srgbClr val="92D050"/>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50800" cap="rnd">
            <a:solidFill>
              <a:schemeClr val="accent1">
                <a:lumMod val="25000"/>
              </a:schemeClr>
            </a:solidFill>
          </a:ln>
        </p:spPr>
        <p:txBody>
          <a:bodyPr wrap="square">
            <a:spAutoFit/>
          </a:bodyPr>
          <a:lstStyle/>
          <a:p>
            <a:pPr marL="627063" indent="-514350">
              <a:spcBef>
                <a:spcPct val="20000"/>
              </a:spcBef>
              <a:buFont typeface="+mj-lt"/>
              <a:buAutoNum type="arabicPeriod"/>
              <a:defRPr/>
            </a:pPr>
            <a:r>
              <a:rPr lang="en-GB" sz="2000" kern="0" dirty="0">
                <a:latin typeface="Arial" panose="020B0604020202020204" pitchFamily="34" charset="0"/>
                <a:cs typeface="Arial" panose="020B0604020202020204" pitchFamily="34" charset="0"/>
              </a:rPr>
              <a:t>Tenure</a:t>
            </a:r>
          </a:p>
          <a:p>
            <a:pPr marL="627063" indent="-514350">
              <a:spcBef>
                <a:spcPct val="20000"/>
              </a:spcBef>
              <a:buFont typeface="+mj-lt"/>
              <a:buAutoNum type="arabicPeriod"/>
              <a:defRPr/>
            </a:pPr>
            <a:r>
              <a:rPr lang="en-GB" sz="2000" kern="0" dirty="0">
                <a:latin typeface="Arial" panose="020B0604020202020204" pitchFamily="34" charset="0"/>
                <a:cs typeface="Arial" panose="020B0604020202020204" pitchFamily="34" charset="0"/>
              </a:rPr>
              <a:t>Age group of HRP</a:t>
            </a:r>
          </a:p>
          <a:p>
            <a:pPr marL="627063" indent="-514350">
              <a:spcBef>
                <a:spcPct val="20000"/>
              </a:spcBef>
              <a:buFont typeface="+mj-lt"/>
              <a:buAutoNum type="arabicPeriod"/>
              <a:defRPr/>
            </a:pPr>
            <a:r>
              <a:rPr lang="en-GB" sz="2000" kern="0" dirty="0">
                <a:latin typeface="Arial" panose="020B0604020202020204" pitchFamily="34" charset="0"/>
                <a:cs typeface="Arial" panose="020B0604020202020204" pitchFamily="34" charset="0"/>
              </a:rPr>
              <a:t>Parental status of HRP</a:t>
            </a:r>
          </a:p>
          <a:p>
            <a:pPr marL="627063" indent="-514350">
              <a:spcBef>
                <a:spcPct val="20000"/>
              </a:spcBef>
              <a:buFont typeface="+mj-lt"/>
              <a:buAutoNum type="arabicPeriod"/>
              <a:defRPr/>
            </a:pPr>
            <a:r>
              <a:rPr lang="en-GB" sz="2000" kern="0" dirty="0">
                <a:latin typeface="Arial" panose="020B0604020202020204" pitchFamily="34" charset="0"/>
                <a:cs typeface="Arial" panose="020B0604020202020204" pitchFamily="34" charset="0"/>
              </a:rPr>
              <a:t>Gender of HRP</a:t>
            </a:r>
          </a:p>
          <a:p>
            <a:pPr marL="627063" indent="-514350">
              <a:spcBef>
                <a:spcPct val="20000"/>
              </a:spcBef>
              <a:buFont typeface="+mj-lt"/>
              <a:buAutoNum type="arabicPeriod"/>
              <a:defRPr/>
            </a:pPr>
            <a:r>
              <a:rPr lang="en-GB" sz="2000" kern="0" dirty="0">
                <a:latin typeface="Arial" panose="020B0604020202020204" pitchFamily="34" charset="0"/>
                <a:cs typeface="Arial" panose="020B0604020202020204" pitchFamily="34" charset="0"/>
              </a:rPr>
              <a:t>Work status of HRP</a:t>
            </a:r>
          </a:p>
          <a:p>
            <a:pPr marL="627063" indent="-514350">
              <a:spcBef>
                <a:spcPct val="20000"/>
              </a:spcBef>
              <a:buFont typeface="+mj-lt"/>
              <a:buAutoNum type="arabicPeriod"/>
              <a:defRPr/>
            </a:pPr>
            <a:r>
              <a:rPr lang="en-GB" sz="2000" kern="0" dirty="0">
                <a:latin typeface="Arial" panose="020B0604020202020204" pitchFamily="34" charset="0"/>
                <a:cs typeface="Arial" panose="020B0604020202020204" pitchFamily="34" charset="0"/>
              </a:rPr>
              <a:t>Ethnicity of HRP</a:t>
            </a:r>
          </a:p>
          <a:p>
            <a:pPr marL="627063" indent="-514350">
              <a:spcBef>
                <a:spcPct val="20000"/>
              </a:spcBef>
              <a:buFont typeface="+mj-lt"/>
              <a:buAutoNum type="arabicPeriod"/>
              <a:defRPr/>
            </a:pPr>
            <a:r>
              <a:rPr lang="en-GB" sz="2000" kern="0" dirty="0">
                <a:latin typeface="Arial" panose="020B0604020202020204" pitchFamily="34" charset="0"/>
                <a:cs typeface="Arial" panose="020B0604020202020204" pitchFamily="34" charset="0"/>
              </a:rPr>
              <a:t>Number of days tried</a:t>
            </a:r>
          </a:p>
          <a:p>
            <a:pPr marL="627063" indent="-514350">
              <a:spcBef>
                <a:spcPct val="20000"/>
              </a:spcBef>
              <a:buFont typeface="+mj-lt"/>
              <a:buAutoNum type="arabicPeriod"/>
              <a:defRPr/>
            </a:pPr>
            <a:r>
              <a:rPr lang="en-GB" sz="2000" kern="0" dirty="0">
                <a:latin typeface="Arial" panose="020B0604020202020204" pitchFamily="34" charset="0"/>
                <a:cs typeface="Arial" panose="020B0604020202020204" pitchFamily="34" charset="0"/>
              </a:rPr>
              <a:t>Total calls this wave</a:t>
            </a:r>
          </a:p>
          <a:p>
            <a:pPr marL="627063" indent="-514350">
              <a:spcBef>
                <a:spcPct val="20000"/>
              </a:spcBef>
              <a:buFont typeface="+mj-lt"/>
              <a:buAutoNum type="arabicPeriod"/>
              <a:defRPr/>
            </a:pPr>
            <a:r>
              <a:rPr lang="en-GB" sz="2000" kern="0" dirty="0">
                <a:latin typeface="Arial" panose="020B0604020202020204" pitchFamily="34" charset="0"/>
                <a:cs typeface="Arial" panose="020B0604020202020204" pitchFamily="34" charset="0"/>
              </a:rPr>
              <a:t>Number of times slots tried</a:t>
            </a:r>
          </a:p>
        </p:txBody>
      </p:sp>
      <p:sp>
        <p:nvSpPr>
          <p:cNvPr id="5" name="Rectangle 4"/>
          <p:cNvSpPr/>
          <p:nvPr/>
        </p:nvSpPr>
        <p:spPr>
          <a:xfrm>
            <a:off x="1991544" y="2896625"/>
            <a:ext cx="3528392" cy="3170099"/>
          </a:xfrm>
          <a:prstGeom prst="rect">
            <a:avLst/>
          </a:prstGeom>
        </p:spPr>
        <p:txBody>
          <a:bodyPr wrap="square">
            <a:spAutoFit/>
          </a:bodyPr>
          <a:lstStyle/>
          <a:p>
            <a:pPr lvl="0">
              <a:buNone/>
              <a:defRPr/>
            </a:pPr>
            <a:r>
              <a:rPr lang="en-GB" sz="2000" b="1" dirty="0">
                <a:solidFill>
                  <a:srgbClr val="00B050"/>
                </a:solidFill>
                <a:latin typeface="Arial" panose="020B0604020202020204" pitchFamily="34" charset="0"/>
                <a:cs typeface="Arial" panose="020B0604020202020204" pitchFamily="34" charset="0"/>
              </a:rPr>
              <a:t>In developing a model which predicts how likely a household is to respond, we had to consider:</a:t>
            </a:r>
          </a:p>
          <a:p>
            <a:pPr lvl="0">
              <a:buNone/>
              <a:defRPr/>
            </a:pPr>
            <a:endParaRPr lang="en-GB" sz="2000" b="1" dirty="0">
              <a:solidFill>
                <a:srgbClr val="92D050"/>
              </a:solidFill>
              <a:latin typeface="Arial" panose="020B0604020202020204" pitchFamily="34" charset="0"/>
              <a:cs typeface="Arial" panose="020B0604020202020204" pitchFamily="34" charset="0"/>
            </a:endParaRPr>
          </a:p>
          <a:p>
            <a:pPr marL="357188" indent="-357188">
              <a:buFont typeface="Arial" pitchFamily="34" charset="0"/>
              <a:buChar char="•"/>
              <a:defRPr/>
            </a:pPr>
            <a:r>
              <a:rPr lang="en-GB" sz="2000" dirty="0">
                <a:latin typeface="Arial" panose="020B0604020202020204" pitchFamily="34" charset="0"/>
                <a:cs typeface="Arial" panose="020B0604020202020204" pitchFamily="34" charset="0"/>
              </a:rPr>
              <a:t>Statistical modelling methods</a:t>
            </a:r>
          </a:p>
          <a:p>
            <a:pPr marL="357188" indent="-357188">
              <a:buFont typeface="Arial" pitchFamily="34" charset="0"/>
              <a:buChar char="•"/>
              <a:defRPr/>
            </a:pPr>
            <a:r>
              <a:rPr lang="en-GB" sz="2000" dirty="0">
                <a:latin typeface="Arial" panose="020B0604020202020204" pitchFamily="34" charset="0"/>
                <a:cs typeface="Arial" panose="020B0604020202020204" pitchFamily="34" charset="0"/>
              </a:rPr>
              <a:t>Operational concerns (e.g. which variables can be rotated into next wave</a:t>
            </a:r>
            <a:r>
              <a:rPr lang="en-GB" sz="2000" dirty="0">
                <a:latin typeface="arialy)"/>
              </a:rPr>
              <a:t>)</a:t>
            </a:r>
          </a:p>
        </p:txBody>
      </p:sp>
      <p:sp>
        <p:nvSpPr>
          <p:cNvPr id="7" name="Right Arrow 6"/>
          <p:cNvSpPr/>
          <p:nvPr/>
        </p:nvSpPr>
        <p:spPr bwMode="auto">
          <a:xfrm>
            <a:off x="5519936" y="4581128"/>
            <a:ext cx="1008112" cy="648072"/>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Arial" panose="020B0604020202020204" pitchFamily="34" charset="0"/>
              <a:ea typeface="ＭＳ Ｐゴシック" pitchFamily="1" charset="-128"/>
              <a:cs typeface="Arial" panose="020B0604020202020204" pitchFamily="34" charset="0"/>
            </a:endParaRPr>
          </a:p>
        </p:txBody>
      </p:sp>
      <p:sp>
        <p:nvSpPr>
          <p:cNvPr id="8" name="Rectangle 7"/>
          <p:cNvSpPr/>
          <p:nvPr/>
        </p:nvSpPr>
        <p:spPr>
          <a:xfrm>
            <a:off x="797409" y="1619672"/>
            <a:ext cx="1096775" cy="584775"/>
          </a:xfrm>
          <a:prstGeom prst="rect">
            <a:avLst/>
          </a:prstGeom>
        </p:spPr>
        <p:txBody>
          <a:bodyPr wrap="none">
            <a:spAutoFit/>
          </a:bodyPr>
          <a:lstStyle/>
          <a:p>
            <a:pPr algn="ctr">
              <a:buClr>
                <a:srgbClr val="92D050"/>
              </a:buClr>
              <a:buSzPct val="120000"/>
              <a:buNone/>
            </a:pPr>
            <a:r>
              <a:rPr lang="en-GB" sz="3200" b="1" kern="0" dirty="0">
                <a:solidFill>
                  <a:srgbClr val="00B050"/>
                </a:solidFill>
                <a:latin typeface="Arial" panose="020B0604020202020204" pitchFamily="34" charset="0"/>
                <a:cs typeface="Arial" panose="020B0604020202020204" pitchFamily="34" charset="0"/>
              </a:rPr>
              <a:t>Aim:</a:t>
            </a:r>
            <a:endParaRPr lang="en-GB" sz="3200" dirty="0">
              <a:solidFill>
                <a:srgbClr val="00B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314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300" b="1" dirty="0">
                <a:latin typeface="Arial" panose="020B0604020202020204" pitchFamily="34" charset="0"/>
                <a:cs typeface="Arial" panose="020B0604020202020204" pitchFamily="34" charset="0"/>
              </a:rPr>
              <a:t>Methodology</a:t>
            </a:r>
          </a:p>
        </p:txBody>
      </p:sp>
      <p:sp>
        <p:nvSpPr>
          <p:cNvPr id="3" name="Content Placeholder 2"/>
          <p:cNvSpPr>
            <a:spLocks noGrp="1"/>
          </p:cNvSpPr>
          <p:nvPr>
            <p:ph idx="1"/>
          </p:nvPr>
        </p:nvSpPr>
        <p:spPr>
          <a:xfrm>
            <a:off x="1523840" y="1663162"/>
            <a:ext cx="7772400" cy="4314001"/>
          </a:xfrm>
        </p:spPr>
        <p:txBody>
          <a:bodyPr>
            <a:normAutofit fontScale="92500"/>
          </a:bodyPr>
          <a:lstStyle/>
          <a:p>
            <a:pPr marL="628650" indent="-357188" algn="ctr">
              <a:buClr>
                <a:srgbClr val="00B050"/>
              </a:buClr>
              <a:buSzPct val="120000"/>
              <a:buFont typeface="Wingdings" pitchFamily="2" charset="2"/>
              <a:buChar char="ü"/>
            </a:pPr>
            <a:r>
              <a:rPr lang="en-GB" sz="3000" dirty="0">
                <a:latin typeface="Arial" panose="020B0604020202020204" pitchFamily="34" charset="0"/>
                <a:cs typeface="Arial" panose="020B0604020202020204" pitchFamily="34" charset="0"/>
              </a:rPr>
              <a:t>whilst ensuring representativeness is not negatively affected</a:t>
            </a:r>
          </a:p>
          <a:p>
            <a:pPr lvl="0" algn="ctr">
              <a:buNone/>
            </a:pPr>
            <a:endParaRPr lang="en-GB" dirty="0">
              <a:latin typeface="Arial" panose="020B0604020202020204" pitchFamily="34" charset="0"/>
              <a:cs typeface="Arial" panose="020B0604020202020204" pitchFamily="34" charset="0"/>
            </a:endParaRPr>
          </a:p>
          <a:p>
            <a:pPr lvl="0">
              <a:buNone/>
              <a:defRPr/>
            </a:pPr>
            <a:r>
              <a:rPr lang="en-GB" b="1" dirty="0">
                <a:solidFill>
                  <a:srgbClr val="00B050"/>
                </a:solidFill>
                <a:latin typeface="Arial" panose="020B0604020202020204" pitchFamily="34" charset="0"/>
                <a:cs typeface="Arial" panose="020B0604020202020204" pitchFamily="34" charset="0"/>
              </a:rPr>
              <a:t>Allocating sample units to pre-defined </a:t>
            </a:r>
            <a:r>
              <a:rPr lang="en-GB" b="1" u="sng" dirty="0">
                <a:solidFill>
                  <a:srgbClr val="00B050"/>
                </a:solidFill>
                <a:latin typeface="Arial" panose="020B0604020202020204" pitchFamily="34" charset="0"/>
                <a:cs typeface="Arial" panose="020B0604020202020204" pitchFamily="34" charset="0"/>
              </a:rPr>
              <a:t>domains</a:t>
            </a:r>
          </a:p>
          <a:p>
            <a:pPr lvl="0">
              <a:buFont typeface="Arial" pitchFamily="34" charset="0"/>
              <a:buChar char="•"/>
              <a:defRPr/>
            </a:pPr>
            <a:r>
              <a:rPr lang="en-GB" dirty="0">
                <a:latin typeface="Arial" panose="020B0604020202020204" pitchFamily="34" charset="0"/>
                <a:cs typeface="Arial" panose="020B0604020202020204" pitchFamily="34" charset="0"/>
              </a:rPr>
              <a:t>Based on response rates of different groups</a:t>
            </a:r>
          </a:p>
          <a:p>
            <a:pPr>
              <a:buFont typeface="Arial" pitchFamily="34" charset="0"/>
              <a:buChar char="•"/>
              <a:defRPr/>
            </a:pPr>
            <a:r>
              <a:rPr lang="en-GB" dirty="0">
                <a:latin typeface="Arial" panose="020B0604020202020204" pitchFamily="34" charset="0"/>
                <a:cs typeface="Arial" panose="020B0604020202020204" pitchFamily="34" charset="0"/>
              </a:rPr>
              <a:t>Fixed groups based on household characteristics</a:t>
            </a:r>
          </a:p>
          <a:p>
            <a:pPr lvl="0">
              <a:buFont typeface="Arial" pitchFamily="34" charset="0"/>
              <a:buChar char="•"/>
              <a:defRPr/>
            </a:pPr>
            <a:r>
              <a:rPr lang="en-GB" dirty="0">
                <a:latin typeface="Arial" panose="020B0604020202020204" pitchFamily="34" charset="0"/>
                <a:cs typeface="Arial" panose="020B0604020202020204" pitchFamily="34" charset="0"/>
              </a:rPr>
              <a:t>Smallest variance within groups and different means across groups</a:t>
            </a:r>
          </a:p>
          <a:p>
            <a:pPr lvl="0">
              <a:buFont typeface="Arial" pitchFamily="34" charset="0"/>
              <a:buChar char="•"/>
              <a:defRPr/>
            </a:pPr>
            <a:r>
              <a:rPr lang="en-GB" dirty="0">
                <a:latin typeface="Arial" panose="020B0604020202020204" pitchFamily="34" charset="0"/>
                <a:cs typeface="Arial" panose="020B0604020202020204" pitchFamily="34" charset="0"/>
              </a:rPr>
              <a:t>Representativeness at wave 1 </a:t>
            </a:r>
            <a:r>
              <a:rPr lang="en-GB" u="sng" dirty="0">
                <a:latin typeface="Arial" panose="020B0604020202020204" pitchFamily="34" charset="0"/>
                <a:cs typeface="Arial" panose="020B0604020202020204" pitchFamily="34" charset="0"/>
              </a:rPr>
              <a:t>and</a:t>
            </a:r>
            <a:r>
              <a:rPr lang="en-GB" dirty="0">
                <a:latin typeface="Arial" panose="020B0604020202020204" pitchFamily="34" charset="0"/>
                <a:cs typeface="Arial" panose="020B0604020202020204" pitchFamily="34" charset="0"/>
              </a:rPr>
              <a:t> after attrition</a:t>
            </a:r>
          </a:p>
          <a:p>
            <a:endParaRPr lang="en-GB" dirty="0"/>
          </a:p>
        </p:txBody>
      </p:sp>
      <p:pic>
        <p:nvPicPr>
          <p:cNvPr id="10241" name="Picture 1" descr="C:\Users\fordj2\AppData\Local\Microsoft\Windows\Temporary Internet Files\Content.IE5\X0D0UBHC\large-Small-House-Icon-166.6-3144[1].gif"/>
          <p:cNvPicPr>
            <a:picLocks noChangeAspect="1" noChangeArrowheads="1"/>
          </p:cNvPicPr>
          <p:nvPr/>
        </p:nvPicPr>
        <p:blipFill>
          <a:blip r:embed="rId3" cstate="print">
            <a:lum bright="42000"/>
          </a:blip>
          <a:srcRect/>
          <a:stretch>
            <a:fillRect/>
          </a:stretch>
        </p:blipFill>
        <p:spPr bwMode="auto">
          <a:xfrm>
            <a:off x="9296240" y="3245781"/>
            <a:ext cx="864056" cy="891418"/>
          </a:xfrm>
          <a:prstGeom prst="rect">
            <a:avLst/>
          </a:prstGeom>
          <a:noFill/>
        </p:spPr>
      </p:pic>
      <p:sp>
        <p:nvSpPr>
          <p:cNvPr id="5" name="Rectangle 4"/>
          <p:cNvSpPr/>
          <p:nvPr/>
        </p:nvSpPr>
        <p:spPr>
          <a:xfrm>
            <a:off x="792437" y="1581346"/>
            <a:ext cx="1096775" cy="584775"/>
          </a:xfrm>
          <a:prstGeom prst="rect">
            <a:avLst/>
          </a:prstGeom>
        </p:spPr>
        <p:txBody>
          <a:bodyPr wrap="none">
            <a:spAutoFit/>
          </a:bodyPr>
          <a:lstStyle/>
          <a:p>
            <a:pPr algn="ctr">
              <a:buClr>
                <a:srgbClr val="92D050"/>
              </a:buClr>
              <a:buSzPct val="120000"/>
              <a:buNone/>
            </a:pPr>
            <a:r>
              <a:rPr lang="en-GB" sz="3200" b="1" kern="0" dirty="0">
                <a:solidFill>
                  <a:srgbClr val="00B050"/>
                </a:solidFill>
                <a:latin typeface="Arial" panose="020B0604020202020204" pitchFamily="34" charset="0"/>
                <a:cs typeface="Arial" panose="020B0604020202020204" pitchFamily="34" charset="0"/>
              </a:rPr>
              <a:t>Aim:</a:t>
            </a:r>
            <a:endParaRPr lang="en-GB" sz="3200" dirty="0">
              <a:solidFill>
                <a:srgbClr val="00B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3961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300" b="1" dirty="0">
                <a:latin typeface="Arial" panose="020B0604020202020204" pitchFamily="34" charset="0"/>
                <a:cs typeface="Arial" panose="020B0604020202020204" pitchFamily="34" charset="0"/>
              </a:rPr>
              <a:t>Methodology</a:t>
            </a:r>
          </a:p>
        </p:txBody>
      </p:sp>
      <p:sp>
        <p:nvSpPr>
          <p:cNvPr id="3" name="Content Placeholder 2"/>
          <p:cNvSpPr>
            <a:spLocks noGrp="1"/>
          </p:cNvSpPr>
          <p:nvPr>
            <p:ph idx="1"/>
          </p:nvPr>
        </p:nvSpPr>
        <p:spPr>
          <a:xfrm>
            <a:off x="815914" y="1733475"/>
            <a:ext cx="10515600" cy="2727926"/>
          </a:xfrm>
        </p:spPr>
        <p:txBody>
          <a:bodyPr/>
          <a:lstStyle/>
          <a:p>
            <a:pPr marL="1643062" lvl="2" indent="-457200" algn="ctr">
              <a:buClr>
                <a:srgbClr val="00B050"/>
              </a:buClr>
              <a:buSzPct val="120000"/>
              <a:buFont typeface="Wingdings" panose="05000000000000000000" pitchFamily="2" charset="2"/>
              <a:buChar char="ü"/>
            </a:pPr>
            <a:r>
              <a:rPr lang="en-GB" sz="2800" dirty="0">
                <a:latin typeface="Arial" panose="020B0604020202020204" pitchFamily="34" charset="0"/>
                <a:cs typeface="Arial" panose="020B0604020202020204" pitchFamily="34" charset="0"/>
              </a:rPr>
              <a:t>whilst ensuring representativeness is not negatively affected</a:t>
            </a:r>
          </a:p>
          <a:p>
            <a:pPr>
              <a:buNone/>
            </a:pPr>
            <a:r>
              <a:rPr lang="en-GB" sz="2600" b="1" dirty="0">
                <a:solidFill>
                  <a:srgbClr val="00B050"/>
                </a:solidFill>
                <a:latin typeface="Arial" panose="020B0604020202020204" pitchFamily="34" charset="0"/>
                <a:cs typeface="Arial" panose="020B0604020202020204" pitchFamily="34" charset="0"/>
              </a:rPr>
              <a:t>Allocating sample units to pre-defined </a:t>
            </a:r>
            <a:r>
              <a:rPr lang="en-GB" sz="2600" b="1" u="sng" dirty="0">
                <a:solidFill>
                  <a:srgbClr val="00B050"/>
                </a:solidFill>
                <a:latin typeface="Arial" panose="020B0604020202020204" pitchFamily="34" charset="0"/>
                <a:cs typeface="Arial" panose="020B0604020202020204" pitchFamily="34" charset="0"/>
              </a:rPr>
              <a:t>domains</a:t>
            </a:r>
          </a:p>
          <a:p>
            <a:pPr>
              <a:buNone/>
            </a:pPr>
            <a:endParaRPr lang="en-GB" b="1" u="sng" dirty="0">
              <a:solidFill>
                <a:srgbClr val="92D050"/>
              </a:solidFill>
            </a:endParaRPr>
          </a:p>
          <a:p>
            <a:pPr lvl="0" algn="ctr">
              <a:buNone/>
            </a:pPr>
            <a:endParaRPr lang="en-GB" dirty="0"/>
          </a:p>
          <a:p>
            <a:pPr algn="ctr">
              <a:buNone/>
            </a:pPr>
            <a:endParaRPr lang="en-GB" dirty="0"/>
          </a:p>
        </p:txBody>
      </p:sp>
      <p:sp>
        <p:nvSpPr>
          <p:cNvPr id="7" name="Rectangle 6"/>
          <p:cNvSpPr/>
          <p:nvPr/>
        </p:nvSpPr>
        <p:spPr>
          <a:xfrm>
            <a:off x="815914" y="1608557"/>
            <a:ext cx="1074333" cy="584775"/>
          </a:xfrm>
          <a:prstGeom prst="rect">
            <a:avLst/>
          </a:prstGeom>
        </p:spPr>
        <p:txBody>
          <a:bodyPr wrap="none">
            <a:spAutoFit/>
          </a:bodyPr>
          <a:lstStyle/>
          <a:p>
            <a:pPr algn="ctr">
              <a:buClr>
                <a:srgbClr val="92D050"/>
              </a:buClr>
              <a:buSzPct val="120000"/>
              <a:buNone/>
            </a:pPr>
            <a:r>
              <a:rPr lang="en-GB" sz="3200" b="1" kern="0" dirty="0">
                <a:solidFill>
                  <a:srgbClr val="00B050"/>
                </a:solidFill>
                <a:latin typeface="Arial" panose="020B0604020202020204" pitchFamily="34" charset="0"/>
                <a:cs typeface="Arial" panose="020B0604020202020204" pitchFamily="34" charset="0"/>
              </a:rPr>
              <a:t>Aim</a:t>
            </a:r>
            <a:r>
              <a:rPr lang="en-GB" sz="3200" b="1" kern="0" dirty="0">
                <a:solidFill>
                  <a:srgbClr val="00B050"/>
                </a:solidFill>
              </a:rPr>
              <a:t>:</a:t>
            </a:r>
            <a:endParaRPr lang="en-GB" sz="3200" dirty="0">
              <a:solidFill>
                <a:srgbClr val="00B050"/>
              </a:solidFill>
            </a:endParaRPr>
          </a:p>
        </p:txBody>
      </p:sp>
      <p:pic>
        <p:nvPicPr>
          <p:cNvPr id="10" name="Picture 9">
            <a:extLst>
              <a:ext uri="{FF2B5EF4-FFF2-40B4-BE49-F238E27FC236}">
                <a16:creationId xmlns:a16="http://schemas.microsoft.com/office/drawing/2014/main" id="{00000000-0008-0000-0200-000001080000}"/>
              </a:ext>
            </a:extLst>
          </p:cNvPr>
          <p:cNvPicPr/>
          <p:nvPr/>
        </p:nvPicPr>
        <p:blipFill rotWithShape="1">
          <a:blip r:embed="rId3" cstate="print"/>
          <a:srcRect l="-1" r="-858" b="12871"/>
          <a:stretch/>
        </p:blipFill>
        <p:spPr bwMode="auto">
          <a:xfrm>
            <a:off x="7004877" y="3221695"/>
            <a:ext cx="4650311" cy="3220048"/>
          </a:xfrm>
          <a:prstGeom prst="rect">
            <a:avLst/>
          </a:prstGeom>
          <a:noFill/>
        </p:spPr>
      </p:pic>
      <p:sp>
        <p:nvSpPr>
          <p:cNvPr id="5" name="TextBox 4">
            <a:extLst>
              <a:ext uri="{FF2B5EF4-FFF2-40B4-BE49-F238E27FC236}">
                <a16:creationId xmlns:a16="http://schemas.microsoft.com/office/drawing/2014/main" id="{82871E8A-E9AA-4BB6-91FD-0ECC4CC28AEB}"/>
              </a:ext>
            </a:extLst>
          </p:cNvPr>
          <p:cNvSpPr txBox="1"/>
          <p:nvPr/>
        </p:nvSpPr>
        <p:spPr>
          <a:xfrm>
            <a:off x="7629099" y="6396335"/>
            <a:ext cx="736979" cy="246221"/>
          </a:xfrm>
          <a:prstGeom prst="rect">
            <a:avLst/>
          </a:prstGeom>
          <a:noFill/>
        </p:spPr>
        <p:txBody>
          <a:bodyPr wrap="square" rtlCol="0">
            <a:spAutoFit/>
          </a:bodyPr>
          <a:lstStyle/>
          <a:p>
            <a:pPr algn="ctr"/>
            <a:r>
              <a:rPr lang="en-GB" sz="1000" dirty="0">
                <a:latin typeface="Arial" panose="020B0604020202020204" pitchFamily="34" charset="0"/>
                <a:cs typeface="Arial" panose="020B0604020202020204" pitchFamily="34" charset="0"/>
              </a:rPr>
              <a:t>Domain 1</a:t>
            </a:r>
          </a:p>
        </p:txBody>
      </p:sp>
      <p:sp>
        <p:nvSpPr>
          <p:cNvPr id="12" name="TextBox 11">
            <a:extLst>
              <a:ext uri="{FF2B5EF4-FFF2-40B4-BE49-F238E27FC236}">
                <a16:creationId xmlns:a16="http://schemas.microsoft.com/office/drawing/2014/main" id="{8DE12482-9F61-43CF-9F40-43251E5B72C1}"/>
              </a:ext>
            </a:extLst>
          </p:cNvPr>
          <p:cNvSpPr txBox="1"/>
          <p:nvPr/>
        </p:nvSpPr>
        <p:spPr>
          <a:xfrm>
            <a:off x="8433005" y="6396334"/>
            <a:ext cx="736979" cy="246221"/>
          </a:xfrm>
          <a:prstGeom prst="rect">
            <a:avLst/>
          </a:prstGeom>
          <a:noFill/>
        </p:spPr>
        <p:txBody>
          <a:bodyPr wrap="square" rtlCol="0">
            <a:spAutoFit/>
          </a:bodyPr>
          <a:lstStyle/>
          <a:p>
            <a:r>
              <a:rPr lang="en-GB" sz="1000" dirty="0">
                <a:latin typeface="Arial" panose="020B0604020202020204" pitchFamily="34" charset="0"/>
                <a:cs typeface="Arial" panose="020B0604020202020204" pitchFamily="34" charset="0"/>
              </a:rPr>
              <a:t>Domain 2</a:t>
            </a:r>
          </a:p>
        </p:txBody>
      </p:sp>
      <p:sp>
        <p:nvSpPr>
          <p:cNvPr id="13" name="TextBox 12">
            <a:extLst>
              <a:ext uri="{FF2B5EF4-FFF2-40B4-BE49-F238E27FC236}">
                <a16:creationId xmlns:a16="http://schemas.microsoft.com/office/drawing/2014/main" id="{6DED1B68-8240-44F1-BF23-F0E511509EBB}"/>
              </a:ext>
            </a:extLst>
          </p:cNvPr>
          <p:cNvSpPr txBox="1"/>
          <p:nvPr/>
        </p:nvSpPr>
        <p:spPr>
          <a:xfrm>
            <a:off x="9236911" y="6396334"/>
            <a:ext cx="736979" cy="246221"/>
          </a:xfrm>
          <a:prstGeom prst="rect">
            <a:avLst/>
          </a:prstGeom>
          <a:noFill/>
        </p:spPr>
        <p:txBody>
          <a:bodyPr wrap="square" rtlCol="0">
            <a:spAutoFit/>
          </a:bodyPr>
          <a:lstStyle/>
          <a:p>
            <a:r>
              <a:rPr lang="en-GB" sz="1000" dirty="0">
                <a:latin typeface="Arial" panose="020B0604020202020204" pitchFamily="34" charset="0"/>
                <a:cs typeface="Arial" panose="020B0604020202020204" pitchFamily="34" charset="0"/>
              </a:rPr>
              <a:t>Domain 3</a:t>
            </a:r>
          </a:p>
        </p:txBody>
      </p:sp>
      <p:sp>
        <p:nvSpPr>
          <p:cNvPr id="14" name="TextBox 13">
            <a:extLst>
              <a:ext uri="{FF2B5EF4-FFF2-40B4-BE49-F238E27FC236}">
                <a16:creationId xmlns:a16="http://schemas.microsoft.com/office/drawing/2014/main" id="{900D4618-6CEC-42E8-8AA4-826CAA5DF13E}"/>
              </a:ext>
            </a:extLst>
          </p:cNvPr>
          <p:cNvSpPr txBox="1"/>
          <p:nvPr/>
        </p:nvSpPr>
        <p:spPr>
          <a:xfrm>
            <a:off x="9954995" y="6402035"/>
            <a:ext cx="736979" cy="246221"/>
          </a:xfrm>
          <a:prstGeom prst="rect">
            <a:avLst/>
          </a:prstGeom>
          <a:noFill/>
        </p:spPr>
        <p:txBody>
          <a:bodyPr wrap="square" rtlCol="0">
            <a:spAutoFit/>
          </a:bodyPr>
          <a:lstStyle/>
          <a:p>
            <a:r>
              <a:rPr lang="en-GB" sz="1000" dirty="0">
                <a:latin typeface="Arial" panose="020B0604020202020204" pitchFamily="34" charset="0"/>
                <a:cs typeface="Arial" panose="020B0604020202020204" pitchFamily="34" charset="0"/>
              </a:rPr>
              <a:t>Domain 4</a:t>
            </a:r>
          </a:p>
        </p:txBody>
      </p:sp>
      <p:sp>
        <p:nvSpPr>
          <p:cNvPr id="15" name="TextBox 14">
            <a:extLst>
              <a:ext uri="{FF2B5EF4-FFF2-40B4-BE49-F238E27FC236}">
                <a16:creationId xmlns:a16="http://schemas.microsoft.com/office/drawing/2014/main" id="{6DBC18F1-7477-4848-A89E-3CB2C6C008A7}"/>
              </a:ext>
            </a:extLst>
          </p:cNvPr>
          <p:cNvSpPr txBox="1"/>
          <p:nvPr/>
        </p:nvSpPr>
        <p:spPr>
          <a:xfrm>
            <a:off x="10598112" y="6402035"/>
            <a:ext cx="736979" cy="246221"/>
          </a:xfrm>
          <a:prstGeom prst="rect">
            <a:avLst/>
          </a:prstGeom>
          <a:noFill/>
        </p:spPr>
        <p:txBody>
          <a:bodyPr wrap="square" rtlCol="0">
            <a:spAutoFit/>
          </a:bodyPr>
          <a:lstStyle/>
          <a:p>
            <a:r>
              <a:rPr lang="en-GB" sz="1000" dirty="0">
                <a:latin typeface="Arial" panose="020B0604020202020204" pitchFamily="34" charset="0"/>
                <a:cs typeface="Arial" panose="020B0604020202020204" pitchFamily="34" charset="0"/>
              </a:rPr>
              <a:t>Domain 5</a:t>
            </a:r>
          </a:p>
        </p:txBody>
      </p:sp>
      <p:graphicFrame>
        <p:nvGraphicFramePr>
          <p:cNvPr id="8" name="Table 7"/>
          <p:cNvGraphicFramePr>
            <a:graphicFrameLocks noGrp="1"/>
          </p:cNvGraphicFramePr>
          <p:nvPr>
            <p:extLst>
              <p:ext uri="{D42A27DB-BD31-4B8C-83A1-F6EECF244321}">
                <p14:modId xmlns:p14="http://schemas.microsoft.com/office/powerpoint/2010/main" val="1908174292"/>
              </p:ext>
            </p:extLst>
          </p:nvPr>
        </p:nvGraphicFramePr>
        <p:xfrm>
          <a:off x="815914" y="3237203"/>
          <a:ext cx="5876432" cy="2727927"/>
        </p:xfrm>
        <a:graphic>
          <a:graphicData uri="http://schemas.openxmlformats.org/drawingml/2006/table">
            <a:tbl>
              <a:tblPr/>
              <a:tblGrid>
                <a:gridCol w="1127582">
                  <a:extLst>
                    <a:ext uri="{9D8B030D-6E8A-4147-A177-3AD203B41FA5}">
                      <a16:colId xmlns:a16="http://schemas.microsoft.com/office/drawing/2014/main" val="20000"/>
                    </a:ext>
                  </a:extLst>
                </a:gridCol>
                <a:gridCol w="1582950">
                  <a:extLst>
                    <a:ext uri="{9D8B030D-6E8A-4147-A177-3AD203B41FA5}">
                      <a16:colId xmlns:a16="http://schemas.microsoft.com/office/drawing/2014/main" val="20001"/>
                    </a:ext>
                  </a:extLst>
                </a:gridCol>
                <a:gridCol w="1582950">
                  <a:extLst>
                    <a:ext uri="{9D8B030D-6E8A-4147-A177-3AD203B41FA5}">
                      <a16:colId xmlns:a16="http://schemas.microsoft.com/office/drawing/2014/main" val="20002"/>
                    </a:ext>
                  </a:extLst>
                </a:gridCol>
                <a:gridCol w="1582950">
                  <a:extLst>
                    <a:ext uri="{9D8B030D-6E8A-4147-A177-3AD203B41FA5}">
                      <a16:colId xmlns:a16="http://schemas.microsoft.com/office/drawing/2014/main" val="20003"/>
                    </a:ext>
                  </a:extLst>
                </a:gridCol>
              </a:tblGrid>
              <a:tr h="663547">
                <a:tc>
                  <a:txBody>
                    <a:bodyPr/>
                    <a:lstStyle/>
                    <a:p>
                      <a:pPr algn="l" rtl="0" fontAlgn="b"/>
                      <a:r>
                        <a:rPr lang="en-US" sz="1200" b="0" i="0" u="none" strike="noStrike">
                          <a:solidFill>
                            <a:srgbClr val="000000"/>
                          </a:solidFill>
                          <a:latin typeface="Arial" panose="020B0604020202020204" pitchFamily="34" charset="0"/>
                          <a:cs typeface="Arial" panose="020B060402020202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Arial" panose="020B0604020202020204" pitchFamily="34" charset="0"/>
                          <a:cs typeface="Arial" panose="020B0604020202020204" pitchFamily="34" charset="0"/>
                        </a:rPr>
                        <a:t>HRP’s ethnicity</a:t>
                      </a:r>
                      <a:r>
                        <a:rPr lang="en-US" sz="1200" b="0" i="0" u="none" strike="noStrike" dirty="0">
                          <a:solidFill>
                            <a:srgbClr val="000000"/>
                          </a:solidFill>
                          <a:latin typeface="Arial" panose="020B0604020202020204" pitchFamily="34" charset="0"/>
                          <a:cs typeface="Arial" panose="020B0604020202020204" pitchFamily="34" charset="0"/>
                        </a:rPr>
                        <a:t> </a:t>
                      </a:r>
                      <a:endParaRPr lang="en-US" sz="1200" b="1" i="0" u="none" strike="noStrike" dirty="0">
                        <a:solidFill>
                          <a:srgbClr val="000000"/>
                        </a:solidFill>
                        <a:latin typeface="Arial" panose="020B0604020202020204" pitchFamily="34" charset="0"/>
                        <a:cs typeface="Arial" panose="020B060402020202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Arial" panose="020B0604020202020204" pitchFamily="34" charset="0"/>
                          <a:cs typeface="Arial" panose="020B0604020202020204" pitchFamily="34" charset="0"/>
                        </a:rPr>
                        <a:t>Household type</a:t>
                      </a:r>
                      <a:r>
                        <a:rPr lang="en-US" sz="1200" b="0" i="0" u="none" strike="noStrike" dirty="0">
                          <a:solidFill>
                            <a:srgbClr val="000000"/>
                          </a:solidFill>
                          <a:latin typeface="Arial" panose="020B0604020202020204" pitchFamily="34" charset="0"/>
                          <a:cs typeface="Arial" panose="020B0604020202020204" pitchFamily="34" charset="0"/>
                        </a:rPr>
                        <a:t> </a:t>
                      </a:r>
                      <a:endParaRPr lang="en-US" sz="1200" b="1" i="0" u="none" strike="noStrike" dirty="0">
                        <a:solidFill>
                          <a:srgbClr val="000000"/>
                        </a:solidFill>
                        <a:latin typeface="Arial" panose="020B0604020202020204" pitchFamily="34" charset="0"/>
                        <a:cs typeface="Arial" panose="020B060402020202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Arial" panose="020B0604020202020204" pitchFamily="34" charset="0"/>
                          <a:cs typeface="Arial" panose="020B0604020202020204" pitchFamily="34" charset="0"/>
                        </a:rPr>
                        <a:t>Tenure</a:t>
                      </a:r>
                      <a:r>
                        <a:rPr lang="en-US" sz="1200" b="0" i="0" u="none" strike="noStrike">
                          <a:solidFill>
                            <a:srgbClr val="000000"/>
                          </a:solidFill>
                          <a:latin typeface="Arial" panose="020B0604020202020204" pitchFamily="34" charset="0"/>
                          <a:cs typeface="Arial" panose="020B0604020202020204" pitchFamily="34" charset="0"/>
                        </a:rPr>
                        <a:t> </a:t>
                      </a:r>
                      <a:endParaRPr lang="en-US" sz="1200" b="1" i="0" u="none" strike="noStrike">
                        <a:solidFill>
                          <a:srgbClr val="000000"/>
                        </a:solidFill>
                        <a:latin typeface="Arial" panose="020B0604020202020204" pitchFamily="34" charset="0"/>
                        <a:cs typeface="Arial" panose="020B060402020202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2876">
                <a:tc>
                  <a:txBody>
                    <a:bodyPr/>
                    <a:lstStyle/>
                    <a:p>
                      <a:pPr algn="l" rtl="0" fontAlgn="ctr"/>
                      <a:r>
                        <a:rPr lang="en-US" sz="1200" b="1" i="0" u="none" strike="noStrike">
                          <a:solidFill>
                            <a:srgbClr val="000000"/>
                          </a:solidFill>
                          <a:latin typeface="Arial" panose="020B0604020202020204" pitchFamily="34" charset="0"/>
                          <a:cs typeface="Arial" panose="020B0604020202020204" pitchFamily="34" charset="0"/>
                        </a:rPr>
                        <a:t>Domain 1</a:t>
                      </a:r>
                      <a:r>
                        <a:rPr lang="en-US" sz="1200" b="0" i="0" u="none" strike="noStrike">
                          <a:solidFill>
                            <a:srgbClr val="000000"/>
                          </a:solidFill>
                          <a:latin typeface="Arial" panose="020B0604020202020204" pitchFamily="34" charset="0"/>
                          <a:cs typeface="Arial" panose="020B0604020202020204" pitchFamily="34" charset="0"/>
                        </a:rPr>
                        <a:t> </a:t>
                      </a:r>
                      <a:endParaRPr lang="en-US" sz="1200" b="1" i="0" u="none" strike="noStrike">
                        <a:solidFill>
                          <a:srgbClr val="000000"/>
                        </a:solidFill>
                        <a:latin typeface="Arial" panose="020B0604020202020204" pitchFamily="34" charset="0"/>
                        <a:cs typeface="Arial" panose="020B060402020202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fontAlgn="ctr"/>
                      <a:r>
                        <a:rPr lang="en-US" sz="1200" b="0" i="0" u="none" strike="noStrike" dirty="0">
                          <a:solidFill>
                            <a:srgbClr val="000000"/>
                          </a:solidFill>
                          <a:latin typeface="Arial" panose="020B0604020202020204" pitchFamily="34" charset="0"/>
                          <a:cs typeface="Arial" panose="020B0604020202020204" pitchFamily="34" charset="0"/>
                        </a:rPr>
                        <a:t>Ethnic minority + missing </a:t>
                      </a: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fontAlgn="ctr"/>
                      <a:r>
                        <a:rPr lang="en-US" sz="1200" b="0" i="0" u="none" strike="noStrike" dirty="0">
                          <a:solidFill>
                            <a:srgbClr val="000000"/>
                          </a:solidFill>
                          <a:latin typeface="Arial" panose="020B0604020202020204" pitchFamily="34" charset="0"/>
                          <a:cs typeface="Arial" panose="020B0604020202020204" pitchFamily="34" charset="0"/>
                        </a:rPr>
                        <a:t>All </a:t>
                      </a: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fontAlgn="ctr"/>
                      <a:r>
                        <a:rPr lang="en-US" sz="1200" b="0" i="0" u="none" strike="noStrike" dirty="0">
                          <a:solidFill>
                            <a:srgbClr val="000000"/>
                          </a:solidFill>
                          <a:latin typeface="Arial" panose="020B0604020202020204" pitchFamily="34" charset="0"/>
                          <a:cs typeface="Arial" panose="020B0604020202020204" pitchFamily="34" charset="0"/>
                        </a:rPr>
                        <a:t>All </a:t>
                      </a: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412876">
                <a:tc>
                  <a:txBody>
                    <a:bodyPr/>
                    <a:lstStyle/>
                    <a:p>
                      <a:pPr algn="l" rtl="0" fontAlgn="ctr"/>
                      <a:r>
                        <a:rPr lang="en-US" sz="1200" b="1" i="0" u="none" strike="noStrike">
                          <a:solidFill>
                            <a:srgbClr val="000000"/>
                          </a:solidFill>
                          <a:latin typeface="Arial" panose="020B0604020202020204" pitchFamily="34" charset="0"/>
                          <a:cs typeface="Arial" panose="020B0604020202020204" pitchFamily="34" charset="0"/>
                        </a:rPr>
                        <a:t>Domain 2</a:t>
                      </a:r>
                      <a:r>
                        <a:rPr lang="en-US" sz="1200" b="0" i="0" u="none" strike="noStrike">
                          <a:solidFill>
                            <a:srgbClr val="000000"/>
                          </a:solidFill>
                          <a:latin typeface="Arial" panose="020B0604020202020204" pitchFamily="34" charset="0"/>
                          <a:cs typeface="Arial" panose="020B0604020202020204" pitchFamily="34" charset="0"/>
                        </a:rPr>
                        <a:t> </a:t>
                      </a:r>
                      <a:endParaRPr lang="en-US" sz="1200" b="1" i="0" u="none" strike="noStrike">
                        <a:solidFill>
                          <a:srgbClr val="000000"/>
                        </a:solidFill>
                        <a:latin typeface="Arial" panose="020B0604020202020204" pitchFamily="34" charset="0"/>
                        <a:cs typeface="Arial" panose="020B0604020202020204" pitchFamily="34" charset="0"/>
                      </a:endParaRPr>
                    </a:p>
                  </a:txBody>
                  <a:tcPr marL="7620" marR="7620" marT="7620" marB="0" anchor="ctr">
                    <a:lnL>
                      <a:noFill/>
                    </a:lnL>
                    <a:lnR>
                      <a:noFill/>
                    </a:lnR>
                    <a:lnT>
                      <a:noFill/>
                    </a:lnT>
                    <a:lnB>
                      <a:noFill/>
                    </a:lnB>
                  </a:tcPr>
                </a:tc>
                <a:tc>
                  <a:txBody>
                    <a:bodyPr/>
                    <a:lstStyle/>
                    <a:p>
                      <a:pPr algn="ctr" rtl="0" fontAlgn="ctr"/>
                      <a:r>
                        <a:rPr lang="en-US" sz="1200" b="0" i="0" u="none" strike="noStrike" dirty="0">
                          <a:solidFill>
                            <a:srgbClr val="000000"/>
                          </a:solidFill>
                          <a:latin typeface="Arial" panose="020B0604020202020204" pitchFamily="34" charset="0"/>
                          <a:cs typeface="Arial" panose="020B0604020202020204" pitchFamily="34" charset="0"/>
                        </a:rPr>
                        <a:t>White </a:t>
                      </a:r>
                    </a:p>
                  </a:txBody>
                  <a:tcPr marL="7620" marR="7620" marT="7620" marB="0" anchor="ctr">
                    <a:lnL>
                      <a:noFill/>
                    </a:lnL>
                    <a:lnR>
                      <a:noFill/>
                    </a:lnR>
                    <a:lnT>
                      <a:noFill/>
                    </a:lnT>
                    <a:lnB>
                      <a:noFill/>
                    </a:lnB>
                  </a:tcPr>
                </a:tc>
                <a:tc>
                  <a:txBody>
                    <a:bodyPr/>
                    <a:lstStyle/>
                    <a:p>
                      <a:pPr algn="ctr" rtl="0" fontAlgn="ctr"/>
                      <a:r>
                        <a:rPr lang="en-US" sz="1200" b="0" i="0" u="none" strike="noStrike" dirty="0">
                          <a:solidFill>
                            <a:srgbClr val="000000"/>
                          </a:solidFill>
                          <a:latin typeface="Arial" panose="020B0604020202020204" pitchFamily="34" charset="0"/>
                          <a:cs typeface="Arial" panose="020B0604020202020204" pitchFamily="34" charset="0"/>
                        </a:rPr>
                        <a:t>Lone parent </a:t>
                      </a:r>
                    </a:p>
                  </a:txBody>
                  <a:tcPr marL="7620" marR="7620" marT="7620" marB="0" anchor="ctr">
                    <a:lnL>
                      <a:noFill/>
                    </a:lnL>
                    <a:lnR>
                      <a:noFill/>
                    </a:lnR>
                    <a:lnT>
                      <a:noFill/>
                    </a:lnT>
                    <a:lnB>
                      <a:noFill/>
                    </a:lnB>
                  </a:tcPr>
                </a:tc>
                <a:tc>
                  <a:txBody>
                    <a:bodyPr/>
                    <a:lstStyle/>
                    <a:p>
                      <a:pPr algn="ctr" rtl="0" fontAlgn="ctr"/>
                      <a:r>
                        <a:rPr lang="en-US" sz="1200" b="0" i="0" u="none" strike="noStrike" dirty="0">
                          <a:solidFill>
                            <a:srgbClr val="000000"/>
                          </a:solidFill>
                          <a:latin typeface="Arial" panose="020B0604020202020204" pitchFamily="34" charset="0"/>
                          <a:cs typeface="Arial" panose="020B0604020202020204" pitchFamily="34" charset="0"/>
                        </a:rPr>
                        <a:t>Renting </a:t>
                      </a:r>
                    </a:p>
                  </a:txBody>
                  <a:tcPr marL="7620" marR="7620" marT="7620" marB="0" anchor="ctr">
                    <a:lnL>
                      <a:noFill/>
                    </a:lnL>
                    <a:lnR>
                      <a:noFill/>
                    </a:lnR>
                    <a:lnT>
                      <a:noFill/>
                    </a:lnT>
                    <a:lnB>
                      <a:noFill/>
                    </a:lnB>
                  </a:tcPr>
                </a:tc>
                <a:extLst>
                  <a:ext uri="{0D108BD9-81ED-4DB2-BD59-A6C34878D82A}">
                    <a16:rowId xmlns:a16="http://schemas.microsoft.com/office/drawing/2014/main" val="10002"/>
                  </a:ext>
                </a:extLst>
              </a:tr>
              <a:tr h="412876">
                <a:tc>
                  <a:txBody>
                    <a:bodyPr/>
                    <a:lstStyle/>
                    <a:p>
                      <a:pPr algn="l" rtl="0" fontAlgn="ctr"/>
                      <a:r>
                        <a:rPr lang="en-US" sz="1200" b="1" i="0" u="none" strike="noStrike">
                          <a:solidFill>
                            <a:srgbClr val="000000"/>
                          </a:solidFill>
                          <a:latin typeface="Arial" panose="020B0604020202020204" pitchFamily="34" charset="0"/>
                          <a:cs typeface="Arial" panose="020B0604020202020204" pitchFamily="34" charset="0"/>
                        </a:rPr>
                        <a:t>Domain 3</a:t>
                      </a:r>
                      <a:r>
                        <a:rPr lang="en-US" sz="1200" b="0" i="0" u="none" strike="noStrike">
                          <a:solidFill>
                            <a:srgbClr val="000000"/>
                          </a:solidFill>
                          <a:latin typeface="Arial" panose="020B0604020202020204" pitchFamily="34" charset="0"/>
                          <a:cs typeface="Arial" panose="020B0604020202020204" pitchFamily="34" charset="0"/>
                        </a:rPr>
                        <a:t> </a:t>
                      </a:r>
                      <a:endParaRPr lang="en-US" sz="1200" b="1" i="0" u="none" strike="noStrike">
                        <a:solidFill>
                          <a:srgbClr val="000000"/>
                        </a:solidFill>
                        <a:latin typeface="Arial" panose="020B0604020202020204" pitchFamily="34" charset="0"/>
                        <a:cs typeface="Arial" panose="020B0604020202020204" pitchFamily="34" charset="0"/>
                      </a:endParaRPr>
                    </a:p>
                  </a:txBody>
                  <a:tcPr marL="7620" marR="7620" marT="7620" marB="0" anchor="ctr">
                    <a:lnL>
                      <a:noFill/>
                    </a:lnL>
                    <a:lnR>
                      <a:noFill/>
                    </a:lnR>
                    <a:lnT>
                      <a:noFill/>
                    </a:lnT>
                    <a:lnB>
                      <a:noFill/>
                    </a:lnB>
                  </a:tcPr>
                </a:tc>
                <a:tc>
                  <a:txBody>
                    <a:bodyPr/>
                    <a:lstStyle/>
                    <a:p>
                      <a:pPr algn="ctr" rtl="0" fontAlgn="ctr"/>
                      <a:r>
                        <a:rPr lang="en-US" sz="1200" b="0" i="0" u="none" strike="noStrike">
                          <a:solidFill>
                            <a:srgbClr val="000000"/>
                          </a:solidFill>
                          <a:latin typeface="Arial" panose="020B0604020202020204" pitchFamily="34" charset="0"/>
                          <a:cs typeface="Arial" panose="020B0604020202020204" pitchFamily="34" charset="0"/>
                        </a:rPr>
                        <a:t>White </a:t>
                      </a:r>
                    </a:p>
                  </a:txBody>
                  <a:tcPr marL="7620" marR="7620" marT="7620" marB="0" anchor="ctr">
                    <a:lnL>
                      <a:noFill/>
                    </a:lnL>
                    <a:lnR>
                      <a:noFill/>
                    </a:lnR>
                    <a:lnT>
                      <a:noFill/>
                    </a:lnT>
                    <a:lnB>
                      <a:noFill/>
                    </a:lnB>
                  </a:tcPr>
                </a:tc>
                <a:tc>
                  <a:txBody>
                    <a:bodyPr/>
                    <a:lstStyle/>
                    <a:p>
                      <a:pPr algn="ctr" rtl="0" fontAlgn="ctr"/>
                      <a:r>
                        <a:rPr lang="en-US" sz="1200" b="0" i="0" u="none" strike="noStrike" dirty="0">
                          <a:solidFill>
                            <a:srgbClr val="000000"/>
                          </a:solidFill>
                          <a:latin typeface="Arial" panose="020B0604020202020204" pitchFamily="34" charset="0"/>
                          <a:cs typeface="Arial" panose="020B0604020202020204" pitchFamily="34" charset="0"/>
                        </a:rPr>
                        <a:t>Lone parent </a:t>
                      </a:r>
                    </a:p>
                  </a:txBody>
                  <a:tcPr marL="7620" marR="7620" marT="7620" marB="0" anchor="ctr">
                    <a:lnL>
                      <a:noFill/>
                    </a:lnL>
                    <a:lnR>
                      <a:noFill/>
                    </a:lnR>
                    <a:lnT>
                      <a:noFill/>
                    </a:lnT>
                    <a:lnB>
                      <a:noFill/>
                    </a:lnB>
                  </a:tcPr>
                </a:tc>
                <a:tc>
                  <a:txBody>
                    <a:bodyPr/>
                    <a:lstStyle/>
                    <a:p>
                      <a:pPr algn="ctr" rtl="0" fontAlgn="ctr"/>
                      <a:r>
                        <a:rPr lang="en-US" sz="1200" b="0" i="0" u="none" strike="noStrike">
                          <a:solidFill>
                            <a:srgbClr val="000000"/>
                          </a:solidFill>
                          <a:latin typeface="Arial" panose="020B0604020202020204" pitchFamily="34" charset="0"/>
                          <a:cs typeface="Arial" panose="020B0604020202020204" pitchFamily="34" charset="0"/>
                        </a:rPr>
                        <a:t>Not renting </a:t>
                      </a:r>
                    </a:p>
                  </a:txBody>
                  <a:tcPr marL="7620" marR="7620" marT="7620" marB="0" anchor="ctr">
                    <a:lnL>
                      <a:noFill/>
                    </a:lnL>
                    <a:lnR>
                      <a:noFill/>
                    </a:lnR>
                    <a:lnT>
                      <a:noFill/>
                    </a:lnT>
                    <a:lnB>
                      <a:noFill/>
                    </a:lnB>
                  </a:tcPr>
                </a:tc>
                <a:extLst>
                  <a:ext uri="{0D108BD9-81ED-4DB2-BD59-A6C34878D82A}">
                    <a16:rowId xmlns:a16="http://schemas.microsoft.com/office/drawing/2014/main" val="10003"/>
                  </a:ext>
                </a:extLst>
              </a:tr>
              <a:tr h="412876">
                <a:tc>
                  <a:txBody>
                    <a:bodyPr/>
                    <a:lstStyle/>
                    <a:p>
                      <a:pPr algn="l" rtl="0" fontAlgn="ctr"/>
                      <a:r>
                        <a:rPr lang="en-US" sz="1200" b="1" i="0" u="none" strike="noStrike">
                          <a:solidFill>
                            <a:srgbClr val="000000"/>
                          </a:solidFill>
                          <a:latin typeface="Arial" panose="020B0604020202020204" pitchFamily="34" charset="0"/>
                          <a:cs typeface="Arial" panose="020B0604020202020204" pitchFamily="34" charset="0"/>
                        </a:rPr>
                        <a:t>Domain 4</a:t>
                      </a:r>
                      <a:r>
                        <a:rPr lang="en-US" sz="1200" b="0" i="0" u="none" strike="noStrike">
                          <a:solidFill>
                            <a:srgbClr val="000000"/>
                          </a:solidFill>
                          <a:latin typeface="Arial" panose="020B0604020202020204" pitchFamily="34" charset="0"/>
                          <a:cs typeface="Arial" panose="020B0604020202020204" pitchFamily="34" charset="0"/>
                        </a:rPr>
                        <a:t> </a:t>
                      </a:r>
                      <a:endParaRPr lang="en-US" sz="1200" b="1" i="0" u="none" strike="noStrike">
                        <a:solidFill>
                          <a:srgbClr val="000000"/>
                        </a:solidFill>
                        <a:latin typeface="Arial" panose="020B0604020202020204" pitchFamily="34" charset="0"/>
                        <a:cs typeface="Arial" panose="020B0604020202020204" pitchFamily="34" charset="0"/>
                      </a:endParaRPr>
                    </a:p>
                  </a:txBody>
                  <a:tcPr marL="7620" marR="7620" marT="7620" marB="0" anchor="ctr">
                    <a:lnL>
                      <a:noFill/>
                    </a:lnL>
                    <a:lnR>
                      <a:noFill/>
                    </a:lnR>
                    <a:lnT>
                      <a:noFill/>
                    </a:lnT>
                    <a:lnB>
                      <a:noFill/>
                    </a:lnB>
                  </a:tcPr>
                </a:tc>
                <a:tc>
                  <a:txBody>
                    <a:bodyPr/>
                    <a:lstStyle/>
                    <a:p>
                      <a:pPr algn="ctr" rtl="0" fontAlgn="ctr"/>
                      <a:r>
                        <a:rPr lang="en-US" sz="1200" b="0" i="0" u="none" strike="noStrike">
                          <a:solidFill>
                            <a:srgbClr val="000000"/>
                          </a:solidFill>
                          <a:latin typeface="Arial" panose="020B0604020202020204" pitchFamily="34" charset="0"/>
                          <a:cs typeface="Arial" panose="020B0604020202020204" pitchFamily="34" charset="0"/>
                        </a:rPr>
                        <a:t>White </a:t>
                      </a:r>
                    </a:p>
                  </a:txBody>
                  <a:tcPr marL="7620" marR="7620" marT="7620" marB="0" anchor="ctr">
                    <a:lnL>
                      <a:noFill/>
                    </a:lnL>
                    <a:lnR>
                      <a:noFill/>
                    </a:lnR>
                    <a:lnT>
                      <a:noFill/>
                    </a:lnT>
                    <a:lnB>
                      <a:noFill/>
                    </a:lnB>
                  </a:tcPr>
                </a:tc>
                <a:tc>
                  <a:txBody>
                    <a:bodyPr/>
                    <a:lstStyle/>
                    <a:p>
                      <a:pPr algn="ctr" rtl="0" fontAlgn="ctr"/>
                      <a:r>
                        <a:rPr lang="en-US" sz="1200" b="0" i="0" u="none" strike="noStrike">
                          <a:solidFill>
                            <a:srgbClr val="000000"/>
                          </a:solidFill>
                          <a:latin typeface="Arial" panose="020B0604020202020204" pitchFamily="34" charset="0"/>
                          <a:cs typeface="Arial" panose="020B0604020202020204" pitchFamily="34" charset="0"/>
                        </a:rPr>
                        <a:t>Not lone parent </a:t>
                      </a:r>
                    </a:p>
                  </a:txBody>
                  <a:tcPr marL="7620" marR="7620" marT="7620" marB="0" anchor="ctr">
                    <a:lnL>
                      <a:noFill/>
                    </a:lnL>
                    <a:lnR>
                      <a:noFill/>
                    </a:lnR>
                    <a:lnT>
                      <a:noFill/>
                    </a:lnT>
                    <a:lnB>
                      <a:noFill/>
                    </a:lnB>
                  </a:tcPr>
                </a:tc>
                <a:tc>
                  <a:txBody>
                    <a:bodyPr/>
                    <a:lstStyle/>
                    <a:p>
                      <a:pPr algn="ctr" rtl="0" fontAlgn="ctr"/>
                      <a:r>
                        <a:rPr lang="en-US" sz="1200" b="0" i="0" u="none" strike="noStrike" dirty="0">
                          <a:solidFill>
                            <a:srgbClr val="000000"/>
                          </a:solidFill>
                          <a:latin typeface="Arial" panose="020B0604020202020204" pitchFamily="34" charset="0"/>
                          <a:cs typeface="Arial" panose="020B0604020202020204" pitchFamily="34" charset="0"/>
                        </a:rPr>
                        <a:t>Renting </a:t>
                      </a:r>
                    </a:p>
                  </a:txBody>
                  <a:tcPr marL="7620" marR="7620" marT="7620" marB="0" anchor="ctr">
                    <a:lnL>
                      <a:noFill/>
                    </a:lnL>
                    <a:lnR>
                      <a:noFill/>
                    </a:lnR>
                    <a:lnT>
                      <a:noFill/>
                    </a:lnT>
                    <a:lnB>
                      <a:noFill/>
                    </a:lnB>
                  </a:tcPr>
                </a:tc>
                <a:extLst>
                  <a:ext uri="{0D108BD9-81ED-4DB2-BD59-A6C34878D82A}">
                    <a16:rowId xmlns:a16="http://schemas.microsoft.com/office/drawing/2014/main" val="10004"/>
                  </a:ext>
                </a:extLst>
              </a:tr>
              <a:tr h="412876">
                <a:tc>
                  <a:txBody>
                    <a:bodyPr/>
                    <a:lstStyle/>
                    <a:p>
                      <a:pPr algn="l" rtl="0" fontAlgn="ctr"/>
                      <a:r>
                        <a:rPr lang="en-US" sz="1200" b="1" i="0" u="none" strike="noStrike">
                          <a:solidFill>
                            <a:srgbClr val="000000"/>
                          </a:solidFill>
                          <a:latin typeface="Arial" panose="020B0604020202020204" pitchFamily="34" charset="0"/>
                          <a:cs typeface="Arial" panose="020B0604020202020204" pitchFamily="34" charset="0"/>
                        </a:rPr>
                        <a:t>Domain 5</a:t>
                      </a:r>
                      <a:r>
                        <a:rPr lang="en-US" sz="1200" b="0" i="0" u="none" strike="noStrike">
                          <a:solidFill>
                            <a:srgbClr val="000000"/>
                          </a:solidFill>
                          <a:latin typeface="Arial" panose="020B0604020202020204" pitchFamily="34" charset="0"/>
                          <a:cs typeface="Arial" panose="020B0604020202020204" pitchFamily="34" charset="0"/>
                        </a:rPr>
                        <a:t> </a:t>
                      </a:r>
                      <a:endParaRPr lang="en-US" sz="1200" b="1" i="0" u="none" strike="noStrike">
                        <a:solidFill>
                          <a:srgbClr val="000000"/>
                        </a:solidFill>
                        <a:latin typeface="Arial" panose="020B0604020202020204" pitchFamily="34" charset="0"/>
                        <a:cs typeface="Arial" panose="020B0604020202020204" pitchFamily="34" charset="0"/>
                      </a:endParaRP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Arial" panose="020B0604020202020204" pitchFamily="34" charset="0"/>
                          <a:cs typeface="Arial" panose="020B0604020202020204" pitchFamily="34" charset="0"/>
                        </a:rPr>
                        <a:t>White </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Arial" panose="020B0604020202020204" pitchFamily="34" charset="0"/>
                          <a:cs typeface="Arial" panose="020B0604020202020204" pitchFamily="34" charset="0"/>
                        </a:rPr>
                        <a:t>Not lone parent </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Arial" panose="020B0604020202020204" pitchFamily="34" charset="0"/>
                          <a:cs typeface="Arial" panose="020B0604020202020204" pitchFamily="34" charset="0"/>
                        </a:rPr>
                        <a:t>Not renting </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163183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300" b="1" dirty="0">
                <a:latin typeface="Arial" panose="020B0604020202020204" pitchFamily="34" charset="0"/>
                <a:cs typeface="Arial" panose="020B0604020202020204" pitchFamily="34" charset="0"/>
              </a:rPr>
              <a:t>Methodology</a:t>
            </a:r>
          </a:p>
        </p:txBody>
      </p:sp>
      <p:graphicFrame>
        <p:nvGraphicFramePr>
          <p:cNvPr id="5" name="Content Placeholder 3"/>
          <p:cNvGraphicFramePr>
            <a:graphicFrameLocks noGrp="1"/>
          </p:cNvGraphicFramePr>
          <p:nvPr>
            <p:ph idx="1"/>
            <p:extLst>
              <p:ext uri="{D42A27DB-BD31-4B8C-83A1-F6EECF244321}">
                <p14:modId xmlns:p14="http://schemas.microsoft.com/office/powerpoint/2010/main" val="3626014295"/>
              </p:ext>
            </p:extLst>
          </p:nvPr>
        </p:nvGraphicFramePr>
        <p:xfrm>
          <a:off x="2021724" y="2050655"/>
          <a:ext cx="8148551" cy="35088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ontent Placeholder 2"/>
          <p:cNvSpPr txBox="1">
            <a:spLocks/>
          </p:cNvSpPr>
          <p:nvPr/>
        </p:nvSpPr>
        <p:spPr bwMode="auto">
          <a:xfrm>
            <a:off x="2021724" y="1550994"/>
            <a:ext cx="7772400" cy="6808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fontAlgn="base">
              <a:spcBef>
                <a:spcPct val="20000"/>
              </a:spcBef>
              <a:spcAft>
                <a:spcPct val="0"/>
              </a:spcAft>
              <a:defRPr/>
            </a:pPr>
            <a:r>
              <a:rPr lang="en-GB" sz="2600" b="1" kern="0" dirty="0">
                <a:solidFill>
                  <a:srgbClr val="00B050"/>
                </a:solidFill>
                <a:latin typeface="Arial" panose="020B0604020202020204" pitchFamily="34" charset="0"/>
                <a:cs typeface="Arial" panose="020B0604020202020204" pitchFamily="34" charset="0"/>
              </a:rPr>
              <a:t>Putting these together</a:t>
            </a:r>
          </a:p>
        </p:txBody>
      </p:sp>
    </p:spTree>
    <p:extLst>
      <p:ext uri="{BB962C8B-B14F-4D97-AF65-F5344CB8AC3E}">
        <p14:creationId xmlns:p14="http://schemas.microsoft.com/office/powerpoint/2010/main" val="3474952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300" b="1" dirty="0">
                <a:latin typeface="Arial" panose="020B0604020202020204" pitchFamily="34" charset="0"/>
                <a:cs typeface="Arial" panose="020B0604020202020204" pitchFamily="34" charset="0"/>
              </a:rPr>
              <a:t>Methodology</a:t>
            </a:r>
          </a:p>
        </p:txBody>
      </p:sp>
      <p:graphicFrame>
        <p:nvGraphicFramePr>
          <p:cNvPr id="4" name="Content Placeholder 3"/>
          <p:cNvGraphicFramePr>
            <a:graphicFrameLocks/>
          </p:cNvGraphicFramePr>
          <p:nvPr>
            <p:extLst>
              <p:ext uri="{D42A27DB-BD31-4B8C-83A1-F6EECF244321}">
                <p14:modId xmlns:p14="http://schemas.microsoft.com/office/powerpoint/2010/main" val="8701969"/>
              </p:ext>
            </p:extLst>
          </p:nvPr>
        </p:nvGraphicFramePr>
        <p:xfrm>
          <a:off x="1546860" y="1741262"/>
          <a:ext cx="9006840" cy="32960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2"/>
          <p:cNvSpPr txBox="1">
            <a:spLocks/>
          </p:cNvSpPr>
          <p:nvPr/>
        </p:nvSpPr>
        <p:spPr bwMode="auto">
          <a:xfrm>
            <a:off x="1455420" y="1842222"/>
            <a:ext cx="7772400" cy="6808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fontAlgn="base">
              <a:spcBef>
                <a:spcPct val="20000"/>
              </a:spcBef>
              <a:spcAft>
                <a:spcPct val="0"/>
              </a:spcAft>
              <a:defRPr/>
            </a:pPr>
            <a:r>
              <a:rPr lang="en-GB" sz="2600" b="1" kern="0" dirty="0">
                <a:solidFill>
                  <a:srgbClr val="00B050"/>
                </a:solidFill>
                <a:latin typeface="Arial" panose="020B0604020202020204" pitchFamily="34" charset="0"/>
                <a:cs typeface="Arial" panose="020B0604020202020204" pitchFamily="34" charset="0"/>
              </a:rPr>
              <a:t>Putting these together</a:t>
            </a:r>
          </a:p>
        </p:txBody>
      </p:sp>
      <p:sp>
        <p:nvSpPr>
          <p:cNvPr id="18" name="Rectangle 2">
            <a:extLst>
              <a:ext uri="{FF2B5EF4-FFF2-40B4-BE49-F238E27FC236}">
                <a16:creationId xmlns:a16="http://schemas.microsoft.com/office/drawing/2014/main" id="{BB69B8EC-1D6C-423B-A1A7-CFD33A0AEDB1}"/>
              </a:ext>
            </a:extLst>
          </p:cNvPr>
          <p:cNvSpPr>
            <a:spLocks noChangeArrowheads="1"/>
          </p:cNvSpPr>
          <p:nvPr/>
        </p:nvSpPr>
        <p:spPr bwMode="auto">
          <a:xfrm>
            <a:off x="10927080" y="267462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20" name="Rectangle 3">
            <a:extLst>
              <a:ext uri="{FF2B5EF4-FFF2-40B4-BE49-F238E27FC236}">
                <a16:creationId xmlns:a16="http://schemas.microsoft.com/office/drawing/2014/main" id="{C9586ECA-7E83-444C-A841-6CED96F654D1}"/>
              </a:ext>
            </a:extLst>
          </p:cNvPr>
          <p:cNvSpPr>
            <a:spLocks noChangeArrowheads="1"/>
          </p:cNvSpPr>
          <p:nvPr/>
        </p:nvSpPr>
        <p:spPr bwMode="auto">
          <a:xfrm>
            <a:off x="10927080" y="610997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21" name="TextBox 20">
            <a:extLst>
              <a:ext uri="{FF2B5EF4-FFF2-40B4-BE49-F238E27FC236}">
                <a16:creationId xmlns:a16="http://schemas.microsoft.com/office/drawing/2014/main" id="{8BC04F8A-15A5-4E5C-950E-B718B7E57821}"/>
              </a:ext>
            </a:extLst>
          </p:cNvPr>
          <p:cNvSpPr txBox="1"/>
          <p:nvPr/>
        </p:nvSpPr>
        <p:spPr>
          <a:xfrm>
            <a:off x="1546860" y="4608038"/>
            <a:ext cx="10424160" cy="1446550"/>
          </a:xfrm>
          <a:prstGeom prst="rect">
            <a:avLst/>
          </a:prstGeom>
          <a:noFill/>
        </p:spPr>
        <p:txBody>
          <a:bodyPr wrap="square" rtlCol="0">
            <a:spAutoFit/>
          </a:bodyPr>
          <a:lstStyle/>
          <a:p>
            <a:r>
              <a:rPr lang="en-GB" sz="2200" dirty="0">
                <a:solidFill>
                  <a:srgbClr val="00B050"/>
                </a:solidFill>
                <a:latin typeface="Arial" panose="020B0604020202020204" pitchFamily="34" charset="0"/>
                <a:cs typeface="Arial" panose="020B0604020202020204" pitchFamily="34" charset="0"/>
              </a:rPr>
              <a:t>Quartile 1: </a:t>
            </a:r>
            <a:r>
              <a:rPr lang="en-GB" sz="2200" dirty="0">
                <a:latin typeface="Arial" panose="020B0604020202020204" pitchFamily="34" charset="0"/>
                <a:cs typeface="Arial" panose="020B0604020202020204" pitchFamily="34" charset="0"/>
              </a:rPr>
              <a:t>Most likely to respond –case ranked top 75%</a:t>
            </a:r>
          </a:p>
          <a:p>
            <a:r>
              <a:rPr lang="en-GB" sz="2200" dirty="0">
                <a:solidFill>
                  <a:srgbClr val="92D050"/>
                </a:solidFill>
                <a:latin typeface="Arial" panose="020B0604020202020204" pitchFamily="34" charset="0"/>
                <a:cs typeface="Arial" panose="020B0604020202020204" pitchFamily="34" charset="0"/>
              </a:rPr>
              <a:t>Quartile 2: </a:t>
            </a:r>
            <a:r>
              <a:rPr lang="en-GB" sz="2200" dirty="0">
                <a:latin typeface="Arial" panose="020B0604020202020204" pitchFamily="34" charset="0"/>
                <a:cs typeface="Arial" panose="020B0604020202020204" pitchFamily="34" charset="0"/>
              </a:rPr>
              <a:t>Likely to respond - case ranked between 50-75%</a:t>
            </a:r>
          </a:p>
          <a:p>
            <a:r>
              <a:rPr lang="en-GB" sz="2200" dirty="0">
                <a:solidFill>
                  <a:srgbClr val="FFC000"/>
                </a:solidFill>
                <a:latin typeface="Arial" panose="020B0604020202020204" pitchFamily="34" charset="0"/>
                <a:cs typeface="Arial" panose="020B0604020202020204" pitchFamily="34" charset="0"/>
              </a:rPr>
              <a:t>Quartile 3: </a:t>
            </a:r>
            <a:r>
              <a:rPr lang="en-GB" sz="2200" dirty="0">
                <a:latin typeface="Arial" panose="020B0604020202020204" pitchFamily="34" charset="0"/>
                <a:cs typeface="Arial" panose="020B0604020202020204" pitchFamily="34" charset="0"/>
              </a:rPr>
              <a:t>Less likely to respond - case ranked between 25-50%</a:t>
            </a:r>
          </a:p>
          <a:p>
            <a:r>
              <a:rPr lang="en-GB" sz="2200" dirty="0">
                <a:solidFill>
                  <a:srgbClr val="FF0000"/>
                </a:solidFill>
                <a:latin typeface="Arial" panose="020B0604020202020204" pitchFamily="34" charset="0"/>
                <a:cs typeface="Arial" panose="020B0604020202020204" pitchFamily="34" charset="0"/>
              </a:rPr>
              <a:t>Quartile 4: </a:t>
            </a:r>
            <a:r>
              <a:rPr lang="en-GB" sz="2200" dirty="0">
                <a:latin typeface="Arial" panose="020B0604020202020204" pitchFamily="34" charset="0"/>
                <a:cs typeface="Arial" panose="020B0604020202020204" pitchFamily="34" charset="0"/>
              </a:rPr>
              <a:t>Least likely to respond – case ranked between 0-25%</a:t>
            </a:r>
          </a:p>
        </p:txBody>
      </p:sp>
    </p:spTree>
    <p:extLst>
      <p:ext uri="{BB962C8B-B14F-4D97-AF65-F5344CB8AC3E}">
        <p14:creationId xmlns:p14="http://schemas.microsoft.com/office/powerpoint/2010/main" val="1689188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bwMode="auto">
          <a:xfrm>
            <a:off x="162744" y="1690688"/>
            <a:ext cx="3478088" cy="144555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lgn="ctr" fontAlgn="base">
              <a:spcBef>
                <a:spcPct val="20000"/>
              </a:spcBef>
              <a:spcAft>
                <a:spcPct val="0"/>
              </a:spcAft>
              <a:defRPr/>
            </a:pPr>
            <a:r>
              <a:rPr lang="en-GB" sz="2000" kern="0" dirty="0">
                <a:latin typeface="Arial" panose="020B0604020202020204" pitchFamily="34" charset="0"/>
                <a:cs typeface="Arial" panose="020B0604020202020204" pitchFamily="34" charset="0"/>
              </a:rPr>
              <a:t>The first-third quartile within each domain will be treated using normal prioritisation rules given the case status during the field period</a:t>
            </a:r>
          </a:p>
          <a:p>
            <a:pPr marL="342900" indent="-342900" algn="ctr" fontAlgn="base">
              <a:spcBef>
                <a:spcPct val="20000"/>
              </a:spcBef>
              <a:spcAft>
                <a:spcPct val="0"/>
              </a:spcAft>
              <a:defRPr/>
            </a:pPr>
            <a:endParaRPr lang="en-GB" sz="1700" kern="0" dirty="0">
              <a:solidFill>
                <a:srgbClr val="002D46"/>
              </a:solidFill>
              <a:latin typeface="Arial" panose="020B0604020202020204" pitchFamily="34" charset="0"/>
              <a:cs typeface="Arial" panose="020B0604020202020204" pitchFamily="34" charset="0"/>
            </a:endParaRPr>
          </a:p>
          <a:p>
            <a:pPr marL="342900" indent="-342900" algn="ctr" fontAlgn="base">
              <a:spcBef>
                <a:spcPct val="20000"/>
              </a:spcBef>
              <a:spcAft>
                <a:spcPct val="0"/>
              </a:spcAft>
              <a:defRPr/>
            </a:pPr>
            <a:endParaRPr lang="en-GB" sz="1700" kern="0" dirty="0">
              <a:solidFill>
                <a:srgbClr val="002D46"/>
              </a:solidFill>
              <a:latin typeface="Arial" panose="020B0604020202020204" pitchFamily="34" charset="0"/>
              <a:cs typeface="Arial" panose="020B0604020202020204" pitchFamily="34" charset="0"/>
            </a:endParaRPr>
          </a:p>
          <a:p>
            <a:pPr marL="342900" indent="-342900" fontAlgn="base">
              <a:spcBef>
                <a:spcPct val="20000"/>
              </a:spcBef>
              <a:spcAft>
                <a:spcPct val="0"/>
              </a:spcAft>
              <a:defRPr/>
            </a:pPr>
            <a:endParaRPr lang="en-GB" sz="1700" kern="0" dirty="0">
              <a:solidFill>
                <a:srgbClr val="002D46"/>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normAutofit/>
          </a:bodyPr>
          <a:lstStyle/>
          <a:p>
            <a:r>
              <a:rPr lang="en-GB" sz="3300" b="1" dirty="0">
                <a:latin typeface="Arial" panose="020B0604020202020204" pitchFamily="34" charset="0"/>
                <a:cs typeface="Arial" panose="020B0604020202020204" pitchFamily="34" charset="0"/>
              </a:rPr>
              <a:t>Methodology</a:t>
            </a:r>
          </a:p>
        </p:txBody>
      </p:sp>
      <p:graphicFrame>
        <p:nvGraphicFramePr>
          <p:cNvPr id="5" name="Content Placeholder 3"/>
          <p:cNvGraphicFramePr>
            <a:graphicFrameLocks noGrp="1"/>
          </p:cNvGraphicFramePr>
          <p:nvPr>
            <p:ph idx="1"/>
            <p:extLst>
              <p:ext uri="{D42A27DB-BD31-4B8C-83A1-F6EECF244321}">
                <p14:modId xmlns:p14="http://schemas.microsoft.com/office/powerpoint/2010/main" val="1499911692"/>
              </p:ext>
            </p:extLst>
          </p:nvPr>
        </p:nvGraphicFramePr>
        <p:xfrm>
          <a:off x="3820344" y="1716150"/>
          <a:ext cx="8208912" cy="1763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Content Placeholder 3"/>
          <p:cNvGraphicFramePr>
            <a:graphicFrameLocks/>
          </p:cNvGraphicFramePr>
          <p:nvPr>
            <p:extLst>
              <p:ext uri="{D42A27DB-BD31-4B8C-83A1-F6EECF244321}">
                <p14:modId xmlns:p14="http://schemas.microsoft.com/office/powerpoint/2010/main" val="2877388004"/>
              </p:ext>
            </p:extLst>
          </p:nvPr>
        </p:nvGraphicFramePr>
        <p:xfrm>
          <a:off x="3810000" y="4178770"/>
          <a:ext cx="8229600" cy="197708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 name="TextBox 2">
            <a:extLst>
              <a:ext uri="{FF2B5EF4-FFF2-40B4-BE49-F238E27FC236}">
                <a16:creationId xmlns:a16="http://schemas.microsoft.com/office/drawing/2014/main" id="{F591413C-5E14-44E3-B26B-890669B3CA5D}"/>
              </a:ext>
            </a:extLst>
          </p:cNvPr>
          <p:cNvSpPr txBox="1"/>
          <p:nvPr/>
        </p:nvSpPr>
        <p:spPr>
          <a:xfrm>
            <a:off x="162744" y="4351703"/>
            <a:ext cx="3478088" cy="1631216"/>
          </a:xfrm>
          <a:prstGeom prst="rect">
            <a:avLst/>
          </a:prstGeom>
          <a:noFill/>
        </p:spPr>
        <p:txBody>
          <a:bodyPr wrap="square" rtlCol="0">
            <a:spAutoFit/>
          </a:bodyPr>
          <a:lstStyle/>
          <a:p>
            <a:pPr marL="342900" indent="-342900" algn="ctr" fontAlgn="base">
              <a:spcBef>
                <a:spcPct val="20000"/>
              </a:spcBef>
              <a:spcAft>
                <a:spcPct val="0"/>
              </a:spcAft>
              <a:defRPr/>
            </a:pPr>
            <a:r>
              <a:rPr lang="en-GB" sz="2000" kern="0" dirty="0">
                <a:latin typeface="Arial" panose="020B0604020202020204" pitchFamily="34" charset="0"/>
                <a:cs typeface="Arial" panose="020B0604020202020204" pitchFamily="34" charset="0"/>
              </a:rPr>
              <a:t>The last quartile will be taken off the calling scheduler, coded as non-contact and put forward to the next wave</a:t>
            </a:r>
          </a:p>
        </p:txBody>
      </p:sp>
    </p:spTree>
    <p:extLst>
      <p:ext uri="{BB962C8B-B14F-4D97-AF65-F5344CB8AC3E}">
        <p14:creationId xmlns:p14="http://schemas.microsoft.com/office/powerpoint/2010/main" val="25004011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A42B8-CD36-4B99-A648-FCFD075273E3}"/>
              </a:ext>
            </a:extLst>
          </p:cNvPr>
          <p:cNvSpPr>
            <a:spLocks noGrp="1"/>
          </p:cNvSpPr>
          <p:nvPr>
            <p:ph type="title"/>
          </p:nvPr>
        </p:nvSpPr>
        <p:spPr>
          <a:xfrm>
            <a:off x="738507" y="838465"/>
            <a:ext cx="6910357" cy="351286"/>
          </a:xfrm>
        </p:spPr>
        <p:txBody>
          <a:bodyPr>
            <a:noAutofit/>
          </a:bodyPr>
          <a:lstStyle/>
          <a:p>
            <a:r>
              <a:rPr lang="en-GB" sz="3300" b="1" dirty="0">
                <a:latin typeface="Arial" panose="020B0604020202020204" pitchFamily="34" charset="0"/>
                <a:cs typeface="Arial" panose="020B0604020202020204" pitchFamily="34" charset="0"/>
              </a:rPr>
              <a:t>How process would look like</a:t>
            </a:r>
          </a:p>
        </p:txBody>
      </p:sp>
      <p:pic>
        <p:nvPicPr>
          <p:cNvPr id="5" name="Picture 4">
            <a:extLst>
              <a:ext uri="{FF2B5EF4-FFF2-40B4-BE49-F238E27FC236}">
                <a16:creationId xmlns:a16="http://schemas.microsoft.com/office/drawing/2014/main" id="{8FD15D16-752F-43B4-A06A-18EC9FAC901F}"/>
              </a:ext>
            </a:extLst>
          </p:cNvPr>
          <p:cNvPicPr>
            <a:picLocks noChangeAspect="1"/>
          </p:cNvPicPr>
          <p:nvPr/>
        </p:nvPicPr>
        <p:blipFill>
          <a:blip r:embed="rId3"/>
          <a:stretch>
            <a:fillRect/>
          </a:stretch>
        </p:blipFill>
        <p:spPr>
          <a:xfrm>
            <a:off x="0" y="1425843"/>
            <a:ext cx="12192000" cy="5432157"/>
          </a:xfrm>
          <a:prstGeom prst="rect">
            <a:avLst/>
          </a:prstGeom>
        </p:spPr>
      </p:pic>
    </p:spTree>
    <p:extLst>
      <p:ext uri="{BB962C8B-B14F-4D97-AF65-F5344CB8AC3E}">
        <p14:creationId xmlns:p14="http://schemas.microsoft.com/office/powerpoint/2010/main" val="357835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67FACD-227B-B44D-85F9-641D92302B0D}"/>
              </a:ext>
            </a:extLst>
          </p:cNvPr>
          <p:cNvSpPr>
            <a:spLocks noGrp="1"/>
          </p:cNvSpPr>
          <p:nvPr>
            <p:ph type="title"/>
          </p:nvPr>
        </p:nvSpPr>
        <p:spPr>
          <a:xfrm>
            <a:off x="838200" y="1984074"/>
            <a:ext cx="10515600" cy="1963310"/>
          </a:xfrm>
        </p:spPr>
        <p:txBody>
          <a:bodyPr/>
          <a:lstStyle/>
          <a:p>
            <a:r>
              <a:rPr lang="en-US" b="1" dirty="0">
                <a:latin typeface="Arial" panose="020B0604020202020204" pitchFamily="34" charset="0"/>
                <a:cs typeface="Arial" panose="020B0604020202020204" pitchFamily="34" charset="0"/>
              </a:rPr>
              <a:t>Evaluation</a:t>
            </a:r>
          </a:p>
        </p:txBody>
      </p:sp>
      <p:sp>
        <p:nvSpPr>
          <p:cNvPr id="4" name="Footer Placeholder 3">
            <a:extLst>
              <a:ext uri="{FF2B5EF4-FFF2-40B4-BE49-F238E27FC236}">
                <a16:creationId xmlns:a16="http://schemas.microsoft.com/office/drawing/2014/main" id="{1ACBE562-FE39-C249-A555-D6422314D186}"/>
              </a:ext>
            </a:extLst>
          </p:cNvPr>
          <p:cNvSpPr>
            <a:spLocks noGrp="1"/>
          </p:cNvSpPr>
          <p:nvPr>
            <p:ph type="ftr" sz="quarter" idx="3"/>
          </p:nvPr>
        </p:nvSpPr>
        <p:spPr/>
        <p:txBody>
          <a:bodyPr/>
          <a:lstStyle/>
          <a:p>
            <a:r>
              <a:rPr lang="en-US" dirty="0"/>
              <a:t>TO Responsive Design</a:t>
            </a:r>
          </a:p>
          <a:p>
            <a:endParaRPr lang="en-US" dirty="0"/>
          </a:p>
        </p:txBody>
      </p:sp>
    </p:spTree>
    <p:extLst>
      <p:ext uri="{BB962C8B-B14F-4D97-AF65-F5344CB8AC3E}">
        <p14:creationId xmlns:p14="http://schemas.microsoft.com/office/powerpoint/2010/main" val="1204918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89CE3-BF5D-4C5E-8EB2-42B6CC03F7D8}"/>
              </a:ext>
            </a:extLst>
          </p:cNvPr>
          <p:cNvSpPr>
            <a:spLocks noGrp="1"/>
          </p:cNvSpPr>
          <p:nvPr>
            <p:ph type="title"/>
          </p:nvPr>
        </p:nvSpPr>
        <p:spPr>
          <a:xfrm>
            <a:off x="1124465" y="880838"/>
            <a:ext cx="6635235" cy="910892"/>
          </a:xfrm>
        </p:spPr>
        <p:txBody>
          <a:bodyPr>
            <a:normAutofit/>
          </a:bodyPr>
          <a:lstStyle/>
          <a:p>
            <a:r>
              <a:rPr lang="en-GB" sz="3300" b="1" dirty="0">
                <a:latin typeface="Arial" panose="020B0604020202020204" pitchFamily="34" charset="0"/>
                <a:cs typeface="Arial" panose="020B0604020202020204" pitchFamily="34" charset="0"/>
              </a:rPr>
              <a:t>Impact on Response Rates</a:t>
            </a:r>
          </a:p>
        </p:txBody>
      </p:sp>
      <p:graphicFrame>
        <p:nvGraphicFramePr>
          <p:cNvPr id="3" name="Chart 2">
            <a:extLst>
              <a:ext uri="{FF2B5EF4-FFF2-40B4-BE49-F238E27FC236}">
                <a16:creationId xmlns:a16="http://schemas.microsoft.com/office/drawing/2014/main" id="{5D7025DB-4A74-4B74-8E05-A223AFCD144E}"/>
              </a:ext>
            </a:extLst>
          </p:cNvPr>
          <p:cNvGraphicFramePr/>
          <p:nvPr>
            <p:extLst>
              <p:ext uri="{D42A27DB-BD31-4B8C-83A1-F6EECF244321}">
                <p14:modId xmlns:p14="http://schemas.microsoft.com/office/powerpoint/2010/main" val="1961952435"/>
              </p:ext>
            </p:extLst>
          </p:nvPr>
        </p:nvGraphicFramePr>
        <p:xfrm>
          <a:off x="883920" y="1791730"/>
          <a:ext cx="10469879" cy="409379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79512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6403D-2943-4FA3-A674-7A211CDF7B36}"/>
              </a:ext>
            </a:extLst>
          </p:cNvPr>
          <p:cNvSpPr>
            <a:spLocks noGrp="1"/>
          </p:cNvSpPr>
          <p:nvPr>
            <p:ph type="title"/>
          </p:nvPr>
        </p:nvSpPr>
        <p:spPr/>
        <p:txBody>
          <a:bodyPr>
            <a:normAutofit/>
          </a:bodyPr>
          <a:lstStyle/>
          <a:p>
            <a:r>
              <a:rPr lang="en-GB" sz="3300" b="1" dirty="0">
                <a:latin typeface="Arial" panose="020B0604020202020204" pitchFamily="34" charset="0"/>
                <a:cs typeface="Arial" panose="020B0604020202020204" pitchFamily="34" charset="0"/>
              </a:rPr>
              <a:t>Achieved Interviews</a:t>
            </a:r>
          </a:p>
        </p:txBody>
      </p:sp>
      <p:graphicFrame>
        <p:nvGraphicFramePr>
          <p:cNvPr id="4" name="Chart 3">
            <a:extLst>
              <a:ext uri="{FF2B5EF4-FFF2-40B4-BE49-F238E27FC236}">
                <a16:creationId xmlns:a16="http://schemas.microsoft.com/office/drawing/2014/main" id="{70320C75-5C5C-4475-88EF-C22C954781F4}"/>
              </a:ext>
            </a:extLst>
          </p:cNvPr>
          <p:cNvGraphicFramePr/>
          <p:nvPr>
            <p:extLst>
              <p:ext uri="{D42A27DB-BD31-4B8C-83A1-F6EECF244321}">
                <p14:modId xmlns:p14="http://schemas.microsoft.com/office/powerpoint/2010/main" val="2569667224"/>
              </p:ext>
            </p:extLst>
          </p:nvPr>
        </p:nvGraphicFramePr>
        <p:xfrm>
          <a:off x="838200" y="1945957"/>
          <a:ext cx="10515599" cy="375380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929039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1D31E-6403-4987-9720-0BE1ECA95F83}"/>
              </a:ext>
            </a:extLst>
          </p:cNvPr>
          <p:cNvSpPr>
            <a:spLocks noGrp="1"/>
          </p:cNvSpPr>
          <p:nvPr>
            <p:ph type="title"/>
          </p:nvPr>
        </p:nvSpPr>
        <p:spPr/>
        <p:txBody>
          <a:bodyPr>
            <a:normAutofit/>
          </a:bodyPr>
          <a:lstStyle/>
          <a:p>
            <a:r>
              <a:rPr lang="en-GB" sz="3300" b="1" dirty="0">
                <a:latin typeface="Arial" panose="020B0604020202020204" pitchFamily="34" charset="0"/>
                <a:cs typeface="Arial" panose="020B0604020202020204" pitchFamily="34" charset="0"/>
              </a:rPr>
              <a:t>Descriptive analysis</a:t>
            </a:r>
          </a:p>
        </p:txBody>
      </p:sp>
      <p:sp>
        <p:nvSpPr>
          <p:cNvPr id="3" name="Content Placeholder 2">
            <a:extLst>
              <a:ext uri="{FF2B5EF4-FFF2-40B4-BE49-F238E27FC236}">
                <a16:creationId xmlns:a16="http://schemas.microsoft.com/office/drawing/2014/main" id="{6AF92642-AC9F-498E-A4C9-9409B591B692}"/>
              </a:ext>
            </a:extLst>
          </p:cNvPr>
          <p:cNvSpPr>
            <a:spLocks noGrp="1"/>
          </p:cNvSpPr>
          <p:nvPr>
            <p:ph idx="1"/>
          </p:nvPr>
        </p:nvSpPr>
        <p:spPr>
          <a:xfrm>
            <a:off x="838200" y="5392104"/>
            <a:ext cx="10515600" cy="424732"/>
          </a:xfrm>
        </p:spPr>
        <p:txBody>
          <a:bodyPr>
            <a:normAutofit fontScale="25000" lnSpcReduction="20000"/>
          </a:bodyPr>
          <a:lstStyle/>
          <a:p>
            <a:r>
              <a:rPr lang="en-GB" sz="7400" dirty="0"/>
              <a:t>KEY FINDING: Responsive design decrease the number of calls needed to reach first contact</a:t>
            </a:r>
          </a:p>
          <a:p>
            <a:r>
              <a:rPr lang="en-GB" sz="7400" dirty="0"/>
              <a:t>KEY FINDING:  Responsive design decrease the number of calls per case called</a:t>
            </a:r>
          </a:p>
          <a:p>
            <a:endParaRPr lang="en-GB" dirty="0"/>
          </a:p>
          <a:p>
            <a:endParaRPr lang="en-GB" dirty="0"/>
          </a:p>
        </p:txBody>
      </p:sp>
      <p:graphicFrame>
        <p:nvGraphicFramePr>
          <p:cNvPr id="4" name="Chart 3">
            <a:extLst>
              <a:ext uri="{FF2B5EF4-FFF2-40B4-BE49-F238E27FC236}">
                <a16:creationId xmlns:a16="http://schemas.microsoft.com/office/drawing/2014/main" id="{59305028-BA34-4332-9F5B-B1964BCBE96D}"/>
              </a:ext>
            </a:extLst>
          </p:cNvPr>
          <p:cNvGraphicFramePr/>
          <p:nvPr>
            <p:extLst>
              <p:ext uri="{D42A27DB-BD31-4B8C-83A1-F6EECF244321}">
                <p14:modId xmlns:p14="http://schemas.microsoft.com/office/powerpoint/2010/main" val="3831207570"/>
              </p:ext>
            </p:extLst>
          </p:nvPr>
        </p:nvGraphicFramePr>
        <p:xfrm>
          <a:off x="1001485" y="1465896"/>
          <a:ext cx="10352315" cy="37919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252055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0864-B465-428D-81E1-61210C9A9A11}"/>
              </a:ext>
            </a:extLst>
          </p:cNvPr>
          <p:cNvSpPr>
            <a:spLocks noGrp="1"/>
          </p:cNvSpPr>
          <p:nvPr>
            <p:ph type="title"/>
          </p:nvPr>
        </p:nvSpPr>
        <p:spPr>
          <a:xfrm>
            <a:off x="838200" y="365125"/>
            <a:ext cx="7391400" cy="1325563"/>
          </a:xfrm>
        </p:spPr>
        <p:txBody>
          <a:bodyPr>
            <a:normAutofit/>
          </a:bodyPr>
          <a:lstStyle/>
          <a:p>
            <a:r>
              <a:rPr lang="en-GB" sz="3300" b="1" dirty="0">
                <a:latin typeface="Arial" panose="020B0604020202020204" pitchFamily="34" charset="0"/>
                <a:cs typeface="Arial" panose="020B0604020202020204" pitchFamily="34" charset="0"/>
              </a:rPr>
              <a:t>Regression analysis results</a:t>
            </a:r>
          </a:p>
        </p:txBody>
      </p:sp>
      <p:sp>
        <p:nvSpPr>
          <p:cNvPr id="3" name="Content Placeholder 2">
            <a:extLst>
              <a:ext uri="{FF2B5EF4-FFF2-40B4-BE49-F238E27FC236}">
                <a16:creationId xmlns:a16="http://schemas.microsoft.com/office/drawing/2014/main" id="{133C698C-7E9B-4E9D-A253-E1F2DEC28733}"/>
              </a:ext>
            </a:extLst>
          </p:cNvPr>
          <p:cNvSpPr>
            <a:spLocks noGrp="1"/>
          </p:cNvSpPr>
          <p:nvPr>
            <p:ph idx="1"/>
          </p:nvPr>
        </p:nvSpPr>
        <p:spPr>
          <a:xfrm>
            <a:off x="838800" y="1690688"/>
            <a:ext cx="10515600" cy="4178895"/>
          </a:xfrm>
        </p:spPr>
        <p:txBody>
          <a:bodyPr>
            <a:normAutofit fontScale="92500" lnSpcReduction="20000"/>
          </a:bodyPr>
          <a:lstStyle/>
          <a:p>
            <a:pPr marL="0" indent="0">
              <a:buNone/>
            </a:pPr>
            <a:r>
              <a:rPr lang="en-GB" dirty="0">
                <a:latin typeface="Arial" panose="020B0604020202020204" pitchFamily="34" charset="0"/>
                <a:cs typeface="Arial" panose="020B0604020202020204" pitchFamily="34" charset="0"/>
              </a:rPr>
              <a:t>Regression model was built to take account of other ad-hoc surveys and staff hours worked.</a:t>
            </a:r>
          </a:p>
          <a:p>
            <a:pPr marL="0" lvl="0" indent="0">
              <a:buNone/>
            </a:pPr>
            <a:endParaRPr lang="en-GB" dirty="0">
              <a:latin typeface="Arial" panose="020B0604020202020204" pitchFamily="34" charset="0"/>
              <a:cs typeface="Arial" panose="020B0604020202020204" pitchFamily="34" charset="0"/>
            </a:endParaRPr>
          </a:p>
          <a:p>
            <a:pPr>
              <a:buClr>
                <a:srgbClr val="00B050"/>
              </a:buClr>
              <a:buFont typeface="Wingdings" panose="05000000000000000000" pitchFamily="2" charset="2"/>
              <a:buChar char="ü"/>
            </a:pPr>
            <a:r>
              <a:rPr lang="en-GB" dirty="0">
                <a:latin typeface="Arial" panose="020B0604020202020204" pitchFamily="34" charset="0"/>
                <a:cs typeface="Arial" panose="020B0604020202020204" pitchFamily="34" charset="0"/>
              </a:rPr>
              <a:t>Significant decrease in the number of calls to first contact on LFS W2+ cases in TO.</a:t>
            </a:r>
          </a:p>
          <a:p>
            <a:pPr lvl="0">
              <a:buClr>
                <a:srgbClr val="00B050"/>
              </a:buClr>
              <a:buFont typeface="Wingdings" panose="05000000000000000000" pitchFamily="2" charset="2"/>
              <a:buChar char="ü"/>
            </a:pPr>
            <a:endParaRPr lang="en-GB" dirty="0">
              <a:latin typeface="Arial" panose="020B0604020202020204" pitchFamily="34" charset="0"/>
              <a:cs typeface="Arial" panose="020B0604020202020204" pitchFamily="34" charset="0"/>
            </a:endParaRPr>
          </a:p>
          <a:p>
            <a:pPr>
              <a:buClr>
                <a:srgbClr val="00B050"/>
              </a:buClr>
              <a:buFont typeface="Wingdings" panose="05000000000000000000" pitchFamily="2" charset="2"/>
              <a:buChar char="ü"/>
            </a:pPr>
            <a:r>
              <a:rPr lang="en-GB" dirty="0">
                <a:latin typeface="Arial" panose="020B0604020202020204" pitchFamily="34" charset="0"/>
                <a:cs typeface="Arial" panose="020B0604020202020204" pitchFamily="34" charset="0"/>
              </a:rPr>
              <a:t>Significant decrease in the total number of calls made on LFS W2+ cases in TO.</a:t>
            </a:r>
          </a:p>
          <a:p>
            <a:pPr lvl="0">
              <a:buClr>
                <a:srgbClr val="00B050"/>
              </a:buClr>
              <a:buFont typeface="Wingdings" panose="05000000000000000000" pitchFamily="2" charset="2"/>
              <a:buChar char="ü"/>
            </a:pPr>
            <a:endParaRPr lang="en-GB" dirty="0">
              <a:latin typeface="Arial" panose="020B0604020202020204" pitchFamily="34" charset="0"/>
              <a:cs typeface="Arial" panose="020B0604020202020204" pitchFamily="34" charset="0"/>
            </a:endParaRPr>
          </a:p>
          <a:p>
            <a:pPr>
              <a:buClr>
                <a:srgbClr val="00B050"/>
              </a:buClr>
              <a:buFont typeface="Wingdings" panose="05000000000000000000" pitchFamily="2" charset="2"/>
              <a:buChar char="ü"/>
            </a:pPr>
            <a:r>
              <a:rPr lang="en-GB" dirty="0">
                <a:latin typeface="Arial" panose="020B0604020202020204" pitchFamily="34" charset="0"/>
                <a:cs typeface="Arial" panose="020B0604020202020204" pitchFamily="34" charset="0"/>
              </a:rPr>
              <a:t>Significant increase in the total number of contact calls on LFS W2+ cases in TO.</a:t>
            </a:r>
          </a:p>
          <a:p>
            <a:pPr>
              <a:buClr>
                <a:srgbClr val="00B050"/>
              </a:buClr>
              <a:buFont typeface="Wingdings" panose="05000000000000000000" pitchFamily="2" charset="2"/>
              <a:buChar char="ü"/>
            </a:pPr>
            <a:endParaRPr lang="en-GB" dirty="0">
              <a:latin typeface="Arial" panose="020B0604020202020204" pitchFamily="34" charset="0"/>
              <a:cs typeface="Arial" panose="020B0604020202020204" pitchFamily="34" charset="0"/>
            </a:endParaRPr>
          </a:p>
          <a:p>
            <a:pPr lvl="0"/>
            <a:endParaRPr lang="en-GB" dirty="0">
              <a:latin typeface="Arial" panose="020B0604020202020204" pitchFamily="34" charset="0"/>
              <a:cs typeface="Arial" panose="020B0604020202020204" pitchFamily="34" charset="0"/>
            </a:endParaRPr>
          </a:p>
          <a:p>
            <a:pPr lvl="0"/>
            <a:endParaRPr lang="en-GB"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37686694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1AD7F-9551-4306-99AF-3EBEC05A8292}"/>
              </a:ext>
            </a:extLst>
          </p:cNvPr>
          <p:cNvSpPr>
            <a:spLocks noGrp="1"/>
          </p:cNvSpPr>
          <p:nvPr>
            <p:ph type="title"/>
          </p:nvPr>
        </p:nvSpPr>
        <p:spPr/>
        <p:txBody>
          <a:bodyPr>
            <a:normAutofit/>
          </a:bodyPr>
          <a:lstStyle/>
          <a:p>
            <a:r>
              <a:rPr lang="en-GB" sz="3300" b="1" dirty="0">
                <a:latin typeface="Arial" panose="020B0604020202020204" pitchFamily="34" charset="0"/>
                <a:cs typeface="Arial" panose="020B0604020202020204" pitchFamily="34" charset="0"/>
              </a:rPr>
              <a:t>Benefits of the responsive design</a:t>
            </a:r>
          </a:p>
        </p:txBody>
      </p:sp>
      <p:sp>
        <p:nvSpPr>
          <p:cNvPr id="3" name="Content Placeholder 2">
            <a:extLst>
              <a:ext uri="{FF2B5EF4-FFF2-40B4-BE49-F238E27FC236}">
                <a16:creationId xmlns:a16="http://schemas.microsoft.com/office/drawing/2014/main" id="{C8DAF358-8CE0-4C8D-BF1C-DB0D499CFB53}"/>
              </a:ext>
            </a:extLst>
          </p:cNvPr>
          <p:cNvSpPr>
            <a:spLocks noGrp="1"/>
          </p:cNvSpPr>
          <p:nvPr>
            <p:ph idx="1"/>
          </p:nvPr>
        </p:nvSpPr>
        <p:spPr>
          <a:xfrm>
            <a:off x="838200" y="1908895"/>
            <a:ext cx="10515600" cy="3868449"/>
          </a:xfrm>
        </p:spPr>
        <p:txBody>
          <a:bodyPr>
            <a:normAutofit/>
          </a:bodyPr>
          <a:lstStyle/>
          <a:p>
            <a:pPr marL="171450" lvl="0" indent="-171450"/>
            <a:r>
              <a:rPr lang="en-GB" dirty="0">
                <a:latin typeface="Arial" panose="020B0604020202020204" pitchFamily="34" charset="0"/>
                <a:cs typeface="Arial" panose="020B0604020202020204" pitchFamily="34" charset="0"/>
              </a:rPr>
              <a:t>Creates resource availability to work on other surveys, without compromising LFS</a:t>
            </a:r>
          </a:p>
          <a:p>
            <a:pPr marL="0" lvl="0" indent="0">
              <a:buNone/>
            </a:pPr>
            <a:endParaRPr lang="en-GB" dirty="0">
              <a:latin typeface="Arial" panose="020B0604020202020204" pitchFamily="34" charset="0"/>
              <a:cs typeface="Arial" panose="020B0604020202020204" pitchFamily="34" charset="0"/>
            </a:endParaRPr>
          </a:p>
          <a:p>
            <a:pPr marL="171450" lvl="0" indent="-171450"/>
            <a:r>
              <a:rPr lang="en-GB" dirty="0">
                <a:latin typeface="Arial" panose="020B0604020202020204" pitchFamily="34" charset="0"/>
                <a:cs typeface="Arial" panose="020B0604020202020204" pitchFamily="34" charset="0"/>
              </a:rPr>
              <a:t>Mitigates the effect of staff shortages</a:t>
            </a:r>
          </a:p>
          <a:p>
            <a:pPr marL="0" lvl="0" indent="0">
              <a:buNone/>
            </a:pPr>
            <a:endParaRPr lang="en-GB" dirty="0">
              <a:latin typeface="Arial" panose="020B0604020202020204" pitchFamily="34" charset="0"/>
              <a:cs typeface="Arial" panose="020B0604020202020204" pitchFamily="34" charset="0"/>
            </a:endParaRPr>
          </a:p>
          <a:p>
            <a:pPr marL="171450" lvl="0" indent="-171450"/>
            <a:r>
              <a:rPr lang="en-GB" dirty="0">
                <a:latin typeface="Arial" panose="020B0604020202020204" pitchFamily="34" charset="0"/>
                <a:cs typeface="Arial" panose="020B0604020202020204" pitchFamily="34" charset="0"/>
              </a:rPr>
              <a:t>Fewer phone calls with a “no answer” for Week 2 work (which should boost interviewer morale).</a:t>
            </a:r>
          </a:p>
          <a:p>
            <a:endParaRPr lang="en-GB" dirty="0"/>
          </a:p>
        </p:txBody>
      </p:sp>
      <p:sp>
        <p:nvSpPr>
          <p:cNvPr id="4" name="Rectangle 3">
            <a:extLst>
              <a:ext uri="{FF2B5EF4-FFF2-40B4-BE49-F238E27FC236}">
                <a16:creationId xmlns:a16="http://schemas.microsoft.com/office/drawing/2014/main" id="{63DB5125-5219-4155-BBF5-0D0652331E9F}"/>
              </a:ext>
            </a:extLst>
          </p:cNvPr>
          <p:cNvSpPr/>
          <p:nvPr/>
        </p:nvSpPr>
        <p:spPr>
          <a:xfrm>
            <a:off x="3048000" y="2551837"/>
            <a:ext cx="6096000" cy="369332"/>
          </a:xfrm>
          <a:prstGeom prst="rect">
            <a:avLst/>
          </a:prstGeom>
        </p:spPr>
        <p:txBody>
          <a:bodyPr>
            <a:spAutoFit/>
          </a:bodyPr>
          <a:lstStyle/>
          <a:p>
            <a:endParaRPr lang="en-GB" dirty="0"/>
          </a:p>
        </p:txBody>
      </p:sp>
    </p:spTree>
    <p:extLst>
      <p:ext uri="{BB962C8B-B14F-4D97-AF65-F5344CB8AC3E}">
        <p14:creationId xmlns:p14="http://schemas.microsoft.com/office/powerpoint/2010/main" val="17619182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5FA59-3ACC-4528-93A8-BDD02DA4F97A}"/>
              </a:ext>
            </a:extLst>
          </p:cNvPr>
          <p:cNvSpPr>
            <a:spLocks noGrp="1"/>
          </p:cNvSpPr>
          <p:nvPr>
            <p:ph type="title"/>
          </p:nvPr>
        </p:nvSpPr>
        <p:spPr/>
        <p:txBody>
          <a:bodyPr>
            <a:normAutofit/>
          </a:bodyPr>
          <a:lstStyle/>
          <a:p>
            <a:r>
              <a:rPr lang="en-GB" sz="3300" b="1" dirty="0">
                <a:latin typeface="Arial" panose="020B0604020202020204" pitchFamily="34" charset="0"/>
                <a:cs typeface="Arial" panose="020B0604020202020204" pitchFamily="34" charset="0"/>
              </a:rPr>
              <a:t>Example of efficiency saving</a:t>
            </a:r>
          </a:p>
        </p:txBody>
      </p:sp>
      <p:sp>
        <p:nvSpPr>
          <p:cNvPr id="6" name="Content Placeholder 5">
            <a:extLst>
              <a:ext uri="{FF2B5EF4-FFF2-40B4-BE49-F238E27FC236}">
                <a16:creationId xmlns:a16="http://schemas.microsoft.com/office/drawing/2014/main" id="{2BBAD861-5947-4931-AA76-EE8D8980488F}"/>
              </a:ext>
            </a:extLst>
          </p:cNvPr>
          <p:cNvSpPr>
            <a:spLocks noGrp="1"/>
          </p:cNvSpPr>
          <p:nvPr>
            <p:ph idx="1"/>
          </p:nvPr>
        </p:nvSpPr>
        <p:spPr>
          <a:xfrm>
            <a:off x="838800" y="1914572"/>
            <a:ext cx="3814223" cy="2842624"/>
          </a:xfrm>
        </p:spPr>
        <p:txBody>
          <a:bodyPr>
            <a:normAutofit fontScale="85000" lnSpcReduction="20000"/>
          </a:bodyPr>
          <a:lstStyle/>
          <a:p>
            <a:pPr marL="0" indent="0">
              <a:buNone/>
            </a:pPr>
            <a:r>
              <a:rPr lang="en-GB" u="sng" dirty="0">
                <a:latin typeface="Arial" panose="020B0604020202020204" pitchFamily="34" charset="0"/>
                <a:cs typeface="Arial" panose="020B0604020202020204" pitchFamily="34" charset="0"/>
              </a:rPr>
              <a:t>Pre-trial</a:t>
            </a:r>
          </a:p>
          <a:p>
            <a:pPr marL="0" indent="0">
              <a:buNone/>
            </a:pPr>
            <a:r>
              <a:rPr lang="en-GB" sz="3200" dirty="0">
                <a:latin typeface="Arial" panose="020B0604020202020204" pitchFamily="34" charset="0"/>
                <a:cs typeface="Arial" panose="020B0604020202020204" pitchFamily="34" charset="0"/>
              </a:rPr>
              <a:t>1minute/call</a:t>
            </a:r>
          </a:p>
          <a:p>
            <a:pPr marL="0" indent="0">
              <a:buNone/>
            </a:pPr>
            <a:endParaRPr lang="en-GB" sz="3200" dirty="0">
              <a:latin typeface="Arial" panose="020B0604020202020204" pitchFamily="34" charset="0"/>
              <a:cs typeface="Arial" panose="020B0604020202020204" pitchFamily="34" charset="0"/>
            </a:endParaRPr>
          </a:p>
          <a:p>
            <a:pPr marL="514350" indent="-514350">
              <a:buAutoNum type="arabicPlain" startAt="2000"/>
            </a:pPr>
            <a:r>
              <a:rPr lang="en-GB" sz="3200" dirty="0">
                <a:latin typeface="Arial" panose="020B0604020202020204" pitchFamily="34" charset="0"/>
                <a:cs typeface="Arial" panose="020B0604020202020204" pitchFamily="34" charset="0"/>
              </a:rPr>
              <a:t> Cases</a:t>
            </a:r>
          </a:p>
          <a:p>
            <a:pPr marL="514350" indent="-514350">
              <a:buAutoNum type="arabicPlain" startAt="2000"/>
            </a:pPr>
            <a:endParaRPr lang="en-GB" sz="3200" dirty="0">
              <a:latin typeface="Arial" panose="020B0604020202020204" pitchFamily="34" charset="0"/>
              <a:cs typeface="Arial" panose="020B0604020202020204" pitchFamily="34" charset="0"/>
            </a:endParaRPr>
          </a:p>
          <a:p>
            <a:pPr marL="0" indent="0">
              <a:buNone/>
            </a:pPr>
            <a:r>
              <a:rPr lang="en-GB" sz="3200" dirty="0">
                <a:latin typeface="Arial" panose="020B0604020202020204" pitchFamily="34" charset="0"/>
                <a:cs typeface="Arial" panose="020B0604020202020204" pitchFamily="34" charset="0"/>
              </a:rPr>
              <a:t>Average number of calls/case: 13.6</a:t>
            </a:r>
          </a:p>
        </p:txBody>
      </p:sp>
      <p:sp>
        <p:nvSpPr>
          <p:cNvPr id="7" name="Content Placeholder 5">
            <a:extLst>
              <a:ext uri="{FF2B5EF4-FFF2-40B4-BE49-F238E27FC236}">
                <a16:creationId xmlns:a16="http://schemas.microsoft.com/office/drawing/2014/main" id="{99EEBCC8-FDCB-4B2C-BC1D-1543C9EC8333}"/>
              </a:ext>
            </a:extLst>
          </p:cNvPr>
          <p:cNvSpPr txBox="1">
            <a:spLocks/>
          </p:cNvSpPr>
          <p:nvPr/>
        </p:nvSpPr>
        <p:spPr>
          <a:xfrm>
            <a:off x="6998461" y="1914572"/>
            <a:ext cx="3814223" cy="284262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600" u="sng" dirty="0">
                <a:latin typeface="Arial" panose="020B0604020202020204" pitchFamily="34" charset="0"/>
                <a:cs typeface="Arial" panose="020B0604020202020204" pitchFamily="34" charset="0"/>
              </a:rPr>
              <a:t>Responsive Design</a:t>
            </a:r>
          </a:p>
          <a:p>
            <a:pPr marL="0" indent="0">
              <a:buNone/>
            </a:pPr>
            <a:r>
              <a:rPr lang="en-GB" dirty="0">
                <a:latin typeface="Arial" panose="020B0604020202020204" pitchFamily="34" charset="0"/>
                <a:cs typeface="Arial" panose="020B0604020202020204" pitchFamily="34" charset="0"/>
              </a:rPr>
              <a:t>1minute/call</a:t>
            </a:r>
          </a:p>
          <a:p>
            <a:pPr marL="0" indent="0">
              <a:buNone/>
            </a:pPr>
            <a:endParaRPr lang="en-GB" dirty="0">
              <a:latin typeface="Arial" panose="020B0604020202020204" pitchFamily="34" charset="0"/>
              <a:cs typeface="Arial" panose="020B0604020202020204" pitchFamily="34" charset="0"/>
            </a:endParaRPr>
          </a:p>
          <a:p>
            <a:pPr marL="514350" indent="-514350">
              <a:buAutoNum type="arabicPlain" startAt="2000"/>
            </a:pPr>
            <a:r>
              <a:rPr lang="en-GB" dirty="0">
                <a:latin typeface="Arial" panose="020B0604020202020204" pitchFamily="34" charset="0"/>
                <a:cs typeface="Arial" panose="020B0604020202020204" pitchFamily="34" charset="0"/>
              </a:rPr>
              <a:t> Cases</a:t>
            </a:r>
          </a:p>
          <a:p>
            <a:pPr marL="514350" indent="-514350">
              <a:buAutoNum type="arabicPlain" startAt="2000"/>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Average number of calls/case: 11.7</a:t>
            </a:r>
          </a:p>
          <a:p>
            <a:pPr marL="0" indent="0">
              <a:buFont typeface="Arial" panose="020B0604020202020204" pitchFamily="34" charset="0"/>
              <a:buNone/>
            </a:pPr>
            <a:endParaRPr lang="en-GB" u="sng" dirty="0"/>
          </a:p>
        </p:txBody>
      </p:sp>
      <p:sp>
        <p:nvSpPr>
          <p:cNvPr id="8" name="Content Placeholder 5">
            <a:extLst>
              <a:ext uri="{FF2B5EF4-FFF2-40B4-BE49-F238E27FC236}">
                <a16:creationId xmlns:a16="http://schemas.microsoft.com/office/drawing/2014/main" id="{B0948BD2-B7D5-493F-BDDC-BCD04402C292}"/>
              </a:ext>
            </a:extLst>
          </p:cNvPr>
          <p:cNvSpPr txBox="1">
            <a:spLocks/>
          </p:cNvSpPr>
          <p:nvPr/>
        </p:nvSpPr>
        <p:spPr>
          <a:xfrm>
            <a:off x="4465535" y="4909596"/>
            <a:ext cx="3814223" cy="28426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latin typeface="Arial" panose="020B0604020202020204" pitchFamily="34" charset="0"/>
                <a:cs typeface="Arial" panose="020B0604020202020204" pitchFamily="34" charset="0"/>
              </a:rPr>
              <a:t>Efficiency Saving =</a:t>
            </a:r>
          </a:p>
          <a:p>
            <a:pPr marL="0" indent="0">
              <a:buFont typeface="Arial" panose="020B0604020202020204" pitchFamily="34" charset="0"/>
              <a:buNone/>
            </a:pPr>
            <a:r>
              <a:rPr lang="en-GB" dirty="0">
                <a:latin typeface="Arial" panose="020B0604020202020204" pitchFamily="34" charset="0"/>
                <a:cs typeface="Arial" panose="020B0604020202020204" pitchFamily="34" charset="0"/>
              </a:rPr>
              <a:t>63hours/week!</a:t>
            </a:r>
          </a:p>
        </p:txBody>
      </p:sp>
      <p:pic>
        <p:nvPicPr>
          <p:cNvPr id="10" name="Graphic 9" descr="Checkmark">
            <a:extLst>
              <a:ext uri="{FF2B5EF4-FFF2-40B4-BE49-F238E27FC236}">
                <a16:creationId xmlns:a16="http://schemas.microsoft.com/office/drawing/2014/main" id="{F928D1C8-3AAB-44DE-B655-F795628A00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51135" y="4981080"/>
            <a:ext cx="914400" cy="914400"/>
          </a:xfrm>
          <a:prstGeom prst="rect">
            <a:avLst/>
          </a:prstGeom>
        </p:spPr>
      </p:pic>
      <p:pic>
        <p:nvPicPr>
          <p:cNvPr id="12" name="Graphic 11" descr="Stopwatch">
            <a:extLst>
              <a:ext uri="{FF2B5EF4-FFF2-40B4-BE49-F238E27FC236}">
                <a16:creationId xmlns:a16="http://schemas.microsoft.com/office/drawing/2014/main" id="{6025306C-28A9-40E3-8BBF-0747D5285DC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6305" y="2111373"/>
            <a:ext cx="721895" cy="721895"/>
          </a:xfrm>
          <a:prstGeom prst="rect">
            <a:avLst/>
          </a:prstGeom>
        </p:spPr>
      </p:pic>
      <p:pic>
        <p:nvPicPr>
          <p:cNvPr id="14" name="Graphic 13" descr="Customer review">
            <a:extLst>
              <a:ext uri="{FF2B5EF4-FFF2-40B4-BE49-F238E27FC236}">
                <a16:creationId xmlns:a16="http://schemas.microsoft.com/office/drawing/2014/main" id="{36F69EF2-C192-4B72-A27F-3F62B210B02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337" y="2945210"/>
            <a:ext cx="709863" cy="709863"/>
          </a:xfrm>
          <a:prstGeom prst="rect">
            <a:avLst/>
          </a:prstGeom>
        </p:spPr>
      </p:pic>
      <p:pic>
        <p:nvPicPr>
          <p:cNvPr id="15" name="Graphic 14" descr="Stopwatch">
            <a:extLst>
              <a:ext uri="{FF2B5EF4-FFF2-40B4-BE49-F238E27FC236}">
                <a16:creationId xmlns:a16="http://schemas.microsoft.com/office/drawing/2014/main" id="{F3DC99F2-73CE-42A7-9AD4-FE32E9EE280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76566" y="2111372"/>
            <a:ext cx="721895" cy="721895"/>
          </a:xfrm>
          <a:prstGeom prst="rect">
            <a:avLst/>
          </a:prstGeom>
        </p:spPr>
      </p:pic>
      <p:pic>
        <p:nvPicPr>
          <p:cNvPr id="16" name="Graphic 15" descr="Customer review">
            <a:extLst>
              <a:ext uri="{FF2B5EF4-FFF2-40B4-BE49-F238E27FC236}">
                <a16:creationId xmlns:a16="http://schemas.microsoft.com/office/drawing/2014/main" id="{FACCEBD8-5DDA-4684-8402-17EB5855179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82581" y="2945209"/>
            <a:ext cx="709863" cy="709863"/>
          </a:xfrm>
          <a:prstGeom prst="rect">
            <a:avLst/>
          </a:prstGeom>
        </p:spPr>
      </p:pic>
    </p:spTree>
    <p:extLst>
      <p:ext uri="{BB962C8B-B14F-4D97-AF65-F5344CB8AC3E}">
        <p14:creationId xmlns:p14="http://schemas.microsoft.com/office/powerpoint/2010/main" val="9456186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C80561-0A02-2443-B2B5-32D965F82027}"/>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Thank you!</a:t>
            </a:r>
          </a:p>
        </p:txBody>
      </p:sp>
      <p:sp>
        <p:nvSpPr>
          <p:cNvPr id="4" name="Footer Placeholder 3">
            <a:extLst>
              <a:ext uri="{FF2B5EF4-FFF2-40B4-BE49-F238E27FC236}">
                <a16:creationId xmlns:a16="http://schemas.microsoft.com/office/drawing/2014/main" id="{C2A71BBE-C9DF-FF4C-B181-9AE85ED631A2}"/>
              </a:ext>
            </a:extLst>
          </p:cNvPr>
          <p:cNvSpPr>
            <a:spLocks noGrp="1"/>
          </p:cNvSpPr>
          <p:nvPr>
            <p:ph type="ftr" sz="quarter" idx="3"/>
          </p:nvPr>
        </p:nvSpPr>
        <p:spPr/>
        <p:txBody>
          <a:bodyPr/>
          <a:lstStyle/>
          <a:p>
            <a:r>
              <a:rPr lang="en-US" dirty="0"/>
              <a:t>TO Responsive Design</a:t>
            </a:r>
          </a:p>
          <a:p>
            <a:endParaRPr lang="en-US" dirty="0"/>
          </a:p>
        </p:txBody>
      </p:sp>
      <p:sp>
        <p:nvSpPr>
          <p:cNvPr id="5" name="TextBox 4">
            <a:extLst>
              <a:ext uri="{FF2B5EF4-FFF2-40B4-BE49-F238E27FC236}">
                <a16:creationId xmlns:a16="http://schemas.microsoft.com/office/drawing/2014/main" id="{A271E1E0-0ED8-4BDA-949F-FC12F6D47F38}"/>
              </a:ext>
            </a:extLst>
          </p:cNvPr>
          <p:cNvSpPr txBox="1"/>
          <p:nvPr/>
        </p:nvSpPr>
        <p:spPr>
          <a:xfrm>
            <a:off x="1478148" y="5315403"/>
            <a:ext cx="10533743" cy="461665"/>
          </a:xfrm>
          <a:prstGeom prst="rect">
            <a:avLst/>
          </a:prstGeom>
          <a:noFill/>
        </p:spPr>
        <p:txBody>
          <a:bodyPr wrap="square" rtlCol="0">
            <a:spAutoFit/>
          </a:bodyPr>
          <a:lstStyle/>
          <a:p>
            <a:r>
              <a:rPr lang="en-GB" sz="2400" dirty="0">
                <a:solidFill>
                  <a:schemeClr val="bg1"/>
                </a:solidFill>
                <a:latin typeface="Arial" panose="020B0604020202020204" pitchFamily="34" charset="0"/>
                <a:cs typeface="Arial" panose="020B0604020202020204" pitchFamily="34" charset="0"/>
              </a:rPr>
              <a:t>Any questions, please don’t hesitate to email: lina.lloyd@ons.gov.uk</a:t>
            </a:r>
          </a:p>
        </p:txBody>
      </p:sp>
    </p:spTree>
    <p:extLst>
      <p:ext uri="{BB962C8B-B14F-4D97-AF65-F5344CB8AC3E}">
        <p14:creationId xmlns:p14="http://schemas.microsoft.com/office/powerpoint/2010/main" val="36394291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mso-contentType ?>
<SharedContentType xmlns="Microsoft.SharePoint.Taxonomy.ContentTypeSync" SourceId="a7dd7a64-f5c5-4f30-b8c4-f5626f639d1b" ContentTypeId="0x010100633886D3C3E6E14084C370D144EF4987" PreviousValue="false"/>
</file>

<file path=customXml/item2.xml><?xml version="1.0" encoding="utf-8"?>
<?mso-contentType ?>
<p:Policy xmlns:p="office.server.policy" id="" local="true">
  <p:Name>ONS Presentation</p:Name>
  <p:Description/>
  <p:Statement/>
  <p:PolicyItems>
    <p:PolicyItem featureId="Microsoft.Office.RecordsManagement.PolicyFeatures.Expiration" staticId="0x010100633886D3C3E6E14084C370D144EF4987|2057524105" UniqueId="3b356aab-fec3-42ac-b014-24801bc423cb">
      <p:Name>Retention</p:Name>
      <p:Description>Automatic scheduling of content for processing, and performing a retention action on content that has reached its due date.</p:Description>
      <p:CustomData>
        <Schedules nextStageId="2">
          <Schedule type="Default">
            <stages>
              <data stageId="1">
                <formula id="Microsoft.Office.RecordsManagement.PolicyFeatures.Expiration.Formula.BuiltIn">
                  <number>100</number>
                  <property>Retention_x0020_Date</property>
                  <period>years</period>
                </formula>
                <action type="action" id="ONS-RetentionAction"/>
              </data>
            </stages>
          </Schedule>
        </Schedules>
      </p:CustomData>
    </p:PolicyItem>
  </p:PolicyItems>
</p:Policy>
</file>

<file path=customXml/item3.xml><?xml version="1.0" encoding="utf-8"?>
<?mso-contentType ?>
<spe:Receivers xmlns:spe="http://schemas.microsoft.com/sharepoint/events">
  <Receiver>
    <Name>Microsoft.Office.RecordsManagement.PolicyFeatures.ExpirationEventReceiver</Name>
    <Synchronization>Synchronous</Synchronization>
    <Type>10001</Type>
    <SequenceNumber>101</SequenceNumber>
    <Url/>
    <Assembly>Microsoft.Office.Policy, Version=15.0.0.0,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10002</Type>
    <SequenceNumber>102</SequenceNumber>
    <Url/>
    <Assembly>Microsoft.Office.Policy, Version=15.0.0.0,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10004</Type>
    <SequenceNumber>103</SequenceNumber>
    <Url/>
    <Assembly>Microsoft.Office.Policy, Version=15.0.0.0,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10006</Type>
    <SequenceNumber>104</SequenceNumber>
    <Url/>
    <Assembly>Microsoft.Office.Policy, Version=15.0.0.0,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10009</Type>
    <SequenceNumber>105</SequenceNumber>
    <Url/>
    <Assembly>Microsoft.Office.Policy, Version=15.0.0.0, Culture=neutral, PublicKeyToken=71e9bce111e9429c</Assembly>
    <Class>Microsoft.Office.RecordsManagement.Internal.UpdateExpireDate</Class>
    <Data/>
    <Filter/>
  </Receiver>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o5359087ad404c199aee74686ab194d3 xmlns="e14115de-03ae-49b5-af01-31035404c456">
      <Terms xmlns="http://schemas.microsoft.com/office/infopath/2007/PartnerControls">
        <TermInfo xmlns="http://schemas.microsoft.com/office/infopath/2007/PartnerControls">
          <TermName xmlns="http://schemas.microsoft.com/office/infopath/2007/PartnerControls">Programme and Project</TermName>
          <TermId xmlns="http://schemas.microsoft.com/office/infopath/2007/PartnerControls">96356c75-f26d-45f0-a4b1-e809250f704c</TermId>
        </TermInfo>
      </Terms>
    </o5359087ad404c199aee74686ab194d3>
    <RetentionDate xmlns="c2c35719-488e-40f3-94f9-9dc70f1bd5e0" xsi:nil="true"/>
    <Retention xmlns="c2c35719-488e-40f3-94f9-9dc70f1bd5e0">0</Retention>
    <TaxKeywordTaxHTField xmlns="e14115de-03ae-49b5-af01-31035404c456">
      <Terms xmlns="http://schemas.microsoft.com/office/infopath/2007/PartnerControls"/>
    </TaxKeywordTaxHTField>
    <EDRMSOwner xmlns="c2c35719-488e-40f3-94f9-9dc70f1bd5e0" xsi:nil="true"/>
    <RetentionType xmlns="c2c35719-488e-40f3-94f9-9dc70f1bd5e0">Notify</RetentionType>
    <_dlc_DocId xmlns="7e692796-5f81-4a32-a711-c4a1667a12ba">HQ4UJUHWDEYU-1259926775-1257</_dlc_DocId>
    <_dlc_DocIdUrl xmlns="7e692796-5f81-4a32-a711-c4a1667a12ba">
      <Url>https://share.sp.ons.statistics.gov.uk/sites/ssd/res/_layouts/15/DocIdRedir.aspx?ID=HQ4UJUHWDEYU-1259926775-1257</Url>
      <Description>HQ4UJUHWDEYU-1259926775-1257</Description>
    </_dlc_DocIdUrl>
  </documentManagement>
</p:properties>
</file>

<file path=customXml/item6.xml><?xml version="1.0" encoding="utf-8"?>
<ct:contentTypeSchema xmlns:ct="http://schemas.microsoft.com/office/2006/metadata/contentType" xmlns:ma="http://schemas.microsoft.com/office/2006/metadata/properties/metaAttributes" ct:_="" ma:_="" ma:contentTypeName="ONS Presentation" ma:contentTypeID="0x010100633886D3C3E6E14084C370D144EF498700D0B4EA2621084F4799482092AF3487D3" ma:contentTypeVersion="51" ma:contentTypeDescription="Create a new presentation." ma:contentTypeScope="" ma:versionID="db87d44d24568819568fa836ac6fecea">
  <xsd:schema xmlns:xsd="http://www.w3.org/2001/XMLSchema" xmlns:xs="http://www.w3.org/2001/XMLSchema" xmlns:p="http://schemas.microsoft.com/office/2006/metadata/properties" xmlns:ns1="http://schemas.microsoft.com/sharepoint/v3" xmlns:ns3="e14115de-03ae-49b5-af01-31035404c456" xmlns:ns4="c2c35719-488e-40f3-94f9-9dc70f1bd5e0" xmlns:ns6="7e692796-5f81-4a32-a711-c4a1667a12ba" targetNamespace="http://schemas.microsoft.com/office/2006/metadata/properties" ma:root="true" ma:fieldsID="e0f2c99dd5ebc8a218e7aa46cd14662d" ns1:_="" ns3:_="" ns4:_="" ns6:_="">
    <xsd:import namespace="http://schemas.microsoft.com/sharepoint/v3"/>
    <xsd:import namespace="e14115de-03ae-49b5-af01-31035404c456"/>
    <xsd:import namespace="c2c35719-488e-40f3-94f9-9dc70f1bd5e0"/>
    <xsd:import namespace="7e692796-5f81-4a32-a711-c4a1667a12ba"/>
    <xsd:element name="properties">
      <xsd:complexType>
        <xsd:sequence>
          <xsd:element name="documentManagement">
            <xsd:complexType>
              <xsd:all>
                <xsd:element ref="ns3:o5359087ad404c199aee74686ab194d3" minOccurs="0"/>
                <xsd:element ref="ns4:RetentionDate" minOccurs="0"/>
                <xsd:element ref="ns4:Retention" minOccurs="0"/>
                <xsd:element ref="ns4:EDRMSOwner" minOccurs="0"/>
                <xsd:element ref="ns4:RetentionType" minOccurs="0"/>
                <xsd:element ref="ns3:TaxKeywordTaxHTField" minOccurs="0"/>
                <xsd:element ref="ns1:_dlc_Exempt" minOccurs="0"/>
                <xsd:element ref="ns1:_dlc_ExpireDateSaved" minOccurs="0"/>
                <xsd:element ref="ns1:_dlc_ExpireDate" minOccurs="0"/>
                <xsd:element ref="ns6:_dlc_DocId" minOccurs="0"/>
                <xsd:element ref="ns6:_dlc_DocIdUrl" minOccurs="0"/>
                <xsd:element ref="ns6: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dlc_Exempt" ma:index="17" nillable="true" ma:displayName="Exempt from Policy" ma:hidden="true" ma:internalName="_dlc_Exempt" ma:readOnly="true">
      <xsd:simpleType>
        <xsd:restriction base="dms:Unknown"/>
      </xsd:simpleType>
    </xsd:element>
    <xsd:element name="_dlc_ExpireDateSaved" ma:index="18" nillable="true" ma:displayName="Original Expiration Date" ma:hidden="true" ma:internalName="_dlc_ExpireDateSaved" ma:readOnly="true">
      <xsd:simpleType>
        <xsd:restriction base="dms:DateTime"/>
      </xsd:simpleType>
    </xsd:element>
    <xsd:element name="_dlc_ExpireDate" ma:index="19" nillable="true" ma:displayName="Expiration Date" ma:description="" ma:hidden="true" ma:indexed="true" ma:internalName="_dlc_ExpireDat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e14115de-03ae-49b5-af01-31035404c456" elementFormDefault="qualified">
    <xsd:import namespace="http://schemas.microsoft.com/office/2006/documentManagement/types"/>
    <xsd:import namespace="http://schemas.microsoft.com/office/infopath/2007/PartnerControls"/>
    <xsd:element name="o5359087ad404c199aee74686ab194d3" ma:index="7" ma:taxonomy="true" ma:internalName="o5359087ad404c199aee74686ab194d3" ma:taxonomyFieldName="RecordType" ma:displayName="Record Type" ma:readOnly="false" ma:default="" ma:fieldId="{85359087-ad40-4c19-9aee-74686ab194d3}" ma:sspId="a7dd7a64-f5c5-4f30-b8c4-f5626f639d1b" ma:termSetId="b7884471-767e-4886-9e04-df700fa96fc2" ma:anchorId="00000000-0000-0000-0000-000000000000" ma:open="false" ma:isKeyword="false">
      <xsd:complexType>
        <xsd:sequence>
          <xsd:element ref="pc:Terms" minOccurs="0" maxOccurs="1"/>
        </xsd:sequence>
      </xsd:complexType>
    </xsd:element>
    <xsd:element name="TaxKeywordTaxHTField" ma:index="14" nillable="true" ma:taxonomy="true" ma:internalName="TaxKeywordTaxHTField" ma:taxonomyFieldName="TaxKeyword" ma:displayName="Enterprise Keywords" ma:fieldId="{23f27201-bee3-471e-b2e7-b64fd8b7ca38}" ma:taxonomyMulti="true" ma:sspId="a7dd7a64-f5c5-4f30-b8c4-f5626f639d1b" ma:termSetId="00000000-0000-0000-0000-000000000000" ma:anchorId="00000000-0000-0000-0000-000000000000" ma:open="true" ma:isKeyword="tru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2c35719-488e-40f3-94f9-9dc70f1bd5e0" elementFormDefault="qualified">
    <xsd:import namespace="http://schemas.microsoft.com/office/2006/documentManagement/types"/>
    <xsd:import namespace="http://schemas.microsoft.com/office/infopath/2007/PartnerControls"/>
    <xsd:element name="RetentionDate" ma:index="10" nillable="true" ma:displayName="Retention Date" ma:format="DateOnly" ma:internalName="Retention_x0020_Date" ma:readOnly="false">
      <xsd:simpleType>
        <xsd:restriction base="dms:DateTime"/>
      </xsd:simpleType>
    </xsd:element>
    <xsd:element name="Retention" ma:index="11" nillable="true" ma:displayName="Retention" ma:default="0" ma:internalName="Retention" ma:readOnly="false">
      <xsd:simpleType>
        <xsd:restriction base="dms:Number"/>
      </xsd:simpleType>
    </xsd:element>
    <xsd:element name="EDRMSOwner" ma:index="12" nillable="true" ma:displayName="EDRMSOwner" ma:hidden="true" ma:internalName="EDRMSOwner" ma:readOnly="false">
      <xsd:simpleType>
        <xsd:restriction base="dms:Text"/>
      </xsd:simpleType>
    </xsd:element>
    <xsd:element name="RetentionType" ma:index="13" nillable="true" ma:displayName="Retention Type" ma:default="Notify" ma:internalName="Retention_x0020_Type" ma:readOnly="false">
      <xsd:simpleType>
        <xsd:restriction base="dms:Choice">
          <xsd:enumeration value="Notify"/>
          <xsd:enumeration value="Delete"/>
          <xsd:enumeration value="Declare"/>
        </xsd:restriction>
      </xsd:simpleType>
    </xsd:element>
  </xsd:schema>
  <xsd:schema xmlns:xsd="http://www.w3.org/2001/XMLSchema" xmlns:xs="http://www.w3.org/2001/XMLSchema" xmlns:dms="http://schemas.microsoft.com/office/2006/documentManagement/types" xmlns:pc="http://schemas.microsoft.com/office/infopath/2007/PartnerControls" targetNamespace="7e692796-5f81-4a32-a711-c4a1667a12ba" elementFormDefault="qualified">
    <xsd:import namespace="http://schemas.microsoft.com/office/2006/documentManagement/types"/>
    <xsd:import namespace="http://schemas.microsoft.com/office/infopath/2007/PartnerControls"/>
    <xsd:element name="_dlc_DocId" ma:index="20" nillable="true" ma:displayName="Document ID Value" ma:description="The value of the document ID assigned to this item." ma:internalName="_dlc_DocId" ma:readOnly="true">
      <xsd:simpleType>
        <xsd:restriction base="dms:Text"/>
      </xsd:simpleType>
    </xsd:element>
    <xsd:element name="_dlc_DocIdUrl" ma:index="2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2"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0E1977-DCC3-4993-8156-30D00878A799}">
  <ds:schemaRefs>
    <ds:schemaRef ds:uri="Microsoft.SharePoint.Taxonomy.ContentTypeSync"/>
  </ds:schemaRefs>
</ds:datastoreItem>
</file>

<file path=customXml/itemProps2.xml><?xml version="1.0" encoding="utf-8"?>
<ds:datastoreItem xmlns:ds="http://schemas.openxmlformats.org/officeDocument/2006/customXml" ds:itemID="{52BCACD4-74D6-4B82-BB41-4E18A6D25017}">
  <ds:schemaRefs>
    <ds:schemaRef ds:uri="office.server.policy"/>
  </ds:schemaRefs>
</ds:datastoreItem>
</file>

<file path=customXml/itemProps3.xml><?xml version="1.0" encoding="utf-8"?>
<ds:datastoreItem xmlns:ds="http://schemas.openxmlformats.org/officeDocument/2006/customXml" ds:itemID="{92AAD5A1-4C76-4AE5-9C4F-8810D7E32754}">
  <ds:schemaRefs>
    <ds:schemaRef ds:uri="http://schemas.microsoft.com/sharepoint/events"/>
  </ds:schemaRefs>
</ds:datastoreItem>
</file>

<file path=customXml/itemProps4.xml><?xml version="1.0" encoding="utf-8"?>
<ds:datastoreItem xmlns:ds="http://schemas.openxmlformats.org/officeDocument/2006/customXml" ds:itemID="{7646C7F0-EB82-48CA-BDE2-9831B7D14AC2}">
  <ds:schemaRefs>
    <ds:schemaRef ds:uri="http://schemas.microsoft.com/sharepoint/v3/contenttype/forms"/>
  </ds:schemaRefs>
</ds:datastoreItem>
</file>

<file path=customXml/itemProps5.xml><?xml version="1.0" encoding="utf-8"?>
<ds:datastoreItem xmlns:ds="http://schemas.openxmlformats.org/officeDocument/2006/customXml" ds:itemID="{C1576C6E-856A-43BA-9E91-472A4810F547}">
  <ds:schemaRefs>
    <ds:schemaRef ds:uri="http://purl.org/dc/terms/"/>
    <ds:schemaRef ds:uri="http://schemas.microsoft.com/office/2006/metadata/properties"/>
    <ds:schemaRef ds:uri="http://www.w3.org/XML/1998/namespace"/>
    <ds:schemaRef ds:uri="http://purl.org/dc/elements/1.1/"/>
    <ds:schemaRef ds:uri="http://schemas.microsoft.com/sharepoint/v3"/>
    <ds:schemaRef ds:uri="http://schemas.microsoft.com/office/2006/documentManagement/types"/>
    <ds:schemaRef ds:uri="http://schemas.microsoft.com/office/infopath/2007/PartnerControls"/>
    <ds:schemaRef ds:uri="http://purl.org/dc/dcmitype/"/>
    <ds:schemaRef ds:uri="e14115de-03ae-49b5-af01-31035404c456"/>
    <ds:schemaRef ds:uri="http://schemas.openxmlformats.org/package/2006/metadata/core-properties"/>
    <ds:schemaRef ds:uri="7e692796-5f81-4a32-a711-c4a1667a12ba"/>
    <ds:schemaRef ds:uri="c2c35719-488e-40f3-94f9-9dc70f1bd5e0"/>
  </ds:schemaRefs>
</ds:datastoreItem>
</file>

<file path=customXml/itemProps6.xml><?xml version="1.0" encoding="utf-8"?>
<ds:datastoreItem xmlns:ds="http://schemas.openxmlformats.org/officeDocument/2006/customXml" ds:itemID="{BC645788-E0BF-4EC9-80DF-337688858B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14115de-03ae-49b5-af01-31035404c456"/>
    <ds:schemaRef ds:uri="c2c35719-488e-40f3-94f9-9dc70f1bd5e0"/>
    <ds:schemaRef ds:uri="7e692796-5f81-4a32-a711-c4a1667a12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6253</TotalTime>
  <Words>2074</Words>
  <Application>Microsoft Office PowerPoint</Application>
  <PresentationFormat>Widescreen</PresentationFormat>
  <Paragraphs>332</Paragraphs>
  <Slides>28</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ＭＳ Ｐゴシック</vt:lpstr>
      <vt:lpstr>Arial</vt:lpstr>
      <vt:lpstr>arialy)</vt:lpstr>
      <vt:lpstr>Calibri</vt:lpstr>
      <vt:lpstr>Calibri Light</vt:lpstr>
      <vt:lpstr>Wingdings</vt:lpstr>
      <vt:lpstr>Office Theme</vt:lpstr>
      <vt:lpstr>A Responsive Design to Increase Calling Efficiency in a Telephone Survey  </vt:lpstr>
      <vt:lpstr>Background</vt:lpstr>
      <vt:lpstr>What is a responsive design?</vt:lpstr>
      <vt:lpstr>Responsive design</vt:lpstr>
      <vt:lpstr>What is the UK Labour Force Survey?</vt:lpstr>
      <vt:lpstr>What is the Labour Force Survey?</vt:lpstr>
      <vt:lpstr>Why a responsive design in Telephone Operations was implemented?</vt:lpstr>
      <vt:lpstr>Why responsive design?</vt:lpstr>
      <vt:lpstr>What would a Responsive design for TO look like?</vt:lpstr>
      <vt:lpstr>LFS Telephone Operations schedule</vt:lpstr>
      <vt:lpstr>How the process would work</vt:lpstr>
      <vt:lpstr>Responsive design in TO</vt:lpstr>
      <vt:lpstr>Method</vt:lpstr>
      <vt:lpstr>Methodology</vt:lpstr>
      <vt:lpstr>Methodology</vt:lpstr>
      <vt:lpstr>Methodology</vt:lpstr>
      <vt:lpstr>Methodology</vt:lpstr>
      <vt:lpstr>Methodology</vt:lpstr>
      <vt:lpstr>Methodology</vt:lpstr>
      <vt:lpstr>How process would look like</vt:lpstr>
      <vt:lpstr>Evaluation</vt:lpstr>
      <vt:lpstr>Impact on Response Rates</vt:lpstr>
      <vt:lpstr>Achieved Interviews</vt:lpstr>
      <vt:lpstr>Descriptive analysis</vt:lpstr>
      <vt:lpstr>Regression analysis results</vt:lpstr>
      <vt:lpstr>Benefits of the responsive design</vt:lpstr>
      <vt:lpstr>Example of efficiency saving</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overview of digital services and technology</dc:title>
  <dc:creator>Andy Budd</dc:creator>
  <cp:lastModifiedBy>Lloyd, Lina</cp:lastModifiedBy>
  <cp:revision>373</cp:revision>
  <dcterms:created xsi:type="dcterms:W3CDTF">2018-07-16T11:41:44Z</dcterms:created>
  <dcterms:modified xsi:type="dcterms:W3CDTF">2019-05-14T18:23:36Z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0x010100633886D3C3E6E14084C370D144EF498700D0B4EA2621084F4799482092AF3487D3</vt:lpwstr>
  </property>
  <property fmtid="{D5CDD505-2E9C-101B-9397-08002B2CF9AE}" pid="3" name="TaxKeyword">
    <vt:lpwstr/>
  </property>
  <property fmtid="{D5CDD505-2E9C-101B-9397-08002B2CF9AE}" pid="4" name="TaxCatchAll">
    <vt:lpwstr>4;#Programme and Project|96356c75-f26d-45f0-a4b1-e809250f704c</vt:lpwstr>
  </property>
  <property fmtid="{D5CDD505-2E9C-101B-9397-08002B2CF9AE}" pid="5" name="RecordType">
    <vt:lpwstr>4;#Programme and Project|96356c75-f26d-45f0-a4b1-e809250f704c</vt:lpwstr>
  </property>
  <property fmtid="{D5CDD505-2E9C-101B-9397-08002B2CF9AE}" pid="6" name="_dlc_policyId">
    <vt:lpwstr>0x010100633886D3C3E6E14084C370D144EF4987|2057524105</vt:lpwstr>
  </property>
  <property fmtid="{D5CDD505-2E9C-101B-9397-08002B2CF9AE}" pid="7" name="ItemRetentionFormula">
    <vt:lpwstr>&lt;formula id="Microsoft.Office.RecordsManagement.PolicyFeatures.Expiration.Formula.BuiltIn"&gt;&lt;number&gt;100&lt;/number&gt;&lt;property&gt;Retention_x005f_x0020_Date&lt;/property&gt;&lt;period&gt;years&lt;/period&gt;&lt;/formula&gt;</vt:lpwstr>
  </property>
  <property fmtid="{D5CDD505-2E9C-101B-9397-08002B2CF9AE}" pid="8" name="_dlc_DocIdItemGuid">
    <vt:lpwstr>30e08621-aea0-4794-9ca1-eb7122536041</vt:lpwstr>
  </property>
</Properties>
</file>