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67" r:id="rId15"/>
  </p:sldIdLst>
  <p:sldSz cx="12192000" cy="6858000"/>
  <p:notesSz cx="6797675" cy="9928225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55C79-CEF7-4726-8A3E-9FDB990031E1}" type="datetimeFigureOut">
              <a:rPr lang="hu-HU" smtClean="0"/>
              <a:t>2019.05.08.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BA908-67D6-4AA8-B613-031DED9D4F7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41656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E31CA-E8B0-4674-B0EE-198DC710A8FA}" type="datetimeFigureOut">
              <a:rPr lang="hu-HU" smtClean="0"/>
              <a:t>2019.05.08.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0BFA4-00D2-48DF-9696-33D2F6742D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6989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0BFA4-00D2-48DF-9696-33D2F6742D58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6652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12EF4-3C67-4A44-B776-E3B0EAE400F2}" type="datetime1">
              <a:rPr lang="hu-HU" smtClean="0"/>
              <a:t>2019.05.08.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1517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4B01-37D9-487D-992A-9F1E6573304E}" type="datetime1">
              <a:rPr lang="hu-HU" smtClean="0"/>
              <a:t>2019.05.08.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4166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72D8D-B3C0-49FA-91B8-97B98E1DA79F}" type="datetime1">
              <a:rPr lang="hu-HU" smtClean="0"/>
              <a:t>2019.05.08.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51412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BB3-63C9-41DC-88C5-CCAAD0621F66}" type="datetime1">
              <a:rPr lang="hu-HU" smtClean="0"/>
              <a:t>2019.05.08.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7396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FB369-5EEC-4926-ACCD-B1D9BFF89D01}" type="datetime1">
              <a:rPr lang="hu-HU" smtClean="0"/>
              <a:t>2019.05.08.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43022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96B3-106F-4F54-87CA-E6DD2D3D60CD}" type="datetime1">
              <a:rPr lang="hu-HU" smtClean="0"/>
              <a:t>2019.05.08.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1253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18E0D-C935-48B8-8F24-4EF377896796}" type="datetime1">
              <a:rPr lang="hu-HU" smtClean="0"/>
              <a:t>2019.05.08.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79528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D791-B04B-4F68-B09A-41A2B7D37E06}" type="datetime1">
              <a:rPr lang="hu-HU" smtClean="0"/>
              <a:t>2019.05.08.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4489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A7CC-00C7-478E-9186-2EACB97136E9}" type="datetime1">
              <a:rPr lang="hu-HU" smtClean="0"/>
              <a:t>2019.05.08.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55094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25B75-A4E4-49B5-8D88-0B32B5B23B28}" type="datetime1">
              <a:rPr lang="hu-HU" smtClean="0"/>
              <a:t>2019.05.08.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3918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28890-4830-4AAC-9779-52F9A03917DA}" type="datetime1">
              <a:rPr lang="hu-HU" smtClean="0"/>
              <a:t>2019.05.08.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58902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1B67F-EF5F-4105-86D3-4679951838A5}" type="datetime1">
              <a:rPr lang="hu-HU" smtClean="0"/>
              <a:t>2019.05.08.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EC6E1-F1C1-444D-8DA3-0621314F7D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2849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zövegdoboz 7"/>
          <p:cNvSpPr txBox="1"/>
          <p:nvPr/>
        </p:nvSpPr>
        <p:spPr>
          <a:xfrm>
            <a:off x="9633285" y="6249600"/>
            <a:ext cx="2379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solidFill>
                  <a:srgbClr val="002060"/>
                </a:solidFill>
                <a:latin typeface="Myriad "/>
              </a:rPr>
              <a:t>Budapest, 2019.05.16.</a:t>
            </a:r>
            <a:endParaRPr lang="hu-HU" b="1" i="1" dirty="0">
              <a:solidFill>
                <a:srgbClr val="002060"/>
              </a:solidFill>
              <a:latin typeface="Myriad 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1600200" y="2414261"/>
            <a:ext cx="1059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Quality checks</a:t>
            </a:r>
            <a:endParaRPr lang="hu-HU" sz="3600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1600200" y="3658403"/>
            <a:ext cx="1059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i="1" dirty="0" smtClean="0">
                <a:solidFill>
                  <a:srgbClr val="002060"/>
                </a:solidFill>
                <a:latin typeface="Myriad "/>
              </a:rPr>
              <a:t>Éva </a:t>
            </a:r>
            <a:r>
              <a:rPr lang="hu-HU" sz="2400" b="1" i="1" dirty="0" err="1" smtClean="0">
                <a:solidFill>
                  <a:srgbClr val="002060"/>
                </a:solidFill>
                <a:latin typeface="Myriad "/>
              </a:rPr>
              <a:t>Németh-Kovács</a:t>
            </a:r>
            <a:endParaRPr lang="hu-HU" sz="2400" b="1" i="1" dirty="0">
              <a:solidFill>
                <a:srgbClr val="002060"/>
              </a:solidFill>
              <a:latin typeface="Myriad 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5478162" y="4234248"/>
            <a:ext cx="3286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Eva.Nemeth-Kovacs</a:t>
            </a:r>
            <a:r>
              <a:rPr lang="hu-HU" dirty="0" smtClean="0"/>
              <a:t>@</a:t>
            </a:r>
            <a:r>
              <a:rPr lang="hu-HU" dirty="0" err="1" smtClean="0"/>
              <a:t>ksh.hu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57713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err="1" smtClean="0"/>
              <a:t>Training</a:t>
            </a:r>
            <a:r>
              <a:rPr lang="hu-HU" b="1" dirty="0" smtClean="0"/>
              <a:t> of </a:t>
            </a:r>
            <a:r>
              <a:rPr lang="hu-HU" b="1" dirty="0" err="1" smtClean="0"/>
              <a:t>the</a:t>
            </a:r>
            <a:r>
              <a:rPr lang="hu-HU" b="1" dirty="0" smtClean="0"/>
              <a:t> </a:t>
            </a:r>
            <a:r>
              <a:rPr lang="hu-HU" b="1" dirty="0" err="1" smtClean="0"/>
              <a:t>interviewer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hu-HU" dirty="0" smtClean="0"/>
              <a:t>Education </a:t>
            </a:r>
            <a:r>
              <a:rPr lang="hu-HU" dirty="0" err="1" smtClean="0"/>
              <a:t>package</a:t>
            </a:r>
            <a:endParaRPr lang="hu-HU" dirty="0" smtClean="0"/>
          </a:p>
          <a:p>
            <a:pPr marL="0" indent="0" algn="ctr">
              <a:buNone/>
            </a:pPr>
            <a:endParaRPr lang="hu-HU" dirty="0" smtClean="0"/>
          </a:p>
          <a:p>
            <a:pPr marL="0" indent="0" algn="ctr">
              <a:buNone/>
            </a:pPr>
            <a:r>
              <a:rPr lang="hu-HU" dirty="0" err="1" smtClean="0"/>
              <a:t>Classroom</a:t>
            </a:r>
            <a:r>
              <a:rPr lang="hu-HU" dirty="0" smtClean="0"/>
              <a:t> </a:t>
            </a:r>
            <a:r>
              <a:rPr lang="hu-HU" dirty="0" err="1" smtClean="0"/>
              <a:t>training</a:t>
            </a:r>
            <a:endParaRPr lang="hu-HU" dirty="0" smtClean="0"/>
          </a:p>
          <a:p>
            <a:pPr marL="0" indent="0" algn="ctr">
              <a:buNone/>
            </a:pPr>
            <a:endParaRPr lang="hu-HU" dirty="0"/>
          </a:p>
          <a:p>
            <a:pPr marL="0" indent="0" algn="ctr">
              <a:buNone/>
            </a:pPr>
            <a:r>
              <a:rPr lang="hu-HU" dirty="0" smtClean="0"/>
              <a:t>15 </a:t>
            </a:r>
            <a:r>
              <a:rPr lang="hu-HU" dirty="0" err="1" smtClean="0"/>
              <a:t>question</a:t>
            </a:r>
            <a:r>
              <a:rPr lang="hu-HU" dirty="0" smtClean="0"/>
              <a:t> test</a:t>
            </a:r>
          </a:p>
          <a:p>
            <a:pPr marL="0" indent="0" algn="ctr">
              <a:buNone/>
            </a:pPr>
            <a:endParaRPr lang="hu-HU" dirty="0"/>
          </a:p>
          <a:p>
            <a:pPr marL="0" indent="0" algn="ctr">
              <a:buNone/>
            </a:pPr>
            <a:r>
              <a:rPr lang="hu-HU" dirty="0" err="1" smtClean="0"/>
              <a:t>Upload</a:t>
            </a:r>
            <a:r>
              <a:rPr lang="hu-HU" dirty="0" smtClean="0"/>
              <a:t> </a:t>
            </a:r>
            <a:r>
              <a:rPr lang="hu-HU" dirty="0" err="1"/>
              <a:t>p</a:t>
            </a:r>
            <a:r>
              <a:rPr lang="hu-HU" dirty="0" err="1" smtClean="0"/>
              <a:t>ractice</a:t>
            </a:r>
            <a:r>
              <a:rPr lang="hu-HU" dirty="0" smtClean="0"/>
              <a:t> </a:t>
            </a:r>
            <a:r>
              <a:rPr lang="hu-HU" dirty="0" err="1" smtClean="0"/>
              <a:t>questionnaries</a:t>
            </a:r>
            <a:endParaRPr lang="hu-HU" dirty="0" smtClean="0"/>
          </a:p>
          <a:p>
            <a:pPr marL="0" indent="0" algn="ctr">
              <a:buNone/>
            </a:pPr>
            <a:endParaRPr lang="hu-HU" dirty="0"/>
          </a:p>
          <a:p>
            <a:pPr marL="0" indent="0" algn="ctr">
              <a:buNone/>
            </a:pPr>
            <a:r>
              <a:rPr lang="hu-HU" dirty="0" err="1" smtClean="0"/>
              <a:t>Fieldwork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2</a:t>
            </a:fld>
            <a:endParaRPr lang="hu-HU"/>
          </a:p>
        </p:txBody>
      </p:sp>
      <p:sp>
        <p:nvSpPr>
          <p:cNvPr id="5" name="Lefelé nyíl 4"/>
          <p:cNvSpPr/>
          <p:nvPr/>
        </p:nvSpPr>
        <p:spPr>
          <a:xfrm>
            <a:off x="5914768" y="2257168"/>
            <a:ext cx="280086" cy="4201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Lefelé nyíl 5"/>
          <p:cNvSpPr/>
          <p:nvPr/>
        </p:nvSpPr>
        <p:spPr>
          <a:xfrm>
            <a:off x="5914768" y="3201623"/>
            <a:ext cx="255373" cy="4642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Lefelé nyíl 6"/>
          <p:cNvSpPr/>
          <p:nvPr/>
        </p:nvSpPr>
        <p:spPr>
          <a:xfrm>
            <a:off x="5914768" y="4151870"/>
            <a:ext cx="255373" cy="5107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Lefelé nyíl 7"/>
          <p:cNvSpPr/>
          <p:nvPr/>
        </p:nvSpPr>
        <p:spPr>
          <a:xfrm>
            <a:off x="5914768" y="5033319"/>
            <a:ext cx="255373" cy="5107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143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/>
              <a:t>Monitoring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 smtClean="0"/>
          </a:p>
          <a:p>
            <a:r>
              <a:rPr lang="hu-HU" dirty="0" err="1" smtClean="0"/>
              <a:t>Expected</a:t>
            </a:r>
            <a:r>
              <a:rPr lang="hu-HU" dirty="0" smtClean="0"/>
              <a:t> </a:t>
            </a:r>
            <a:r>
              <a:rPr lang="hu-HU" dirty="0" err="1" smtClean="0"/>
              <a:t>implementation</a:t>
            </a:r>
            <a:r>
              <a:rPr lang="hu-HU" dirty="0" smtClean="0"/>
              <a:t> </a:t>
            </a:r>
            <a:r>
              <a:rPr lang="hu-HU" dirty="0" err="1" smtClean="0"/>
              <a:t>rate</a:t>
            </a:r>
            <a:r>
              <a:rPr lang="hu-HU" dirty="0" smtClean="0"/>
              <a:t>:</a:t>
            </a:r>
          </a:p>
          <a:p>
            <a:pPr lvl="1"/>
            <a:r>
              <a:rPr lang="hu-HU" dirty="0" err="1" smtClean="0"/>
              <a:t>Rural</a:t>
            </a:r>
            <a:r>
              <a:rPr lang="hu-HU" dirty="0" smtClean="0"/>
              <a:t> </a:t>
            </a:r>
            <a:r>
              <a:rPr lang="hu-HU" dirty="0" err="1" smtClean="0"/>
              <a:t>cities</a:t>
            </a:r>
            <a:r>
              <a:rPr lang="hu-HU" dirty="0" smtClean="0"/>
              <a:t>, </a:t>
            </a:r>
            <a:r>
              <a:rPr lang="hu-HU" dirty="0" err="1" smtClean="0"/>
              <a:t>towns</a:t>
            </a:r>
            <a:r>
              <a:rPr lang="hu-HU" dirty="0" smtClean="0"/>
              <a:t>, </a:t>
            </a:r>
            <a:r>
              <a:rPr lang="hu-HU" dirty="0" err="1" smtClean="0"/>
              <a:t>villages</a:t>
            </a:r>
            <a:r>
              <a:rPr lang="hu-HU" dirty="0" smtClean="0"/>
              <a:t> and </a:t>
            </a:r>
            <a:r>
              <a:rPr lang="hu-HU" dirty="0" err="1" smtClean="0"/>
              <a:t>other</a:t>
            </a:r>
            <a:r>
              <a:rPr lang="hu-HU" dirty="0" smtClean="0"/>
              <a:t> </a:t>
            </a:r>
            <a:r>
              <a:rPr lang="hu-HU" dirty="0" err="1" smtClean="0"/>
              <a:t>rural</a:t>
            </a:r>
            <a:r>
              <a:rPr lang="hu-HU" dirty="0" smtClean="0"/>
              <a:t> </a:t>
            </a:r>
            <a:r>
              <a:rPr lang="hu-HU" dirty="0" err="1" smtClean="0"/>
              <a:t>communities</a:t>
            </a:r>
            <a:r>
              <a:rPr lang="hu-HU" dirty="0" smtClean="0"/>
              <a:t>: 80% </a:t>
            </a:r>
            <a:r>
              <a:rPr lang="hu-HU" dirty="0" err="1" smtClean="0"/>
              <a:t>implementation</a:t>
            </a:r>
            <a:endParaRPr lang="hu-HU" dirty="0" smtClean="0"/>
          </a:p>
          <a:p>
            <a:pPr lvl="1"/>
            <a:r>
              <a:rPr lang="hu-HU" dirty="0" err="1" smtClean="0"/>
              <a:t>In</a:t>
            </a:r>
            <a:r>
              <a:rPr lang="hu-HU" dirty="0" smtClean="0"/>
              <a:t> Budapest: 75% </a:t>
            </a:r>
            <a:r>
              <a:rPr lang="hu-HU" dirty="0" err="1" smtClean="0"/>
              <a:t>implementation</a:t>
            </a:r>
            <a:endParaRPr lang="hu-HU" dirty="0" smtClean="0"/>
          </a:p>
          <a:p>
            <a:pPr lvl="1"/>
            <a:r>
              <a:rPr lang="hu-HU" dirty="0" err="1" smtClean="0"/>
              <a:t>Within</a:t>
            </a:r>
            <a:r>
              <a:rPr lang="hu-HU" dirty="0" smtClean="0"/>
              <a:t> </a:t>
            </a:r>
            <a:r>
              <a:rPr lang="hu-HU" dirty="0" err="1" smtClean="0"/>
              <a:t>each</a:t>
            </a:r>
            <a:r>
              <a:rPr lang="hu-HU" dirty="0" smtClean="0"/>
              <a:t> </a:t>
            </a:r>
            <a:r>
              <a:rPr lang="hu-HU" dirty="0" err="1" smtClean="0"/>
              <a:t>settlement</a:t>
            </a:r>
            <a:r>
              <a:rPr lang="hu-HU" dirty="0" smtClean="0"/>
              <a:t> </a:t>
            </a:r>
            <a:r>
              <a:rPr lang="hu-HU" dirty="0" err="1" smtClean="0"/>
              <a:t>at</a:t>
            </a:r>
            <a:r>
              <a:rPr lang="hu-HU" dirty="0" smtClean="0"/>
              <a:t> </a:t>
            </a:r>
            <a:r>
              <a:rPr lang="hu-HU" dirty="0" err="1" smtClean="0"/>
              <a:t>least</a:t>
            </a:r>
            <a:r>
              <a:rPr lang="hu-HU" dirty="0" smtClean="0"/>
              <a:t> 50% </a:t>
            </a:r>
            <a:r>
              <a:rPr lang="hu-HU" dirty="0" err="1" smtClean="0"/>
              <a:t>implementation</a:t>
            </a:r>
            <a:endParaRPr lang="hu-HU" dirty="0" smtClean="0"/>
          </a:p>
          <a:p>
            <a:r>
              <a:rPr lang="hu-HU" dirty="0" err="1" smtClean="0"/>
              <a:t>Weekly</a:t>
            </a:r>
            <a:r>
              <a:rPr lang="hu-HU" dirty="0" smtClean="0"/>
              <a:t> monitoring: </a:t>
            </a:r>
            <a:r>
              <a:rPr lang="hu-HU" dirty="0" err="1" smtClean="0"/>
              <a:t>realization</a:t>
            </a:r>
            <a:r>
              <a:rPr lang="hu-HU" dirty="0" smtClean="0"/>
              <a:t> indexes, </a:t>
            </a:r>
            <a:r>
              <a:rPr lang="hu-HU" dirty="0" err="1" smtClean="0"/>
              <a:t>progress</a:t>
            </a:r>
            <a:r>
              <a:rPr lang="hu-HU" dirty="0" smtClean="0"/>
              <a:t> of </a:t>
            </a:r>
            <a:r>
              <a:rPr lang="hu-HU" dirty="0" err="1" smtClean="0"/>
              <a:t>data</a:t>
            </a:r>
            <a:r>
              <a:rPr lang="hu-HU" dirty="0" smtClean="0"/>
              <a:t> </a:t>
            </a:r>
            <a:r>
              <a:rPr lang="hu-HU" dirty="0" err="1" smtClean="0"/>
              <a:t>collection</a:t>
            </a:r>
            <a:endParaRPr lang="hu-HU" dirty="0" smtClean="0"/>
          </a:p>
          <a:p>
            <a:r>
              <a:rPr lang="hu-HU" dirty="0" err="1" smtClean="0"/>
              <a:t>Make</a:t>
            </a:r>
            <a:r>
              <a:rPr lang="hu-HU" dirty="0" smtClean="0"/>
              <a:t> </a:t>
            </a:r>
            <a:r>
              <a:rPr lang="hu-HU" dirty="0" err="1" smtClean="0"/>
              <a:t>monthly</a:t>
            </a:r>
            <a:r>
              <a:rPr lang="hu-HU" dirty="0" smtClean="0"/>
              <a:t> </a:t>
            </a:r>
            <a:r>
              <a:rPr lang="hu-HU" dirty="0" err="1" smtClean="0"/>
              <a:t>assessment</a:t>
            </a:r>
            <a:r>
              <a:rPr lang="hu-HU" dirty="0" smtClean="0"/>
              <a:t> of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results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323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err="1" smtClean="0"/>
              <a:t>Telephone</a:t>
            </a:r>
            <a:r>
              <a:rPr lang="hu-HU" b="1" dirty="0" smtClean="0"/>
              <a:t> and </a:t>
            </a:r>
            <a:r>
              <a:rPr lang="hu-HU" b="1" dirty="0" err="1" smtClean="0"/>
              <a:t>on-site</a:t>
            </a:r>
            <a:r>
              <a:rPr lang="hu-HU" b="1" dirty="0" smtClean="0"/>
              <a:t> </a:t>
            </a:r>
            <a:r>
              <a:rPr lang="hu-HU" b="1" dirty="0" err="1" smtClean="0"/>
              <a:t>check-ups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Telephone</a:t>
            </a:r>
            <a:r>
              <a:rPr lang="hu-HU" dirty="0" smtClean="0"/>
              <a:t> </a:t>
            </a:r>
            <a:r>
              <a:rPr lang="hu-HU" dirty="0" err="1" smtClean="0"/>
              <a:t>cheks</a:t>
            </a:r>
            <a:r>
              <a:rPr lang="hu-HU" dirty="0" smtClean="0"/>
              <a:t>: </a:t>
            </a:r>
          </a:p>
          <a:p>
            <a:pPr lvl="1"/>
            <a:r>
              <a:rPr lang="hu-HU" dirty="0" err="1" smtClean="0"/>
              <a:t>every</a:t>
            </a:r>
            <a:r>
              <a:rPr lang="hu-HU" dirty="0" smtClean="0"/>
              <a:t> </a:t>
            </a:r>
            <a:r>
              <a:rPr lang="hu-HU" dirty="0" err="1" smtClean="0"/>
              <a:t>interviewer</a:t>
            </a:r>
            <a:r>
              <a:rPr lang="hu-HU" dirty="0" smtClean="0"/>
              <a:t>,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every</a:t>
            </a:r>
            <a:r>
              <a:rPr lang="hu-HU" dirty="0" smtClean="0"/>
              <a:t> </a:t>
            </a:r>
            <a:r>
              <a:rPr lang="hu-HU" dirty="0" err="1" smtClean="0"/>
              <a:t>three</a:t>
            </a:r>
            <a:r>
              <a:rPr lang="hu-HU" dirty="0" smtClean="0"/>
              <a:t> </a:t>
            </a:r>
            <a:r>
              <a:rPr lang="hu-HU" dirty="0" err="1" smtClean="0"/>
              <a:t>months</a:t>
            </a:r>
            <a:endParaRPr lang="hu-HU" dirty="0" smtClean="0"/>
          </a:p>
          <a:p>
            <a:pPr lvl="1"/>
            <a:r>
              <a:rPr lang="hu-HU" dirty="0" err="1"/>
              <a:t>c</a:t>
            </a:r>
            <a:r>
              <a:rPr lang="hu-HU" dirty="0" err="1" smtClean="0"/>
              <a:t>hecking</a:t>
            </a:r>
            <a:r>
              <a:rPr lang="hu-HU" dirty="0" smtClean="0"/>
              <a:t> </a:t>
            </a:r>
            <a:r>
              <a:rPr lang="hu-HU" dirty="0" err="1" smtClean="0"/>
              <a:t>at</a:t>
            </a:r>
            <a:r>
              <a:rPr lang="hu-HU" dirty="0" smtClean="0"/>
              <a:t> 3-5 </a:t>
            </a:r>
            <a:r>
              <a:rPr lang="hu-HU" dirty="0" err="1" smtClean="0"/>
              <a:t>addresses</a:t>
            </a:r>
            <a:endParaRPr lang="hu-HU" dirty="0" smtClean="0"/>
          </a:p>
          <a:p>
            <a:r>
              <a:rPr lang="hu-HU" dirty="0" err="1" smtClean="0"/>
              <a:t>On-site</a:t>
            </a:r>
            <a:r>
              <a:rPr lang="hu-HU" dirty="0" smtClean="0"/>
              <a:t> </a:t>
            </a:r>
            <a:r>
              <a:rPr lang="hu-HU" dirty="0" err="1" smtClean="0"/>
              <a:t>check-ups</a:t>
            </a:r>
            <a:r>
              <a:rPr lang="hu-HU" dirty="0" smtClean="0"/>
              <a:t>:</a:t>
            </a:r>
          </a:p>
          <a:p>
            <a:pPr lvl="1"/>
            <a:r>
              <a:rPr lang="hu-HU" dirty="0" err="1" smtClean="0"/>
              <a:t>Monthly</a:t>
            </a:r>
            <a:r>
              <a:rPr lang="hu-HU" dirty="0" smtClean="0"/>
              <a:t> </a:t>
            </a:r>
            <a:r>
              <a:rPr lang="hu-HU" dirty="0" err="1" smtClean="0"/>
              <a:t>visit</a:t>
            </a:r>
            <a:r>
              <a:rPr lang="hu-HU" dirty="0" smtClean="0"/>
              <a:t> </a:t>
            </a:r>
            <a:r>
              <a:rPr lang="hu-HU" dirty="0" err="1" smtClean="0"/>
              <a:t>households</a:t>
            </a:r>
            <a:endParaRPr lang="hu-HU" dirty="0" smtClean="0"/>
          </a:p>
          <a:p>
            <a:r>
              <a:rPr lang="hu-HU" dirty="0" err="1" smtClean="0"/>
              <a:t>Call-center</a:t>
            </a:r>
            <a:r>
              <a:rPr lang="hu-HU" dirty="0" smtClean="0"/>
              <a:t>: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manage</a:t>
            </a:r>
            <a:r>
              <a:rPr lang="hu-HU" dirty="0" smtClean="0"/>
              <a:t> </a:t>
            </a:r>
            <a:r>
              <a:rPr lang="hu-HU" dirty="0" err="1" smtClean="0"/>
              <a:t>issues</a:t>
            </a:r>
            <a:r>
              <a:rPr lang="hu-HU" dirty="0" smtClean="0"/>
              <a:t> of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data</a:t>
            </a:r>
            <a:r>
              <a:rPr lang="hu-HU" dirty="0" smtClean="0"/>
              <a:t> </a:t>
            </a:r>
            <a:r>
              <a:rPr lang="hu-HU" dirty="0" err="1" smtClean="0"/>
              <a:t>providers</a:t>
            </a:r>
            <a:r>
              <a:rPr lang="hu-HU" dirty="0" smtClean="0"/>
              <a:t> </a:t>
            </a:r>
            <a:r>
              <a:rPr lang="hu-HU" dirty="0" err="1" smtClean="0"/>
              <a:t>considering</a:t>
            </a:r>
            <a:endParaRPr lang="hu-HU" dirty="0" smtClean="0"/>
          </a:p>
          <a:p>
            <a:r>
              <a:rPr lang="hu-HU" dirty="0" smtClean="0"/>
              <a:t>Professional </a:t>
            </a:r>
            <a:r>
              <a:rPr lang="hu-HU" dirty="0" err="1" smtClean="0"/>
              <a:t>hotline</a:t>
            </a:r>
            <a:r>
              <a:rPr lang="hu-HU" dirty="0" smtClean="0"/>
              <a:t> </a:t>
            </a:r>
            <a:r>
              <a:rPr lang="hu-HU" dirty="0" err="1" smtClean="0"/>
              <a:t>after</a:t>
            </a:r>
            <a:r>
              <a:rPr lang="hu-HU" dirty="0" smtClean="0"/>
              <a:t> </a:t>
            </a:r>
            <a:r>
              <a:rPr lang="hu-HU" dirty="0" err="1" smtClean="0"/>
              <a:t>working</a:t>
            </a:r>
            <a:r>
              <a:rPr lang="hu-HU" dirty="0" smtClean="0"/>
              <a:t> </a:t>
            </a:r>
            <a:r>
              <a:rPr lang="hu-HU" dirty="0" err="1" smtClean="0"/>
              <a:t>hours</a:t>
            </a:r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5314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err="1" smtClean="0"/>
              <a:t>Quality</a:t>
            </a:r>
            <a:r>
              <a:rPr lang="hu-HU" b="1" dirty="0" smtClean="0"/>
              <a:t> </a:t>
            </a:r>
            <a:r>
              <a:rPr lang="hu-HU" b="1" dirty="0" err="1" smtClean="0"/>
              <a:t>checks</a:t>
            </a:r>
            <a:r>
              <a:rPr lang="hu-HU" b="1" dirty="0" smtClean="0"/>
              <a:t> of </a:t>
            </a:r>
            <a:r>
              <a:rPr lang="hu-HU" b="1" dirty="0" err="1" smtClean="0"/>
              <a:t>the</a:t>
            </a:r>
            <a:r>
              <a:rPr lang="hu-HU" b="1" dirty="0" smtClean="0"/>
              <a:t> </a:t>
            </a:r>
            <a:r>
              <a:rPr lang="hu-HU" b="1" dirty="0" err="1" smtClean="0"/>
              <a:t>collected</a:t>
            </a:r>
            <a:r>
              <a:rPr lang="hu-HU" b="1" dirty="0" smtClean="0"/>
              <a:t> </a:t>
            </a:r>
            <a:r>
              <a:rPr lang="hu-HU" b="1" dirty="0" err="1" smtClean="0"/>
              <a:t>data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Control</a:t>
            </a:r>
            <a:r>
              <a:rPr lang="hu-HU" dirty="0" smtClean="0"/>
              <a:t> </a:t>
            </a:r>
            <a:r>
              <a:rPr lang="hu-HU" dirty="0" err="1" smtClean="0"/>
              <a:t>mechanism</a:t>
            </a:r>
            <a:r>
              <a:rPr lang="hu-HU" dirty="0" smtClean="0"/>
              <a:t>: </a:t>
            </a:r>
          </a:p>
          <a:p>
            <a:pPr lvl="1"/>
            <a:r>
              <a:rPr lang="hu-HU" dirty="0" err="1"/>
              <a:t>B</a:t>
            </a:r>
            <a:r>
              <a:rPr lang="hu-HU" dirty="0" err="1" smtClean="0"/>
              <a:t>uilt-in</a:t>
            </a:r>
            <a:r>
              <a:rPr lang="hu-HU" dirty="0" smtClean="0"/>
              <a:t> </a:t>
            </a:r>
            <a:r>
              <a:rPr lang="hu-HU" dirty="0" err="1" smtClean="0"/>
              <a:t>checking</a:t>
            </a:r>
            <a:r>
              <a:rPr lang="hu-HU" dirty="0" smtClean="0"/>
              <a:t> </a:t>
            </a:r>
            <a:r>
              <a:rPr lang="hu-HU" dirty="0" err="1" smtClean="0"/>
              <a:t>mechanism</a:t>
            </a:r>
            <a:r>
              <a:rPr lang="hu-HU" dirty="0" smtClean="0"/>
              <a:t> of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Blumen</a:t>
            </a:r>
            <a:r>
              <a:rPr lang="hu-HU" dirty="0" smtClean="0"/>
              <a:t> </a:t>
            </a:r>
            <a:r>
              <a:rPr lang="hu-HU" dirty="0" err="1" smtClean="0"/>
              <a:t>system</a:t>
            </a:r>
            <a:r>
              <a:rPr lang="hu-HU" dirty="0" smtClean="0"/>
              <a:t> </a:t>
            </a:r>
          </a:p>
          <a:p>
            <a:pPr lvl="1"/>
            <a:r>
              <a:rPr lang="hu-HU" dirty="0" err="1" smtClean="0"/>
              <a:t>new</a:t>
            </a:r>
            <a:r>
              <a:rPr lang="hu-HU" dirty="0" smtClean="0"/>
              <a:t> </a:t>
            </a:r>
            <a:r>
              <a:rPr lang="hu-HU" dirty="0" err="1" smtClean="0"/>
              <a:t>check-up</a:t>
            </a:r>
            <a:r>
              <a:rPr lang="hu-HU" dirty="0" smtClean="0"/>
              <a:t> </a:t>
            </a:r>
            <a:r>
              <a:rPr lang="hu-HU" dirty="0" err="1" smtClean="0"/>
              <a:t>methods</a:t>
            </a:r>
            <a:r>
              <a:rPr lang="hu-HU" dirty="0" smtClean="0"/>
              <a:t> of </a:t>
            </a:r>
            <a:r>
              <a:rPr lang="hu-HU" dirty="0" err="1" smtClean="0"/>
              <a:t>data</a:t>
            </a:r>
            <a:r>
              <a:rPr lang="hu-HU" dirty="0" smtClean="0"/>
              <a:t> </a:t>
            </a:r>
            <a:r>
              <a:rPr lang="hu-HU" dirty="0" err="1" smtClean="0"/>
              <a:t>tables</a:t>
            </a:r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err="1" smtClean="0"/>
              <a:t>Fieldwork</a:t>
            </a:r>
            <a:r>
              <a:rPr lang="hu-HU" dirty="0" smtClean="0"/>
              <a:t>	</a:t>
            </a:r>
            <a:r>
              <a:rPr lang="hu-HU" dirty="0" err="1" smtClean="0"/>
              <a:t>Faulty</a:t>
            </a:r>
            <a:r>
              <a:rPr lang="hu-HU" dirty="0" smtClean="0"/>
              <a:t> </a:t>
            </a:r>
            <a:r>
              <a:rPr lang="hu-HU" dirty="0" err="1" smtClean="0"/>
              <a:t>or</a:t>
            </a:r>
            <a:r>
              <a:rPr lang="hu-HU" dirty="0" smtClean="0"/>
              <a:t> </a:t>
            </a:r>
            <a:r>
              <a:rPr lang="hu-HU" dirty="0" err="1" smtClean="0"/>
              <a:t>doubtful</a:t>
            </a:r>
            <a:r>
              <a:rPr lang="hu-HU" dirty="0" smtClean="0"/>
              <a:t> </a:t>
            </a:r>
            <a:r>
              <a:rPr lang="hu-HU" dirty="0" err="1" smtClean="0"/>
              <a:t>questionnaries</a:t>
            </a:r>
            <a:r>
              <a:rPr lang="hu-HU" dirty="0" smtClean="0"/>
              <a:t> </a:t>
            </a:r>
            <a:r>
              <a:rPr lang="hu-HU" dirty="0" err="1" smtClean="0"/>
              <a:t>correcting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Blumen</a:t>
            </a:r>
            <a:r>
              <a:rPr lang="hu-HU" dirty="0" smtClean="0"/>
              <a:t> </a:t>
            </a:r>
            <a:r>
              <a:rPr lang="hu-HU" dirty="0" err="1" smtClean="0"/>
              <a:t>system</a:t>
            </a:r>
            <a:r>
              <a:rPr lang="hu-HU" dirty="0" smtClean="0"/>
              <a:t>	</a:t>
            </a:r>
            <a:r>
              <a:rPr lang="hu-HU" dirty="0" err="1" smtClean="0"/>
              <a:t>Create</a:t>
            </a:r>
            <a:r>
              <a:rPr lang="hu-HU" dirty="0" smtClean="0"/>
              <a:t> </a:t>
            </a:r>
            <a:r>
              <a:rPr lang="hu-HU" dirty="0" err="1" smtClean="0"/>
              <a:t>data</a:t>
            </a:r>
            <a:r>
              <a:rPr lang="hu-HU" dirty="0" smtClean="0"/>
              <a:t> </a:t>
            </a:r>
            <a:r>
              <a:rPr lang="hu-HU" dirty="0" err="1" smtClean="0"/>
              <a:t>tables</a:t>
            </a:r>
            <a:r>
              <a:rPr lang="hu-HU" dirty="0" smtClean="0"/>
              <a:t>  	Overall </a:t>
            </a:r>
            <a:r>
              <a:rPr lang="hu-HU" dirty="0" err="1" smtClean="0"/>
              <a:t>chek-up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5</a:t>
            </a:fld>
            <a:endParaRPr lang="hu-HU"/>
          </a:p>
        </p:txBody>
      </p:sp>
      <p:sp>
        <p:nvSpPr>
          <p:cNvPr id="5" name="Jobbra nyíl 4"/>
          <p:cNvSpPr/>
          <p:nvPr/>
        </p:nvSpPr>
        <p:spPr>
          <a:xfrm>
            <a:off x="2364259" y="3756454"/>
            <a:ext cx="370703" cy="1812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Jobbra nyíl 5"/>
          <p:cNvSpPr/>
          <p:nvPr/>
        </p:nvSpPr>
        <p:spPr>
          <a:xfrm>
            <a:off x="2010032" y="4193059"/>
            <a:ext cx="584887" cy="1812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Jobbra nyíl 6"/>
          <p:cNvSpPr/>
          <p:nvPr/>
        </p:nvSpPr>
        <p:spPr>
          <a:xfrm>
            <a:off x="5461686" y="4193059"/>
            <a:ext cx="873211" cy="1812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142" y="4193059"/>
            <a:ext cx="774071" cy="80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85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/>
              <a:t>Data </a:t>
            </a:r>
            <a:r>
              <a:rPr lang="hu-HU" b="1" dirty="0" err="1" smtClean="0"/>
              <a:t>tables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Structure</a:t>
            </a:r>
            <a:r>
              <a:rPr lang="hu-HU" dirty="0" smtClean="0"/>
              <a:t> </a:t>
            </a:r>
            <a:r>
              <a:rPr lang="hu-HU" dirty="0" err="1" smtClean="0"/>
              <a:t>based</a:t>
            </a:r>
            <a:r>
              <a:rPr lang="hu-HU" dirty="0" smtClean="0"/>
              <a:t> </a:t>
            </a:r>
            <a:r>
              <a:rPr lang="hu-HU" dirty="0" err="1" smtClean="0"/>
              <a:t>on</a:t>
            </a:r>
            <a:r>
              <a:rPr lang="hu-HU" dirty="0" smtClean="0"/>
              <a:t>: </a:t>
            </a:r>
            <a:r>
              <a:rPr lang="hu-HU" dirty="0" err="1" smtClean="0"/>
              <a:t>typical</a:t>
            </a:r>
            <a:r>
              <a:rPr lang="hu-HU" dirty="0" smtClean="0"/>
              <a:t> </a:t>
            </a:r>
            <a:r>
              <a:rPr lang="hu-HU" dirty="0" err="1" smtClean="0"/>
              <a:t>mistakes</a:t>
            </a:r>
            <a:r>
              <a:rPr lang="hu-HU" dirty="0" smtClean="0"/>
              <a:t>, </a:t>
            </a:r>
            <a:r>
              <a:rPr lang="hu-HU" dirty="0" err="1" smtClean="0"/>
              <a:t>connection</a:t>
            </a:r>
            <a:r>
              <a:rPr lang="hu-HU" dirty="0" smtClean="0"/>
              <a:t> </a:t>
            </a:r>
            <a:r>
              <a:rPr lang="hu-HU" dirty="0" err="1" smtClean="0"/>
              <a:t>between</a:t>
            </a:r>
            <a:r>
              <a:rPr lang="hu-HU" dirty="0" smtClean="0"/>
              <a:t> </a:t>
            </a:r>
            <a:r>
              <a:rPr lang="hu-HU" dirty="0" err="1" smtClean="0"/>
              <a:t>collected</a:t>
            </a:r>
            <a:r>
              <a:rPr lang="hu-HU" dirty="0" smtClean="0"/>
              <a:t> </a:t>
            </a:r>
            <a:r>
              <a:rPr lang="hu-HU" dirty="0" err="1" smtClean="0"/>
              <a:t>data</a:t>
            </a:r>
            <a:endParaRPr lang="hu-HU" dirty="0" smtClean="0"/>
          </a:p>
          <a:p>
            <a:r>
              <a:rPr lang="hu-HU" dirty="0" err="1" smtClean="0"/>
              <a:t>Lists</a:t>
            </a:r>
            <a:r>
              <a:rPr lang="hu-HU" dirty="0" smtClean="0"/>
              <a:t>: </a:t>
            </a:r>
          </a:p>
          <a:p>
            <a:pPr lvl="1"/>
            <a:r>
              <a:rPr lang="hu-HU" dirty="0" err="1" smtClean="0"/>
              <a:t>Household</a:t>
            </a:r>
            <a:r>
              <a:rPr lang="hu-HU" dirty="0" smtClean="0"/>
              <a:t> </a:t>
            </a:r>
            <a:r>
              <a:rPr lang="hu-HU" dirty="0" err="1" smtClean="0"/>
              <a:t>table</a:t>
            </a:r>
            <a:endParaRPr lang="hu-HU" dirty="0" smtClean="0"/>
          </a:p>
          <a:p>
            <a:pPr lvl="1"/>
            <a:r>
              <a:rPr lang="hu-HU" dirty="0" err="1" smtClean="0"/>
              <a:t>Welfare</a:t>
            </a:r>
            <a:r>
              <a:rPr lang="hu-HU" dirty="0" smtClean="0"/>
              <a:t> </a:t>
            </a:r>
            <a:r>
              <a:rPr lang="hu-HU" dirty="0" err="1" smtClean="0"/>
              <a:t>provisions</a:t>
            </a:r>
            <a:r>
              <a:rPr lang="hu-HU" dirty="0" smtClean="0"/>
              <a:t>, </a:t>
            </a:r>
            <a:r>
              <a:rPr lang="hu-HU" dirty="0" err="1" smtClean="0"/>
              <a:t>job</a:t>
            </a:r>
            <a:r>
              <a:rPr lang="hu-HU" dirty="0" smtClean="0"/>
              <a:t> </a:t>
            </a:r>
            <a:r>
              <a:rPr lang="hu-HU" dirty="0" err="1" smtClean="0"/>
              <a:t>search</a:t>
            </a:r>
            <a:r>
              <a:rPr lang="hu-HU" dirty="0" smtClean="0"/>
              <a:t>, </a:t>
            </a:r>
            <a:r>
              <a:rPr lang="hu-HU" dirty="0" err="1" smtClean="0"/>
              <a:t>education</a:t>
            </a:r>
            <a:r>
              <a:rPr lang="hu-HU" dirty="0" smtClean="0"/>
              <a:t> </a:t>
            </a:r>
            <a:r>
              <a:rPr lang="hu-HU" dirty="0" err="1" smtClean="0"/>
              <a:t>table</a:t>
            </a:r>
            <a:endParaRPr lang="hu-HU" dirty="0" smtClean="0"/>
          </a:p>
          <a:p>
            <a:pPr lvl="1"/>
            <a:r>
              <a:rPr lang="hu-HU" dirty="0" smtClean="0"/>
              <a:t>Main </a:t>
            </a:r>
            <a:r>
              <a:rPr lang="hu-HU" dirty="0" err="1" smtClean="0"/>
              <a:t>employment</a:t>
            </a:r>
            <a:r>
              <a:rPr lang="hu-HU" dirty="0" smtClean="0"/>
              <a:t>, </a:t>
            </a:r>
            <a:r>
              <a:rPr lang="hu-HU" dirty="0" err="1" smtClean="0"/>
              <a:t>working</a:t>
            </a:r>
            <a:r>
              <a:rPr lang="hu-HU" dirty="0" smtClean="0"/>
              <a:t> </a:t>
            </a:r>
            <a:r>
              <a:rPr lang="hu-HU" dirty="0" err="1" smtClean="0"/>
              <a:t>hours</a:t>
            </a:r>
            <a:r>
              <a:rPr lang="hu-HU" dirty="0" smtClean="0"/>
              <a:t>, </a:t>
            </a:r>
            <a:r>
              <a:rPr lang="hu-HU" dirty="0" err="1" smtClean="0"/>
              <a:t>field</a:t>
            </a:r>
            <a:r>
              <a:rPr lang="hu-HU" dirty="0" smtClean="0"/>
              <a:t> of </a:t>
            </a:r>
            <a:r>
              <a:rPr lang="hu-HU" dirty="0" err="1" smtClean="0"/>
              <a:t>employment</a:t>
            </a:r>
            <a:endParaRPr lang="hu-HU" dirty="0" smtClean="0"/>
          </a:p>
          <a:p>
            <a:pPr lvl="1"/>
            <a:r>
              <a:rPr lang="hu-HU" dirty="0" err="1" smtClean="0"/>
              <a:t>Complementray</a:t>
            </a:r>
            <a:r>
              <a:rPr lang="hu-HU" dirty="0" smtClean="0"/>
              <a:t> </a:t>
            </a:r>
            <a:r>
              <a:rPr lang="hu-HU" dirty="0" err="1" smtClean="0"/>
              <a:t>collection</a:t>
            </a:r>
            <a:r>
              <a:rPr lang="hu-HU" dirty="0" smtClean="0"/>
              <a:t> </a:t>
            </a:r>
            <a:r>
              <a:rPr lang="hu-HU" dirty="0" err="1" smtClean="0"/>
              <a:t>table</a:t>
            </a:r>
            <a:r>
              <a:rPr lang="hu-HU" dirty="0" smtClean="0"/>
              <a:t> (</a:t>
            </a:r>
            <a:r>
              <a:rPr lang="hu-HU" dirty="0" err="1" smtClean="0"/>
              <a:t>optional</a:t>
            </a:r>
            <a:r>
              <a:rPr lang="hu-HU" dirty="0" smtClean="0"/>
              <a:t>)</a:t>
            </a:r>
          </a:p>
          <a:p>
            <a:r>
              <a:rPr lang="hu-HU" dirty="0" err="1" smtClean="0"/>
              <a:t>Correspondence</a:t>
            </a:r>
            <a:r>
              <a:rPr lang="hu-HU" dirty="0" smtClean="0"/>
              <a:t> of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data</a:t>
            </a:r>
            <a:r>
              <a:rPr lang="hu-HU" dirty="0" smtClean="0"/>
              <a:t>: </a:t>
            </a:r>
            <a:r>
              <a:rPr lang="hu-HU" dirty="0" err="1" smtClean="0"/>
              <a:t>some</a:t>
            </a:r>
            <a:r>
              <a:rPr lang="hu-HU" dirty="0" smtClean="0"/>
              <a:t> </a:t>
            </a:r>
            <a:r>
              <a:rPr lang="hu-HU" dirty="0" err="1" smtClean="0"/>
              <a:t>question</a:t>
            </a:r>
            <a:r>
              <a:rPr lang="hu-HU" dirty="0" smtClean="0"/>
              <a:t> </a:t>
            </a:r>
            <a:r>
              <a:rPr lang="hu-HU" dirty="0" err="1" smtClean="0"/>
              <a:t>appear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several</a:t>
            </a:r>
            <a:r>
              <a:rPr lang="hu-HU" dirty="0" smtClean="0"/>
              <a:t> </a:t>
            </a:r>
            <a:r>
              <a:rPr lang="hu-HU" dirty="0" err="1" smtClean="0"/>
              <a:t>tables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6837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err="1" smtClean="0"/>
              <a:t>Structure</a:t>
            </a:r>
            <a:r>
              <a:rPr lang="hu-HU" b="1" dirty="0" smtClean="0"/>
              <a:t> of </a:t>
            </a:r>
            <a:r>
              <a:rPr lang="hu-HU" b="1" dirty="0" err="1" smtClean="0"/>
              <a:t>the</a:t>
            </a:r>
            <a:r>
              <a:rPr lang="hu-HU" b="1" dirty="0" smtClean="0"/>
              <a:t> </a:t>
            </a:r>
            <a:r>
              <a:rPr lang="hu-HU" b="1" dirty="0" err="1" smtClean="0"/>
              <a:t>data</a:t>
            </a:r>
            <a:r>
              <a:rPr lang="hu-HU" b="1" dirty="0" smtClean="0"/>
              <a:t> </a:t>
            </a:r>
            <a:r>
              <a:rPr lang="hu-HU" b="1" dirty="0" err="1" smtClean="0"/>
              <a:t>tables</a:t>
            </a:r>
            <a:r>
              <a:rPr lang="hu-HU" b="1" dirty="0" smtClean="0"/>
              <a:t> (I.)</a:t>
            </a:r>
            <a:endParaRPr lang="hu-HU" b="1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66" y="1387329"/>
            <a:ext cx="10438824" cy="4616638"/>
          </a:xfrm>
        </p:spPr>
      </p:pic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646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err="1" smtClean="0"/>
              <a:t>Structure</a:t>
            </a:r>
            <a:r>
              <a:rPr lang="hu-HU" b="1" dirty="0" smtClean="0"/>
              <a:t> of </a:t>
            </a:r>
            <a:r>
              <a:rPr lang="hu-HU" b="1" dirty="0" err="1" smtClean="0"/>
              <a:t>the</a:t>
            </a:r>
            <a:r>
              <a:rPr lang="hu-HU" b="1" dirty="0" smtClean="0"/>
              <a:t> </a:t>
            </a:r>
            <a:r>
              <a:rPr lang="hu-HU" b="1" dirty="0" err="1" smtClean="0"/>
              <a:t>data</a:t>
            </a:r>
            <a:r>
              <a:rPr lang="hu-HU" b="1" dirty="0" smtClean="0"/>
              <a:t> </a:t>
            </a:r>
            <a:r>
              <a:rPr lang="hu-HU" b="1" dirty="0" err="1" smtClean="0"/>
              <a:t>tables</a:t>
            </a:r>
            <a:r>
              <a:rPr lang="hu-HU" b="1" dirty="0" smtClean="0"/>
              <a:t> (II.)</a:t>
            </a:r>
            <a:endParaRPr lang="hu-HU" b="1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66" y="1314879"/>
            <a:ext cx="10401296" cy="4643237"/>
          </a:xfrm>
        </p:spPr>
      </p:pic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1618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/>
              <a:t>The </a:t>
            </a:r>
            <a:r>
              <a:rPr lang="hu-HU" b="1" dirty="0" err="1" smtClean="0"/>
              <a:t>process</a:t>
            </a:r>
            <a:r>
              <a:rPr lang="hu-HU" b="1" dirty="0" smtClean="0"/>
              <a:t> of </a:t>
            </a:r>
            <a:r>
              <a:rPr lang="hu-HU" b="1" dirty="0" err="1" smtClean="0"/>
              <a:t>using</a:t>
            </a:r>
            <a:r>
              <a:rPr lang="hu-HU" b="1" dirty="0" smtClean="0"/>
              <a:t> </a:t>
            </a:r>
            <a:r>
              <a:rPr lang="hu-HU" b="1" dirty="0" err="1" smtClean="0"/>
              <a:t>data</a:t>
            </a:r>
            <a:r>
              <a:rPr lang="hu-HU" b="1" dirty="0" smtClean="0"/>
              <a:t> </a:t>
            </a:r>
            <a:r>
              <a:rPr lang="hu-HU" b="1" dirty="0" err="1" smtClean="0"/>
              <a:t>tables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Control</a:t>
            </a:r>
            <a:r>
              <a:rPr lang="hu-HU" dirty="0" smtClean="0"/>
              <a:t> </a:t>
            </a:r>
            <a:r>
              <a:rPr lang="hu-HU" dirty="0" err="1" smtClean="0"/>
              <a:t>aspects</a:t>
            </a:r>
            <a:r>
              <a:rPr lang="hu-HU" dirty="0" smtClean="0"/>
              <a:t>: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Implementation</a:t>
            </a:r>
            <a:r>
              <a:rPr lang="hu-HU" dirty="0" smtClean="0"/>
              <a:t> </a:t>
            </a:r>
            <a:r>
              <a:rPr lang="hu-HU" dirty="0" err="1" smtClean="0"/>
              <a:t>Order</a:t>
            </a:r>
            <a:endParaRPr lang="hu-HU" dirty="0" smtClean="0"/>
          </a:p>
          <a:p>
            <a:r>
              <a:rPr lang="hu-HU" dirty="0" err="1" smtClean="0"/>
              <a:t>Faulty</a:t>
            </a:r>
            <a:r>
              <a:rPr lang="hu-HU" dirty="0" smtClean="0"/>
              <a:t> </a:t>
            </a:r>
            <a:r>
              <a:rPr lang="hu-HU" dirty="0" err="1" smtClean="0"/>
              <a:t>or</a:t>
            </a:r>
            <a:r>
              <a:rPr lang="hu-HU" dirty="0" smtClean="0"/>
              <a:t> </a:t>
            </a:r>
            <a:r>
              <a:rPr lang="hu-HU" dirty="0" err="1" smtClean="0"/>
              <a:t>suspicious</a:t>
            </a:r>
            <a:r>
              <a:rPr lang="hu-HU" dirty="0" smtClean="0"/>
              <a:t> </a:t>
            </a:r>
            <a:r>
              <a:rPr lang="hu-HU" dirty="0" err="1" smtClean="0"/>
              <a:t>result</a:t>
            </a:r>
            <a:r>
              <a:rPr lang="hu-HU" dirty="0" smtClean="0"/>
              <a:t>	</a:t>
            </a:r>
            <a:r>
              <a:rPr lang="hu-HU" dirty="0" err="1" smtClean="0"/>
              <a:t>consulting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interviewer</a:t>
            </a:r>
            <a:r>
              <a:rPr lang="hu-HU" dirty="0" smtClean="0"/>
              <a:t> 	</a:t>
            </a:r>
            <a:r>
              <a:rPr lang="hu-HU" dirty="0" err="1" smtClean="0"/>
              <a:t>correct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questionnaire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Blumen</a:t>
            </a:r>
            <a:r>
              <a:rPr lang="hu-HU" dirty="0" smtClean="0"/>
              <a:t> </a:t>
            </a:r>
            <a:r>
              <a:rPr lang="hu-HU" dirty="0" err="1" smtClean="0"/>
              <a:t>system</a:t>
            </a:r>
            <a:endParaRPr lang="hu-HU" dirty="0" smtClean="0"/>
          </a:p>
          <a:p>
            <a:r>
              <a:rPr lang="hu-HU" dirty="0" err="1" smtClean="0"/>
              <a:t>Indicate</a:t>
            </a:r>
            <a:r>
              <a:rPr lang="hu-HU" dirty="0" smtClean="0"/>
              <a:t> </a:t>
            </a:r>
            <a:r>
              <a:rPr lang="hu-HU" dirty="0" err="1" smtClean="0"/>
              <a:t>with</a:t>
            </a:r>
            <a:r>
              <a:rPr lang="hu-HU" dirty="0" smtClean="0"/>
              <a:t> </a:t>
            </a:r>
            <a:r>
              <a:rPr lang="hu-HU" dirty="0" err="1" smtClean="0"/>
              <a:t>different</a:t>
            </a:r>
            <a:r>
              <a:rPr lang="hu-HU" dirty="0" smtClean="0"/>
              <a:t> </a:t>
            </a:r>
            <a:r>
              <a:rPr lang="hu-HU" dirty="0" err="1" smtClean="0"/>
              <a:t>colors</a:t>
            </a:r>
            <a:r>
              <a:rPr lang="hu-HU" dirty="0" smtClean="0"/>
              <a:t>:</a:t>
            </a:r>
          </a:p>
          <a:p>
            <a:pPr lvl="1"/>
            <a:r>
              <a:rPr lang="hu-HU" dirty="0" err="1" smtClean="0"/>
              <a:t>Yellow</a:t>
            </a:r>
            <a:r>
              <a:rPr lang="hu-HU" dirty="0" smtClean="0"/>
              <a:t> - start </a:t>
            </a:r>
            <a:r>
              <a:rPr lang="hu-HU" dirty="0" err="1" smtClean="0"/>
              <a:t>up</a:t>
            </a:r>
            <a:r>
              <a:rPr lang="hu-HU" dirty="0" smtClean="0"/>
              <a:t> </a:t>
            </a:r>
            <a:r>
              <a:rPr lang="hu-HU" dirty="0" err="1" smtClean="0"/>
              <a:t>code</a:t>
            </a:r>
            <a:endParaRPr lang="hu-HU" dirty="0" smtClean="0"/>
          </a:p>
          <a:p>
            <a:pPr lvl="1"/>
            <a:r>
              <a:rPr lang="hu-HU" dirty="0" err="1" smtClean="0"/>
              <a:t>Orange</a:t>
            </a:r>
            <a:r>
              <a:rPr lang="hu-HU" dirty="0" smtClean="0"/>
              <a:t> – </a:t>
            </a:r>
            <a:r>
              <a:rPr lang="hu-HU" dirty="0" err="1" smtClean="0"/>
              <a:t>based</a:t>
            </a:r>
            <a:r>
              <a:rPr lang="hu-HU" dirty="0" smtClean="0"/>
              <a:t> </a:t>
            </a:r>
            <a:r>
              <a:rPr lang="hu-HU" dirty="0" err="1" smtClean="0"/>
              <a:t>on</a:t>
            </a:r>
            <a:r>
              <a:rPr lang="hu-HU" dirty="0" smtClean="0"/>
              <a:t> </a:t>
            </a:r>
            <a:r>
              <a:rPr lang="hu-HU" dirty="0" err="1" smtClean="0"/>
              <a:t>previous</a:t>
            </a:r>
            <a:r>
              <a:rPr lang="hu-HU" dirty="0" smtClean="0"/>
              <a:t> </a:t>
            </a:r>
            <a:r>
              <a:rPr lang="hu-HU" dirty="0" err="1" smtClean="0"/>
              <a:t>experiences</a:t>
            </a:r>
            <a:r>
              <a:rPr lang="hu-HU" dirty="0" smtClean="0"/>
              <a:t> </a:t>
            </a:r>
            <a:r>
              <a:rPr lang="hu-HU" dirty="0" err="1" smtClean="0"/>
              <a:t>often</a:t>
            </a:r>
            <a:r>
              <a:rPr lang="hu-HU" dirty="0" smtClean="0"/>
              <a:t> </a:t>
            </a:r>
            <a:r>
              <a:rPr lang="hu-HU" dirty="0" err="1" smtClean="0"/>
              <a:t>contain</a:t>
            </a:r>
            <a:r>
              <a:rPr lang="hu-HU" dirty="0" smtClean="0"/>
              <a:t> </a:t>
            </a:r>
            <a:r>
              <a:rPr lang="hu-HU" dirty="0" err="1" smtClean="0"/>
              <a:t>mistake</a:t>
            </a:r>
            <a:endParaRPr lang="hu-HU" dirty="0" smtClean="0"/>
          </a:p>
          <a:p>
            <a:pPr lvl="1"/>
            <a:r>
              <a:rPr lang="hu-HU" dirty="0" smtClean="0"/>
              <a:t>Red – </a:t>
            </a:r>
            <a:r>
              <a:rPr lang="hu-HU" dirty="0" err="1" smtClean="0"/>
              <a:t>sure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need</a:t>
            </a:r>
            <a:r>
              <a:rPr lang="hu-HU" dirty="0" smtClean="0"/>
              <a:t> </a:t>
            </a:r>
            <a:r>
              <a:rPr lang="hu-HU" dirty="0" err="1" smtClean="0"/>
              <a:t>correction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9</a:t>
            </a:fld>
            <a:endParaRPr lang="hu-HU"/>
          </a:p>
        </p:txBody>
      </p:sp>
      <p:sp>
        <p:nvSpPr>
          <p:cNvPr id="5" name="Jobbra nyíl 4"/>
          <p:cNvSpPr/>
          <p:nvPr/>
        </p:nvSpPr>
        <p:spPr>
          <a:xfrm>
            <a:off x="4926227" y="2553730"/>
            <a:ext cx="494270" cy="988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Jobbra nyíl 5"/>
          <p:cNvSpPr/>
          <p:nvPr/>
        </p:nvSpPr>
        <p:spPr>
          <a:xfrm>
            <a:off x="9308757" y="2553730"/>
            <a:ext cx="700216" cy="988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4363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err="1" smtClean="0"/>
              <a:t>Summary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 err="1" smtClean="0"/>
              <a:t>Advantages</a:t>
            </a:r>
            <a:r>
              <a:rPr lang="hu-HU" dirty="0" smtClean="0"/>
              <a:t>:</a:t>
            </a:r>
          </a:p>
          <a:p>
            <a:pPr lvl="1"/>
            <a:r>
              <a:rPr lang="hu-HU" dirty="0" err="1" smtClean="0"/>
              <a:t>Easier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discover</a:t>
            </a:r>
            <a:r>
              <a:rPr lang="hu-HU" dirty="0" smtClean="0"/>
              <a:t> and </a:t>
            </a:r>
            <a:r>
              <a:rPr lang="hu-HU" dirty="0" err="1" smtClean="0"/>
              <a:t>correct</a:t>
            </a:r>
            <a:r>
              <a:rPr lang="hu-HU" dirty="0" smtClean="0"/>
              <a:t> </a:t>
            </a:r>
            <a:r>
              <a:rPr lang="hu-HU" dirty="0" err="1" smtClean="0"/>
              <a:t>typical</a:t>
            </a:r>
            <a:r>
              <a:rPr lang="hu-HU" dirty="0" smtClean="0"/>
              <a:t> </a:t>
            </a:r>
            <a:r>
              <a:rPr lang="hu-HU" dirty="0" err="1" smtClean="0"/>
              <a:t>mistakes</a:t>
            </a:r>
            <a:r>
              <a:rPr lang="hu-HU" dirty="0" smtClean="0"/>
              <a:t>, </a:t>
            </a:r>
            <a:r>
              <a:rPr lang="hu-HU" dirty="0" err="1" smtClean="0"/>
              <a:t>and</a:t>
            </a:r>
            <a:r>
              <a:rPr lang="hu-HU" dirty="0" smtClean="0"/>
              <a:t> </a:t>
            </a:r>
            <a:r>
              <a:rPr lang="hu-HU" dirty="0" err="1" smtClean="0"/>
              <a:t>inform</a:t>
            </a:r>
            <a:r>
              <a:rPr lang="hu-HU" dirty="0" smtClean="0"/>
              <a:t> </a:t>
            </a:r>
            <a:r>
              <a:rPr lang="hu-HU" dirty="0" err="1" smtClean="0"/>
              <a:t>interviewer</a:t>
            </a:r>
            <a:endParaRPr lang="hu-HU" dirty="0" smtClean="0"/>
          </a:p>
          <a:p>
            <a:pPr lvl="1"/>
            <a:r>
              <a:rPr lang="hu-HU" dirty="0" err="1" smtClean="0"/>
              <a:t>Filters</a:t>
            </a:r>
            <a:r>
              <a:rPr lang="hu-HU" dirty="0" smtClean="0"/>
              <a:t>: </a:t>
            </a:r>
            <a:r>
              <a:rPr lang="hu-HU" dirty="0" err="1" smtClean="0"/>
              <a:t>easier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find</a:t>
            </a:r>
            <a:r>
              <a:rPr lang="hu-HU" dirty="0" smtClean="0"/>
              <a:t> </a:t>
            </a:r>
            <a:r>
              <a:rPr lang="hu-HU" dirty="0" err="1" smtClean="0"/>
              <a:t>data</a:t>
            </a:r>
            <a:r>
              <a:rPr lang="hu-HU" dirty="0" smtClean="0"/>
              <a:t> </a:t>
            </a:r>
            <a:r>
              <a:rPr lang="hu-HU" dirty="0" err="1" smtClean="0"/>
              <a:t>affected</a:t>
            </a:r>
            <a:r>
              <a:rPr lang="hu-HU" dirty="0" smtClean="0"/>
              <a:t> </a:t>
            </a:r>
            <a:r>
              <a:rPr lang="hu-HU" dirty="0" err="1" smtClean="0"/>
              <a:t>by</a:t>
            </a:r>
            <a:r>
              <a:rPr lang="hu-HU" dirty="0" smtClean="0"/>
              <a:t> </a:t>
            </a:r>
            <a:r>
              <a:rPr lang="hu-HU" dirty="0" err="1" smtClean="0"/>
              <a:t>specific</a:t>
            </a:r>
            <a:r>
              <a:rPr lang="hu-HU" dirty="0" smtClean="0"/>
              <a:t> </a:t>
            </a:r>
            <a:r>
              <a:rPr lang="hu-HU" dirty="0" err="1" smtClean="0"/>
              <a:t>mistakes</a:t>
            </a:r>
            <a:endParaRPr lang="hu-HU" dirty="0" smtClean="0"/>
          </a:p>
          <a:p>
            <a:pPr lvl="1"/>
            <a:r>
              <a:rPr lang="hu-HU" dirty="0" err="1" smtClean="0"/>
              <a:t>Increase</a:t>
            </a:r>
            <a:r>
              <a:rPr lang="hu-HU" dirty="0" smtClean="0"/>
              <a:t> </a:t>
            </a:r>
            <a:r>
              <a:rPr lang="hu-HU" dirty="0" err="1" smtClean="0"/>
              <a:t>efficiency</a:t>
            </a:r>
            <a:r>
              <a:rPr lang="hu-HU" dirty="0" smtClean="0"/>
              <a:t> of </a:t>
            </a:r>
            <a:r>
              <a:rPr lang="hu-HU" dirty="0" err="1" smtClean="0"/>
              <a:t>quality</a:t>
            </a:r>
            <a:r>
              <a:rPr lang="hu-HU" dirty="0" smtClean="0"/>
              <a:t> </a:t>
            </a:r>
            <a:r>
              <a:rPr lang="hu-HU" dirty="0" err="1" smtClean="0"/>
              <a:t>checks</a:t>
            </a:r>
            <a:endParaRPr lang="hu-HU" dirty="0" smtClean="0"/>
          </a:p>
          <a:p>
            <a:pPr marL="0" indent="0">
              <a:buNone/>
            </a:pPr>
            <a:r>
              <a:rPr lang="hu-HU" dirty="0" err="1" smtClean="0"/>
              <a:t>Challanges</a:t>
            </a:r>
            <a:r>
              <a:rPr lang="hu-HU" dirty="0" smtClean="0"/>
              <a:t>:</a:t>
            </a:r>
          </a:p>
          <a:p>
            <a:pPr lvl="1"/>
            <a:r>
              <a:rPr lang="hu-HU" dirty="0" err="1" smtClean="0"/>
              <a:t>Quarterly</a:t>
            </a:r>
            <a:r>
              <a:rPr lang="hu-HU" dirty="0" smtClean="0"/>
              <a:t> </a:t>
            </a:r>
            <a:r>
              <a:rPr lang="hu-HU" dirty="0" err="1" smtClean="0"/>
              <a:t>complementary</a:t>
            </a:r>
            <a:r>
              <a:rPr lang="hu-HU" dirty="0" smtClean="0"/>
              <a:t> </a:t>
            </a:r>
            <a:r>
              <a:rPr lang="hu-HU" dirty="0" err="1" smtClean="0"/>
              <a:t>data</a:t>
            </a:r>
            <a:r>
              <a:rPr lang="hu-HU" dirty="0" smtClean="0"/>
              <a:t> </a:t>
            </a:r>
            <a:r>
              <a:rPr lang="hu-HU" dirty="0" err="1" smtClean="0"/>
              <a:t>collection</a:t>
            </a:r>
            <a:r>
              <a:rPr lang="hu-HU" dirty="0" smtClean="0"/>
              <a:t>: </a:t>
            </a:r>
            <a:r>
              <a:rPr lang="hu-HU" dirty="0" err="1" smtClean="0"/>
              <a:t>always</a:t>
            </a:r>
            <a:r>
              <a:rPr lang="hu-HU" dirty="0" smtClean="0"/>
              <a:t> </a:t>
            </a:r>
            <a:r>
              <a:rPr lang="hu-HU" dirty="0" err="1" smtClean="0"/>
              <a:t>have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prepeare</a:t>
            </a:r>
            <a:r>
              <a:rPr lang="hu-HU" dirty="0" smtClean="0"/>
              <a:t> a </a:t>
            </a:r>
            <a:r>
              <a:rPr lang="hu-HU" dirty="0" err="1" smtClean="0"/>
              <a:t>new</a:t>
            </a:r>
            <a:r>
              <a:rPr lang="hu-HU" dirty="0" smtClean="0"/>
              <a:t> </a:t>
            </a:r>
            <a:r>
              <a:rPr lang="hu-HU" dirty="0" err="1" smtClean="0"/>
              <a:t>data</a:t>
            </a:r>
            <a:r>
              <a:rPr lang="hu-HU" dirty="0" smtClean="0"/>
              <a:t> </a:t>
            </a:r>
            <a:r>
              <a:rPr lang="hu-HU" dirty="0" err="1" smtClean="0"/>
              <a:t>table</a:t>
            </a:r>
            <a:endParaRPr lang="hu-HU" dirty="0"/>
          </a:p>
          <a:p>
            <a:pPr lvl="1"/>
            <a:r>
              <a:rPr lang="hu-HU" dirty="0" err="1" smtClean="0"/>
              <a:t>Find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balance</a:t>
            </a:r>
            <a:r>
              <a:rPr lang="hu-HU" dirty="0" smtClean="0"/>
              <a:t>: </a:t>
            </a:r>
            <a:r>
              <a:rPr lang="hu-HU" dirty="0" err="1" smtClean="0"/>
              <a:t>encouragement</a:t>
            </a:r>
            <a:r>
              <a:rPr lang="hu-HU" dirty="0" smtClean="0"/>
              <a:t>, </a:t>
            </a:r>
            <a:r>
              <a:rPr lang="hu-HU" dirty="0" err="1" smtClean="0"/>
              <a:t>positive</a:t>
            </a:r>
            <a:r>
              <a:rPr lang="hu-HU" dirty="0" smtClean="0"/>
              <a:t> </a:t>
            </a:r>
            <a:r>
              <a:rPr lang="hu-HU" dirty="0" err="1" smtClean="0"/>
              <a:t>feedbak</a:t>
            </a:r>
            <a:r>
              <a:rPr lang="hu-HU" dirty="0" smtClean="0"/>
              <a:t>		</a:t>
            </a:r>
            <a:r>
              <a:rPr lang="hu-HU" dirty="0" err="1" smtClean="0"/>
              <a:t>feedback</a:t>
            </a:r>
            <a:r>
              <a:rPr lang="hu-HU" dirty="0" smtClean="0"/>
              <a:t> </a:t>
            </a:r>
            <a:r>
              <a:rPr lang="hu-HU" dirty="0" err="1" smtClean="0"/>
              <a:t>on</a:t>
            </a:r>
            <a:r>
              <a:rPr lang="hu-HU" dirty="0" smtClean="0"/>
              <a:t> </a:t>
            </a:r>
            <a:r>
              <a:rPr lang="hu-HU" dirty="0" err="1" smtClean="0"/>
              <a:t>mistakes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upholding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quality</a:t>
            </a:r>
            <a:r>
              <a:rPr lang="hu-HU" dirty="0" smtClean="0"/>
              <a:t> of </a:t>
            </a:r>
            <a:r>
              <a:rPr lang="hu-HU" dirty="0" err="1" smtClean="0"/>
              <a:t>work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10</a:t>
            </a:fld>
            <a:endParaRPr lang="hu-HU"/>
          </a:p>
        </p:txBody>
      </p:sp>
      <p:sp>
        <p:nvSpPr>
          <p:cNvPr id="5" name="Balra-jobbra nyíl 4"/>
          <p:cNvSpPr/>
          <p:nvPr/>
        </p:nvSpPr>
        <p:spPr>
          <a:xfrm>
            <a:off x="8213124" y="4810897"/>
            <a:ext cx="650789" cy="20594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4515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dirty="0" smtClean="0">
                <a:cs typeface="Miriam" panose="020B0502050101010101" pitchFamily="34" charset="-79"/>
              </a:rPr>
              <a:t>T</a:t>
            </a:r>
            <a:r>
              <a:rPr lang="en-US" b="1" dirty="0" smtClean="0">
                <a:cs typeface="Miriam" panose="020B0502050101010101" pitchFamily="34" charset="-79"/>
              </a:rPr>
              <a:t>hank </a:t>
            </a:r>
            <a:r>
              <a:rPr lang="en-US" b="1" dirty="0">
                <a:cs typeface="Miriam" panose="020B0502050101010101" pitchFamily="34" charset="-79"/>
              </a:rPr>
              <a:t>you for your </a:t>
            </a:r>
            <a:r>
              <a:rPr lang="en-US" b="1" dirty="0" smtClean="0">
                <a:cs typeface="Miriam" panose="020B0502050101010101" pitchFamily="34" charset="-79"/>
              </a:rPr>
              <a:t>attention</a:t>
            </a:r>
            <a:r>
              <a:rPr lang="hu-HU" b="1" dirty="0" smtClean="0">
                <a:cs typeface="Miriam" panose="020B0502050101010101" pitchFamily="34" charset="-79"/>
              </a:rPr>
              <a:t>!</a:t>
            </a:r>
            <a:endParaRPr lang="hu-HU" b="1" dirty="0">
              <a:cs typeface="Miriam" panose="020B0502050101010101" pitchFamily="34" charset="-79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EC6E1-F1C1-444D-8DA3-0621314F7DF1}" type="slidenum">
              <a:rPr lang="hu-HU" smtClean="0"/>
              <a:t>11</a:t>
            </a:fld>
            <a:endParaRPr lang="hu-HU"/>
          </a:p>
        </p:txBody>
      </p:sp>
      <p:sp>
        <p:nvSpPr>
          <p:cNvPr id="7" name="Dia számának helye 7"/>
          <p:cNvSpPr txBox="1">
            <a:spLocks/>
          </p:cNvSpPr>
          <p:nvPr/>
        </p:nvSpPr>
        <p:spPr>
          <a:xfrm>
            <a:off x="11159067" y="348314"/>
            <a:ext cx="3556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DEC6E1-F1C1-444D-8DA3-0621314F7DF1}" type="slidenum">
              <a:rPr lang="hu-HU" sz="1300" b="1" smtClean="0">
                <a:solidFill>
                  <a:schemeClr val="tx1"/>
                </a:solidFill>
              </a:rPr>
              <a:pPr/>
              <a:t>11</a:t>
            </a:fld>
            <a:endParaRPr lang="hu-HU" sz="13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38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0FDB48AD5866D645BB0EE4F460BF82F1" ma:contentTypeVersion="0" ma:contentTypeDescription="Új dokumentum létrehozása." ma:contentTypeScope="" ma:versionID="8a3f37dd5261c935f772846763d9453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047bb06e0a2f553563b46466d8dd50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19DC6E-76E8-47E8-A11A-620C1CF637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A80D48-2377-4F80-9511-B718F6BDB429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EAB8B7B-805B-4959-9C36-397AABFB20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290</Words>
  <Application>Microsoft Office PowerPoint</Application>
  <PresentationFormat>Szélesvásznú</PresentationFormat>
  <Paragraphs>74</Paragraphs>
  <Slides>11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Miriam</vt:lpstr>
      <vt:lpstr>Myriad </vt:lpstr>
      <vt:lpstr>Office-téma</vt:lpstr>
      <vt:lpstr>PowerPoint bemutató</vt:lpstr>
      <vt:lpstr>Training of the interviewer</vt:lpstr>
      <vt:lpstr>Monitoring</vt:lpstr>
      <vt:lpstr>Telephone and on-site check-ups</vt:lpstr>
      <vt:lpstr>Quality checks of the collected data</vt:lpstr>
      <vt:lpstr>Data tables</vt:lpstr>
      <vt:lpstr>Structure of the data tables (I.)</vt:lpstr>
      <vt:lpstr>Structure of the data tables (II.)</vt:lpstr>
      <vt:lpstr>The process of using data tables</vt:lpstr>
      <vt:lpstr>Summary</vt:lpstr>
      <vt:lpstr>Thank you for your attention!</vt:lpstr>
    </vt:vector>
  </TitlesOfParts>
  <Company>KSH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Simonné Horváth Gabriella</dc:creator>
  <cp:lastModifiedBy>Kovács Éva</cp:lastModifiedBy>
  <cp:revision>39</cp:revision>
  <cp:lastPrinted>2019-05-08T10:32:33Z</cp:lastPrinted>
  <dcterms:created xsi:type="dcterms:W3CDTF">2017-03-01T09:38:02Z</dcterms:created>
  <dcterms:modified xsi:type="dcterms:W3CDTF">2019-05-08T11:07:51Z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0x0101000FDB48AD5866D645BB0EE4F460BF82F1</vt:lpwstr>
  </property>
</Properties>
</file>